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0"/>
  </p:notesMasterIdLst>
  <p:handoutMasterIdLst>
    <p:handoutMasterId r:id="rId51"/>
  </p:handoutMasterIdLst>
  <p:sldIdLst>
    <p:sldId id="256" r:id="rId2"/>
    <p:sldId id="258" r:id="rId3"/>
    <p:sldId id="257" r:id="rId4"/>
    <p:sldId id="296" r:id="rId5"/>
    <p:sldId id="308" r:id="rId6"/>
    <p:sldId id="259" r:id="rId7"/>
    <p:sldId id="260" r:id="rId8"/>
    <p:sldId id="281" r:id="rId9"/>
    <p:sldId id="261" r:id="rId10"/>
    <p:sldId id="262" r:id="rId11"/>
    <p:sldId id="301" r:id="rId12"/>
    <p:sldId id="282" r:id="rId13"/>
    <p:sldId id="263" r:id="rId14"/>
    <p:sldId id="283" r:id="rId15"/>
    <p:sldId id="284" r:id="rId16"/>
    <p:sldId id="286" r:id="rId17"/>
    <p:sldId id="287" r:id="rId18"/>
    <p:sldId id="264" r:id="rId19"/>
    <p:sldId id="265" r:id="rId20"/>
    <p:sldId id="288" r:id="rId21"/>
    <p:sldId id="304" r:id="rId22"/>
    <p:sldId id="305" r:id="rId23"/>
    <p:sldId id="278" r:id="rId24"/>
    <p:sldId id="307" r:id="rId25"/>
    <p:sldId id="279" r:id="rId26"/>
    <p:sldId id="303" r:id="rId27"/>
    <p:sldId id="269" r:id="rId28"/>
    <p:sldId id="289" r:id="rId29"/>
    <p:sldId id="267" r:id="rId30"/>
    <p:sldId id="290" r:id="rId31"/>
    <p:sldId id="266" r:id="rId32"/>
    <p:sldId id="270" r:id="rId33"/>
    <p:sldId id="291" r:id="rId34"/>
    <p:sldId id="271" r:id="rId35"/>
    <p:sldId id="272" r:id="rId36"/>
    <p:sldId id="292" r:id="rId37"/>
    <p:sldId id="293" r:id="rId38"/>
    <p:sldId id="275" r:id="rId39"/>
    <p:sldId id="299" r:id="rId40"/>
    <p:sldId id="273" r:id="rId41"/>
    <p:sldId id="274" r:id="rId42"/>
    <p:sldId id="276" r:id="rId43"/>
    <p:sldId id="294" r:id="rId44"/>
    <p:sldId id="295" r:id="rId45"/>
    <p:sldId id="280" r:id="rId46"/>
    <p:sldId id="298" r:id="rId47"/>
    <p:sldId id="277" r:id="rId48"/>
    <p:sldId id="306"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6" d="100"/>
          <a:sy n="116" d="100"/>
        </p:scale>
        <p:origin x="-120" y="-24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9E6073-BC0E-FC4D-8A42-18279F76548E}" type="datetimeFigureOut">
              <a:rPr lang="en-US" smtClean="0"/>
              <a:pPr/>
              <a:t>3/22/2011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9A0A42-5994-3E4C-AB07-E3F684A913E7}" type="slidenum">
              <a:rPr lang="en-US" smtClean="0"/>
              <a:pPr/>
              <a:t>‹#›</a:t>
            </a:fld>
            <a:endParaRPr lang="en-US"/>
          </a:p>
        </p:txBody>
      </p:sp>
    </p:spTree>
    <p:extLst>
      <p:ext uri="{BB962C8B-B14F-4D97-AF65-F5344CB8AC3E}">
        <p14:creationId xmlns:p14="http://schemas.microsoft.com/office/powerpoint/2010/main" xmlns="" val="8800676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AF8-5AD0-3845-ADB5-60055DFFA86D}" type="datetimeFigureOut">
              <a:rPr lang="en-US" smtClean="0"/>
              <a:pPr/>
              <a:t>3/22/2011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A2EDA-E917-2240-9BB5-00EFC6275D2B}" type="slidenum">
              <a:rPr lang="en-US" smtClean="0"/>
              <a:pPr/>
              <a:t>‹#›</a:t>
            </a:fld>
            <a:endParaRPr lang="en-US"/>
          </a:p>
        </p:txBody>
      </p:sp>
    </p:spTree>
    <p:extLst>
      <p:ext uri="{BB962C8B-B14F-4D97-AF65-F5344CB8AC3E}">
        <p14:creationId xmlns:p14="http://schemas.microsoft.com/office/powerpoint/2010/main" xmlns="" val="13305838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F4B59A-205A-314C-9ABC-4EB2520DC799}" type="datetime1">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327688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05D189-A854-364C-9A17-C07F33E1DBA8}" type="datetime1">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312985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69480C-0485-874D-9401-B703C267C3FF}" type="datetime1">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379683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63A484-78F6-3B43-A190-63A66F740052}" type="datetime1">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75052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DC809C-F119-9B40-861A-17ADFD40C776}" type="datetime1">
              <a:rPr lang="en-US" smtClean="0"/>
              <a:pPr/>
              <a:t>3/22/2011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143679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F75F60-02B9-F74F-A31E-9ACD9025BC36}" type="datetime1">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154820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83A33C-CBB5-E944-91BF-2E593B31F46B}" type="datetime1">
              <a:rPr lang="en-US" smtClean="0"/>
              <a:pPr/>
              <a:t>3/22/2011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334640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63C4408-CA01-8546-9120-99FD9AB73B42}" type="datetime1">
              <a:rPr lang="en-US" smtClean="0"/>
              <a:pPr/>
              <a:t>3/22/2011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2064395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FD68D-E8FE-5147-8B06-B146E902C6B3}" type="datetime1">
              <a:rPr lang="en-US" smtClean="0"/>
              <a:pPr/>
              <a:t>3/22/2011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19541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1CFD8-7A26-AE42-933A-B2696457C1FB}" type="datetime1">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158261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B68ED9-9994-5045-82E6-BE51B92B1434}" type="datetime1">
              <a:rPr lang="en-US" smtClean="0"/>
              <a:pPr/>
              <a:t>3/22/2011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1080851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DE01A-D5A2-9B48-A822-28BC0B0388DF}" type="datetime1">
              <a:rPr lang="en-US" smtClean="0"/>
              <a:pPr/>
              <a:t>3/22/2011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5A13A-5982-3C47-952A-3E639C1F5F93}" type="slidenum">
              <a:rPr lang="en-US" smtClean="0"/>
              <a:pPr/>
              <a:t>‹#›</a:t>
            </a:fld>
            <a:endParaRPr lang="en-US"/>
          </a:p>
        </p:txBody>
      </p:sp>
    </p:spTree>
    <p:extLst>
      <p:ext uri="{BB962C8B-B14F-4D97-AF65-F5344CB8AC3E}">
        <p14:creationId xmlns:p14="http://schemas.microsoft.com/office/powerpoint/2010/main" xmlns="" val="2200545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yn@engineering.uiowa.edu" TargetMode="External"/><Relationship Id="rId2" Type="http://schemas.openxmlformats.org/officeDocument/2006/relationships/hyperlink" Target="mailto:hyun-se-yoon@uiowa.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31.emf"/><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47.emf"/></Relationships>
</file>

<file path=ppt/slides/_rels/slide14.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emf"/><Relationship Id="rId3" Type="http://schemas.openxmlformats.org/officeDocument/2006/relationships/image" Target="../media/image49.emf"/><Relationship Id="rId7" Type="http://schemas.openxmlformats.org/officeDocument/2006/relationships/image" Target="../media/image53.emf"/><Relationship Id="rId12" Type="http://schemas.openxmlformats.org/officeDocument/2006/relationships/image" Target="../media/image58.emf"/><Relationship Id="rId2" Type="http://schemas.openxmlformats.org/officeDocument/2006/relationships/image" Target="../media/image48.emf"/><Relationship Id="rId1" Type="http://schemas.openxmlformats.org/officeDocument/2006/relationships/slideLayout" Target="../slideLayouts/slideLayout7.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5" Type="http://schemas.openxmlformats.org/officeDocument/2006/relationships/image" Target="../media/image6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 Id="rId14" Type="http://schemas.openxmlformats.org/officeDocument/2006/relationships/image" Target="../media/image60.emf"/></Relationships>
</file>

<file path=ppt/slides/_rels/slide1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image" Target="../media/image63.emf"/><Relationship Id="rId1" Type="http://schemas.openxmlformats.org/officeDocument/2006/relationships/slideLayout" Target="../slideLayouts/slideLayout7.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image" Target="../media/image15.emf"/><Relationship Id="rId7" Type="http://schemas.openxmlformats.org/officeDocument/2006/relationships/image" Target="../media/image79.emf"/><Relationship Id="rId2" Type="http://schemas.openxmlformats.org/officeDocument/2006/relationships/image" Target="../media/image75.emf"/><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81.emf"/><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5.emf"/><Relationship Id="rId7" Type="http://schemas.openxmlformats.org/officeDocument/2006/relationships/image" Target="../media/image88.png"/><Relationship Id="rId2" Type="http://schemas.openxmlformats.org/officeDocument/2006/relationships/image" Target="../media/image84.emf"/><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emf"/><Relationship Id="rId9"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00.emf"/><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emf"/><Relationship Id="rId4" Type="http://schemas.openxmlformats.org/officeDocument/2006/relationships/image" Target="../media/image101.emf"/></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0.emf"/><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emf"/></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4.emf"/><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5.emf"/><Relationship Id="rId7" Type="http://schemas.openxmlformats.org/officeDocument/2006/relationships/image" Target="../media/image122.png"/><Relationship Id="rId2" Type="http://schemas.openxmlformats.org/officeDocument/2006/relationships/image" Target="../media/image118.emf"/><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5.emf"/><Relationship Id="rId7" Type="http://schemas.openxmlformats.org/officeDocument/2006/relationships/image" Target="../media/image129.emf"/><Relationship Id="rId2" Type="http://schemas.openxmlformats.org/officeDocument/2006/relationships/image" Target="../media/image125.emf"/><Relationship Id="rId1" Type="http://schemas.openxmlformats.org/officeDocument/2006/relationships/slideLayout" Target="../slideLayouts/slideLayout7.xml"/><Relationship Id="rId6" Type="http://schemas.openxmlformats.org/officeDocument/2006/relationships/image" Target="../media/image128.emf"/><Relationship Id="rId5" Type="http://schemas.openxmlformats.org/officeDocument/2006/relationships/image" Target="../media/image127.png"/><Relationship Id="rId4"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image" Target="../media/image132.emf"/><Relationship Id="rId7" Type="http://schemas.openxmlformats.org/officeDocument/2006/relationships/image" Target="../media/image135.emf"/><Relationship Id="rId2" Type="http://schemas.openxmlformats.org/officeDocument/2006/relationships/image" Target="../media/image131.emf"/><Relationship Id="rId1" Type="http://schemas.openxmlformats.org/officeDocument/2006/relationships/slideLayout" Target="../slideLayouts/slideLayout7.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5.emf"/><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39.emf"/></Relationships>
</file>

<file path=ppt/slides/_rels/slide31.xml.rels><?xml version="1.0" encoding="UTF-8" standalone="yes"?>
<Relationships xmlns="http://schemas.openxmlformats.org/package/2006/relationships"><Relationship Id="rId8" Type="http://schemas.openxmlformats.org/officeDocument/2006/relationships/image" Target="../media/image145.emf"/><Relationship Id="rId13" Type="http://schemas.openxmlformats.org/officeDocument/2006/relationships/image" Target="../media/image150.png"/><Relationship Id="rId3" Type="http://schemas.openxmlformats.org/officeDocument/2006/relationships/image" Target="../media/image141.png"/><Relationship Id="rId7" Type="http://schemas.openxmlformats.org/officeDocument/2006/relationships/image" Target="../media/image144.emf"/><Relationship Id="rId12" Type="http://schemas.openxmlformats.org/officeDocument/2006/relationships/image" Target="../media/image149.emf"/><Relationship Id="rId17" Type="http://schemas.openxmlformats.org/officeDocument/2006/relationships/image" Target="../media/image154.png"/><Relationship Id="rId2" Type="http://schemas.openxmlformats.org/officeDocument/2006/relationships/image" Target="../media/image140.png"/><Relationship Id="rId16"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148.emf"/><Relationship Id="rId5" Type="http://schemas.openxmlformats.org/officeDocument/2006/relationships/image" Target="../media/image143.emf"/><Relationship Id="rId15" Type="http://schemas.openxmlformats.org/officeDocument/2006/relationships/image" Target="../media/image152.png"/><Relationship Id="rId10" Type="http://schemas.openxmlformats.org/officeDocument/2006/relationships/image" Target="../media/image147.emf"/><Relationship Id="rId4" Type="http://schemas.openxmlformats.org/officeDocument/2006/relationships/image" Target="../media/image142.png"/><Relationship Id="rId9" Type="http://schemas.openxmlformats.org/officeDocument/2006/relationships/image" Target="../media/image146.emf"/><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6.emf"/><Relationship Id="rId7" Type="http://schemas.openxmlformats.org/officeDocument/2006/relationships/image" Target="../media/image159.png"/><Relationship Id="rId2" Type="http://schemas.openxmlformats.org/officeDocument/2006/relationships/image" Target="../media/image155.emf"/><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emf"/><Relationship Id="rId4" Type="http://schemas.openxmlformats.org/officeDocument/2006/relationships/image" Target="../media/image157.emf"/></Relationships>
</file>

<file path=ppt/slides/_rels/slide33.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34.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8.emf"/><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3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5.emf"/><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39.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5.emf"/><Relationship Id="rId7" Type="http://schemas.openxmlformats.org/officeDocument/2006/relationships/image" Target="../media/image187.png"/><Relationship Id="rId2" Type="http://schemas.openxmlformats.org/officeDocument/2006/relationships/image" Target="../media/image183.emf"/><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41.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15.emf"/></Relationships>
</file>

<file path=ppt/slides/_rels/slide42.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96.emf"/><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4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4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emf"/><Relationship Id="rId7" Type="http://schemas.openxmlformats.org/officeDocument/2006/relationships/image" Target="../media/image206.png"/><Relationship Id="rId2"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15.emf"/></Relationships>
</file>

<file path=ppt/slides/_rels/slide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9.png"/><Relationship Id="rId7" Type="http://schemas.openxmlformats.org/officeDocument/2006/relationships/image" Target="../media/image15.emf"/><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2.emf"/><Relationship Id="rId5" Type="http://schemas.openxmlformats.org/officeDocument/2006/relationships/image" Target="../media/image211.png"/><Relationship Id="rId4" Type="http://schemas.openxmlformats.org/officeDocument/2006/relationships/image" Target="../media/image210.png"/><Relationship Id="rId9" Type="http://schemas.openxmlformats.org/officeDocument/2006/relationships/image" Target="../media/image214.png"/></Relationships>
</file>

<file path=ppt/slides/_rels/slide47.xml.rels><?xml version="1.0" encoding="UTF-8" standalone="yes"?>
<Relationships xmlns="http://schemas.openxmlformats.org/package/2006/relationships"><Relationship Id="rId8" Type="http://schemas.openxmlformats.org/officeDocument/2006/relationships/image" Target="../media/image220.emf"/><Relationship Id="rId3" Type="http://schemas.openxmlformats.org/officeDocument/2006/relationships/image" Target="../media/image15.emf"/><Relationship Id="rId7" Type="http://schemas.openxmlformats.org/officeDocument/2006/relationships/image" Target="../media/image219.png"/><Relationship Id="rId2" Type="http://schemas.openxmlformats.org/officeDocument/2006/relationships/image" Target="../media/image215.emf"/><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4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emf"/><Relationship Id="rId7" Type="http://schemas.openxmlformats.org/officeDocument/2006/relationships/image" Target="../media/image25.pn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emf"/><Relationship Id="rId4" Type="http://schemas.openxmlformats.org/officeDocument/2006/relationships/image" Target="../media/image23.emf"/><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75805"/>
            <a:ext cx="7772400" cy="1470025"/>
          </a:xfrm>
        </p:spPr>
        <p:txBody>
          <a:bodyPr/>
          <a:lstStyle/>
          <a:p>
            <a:r>
              <a:rPr lang="en-US" b="1" cap="sm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nstantia"/>
                <a:cs typeface="Constantia"/>
              </a:rPr>
              <a:t>Review for FE Exam: Fluids</a:t>
            </a:r>
            <a:endParaRPr lang="en-US" b="1" cap="sm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nstantia"/>
              <a:cs typeface="Constantia"/>
            </a:endParaRPr>
          </a:p>
        </p:txBody>
      </p:sp>
      <p:sp>
        <p:nvSpPr>
          <p:cNvPr id="3" name="Subtitle 2"/>
          <p:cNvSpPr>
            <a:spLocks noGrp="1"/>
          </p:cNvSpPr>
          <p:nvPr>
            <p:ph type="subTitle" idx="1"/>
          </p:nvPr>
        </p:nvSpPr>
        <p:spPr>
          <a:xfrm>
            <a:off x="1371600" y="3600450"/>
            <a:ext cx="6400800" cy="2038350"/>
          </a:xfrm>
        </p:spPr>
        <p:txBody>
          <a:bodyPr>
            <a:normAutofit fontScale="92500" lnSpcReduction="10000"/>
          </a:bodyPr>
          <a:lstStyle/>
          <a:p>
            <a:r>
              <a:rPr lang="en-US" cap="small" dirty="0" smtClean="0">
                <a:latin typeface="Constantia"/>
                <a:cs typeface="Constantia"/>
              </a:rPr>
              <a:t>3/22/2011</a:t>
            </a:r>
          </a:p>
          <a:p>
            <a:r>
              <a:rPr lang="en-US" cap="small" dirty="0" smtClean="0">
                <a:latin typeface="Constantia"/>
                <a:cs typeface="Constantia"/>
              </a:rPr>
              <a:t>Hyunse Yoon, Ph.D.</a:t>
            </a:r>
          </a:p>
          <a:p>
            <a:r>
              <a:rPr lang="en-US" sz="1200" cap="small" dirty="0" smtClean="0">
                <a:latin typeface="Constantia"/>
                <a:cs typeface="Constantia"/>
              </a:rPr>
              <a:t>(</a:t>
            </a:r>
            <a:r>
              <a:rPr lang="en-US" sz="1200" dirty="0" smtClean="0">
                <a:latin typeface="Constantia"/>
                <a:cs typeface="Constantia"/>
                <a:hlinkClick r:id="rId2"/>
              </a:rPr>
              <a:t>hyun-se-yoon@uiowa.edu</a:t>
            </a:r>
            <a:r>
              <a:rPr lang="en-US" sz="1200" dirty="0" smtClean="0">
                <a:latin typeface="Constantia"/>
                <a:cs typeface="Constantia"/>
              </a:rPr>
              <a:t> or </a:t>
            </a:r>
            <a:r>
              <a:rPr lang="en-US" sz="1200" dirty="0" smtClean="0">
                <a:latin typeface="Constantia"/>
                <a:cs typeface="Constantia"/>
                <a:hlinkClick r:id="rId3"/>
              </a:rPr>
              <a:t>hyn@engineering.uiowa.edu</a:t>
            </a:r>
            <a:r>
              <a:rPr lang="en-US" sz="1200" dirty="0" smtClean="0">
                <a:latin typeface="Constantia"/>
                <a:cs typeface="Constantia"/>
              </a:rPr>
              <a:t>)</a:t>
            </a:r>
            <a:endParaRPr lang="en-US" sz="1400" cap="small" dirty="0" smtClean="0">
              <a:latin typeface="Constantia"/>
              <a:cs typeface="Constantia"/>
            </a:endParaRPr>
          </a:p>
          <a:p>
            <a:endParaRPr lang="en-US" sz="1200" cap="small" dirty="0" smtClean="0">
              <a:latin typeface="Constantia"/>
              <a:cs typeface="Constantia"/>
            </a:endParaRPr>
          </a:p>
          <a:p>
            <a:r>
              <a:rPr lang="en-US" sz="1200" cap="small" dirty="0" smtClean="0">
                <a:latin typeface="Constantia"/>
                <a:cs typeface="Constantia"/>
              </a:rPr>
              <a:t>Postdoctoral Research Scholar</a:t>
            </a:r>
            <a:endParaRPr lang="en-US" sz="1200" cap="small" dirty="0">
              <a:latin typeface="Constantia"/>
              <a:cs typeface="Constantia"/>
            </a:endParaRPr>
          </a:p>
          <a:p>
            <a:r>
              <a:rPr lang="en-US" sz="1200" cap="small" dirty="0" smtClean="0">
                <a:latin typeface="Constantia"/>
                <a:cs typeface="Constantia"/>
              </a:rPr>
              <a:t>Department of Mechanical Engineering, University of Iowa</a:t>
            </a:r>
          </a:p>
          <a:p>
            <a:r>
              <a:rPr lang="en-US" sz="1200" cap="small" dirty="0" smtClean="0">
                <a:latin typeface="Constantia"/>
                <a:cs typeface="Constantia"/>
              </a:rPr>
              <a:t>IIHR-</a:t>
            </a:r>
            <a:r>
              <a:rPr lang="en-US" sz="1200" cap="small" dirty="0" err="1" smtClean="0">
                <a:latin typeface="Constantia"/>
                <a:cs typeface="Constantia"/>
              </a:rPr>
              <a:t>Hydroscience</a:t>
            </a:r>
            <a:r>
              <a:rPr lang="en-US" sz="1200" cap="small" dirty="0" smtClean="0">
                <a:latin typeface="Constantia"/>
                <a:cs typeface="Constantia"/>
              </a:rPr>
              <a:t> &amp; Engineering, University of Iowa</a:t>
            </a:r>
            <a:endParaRPr lang="en-US" sz="1200" cap="small" dirty="0">
              <a:latin typeface="Constantia"/>
              <a:cs typeface="Constantia"/>
            </a:endParaRPr>
          </a:p>
        </p:txBody>
      </p:sp>
    </p:spTree>
    <p:extLst>
      <p:ext uri="{BB962C8B-B14F-4D97-AF65-F5344CB8AC3E}">
        <p14:creationId xmlns:p14="http://schemas.microsoft.com/office/powerpoint/2010/main" xmlns="" val="2481115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591" y="726433"/>
            <a:ext cx="3390900" cy="37592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10</a:t>
            </a:fld>
            <a:endParaRPr lang="en-US"/>
          </a:p>
        </p:txBody>
      </p:sp>
      <p:pic>
        <p:nvPicPr>
          <p:cNvPr id="5" name="Picture 4"/>
          <p:cNvPicPr>
            <a:picLocks noChangeAspect="1"/>
          </p:cNvPicPr>
          <p:nvPr/>
        </p:nvPicPr>
        <p:blipFill>
          <a:blip r:embed="rId3"/>
          <a:stretch>
            <a:fillRect/>
          </a:stretch>
        </p:blipFill>
        <p:spPr>
          <a:xfrm>
            <a:off x="4383388" y="726433"/>
            <a:ext cx="3759200" cy="2311400"/>
          </a:xfrm>
          <a:prstGeom prst="rect">
            <a:avLst/>
          </a:prstGeom>
        </p:spPr>
      </p:pic>
      <p:pic>
        <p:nvPicPr>
          <p:cNvPr id="7" name="Picture 6"/>
          <p:cNvPicPr>
            <a:picLocks noChangeAspect="1"/>
          </p:cNvPicPr>
          <p:nvPr/>
        </p:nvPicPr>
        <p:blipFill>
          <a:blip r:embed="rId4"/>
          <a:stretch>
            <a:fillRect/>
          </a:stretch>
        </p:blipFill>
        <p:spPr>
          <a:xfrm>
            <a:off x="4443496" y="3499694"/>
            <a:ext cx="1496605" cy="1971878"/>
          </a:xfrm>
          <a:prstGeom prst="rect">
            <a:avLst/>
          </a:prstGeom>
        </p:spPr>
      </p:pic>
      <p:pic>
        <p:nvPicPr>
          <p:cNvPr id="8" name="Picture 7"/>
          <p:cNvPicPr>
            <a:picLocks noChangeAspect="1"/>
          </p:cNvPicPr>
          <p:nvPr/>
        </p:nvPicPr>
        <p:blipFill>
          <a:blip r:embed="rId5"/>
          <a:stretch>
            <a:fillRect/>
          </a:stretch>
        </p:blipFill>
        <p:spPr>
          <a:xfrm>
            <a:off x="5435937" y="4751784"/>
            <a:ext cx="3572056" cy="1160637"/>
          </a:xfrm>
          <a:prstGeom prst="rect">
            <a:avLst/>
          </a:prstGeom>
        </p:spPr>
      </p:pic>
      <p:pic>
        <p:nvPicPr>
          <p:cNvPr id="9" name="Picture 8"/>
          <p:cNvPicPr>
            <a:picLocks noChangeAspect="1"/>
          </p:cNvPicPr>
          <p:nvPr/>
        </p:nvPicPr>
        <p:blipFill>
          <a:blip r:embed="rId6"/>
          <a:stretch>
            <a:fillRect/>
          </a:stretch>
        </p:blipFill>
        <p:spPr>
          <a:xfrm>
            <a:off x="271664" y="748980"/>
            <a:ext cx="347815" cy="293184"/>
          </a:xfrm>
          <a:prstGeom prst="rect">
            <a:avLst/>
          </a:prstGeom>
        </p:spPr>
      </p:pic>
      <p:cxnSp>
        <p:nvCxnSpPr>
          <p:cNvPr id="10" name="Straight Connector 9"/>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08056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9676" y="449232"/>
            <a:ext cx="3340100" cy="55626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11</a:t>
            </a:fld>
            <a:endParaRPr lang="en-US"/>
          </a:p>
        </p:txBody>
      </p:sp>
      <p:pic>
        <p:nvPicPr>
          <p:cNvPr id="8" name="Picture 7"/>
          <p:cNvPicPr>
            <a:picLocks noChangeAspect="1"/>
          </p:cNvPicPr>
          <p:nvPr/>
        </p:nvPicPr>
        <p:blipFill>
          <a:blip r:embed="rId3"/>
          <a:stretch>
            <a:fillRect/>
          </a:stretch>
        </p:blipFill>
        <p:spPr>
          <a:xfrm>
            <a:off x="166531" y="449232"/>
            <a:ext cx="347815" cy="293184"/>
          </a:xfrm>
          <a:prstGeom prst="rect">
            <a:avLst/>
          </a:prstGeom>
        </p:spPr>
      </p:pic>
      <p:cxnSp>
        <p:nvCxnSpPr>
          <p:cNvPr id="9" name="Straight Connector 8"/>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0" name="Picture 7" descr="whi29346_0210"/>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5324"/>
          <a:stretch/>
        </p:blipFill>
        <p:spPr bwMode="auto">
          <a:xfrm>
            <a:off x="5016842" y="795282"/>
            <a:ext cx="3570867" cy="1552765"/>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493740" y="2348047"/>
            <a:ext cx="1684638" cy="646331"/>
          </a:xfrm>
          <a:prstGeom prst="rect">
            <a:avLst/>
          </a:prstGeom>
          <a:noFill/>
          <a:ln>
            <a:solidFill>
              <a:schemeClr val="tx1"/>
            </a:solidFill>
          </a:ln>
        </p:spPr>
        <p:txBody>
          <a:bodyPr wrap="square" rtlCol="0">
            <a:spAutoFit/>
          </a:bodyPr>
          <a:lstStyle/>
          <a:p>
            <a:r>
              <a:rPr lang="en-US" sz="1200" dirty="0" smtClean="0">
                <a:sym typeface="Symbol"/>
              </a:rPr>
              <a:t>: add </a:t>
            </a:r>
            <a:r>
              <a:rPr lang="en-US" sz="1200" i="1" dirty="0" smtClean="0">
                <a:sym typeface="Symbol"/>
              </a:rPr>
              <a:t>h</a:t>
            </a:r>
          </a:p>
          <a:p>
            <a:r>
              <a:rPr lang="en-US" sz="1200" dirty="0" smtClean="0">
                <a:sym typeface="Symbol"/>
              </a:rPr>
              <a:t>Jump across: no change</a:t>
            </a:r>
          </a:p>
          <a:p>
            <a:r>
              <a:rPr lang="en-US" sz="1200" dirty="0" smtClean="0">
                <a:sym typeface="Symbol"/>
              </a:rPr>
              <a:t>: subtract </a:t>
            </a:r>
            <a:r>
              <a:rPr lang="en-US" sz="1200" i="1" dirty="0" smtClean="0">
                <a:sym typeface="Symbol"/>
              </a:rPr>
              <a:t>h</a:t>
            </a:r>
            <a:endParaRPr lang="en-US" sz="1200" i="1" dirty="0"/>
          </a:p>
        </p:txBody>
      </p:sp>
      <p:pic>
        <p:nvPicPr>
          <p:cNvPr id="8194" name="Picture 2"/>
          <p:cNvPicPr>
            <a:picLocks noChangeAspect="1" noChangeArrowheads="1"/>
          </p:cNvPicPr>
          <p:nvPr/>
        </p:nvPicPr>
        <p:blipFill>
          <a:blip r:embed="rId5"/>
          <a:srcRect/>
          <a:stretch>
            <a:fillRect/>
          </a:stretch>
        </p:blipFill>
        <p:spPr bwMode="auto">
          <a:xfrm>
            <a:off x="5016842" y="3282024"/>
            <a:ext cx="2610236" cy="1231796"/>
          </a:xfrm>
          <a:prstGeom prst="rect">
            <a:avLst/>
          </a:prstGeom>
          <a:noFill/>
          <a:ln w="9525">
            <a:noFill/>
            <a:miter lim="800000"/>
            <a:headEnd/>
            <a:tailEnd/>
          </a:ln>
        </p:spPr>
      </p:pic>
      <p:pic>
        <p:nvPicPr>
          <p:cNvPr id="8195" name="Picture 3"/>
          <p:cNvPicPr>
            <a:picLocks noChangeAspect="1" noChangeArrowheads="1"/>
          </p:cNvPicPr>
          <p:nvPr/>
        </p:nvPicPr>
        <p:blipFill>
          <a:blip r:embed="rId6"/>
          <a:srcRect/>
          <a:stretch>
            <a:fillRect/>
          </a:stretch>
        </p:blipFill>
        <p:spPr bwMode="auto">
          <a:xfrm>
            <a:off x="4897715" y="4780532"/>
            <a:ext cx="2561325" cy="1117760"/>
          </a:xfrm>
          <a:prstGeom prst="rect">
            <a:avLst/>
          </a:prstGeom>
          <a:noFill/>
          <a:ln w="9525">
            <a:noFill/>
            <a:miter lim="800000"/>
            <a:headEnd/>
            <a:tailEnd/>
          </a:ln>
        </p:spPr>
      </p:pic>
    </p:spTree>
    <p:extLst>
      <p:ext uri="{BB962C8B-B14F-4D97-AF65-F5344CB8AC3E}">
        <p14:creationId xmlns:p14="http://schemas.microsoft.com/office/powerpoint/2010/main" xmlns="" val="3222250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12</a:t>
            </a:fld>
            <a:endParaRPr lang="en-US"/>
          </a:p>
        </p:txBody>
      </p:sp>
      <p:pic>
        <p:nvPicPr>
          <p:cNvPr id="4" name="Picture 3"/>
          <p:cNvPicPr>
            <a:picLocks noChangeAspect="1"/>
          </p:cNvPicPr>
          <p:nvPr/>
        </p:nvPicPr>
        <p:blipFill>
          <a:blip r:embed="rId2"/>
          <a:stretch>
            <a:fillRect/>
          </a:stretch>
        </p:blipFill>
        <p:spPr>
          <a:xfrm>
            <a:off x="935793" y="794768"/>
            <a:ext cx="2286882" cy="2060576"/>
          </a:xfrm>
          <a:prstGeom prst="rect">
            <a:avLst/>
          </a:prstGeom>
        </p:spPr>
      </p:pic>
      <p:pic>
        <p:nvPicPr>
          <p:cNvPr id="6" name="Picture 5"/>
          <p:cNvPicPr>
            <a:picLocks noChangeAspect="1"/>
          </p:cNvPicPr>
          <p:nvPr/>
        </p:nvPicPr>
        <p:blipFill>
          <a:blip r:embed="rId3"/>
          <a:stretch>
            <a:fillRect/>
          </a:stretch>
        </p:blipFill>
        <p:spPr>
          <a:xfrm>
            <a:off x="4988967" y="835964"/>
            <a:ext cx="2398606" cy="2019380"/>
          </a:xfrm>
          <a:prstGeom prst="rect">
            <a:avLst/>
          </a:prstGeom>
        </p:spPr>
      </p:pic>
      <p:pic>
        <p:nvPicPr>
          <p:cNvPr id="7" name="Picture 6"/>
          <p:cNvPicPr>
            <a:picLocks noChangeAspect="1"/>
          </p:cNvPicPr>
          <p:nvPr/>
        </p:nvPicPr>
        <p:blipFill>
          <a:blip r:embed="rId4"/>
          <a:stretch>
            <a:fillRect/>
          </a:stretch>
        </p:blipFill>
        <p:spPr>
          <a:xfrm>
            <a:off x="338661" y="154480"/>
            <a:ext cx="1447800" cy="431800"/>
          </a:xfrm>
          <a:prstGeom prst="rect">
            <a:avLst/>
          </a:prstGeom>
        </p:spPr>
      </p:pic>
      <p:pic>
        <p:nvPicPr>
          <p:cNvPr id="10" name="Picture 9"/>
          <p:cNvPicPr>
            <a:picLocks noChangeAspect="1"/>
          </p:cNvPicPr>
          <p:nvPr/>
        </p:nvPicPr>
        <p:blipFill>
          <a:blip r:embed="rId5"/>
          <a:stretch>
            <a:fillRect/>
          </a:stretch>
        </p:blipFill>
        <p:spPr>
          <a:xfrm>
            <a:off x="935793" y="3835945"/>
            <a:ext cx="2842815" cy="2296120"/>
          </a:xfrm>
          <a:prstGeom prst="rect">
            <a:avLst/>
          </a:prstGeom>
        </p:spPr>
      </p:pic>
      <p:pic>
        <p:nvPicPr>
          <p:cNvPr id="11" name="Picture 10"/>
          <p:cNvPicPr>
            <a:picLocks noChangeAspect="1"/>
          </p:cNvPicPr>
          <p:nvPr/>
        </p:nvPicPr>
        <p:blipFill>
          <a:blip r:embed="rId6"/>
          <a:stretch>
            <a:fillRect/>
          </a:stretch>
        </p:blipFill>
        <p:spPr>
          <a:xfrm>
            <a:off x="4784137" y="4569588"/>
            <a:ext cx="3231586" cy="1439002"/>
          </a:xfrm>
          <a:prstGeom prst="rect">
            <a:avLst/>
          </a:prstGeom>
        </p:spPr>
      </p:pic>
      <p:pic>
        <p:nvPicPr>
          <p:cNvPr id="12" name="Picture 11"/>
          <p:cNvPicPr>
            <a:picLocks noChangeAspect="1"/>
          </p:cNvPicPr>
          <p:nvPr/>
        </p:nvPicPr>
        <p:blipFill>
          <a:blip r:embed="rId7"/>
          <a:stretch>
            <a:fillRect/>
          </a:stretch>
        </p:blipFill>
        <p:spPr>
          <a:xfrm>
            <a:off x="2931557" y="1432945"/>
            <a:ext cx="1041400" cy="647700"/>
          </a:xfrm>
          <a:prstGeom prst="rect">
            <a:avLst/>
          </a:prstGeom>
        </p:spPr>
      </p:pic>
      <p:pic>
        <p:nvPicPr>
          <p:cNvPr id="16" name="Picture 15"/>
          <p:cNvPicPr>
            <a:picLocks noChangeAspect="1"/>
          </p:cNvPicPr>
          <p:nvPr/>
        </p:nvPicPr>
        <p:blipFill>
          <a:blip r:embed="rId8"/>
          <a:stretch>
            <a:fillRect/>
          </a:stretch>
        </p:blipFill>
        <p:spPr>
          <a:xfrm>
            <a:off x="7253723" y="1432945"/>
            <a:ext cx="1524000" cy="977900"/>
          </a:xfrm>
          <a:prstGeom prst="rect">
            <a:avLst/>
          </a:prstGeom>
        </p:spPr>
      </p:pic>
      <p:pic>
        <p:nvPicPr>
          <p:cNvPr id="17" name="Picture 16"/>
          <p:cNvPicPr>
            <a:picLocks noChangeAspect="1"/>
          </p:cNvPicPr>
          <p:nvPr/>
        </p:nvPicPr>
        <p:blipFill>
          <a:blip r:embed="rId9"/>
          <a:stretch>
            <a:fillRect/>
          </a:stretch>
        </p:blipFill>
        <p:spPr>
          <a:xfrm>
            <a:off x="54620" y="3422650"/>
            <a:ext cx="2260600" cy="952500"/>
          </a:xfrm>
          <a:prstGeom prst="rect">
            <a:avLst/>
          </a:prstGeom>
        </p:spPr>
      </p:pic>
      <p:pic>
        <p:nvPicPr>
          <p:cNvPr id="18" name="Picture 17"/>
          <p:cNvPicPr>
            <a:picLocks noChangeAspect="1"/>
          </p:cNvPicPr>
          <p:nvPr/>
        </p:nvPicPr>
        <p:blipFill>
          <a:blip r:embed="rId10"/>
          <a:stretch>
            <a:fillRect/>
          </a:stretch>
        </p:blipFill>
        <p:spPr>
          <a:xfrm>
            <a:off x="4784137" y="3578988"/>
            <a:ext cx="2489200" cy="990600"/>
          </a:xfrm>
          <a:prstGeom prst="rect">
            <a:avLst/>
          </a:prstGeom>
        </p:spPr>
      </p:pic>
      <p:sp>
        <p:nvSpPr>
          <p:cNvPr id="14" name="TextBox 13"/>
          <p:cNvSpPr txBox="1"/>
          <p:nvPr/>
        </p:nvSpPr>
        <p:spPr>
          <a:xfrm>
            <a:off x="54620" y="6132065"/>
            <a:ext cx="2063885" cy="666849"/>
          </a:xfrm>
          <a:prstGeom prst="rect">
            <a:avLst/>
          </a:prstGeom>
          <a:noFill/>
          <a:ln>
            <a:solidFill>
              <a:schemeClr val="tx1"/>
            </a:solidFill>
          </a:ln>
        </p:spPr>
        <p:txBody>
          <a:bodyPr wrap="square" rtlCol="0">
            <a:spAutoFit/>
          </a:bodyPr>
          <a:lstStyle/>
          <a:p>
            <a:r>
              <a:rPr lang="en-US" sz="1400" u="sng" dirty="0" smtClean="0">
                <a:sym typeface="Symbol"/>
              </a:rPr>
              <a:t>Note</a:t>
            </a:r>
          </a:p>
          <a:p>
            <a:r>
              <a:rPr lang="en-US" sz="1400" dirty="0" smtClean="0">
                <a:sym typeface="Symbol"/>
              </a:rPr>
              <a:t>: </a:t>
            </a:r>
            <a:r>
              <a:rPr lang="en-US" sz="1400" dirty="0" smtClean="0">
                <a:sym typeface="Symbol"/>
              </a:rPr>
              <a:t>when </a:t>
            </a:r>
            <a:r>
              <a:rPr lang="en-US" sz="1400" i="1" dirty="0" smtClean="0">
                <a:sym typeface="Symbol"/>
              </a:rPr>
              <a:t></a:t>
            </a:r>
            <a:r>
              <a:rPr lang="en-US" sz="1400" baseline="-25000" dirty="0" smtClean="0">
                <a:sym typeface="Symbol"/>
              </a:rPr>
              <a:t>1,</a:t>
            </a:r>
            <a:r>
              <a:rPr lang="en-US" sz="1400" i="1" dirty="0" smtClean="0">
                <a:sym typeface="Symbol"/>
              </a:rPr>
              <a:t> </a:t>
            </a:r>
            <a:r>
              <a:rPr lang="en-US" sz="1400" baseline="-25000" dirty="0" smtClean="0">
                <a:sym typeface="Symbol"/>
              </a:rPr>
              <a:t>3</a:t>
            </a:r>
            <a:r>
              <a:rPr lang="en-US" sz="1400" dirty="0" smtClean="0">
                <a:sym typeface="Symbol"/>
              </a:rPr>
              <a:t> &lt;&lt; </a:t>
            </a:r>
            <a:r>
              <a:rPr lang="en-US" sz="1400" i="1" dirty="0" smtClean="0">
                <a:sym typeface="Symbol"/>
              </a:rPr>
              <a:t></a:t>
            </a:r>
            <a:r>
              <a:rPr lang="en-US" sz="1400" baseline="-25000" dirty="0" smtClean="0">
                <a:sym typeface="Symbol"/>
              </a:rPr>
              <a:t>2</a:t>
            </a:r>
          </a:p>
          <a:p>
            <a:r>
              <a:rPr lang="en-US" sz="1400" baseline="-25000" dirty="0" smtClean="0"/>
              <a:t>		e.g.) gas vs. liquid</a:t>
            </a:r>
            <a:endParaRPr lang="en-US" sz="1400" baseline="-25000" dirty="0"/>
          </a:p>
        </p:txBody>
      </p:sp>
    </p:spTree>
    <p:extLst>
      <p:ext uri="{BB962C8B-B14F-4D97-AF65-F5344CB8AC3E}">
        <p14:creationId xmlns:p14="http://schemas.microsoft.com/office/powerpoint/2010/main" xmlns="" val="1885660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9479" y="496711"/>
            <a:ext cx="3492500" cy="5372100"/>
          </a:xfrm>
          <a:prstGeom prst="rect">
            <a:avLst/>
          </a:prstGeom>
        </p:spPr>
      </p:pic>
      <p:pic>
        <p:nvPicPr>
          <p:cNvPr id="4" name="Picture 3"/>
          <p:cNvPicPr>
            <a:picLocks noChangeAspect="1"/>
          </p:cNvPicPr>
          <p:nvPr/>
        </p:nvPicPr>
        <p:blipFill>
          <a:blip r:embed="rId3"/>
          <a:stretch>
            <a:fillRect/>
          </a:stretch>
        </p:blipFill>
        <p:spPr>
          <a:xfrm>
            <a:off x="4919133" y="496711"/>
            <a:ext cx="3200400" cy="2819400"/>
          </a:xfrm>
          <a:prstGeom prst="rect">
            <a:avLst/>
          </a:prstGeom>
        </p:spPr>
      </p:pic>
      <p:pic>
        <p:nvPicPr>
          <p:cNvPr id="5" name="Picture 4"/>
          <p:cNvPicPr>
            <a:picLocks noChangeAspect="1"/>
          </p:cNvPicPr>
          <p:nvPr/>
        </p:nvPicPr>
        <p:blipFill>
          <a:blip r:embed="rId4"/>
          <a:stretch>
            <a:fillRect/>
          </a:stretch>
        </p:blipFill>
        <p:spPr>
          <a:xfrm>
            <a:off x="4919133" y="3745089"/>
            <a:ext cx="2946400" cy="1866900"/>
          </a:xfrm>
          <a:prstGeom prst="rect">
            <a:avLst/>
          </a:prstGeom>
        </p:spPr>
      </p:pic>
      <p:sp>
        <p:nvSpPr>
          <p:cNvPr id="2" name="Slide Number Placeholder 1"/>
          <p:cNvSpPr>
            <a:spLocks noGrp="1"/>
          </p:cNvSpPr>
          <p:nvPr>
            <p:ph type="sldNum" sz="quarter" idx="12"/>
          </p:nvPr>
        </p:nvSpPr>
        <p:spPr/>
        <p:txBody>
          <a:bodyPr/>
          <a:lstStyle/>
          <a:p>
            <a:fld id="{6B15A13A-5982-3C47-952A-3E639C1F5F93}" type="slidenum">
              <a:rPr lang="en-US" smtClean="0"/>
              <a:pPr/>
              <a:t>13</a:t>
            </a:fld>
            <a:endParaRPr lang="en-US"/>
          </a:p>
        </p:txBody>
      </p:sp>
      <p:pic>
        <p:nvPicPr>
          <p:cNvPr id="6" name="Picture 5"/>
          <p:cNvPicPr>
            <a:picLocks noChangeAspect="1"/>
          </p:cNvPicPr>
          <p:nvPr/>
        </p:nvPicPr>
        <p:blipFill>
          <a:blip r:embed="rId5"/>
          <a:stretch>
            <a:fillRect/>
          </a:stretch>
        </p:blipFill>
        <p:spPr>
          <a:xfrm>
            <a:off x="271664" y="534054"/>
            <a:ext cx="347815" cy="293184"/>
          </a:xfrm>
          <a:prstGeom prst="rect">
            <a:avLst/>
          </a:prstGeom>
        </p:spPr>
      </p:pic>
      <p:pic>
        <p:nvPicPr>
          <p:cNvPr id="7" name="Picture 6"/>
          <p:cNvPicPr>
            <a:picLocks noChangeAspect="1"/>
          </p:cNvPicPr>
          <p:nvPr/>
        </p:nvPicPr>
        <p:blipFill>
          <a:blip r:embed="rId5"/>
          <a:stretch>
            <a:fillRect/>
          </a:stretch>
        </p:blipFill>
        <p:spPr>
          <a:xfrm>
            <a:off x="4487035" y="534054"/>
            <a:ext cx="347815" cy="293184"/>
          </a:xfrm>
          <a:prstGeom prst="rect">
            <a:avLst/>
          </a:prstGeom>
        </p:spPr>
      </p:pic>
    </p:spTree>
    <p:extLst>
      <p:ext uri="{BB962C8B-B14F-4D97-AF65-F5344CB8AC3E}">
        <p14:creationId xmlns:p14="http://schemas.microsoft.com/office/powerpoint/2010/main" xmlns="" val="34225729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14</a:t>
            </a:fld>
            <a:endParaRPr lang="en-US"/>
          </a:p>
        </p:txBody>
      </p:sp>
      <p:pic>
        <p:nvPicPr>
          <p:cNvPr id="3" name="Picture 2"/>
          <p:cNvPicPr>
            <a:picLocks noChangeAspect="1"/>
          </p:cNvPicPr>
          <p:nvPr/>
        </p:nvPicPr>
        <p:blipFill>
          <a:blip r:embed="rId2"/>
          <a:stretch>
            <a:fillRect/>
          </a:stretch>
        </p:blipFill>
        <p:spPr>
          <a:xfrm>
            <a:off x="406400" y="411053"/>
            <a:ext cx="4165600" cy="342900"/>
          </a:xfrm>
          <a:prstGeom prst="rect">
            <a:avLst/>
          </a:prstGeom>
        </p:spPr>
      </p:pic>
      <p:pic>
        <p:nvPicPr>
          <p:cNvPr id="5" name="Picture 4"/>
          <p:cNvPicPr>
            <a:picLocks noChangeAspect="1"/>
          </p:cNvPicPr>
          <p:nvPr/>
        </p:nvPicPr>
        <p:blipFill>
          <a:blip r:embed="rId3"/>
          <a:stretch>
            <a:fillRect/>
          </a:stretch>
        </p:blipFill>
        <p:spPr>
          <a:xfrm>
            <a:off x="406399" y="1058734"/>
            <a:ext cx="3650572" cy="2081813"/>
          </a:xfrm>
          <a:prstGeom prst="rect">
            <a:avLst/>
          </a:prstGeom>
        </p:spPr>
      </p:pic>
      <p:pic>
        <p:nvPicPr>
          <p:cNvPr id="6" name="Picture 5"/>
          <p:cNvPicPr>
            <a:picLocks noChangeAspect="1"/>
          </p:cNvPicPr>
          <p:nvPr/>
        </p:nvPicPr>
        <p:blipFill>
          <a:blip r:embed="rId4"/>
          <a:stretch>
            <a:fillRect/>
          </a:stretch>
        </p:blipFill>
        <p:spPr>
          <a:xfrm>
            <a:off x="310742" y="3372676"/>
            <a:ext cx="3713346" cy="2418980"/>
          </a:xfrm>
          <a:prstGeom prst="rect">
            <a:avLst/>
          </a:prstGeom>
        </p:spPr>
      </p:pic>
      <p:pic>
        <p:nvPicPr>
          <p:cNvPr id="8" name="Picture 7"/>
          <p:cNvPicPr>
            <a:picLocks noChangeAspect="1"/>
          </p:cNvPicPr>
          <p:nvPr/>
        </p:nvPicPr>
        <p:blipFill>
          <a:blip r:embed="rId5"/>
          <a:stretch>
            <a:fillRect/>
          </a:stretch>
        </p:blipFill>
        <p:spPr>
          <a:xfrm>
            <a:off x="4338576" y="2846063"/>
            <a:ext cx="3307199" cy="1026100"/>
          </a:xfrm>
          <a:prstGeom prst="rect">
            <a:avLst/>
          </a:prstGeom>
        </p:spPr>
      </p:pic>
      <p:pic>
        <p:nvPicPr>
          <p:cNvPr id="9" name="Picture 8"/>
          <p:cNvPicPr>
            <a:picLocks noChangeAspect="1"/>
          </p:cNvPicPr>
          <p:nvPr/>
        </p:nvPicPr>
        <p:blipFill>
          <a:blip r:embed="rId6"/>
          <a:stretch>
            <a:fillRect/>
          </a:stretch>
        </p:blipFill>
        <p:spPr>
          <a:xfrm>
            <a:off x="4338576" y="4133469"/>
            <a:ext cx="2089497" cy="895499"/>
          </a:xfrm>
          <a:prstGeom prst="rect">
            <a:avLst/>
          </a:prstGeom>
        </p:spPr>
      </p:pic>
      <p:pic>
        <p:nvPicPr>
          <p:cNvPr id="10" name="Picture 9"/>
          <p:cNvPicPr>
            <a:picLocks noChangeAspect="1"/>
          </p:cNvPicPr>
          <p:nvPr/>
        </p:nvPicPr>
        <p:blipFill>
          <a:blip r:embed="rId7"/>
          <a:stretch>
            <a:fillRect/>
          </a:stretch>
        </p:blipFill>
        <p:spPr>
          <a:xfrm>
            <a:off x="4338576" y="5028968"/>
            <a:ext cx="3781226" cy="1113165"/>
          </a:xfrm>
          <a:prstGeom prst="rect">
            <a:avLst/>
          </a:prstGeom>
        </p:spPr>
      </p:pic>
      <p:pic>
        <p:nvPicPr>
          <p:cNvPr id="13" name="Picture 12"/>
          <p:cNvPicPr>
            <a:picLocks noChangeAspect="1"/>
          </p:cNvPicPr>
          <p:nvPr/>
        </p:nvPicPr>
        <p:blipFill>
          <a:blip r:embed="rId8"/>
          <a:stretch>
            <a:fillRect/>
          </a:stretch>
        </p:blipFill>
        <p:spPr>
          <a:xfrm>
            <a:off x="5176912" y="1191338"/>
            <a:ext cx="2455207" cy="679100"/>
          </a:xfrm>
          <a:prstGeom prst="rect">
            <a:avLst/>
          </a:prstGeom>
        </p:spPr>
      </p:pic>
      <p:pic>
        <p:nvPicPr>
          <p:cNvPr id="14" name="Picture 13"/>
          <p:cNvPicPr>
            <a:picLocks noChangeAspect="1"/>
          </p:cNvPicPr>
          <p:nvPr/>
        </p:nvPicPr>
        <p:blipFill>
          <a:blip r:embed="rId9"/>
          <a:stretch>
            <a:fillRect/>
          </a:stretch>
        </p:blipFill>
        <p:spPr>
          <a:xfrm>
            <a:off x="4338576" y="1145313"/>
            <a:ext cx="836822" cy="423220"/>
          </a:xfrm>
          <a:prstGeom prst="rect">
            <a:avLst/>
          </a:prstGeom>
        </p:spPr>
      </p:pic>
      <p:pic>
        <p:nvPicPr>
          <p:cNvPr id="15" name="Picture 14"/>
          <p:cNvPicPr>
            <a:picLocks noChangeAspect="1"/>
          </p:cNvPicPr>
          <p:nvPr/>
        </p:nvPicPr>
        <p:blipFill>
          <a:blip r:embed="rId10"/>
          <a:stretch>
            <a:fillRect/>
          </a:stretch>
        </p:blipFill>
        <p:spPr>
          <a:xfrm>
            <a:off x="4338576" y="2088212"/>
            <a:ext cx="3922944" cy="450913"/>
          </a:xfrm>
          <a:prstGeom prst="rect">
            <a:avLst/>
          </a:prstGeom>
        </p:spPr>
      </p:pic>
      <p:pic>
        <p:nvPicPr>
          <p:cNvPr id="16" name="Picture 15"/>
          <p:cNvPicPr>
            <a:picLocks noChangeAspect="1"/>
          </p:cNvPicPr>
          <p:nvPr/>
        </p:nvPicPr>
        <p:blipFill>
          <a:blip r:embed="rId11"/>
          <a:stretch>
            <a:fillRect/>
          </a:stretch>
        </p:blipFill>
        <p:spPr>
          <a:xfrm>
            <a:off x="6770055" y="4133469"/>
            <a:ext cx="1130300" cy="482600"/>
          </a:xfrm>
          <a:prstGeom prst="rect">
            <a:avLst/>
          </a:prstGeom>
        </p:spPr>
      </p:pic>
      <p:pic>
        <p:nvPicPr>
          <p:cNvPr id="17" name="Picture 16"/>
          <p:cNvPicPr>
            <a:picLocks noChangeAspect="1"/>
          </p:cNvPicPr>
          <p:nvPr/>
        </p:nvPicPr>
        <p:blipFill>
          <a:blip r:embed="rId12"/>
          <a:stretch>
            <a:fillRect/>
          </a:stretch>
        </p:blipFill>
        <p:spPr>
          <a:xfrm>
            <a:off x="7954975" y="3877294"/>
            <a:ext cx="1053385" cy="1734980"/>
          </a:xfrm>
          <a:prstGeom prst="rect">
            <a:avLst/>
          </a:prstGeom>
        </p:spPr>
      </p:pic>
      <p:sp>
        <p:nvSpPr>
          <p:cNvPr id="11" name="Rectangle 10"/>
          <p:cNvSpPr/>
          <p:nvPr/>
        </p:nvSpPr>
        <p:spPr>
          <a:xfrm>
            <a:off x="6756400" y="3872163"/>
            <a:ext cx="2309989" cy="1799789"/>
          </a:xfrm>
          <a:prstGeom prst="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13"/>
          <a:stretch>
            <a:fillRect/>
          </a:stretch>
        </p:blipFill>
        <p:spPr>
          <a:xfrm>
            <a:off x="6770055" y="5103319"/>
            <a:ext cx="1130300" cy="495300"/>
          </a:xfrm>
          <a:prstGeom prst="rect">
            <a:avLst/>
          </a:prstGeom>
        </p:spPr>
      </p:pic>
      <p:pic>
        <p:nvPicPr>
          <p:cNvPr id="20" name="Picture 19"/>
          <p:cNvPicPr>
            <a:picLocks noChangeAspect="1"/>
          </p:cNvPicPr>
          <p:nvPr/>
        </p:nvPicPr>
        <p:blipFill>
          <a:blip r:embed="rId14"/>
          <a:stretch>
            <a:fillRect/>
          </a:stretch>
        </p:blipFill>
        <p:spPr>
          <a:xfrm>
            <a:off x="7239375" y="903381"/>
            <a:ext cx="812800" cy="292100"/>
          </a:xfrm>
          <a:prstGeom prst="rect">
            <a:avLst/>
          </a:prstGeom>
        </p:spPr>
      </p:pic>
      <p:pic>
        <p:nvPicPr>
          <p:cNvPr id="21" name="Picture 20"/>
          <p:cNvPicPr>
            <a:picLocks noChangeAspect="1"/>
          </p:cNvPicPr>
          <p:nvPr/>
        </p:nvPicPr>
        <p:blipFill>
          <a:blip r:embed="rId15"/>
          <a:stretch>
            <a:fillRect/>
          </a:stretch>
        </p:blipFill>
        <p:spPr>
          <a:xfrm>
            <a:off x="8119801" y="111214"/>
            <a:ext cx="946587" cy="1585948"/>
          </a:xfrm>
          <a:prstGeom prst="rect">
            <a:avLst/>
          </a:prstGeom>
        </p:spPr>
      </p:pic>
    </p:spTree>
    <p:extLst>
      <p:ext uri="{BB962C8B-B14F-4D97-AF65-F5344CB8AC3E}">
        <p14:creationId xmlns:p14="http://schemas.microsoft.com/office/powerpoint/2010/main" xmlns="" val="2133798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15</a:t>
            </a:fld>
            <a:endParaRPr lang="en-US"/>
          </a:p>
        </p:txBody>
      </p:sp>
      <p:pic>
        <p:nvPicPr>
          <p:cNvPr id="3" name="Picture 2"/>
          <p:cNvPicPr>
            <a:picLocks noChangeAspect="1"/>
          </p:cNvPicPr>
          <p:nvPr/>
        </p:nvPicPr>
        <p:blipFill>
          <a:blip r:embed="rId2"/>
          <a:stretch>
            <a:fillRect/>
          </a:stretch>
        </p:blipFill>
        <p:spPr>
          <a:xfrm>
            <a:off x="1257300" y="469900"/>
            <a:ext cx="6629400" cy="5918200"/>
          </a:xfrm>
          <a:prstGeom prst="rect">
            <a:avLst/>
          </a:prstGeom>
        </p:spPr>
      </p:pic>
    </p:spTree>
    <p:extLst>
      <p:ext uri="{BB962C8B-B14F-4D97-AF65-F5344CB8AC3E}">
        <p14:creationId xmlns:p14="http://schemas.microsoft.com/office/powerpoint/2010/main" xmlns="" val="3950730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16</a:t>
            </a:fld>
            <a:endParaRPr lang="en-US"/>
          </a:p>
        </p:txBody>
      </p:sp>
      <p:pic>
        <p:nvPicPr>
          <p:cNvPr id="3" name="Picture 2"/>
          <p:cNvPicPr>
            <a:picLocks noChangeAspect="1"/>
          </p:cNvPicPr>
          <p:nvPr/>
        </p:nvPicPr>
        <p:blipFill>
          <a:blip r:embed="rId2"/>
          <a:stretch>
            <a:fillRect/>
          </a:stretch>
        </p:blipFill>
        <p:spPr>
          <a:xfrm>
            <a:off x="421222" y="384698"/>
            <a:ext cx="4356100" cy="381000"/>
          </a:xfrm>
          <a:prstGeom prst="rect">
            <a:avLst/>
          </a:prstGeom>
        </p:spPr>
      </p:pic>
      <p:pic>
        <p:nvPicPr>
          <p:cNvPr id="4" name="Picture 3"/>
          <p:cNvPicPr>
            <a:picLocks noChangeAspect="1"/>
          </p:cNvPicPr>
          <p:nvPr/>
        </p:nvPicPr>
        <p:blipFill>
          <a:blip r:embed="rId3"/>
          <a:stretch>
            <a:fillRect/>
          </a:stretch>
        </p:blipFill>
        <p:spPr>
          <a:xfrm>
            <a:off x="818909" y="968026"/>
            <a:ext cx="2235200" cy="279400"/>
          </a:xfrm>
          <a:prstGeom prst="rect">
            <a:avLst/>
          </a:prstGeom>
        </p:spPr>
      </p:pic>
      <p:pic>
        <p:nvPicPr>
          <p:cNvPr id="5" name="Picture 4"/>
          <p:cNvPicPr>
            <a:picLocks noChangeAspect="1"/>
          </p:cNvPicPr>
          <p:nvPr/>
        </p:nvPicPr>
        <p:blipFill>
          <a:blip r:embed="rId4"/>
          <a:stretch>
            <a:fillRect/>
          </a:stretch>
        </p:blipFill>
        <p:spPr>
          <a:xfrm>
            <a:off x="1338160" y="1247426"/>
            <a:ext cx="4697529" cy="694323"/>
          </a:xfrm>
          <a:prstGeom prst="rect">
            <a:avLst/>
          </a:prstGeom>
        </p:spPr>
      </p:pic>
      <p:pic>
        <p:nvPicPr>
          <p:cNvPr id="6" name="Picture 5"/>
          <p:cNvPicPr>
            <a:picLocks noChangeAspect="1"/>
          </p:cNvPicPr>
          <p:nvPr/>
        </p:nvPicPr>
        <p:blipFill>
          <a:blip r:embed="rId5"/>
          <a:stretch>
            <a:fillRect/>
          </a:stretch>
        </p:blipFill>
        <p:spPr>
          <a:xfrm>
            <a:off x="818906" y="2037334"/>
            <a:ext cx="2019300" cy="266700"/>
          </a:xfrm>
          <a:prstGeom prst="rect">
            <a:avLst/>
          </a:prstGeom>
        </p:spPr>
      </p:pic>
      <p:pic>
        <p:nvPicPr>
          <p:cNvPr id="7" name="Picture 6"/>
          <p:cNvPicPr>
            <a:picLocks noChangeAspect="1"/>
          </p:cNvPicPr>
          <p:nvPr/>
        </p:nvPicPr>
        <p:blipFill>
          <a:blip r:embed="rId6"/>
          <a:stretch>
            <a:fillRect/>
          </a:stretch>
        </p:blipFill>
        <p:spPr>
          <a:xfrm>
            <a:off x="1338160" y="2304034"/>
            <a:ext cx="4697529" cy="908846"/>
          </a:xfrm>
          <a:prstGeom prst="rect">
            <a:avLst/>
          </a:prstGeom>
        </p:spPr>
      </p:pic>
      <p:pic>
        <p:nvPicPr>
          <p:cNvPr id="8" name="Picture 7"/>
          <p:cNvPicPr>
            <a:picLocks noChangeAspect="1"/>
          </p:cNvPicPr>
          <p:nvPr/>
        </p:nvPicPr>
        <p:blipFill>
          <a:blip r:embed="rId7"/>
          <a:stretch>
            <a:fillRect/>
          </a:stretch>
        </p:blipFill>
        <p:spPr>
          <a:xfrm>
            <a:off x="1568276" y="3426798"/>
            <a:ext cx="4194662" cy="2793006"/>
          </a:xfrm>
          <a:prstGeom prst="rect">
            <a:avLst/>
          </a:prstGeom>
        </p:spPr>
      </p:pic>
      <p:pic>
        <p:nvPicPr>
          <p:cNvPr id="9" name="Picture 5" descr="whi29346_0214"/>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65864" t="5316"/>
          <a:stretch/>
        </p:blipFill>
        <p:spPr bwMode="auto">
          <a:xfrm>
            <a:off x="6272176" y="2672707"/>
            <a:ext cx="2309159" cy="33728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87392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17</a:t>
            </a:fld>
            <a:endParaRPr lang="en-US"/>
          </a:p>
        </p:txBody>
      </p:sp>
      <p:pic>
        <p:nvPicPr>
          <p:cNvPr id="3" name="Picture 2"/>
          <p:cNvPicPr>
            <a:picLocks noChangeAspect="1"/>
          </p:cNvPicPr>
          <p:nvPr/>
        </p:nvPicPr>
        <p:blipFill>
          <a:blip r:embed="rId2"/>
          <a:stretch>
            <a:fillRect/>
          </a:stretch>
        </p:blipFill>
        <p:spPr>
          <a:xfrm>
            <a:off x="519792" y="623775"/>
            <a:ext cx="3683106" cy="2407535"/>
          </a:xfrm>
          <a:prstGeom prst="rect">
            <a:avLst/>
          </a:prstGeom>
        </p:spPr>
      </p:pic>
      <p:pic>
        <p:nvPicPr>
          <p:cNvPr id="4" name="Picture 3"/>
          <p:cNvPicPr>
            <a:picLocks noChangeAspect="1"/>
          </p:cNvPicPr>
          <p:nvPr/>
        </p:nvPicPr>
        <p:blipFill>
          <a:blip r:embed="rId3"/>
          <a:stretch>
            <a:fillRect/>
          </a:stretch>
        </p:blipFill>
        <p:spPr>
          <a:xfrm>
            <a:off x="519792" y="3515574"/>
            <a:ext cx="3841732" cy="1686811"/>
          </a:xfrm>
          <a:prstGeom prst="rect">
            <a:avLst/>
          </a:prstGeom>
        </p:spPr>
      </p:pic>
      <p:pic>
        <p:nvPicPr>
          <p:cNvPr id="5" name="Picture 4"/>
          <p:cNvPicPr>
            <a:picLocks noChangeAspect="1"/>
          </p:cNvPicPr>
          <p:nvPr/>
        </p:nvPicPr>
        <p:blipFill>
          <a:blip r:embed="rId4"/>
          <a:stretch>
            <a:fillRect/>
          </a:stretch>
        </p:blipFill>
        <p:spPr>
          <a:xfrm>
            <a:off x="4878780" y="623775"/>
            <a:ext cx="2461135" cy="2105186"/>
          </a:xfrm>
          <a:prstGeom prst="rect">
            <a:avLst/>
          </a:prstGeom>
        </p:spPr>
      </p:pic>
      <p:pic>
        <p:nvPicPr>
          <p:cNvPr id="6" name="Picture 5"/>
          <p:cNvPicPr>
            <a:picLocks noChangeAspect="1"/>
          </p:cNvPicPr>
          <p:nvPr/>
        </p:nvPicPr>
        <p:blipFill>
          <a:blip r:embed="rId5"/>
          <a:stretch>
            <a:fillRect/>
          </a:stretch>
        </p:blipFill>
        <p:spPr>
          <a:xfrm>
            <a:off x="6429175" y="2102800"/>
            <a:ext cx="2418885" cy="4253549"/>
          </a:xfrm>
          <a:prstGeom prst="rect">
            <a:avLst/>
          </a:prstGeom>
        </p:spPr>
      </p:pic>
      <p:cxnSp>
        <p:nvCxnSpPr>
          <p:cNvPr id="8" name="Straight Connector 7"/>
          <p:cNvCxnSpPr/>
          <p:nvPr/>
        </p:nvCxnSpPr>
        <p:spPr>
          <a:xfrm rot="5400000">
            <a:off x="1998175" y="3270851"/>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6"/>
          <a:stretch>
            <a:fillRect/>
          </a:stretch>
        </p:blipFill>
        <p:spPr>
          <a:xfrm>
            <a:off x="2417662" y="4748436"/>
            <a:ext cx="2044690" cy="1982730"/>
          </a:xfrm>
          <a:prstGeom prst="rect">
            <a:avLst/>
          </a:prstGeom>
          <a:ln>
            <a:solidFill>
              <a:srgbClr val="4F81BD"/>
            </a:solidFill>
          </a:ln>
        </p:spPr>
      </p:pic>
    </p:spTree>
    <p:extLst>
      <p:ext uri="{BB962C8B-B14F-4D97-AF65-F5344CB8AC3E}">
        <p14:creationId xmlns:p14="http://schemas.microsoft.com/office/powerpoint/2010/main" xmlns="" val="468611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rot="5400000">
            <a:off x="1909157" y="3357033"/>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2"/>
          <a:stretch>
            <a:fillRect/>
          </a:stretch>
        </p:blipFill>
        <p:spPr>
          <a:xfrm>
            <a:off x="821267" y="791633"/>
            <a:ext cx="3340100" cy="20447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18</a:t>
            </a:fld>
            <a:endParaRPr lang="en-US"/>
          </a:p>
        </p:txBody>
      </p:sp>
      <p:pic>
        <p:nvPicPr>
          <p:cNvPr id="4" name="Picture 3"/>
          <p:cNvPicPr>
            <a:picLocks noChangeAspect="1"/>
          </p:cNvPicPr>
          <p:nvPr/>
        </p:nvPicPr>
        <p:blipFill>
          <a:blip r:embed="rId3"/>
          <a:stretch>
            <a:fillRect/>
          </a:stretch>
        </p:blipFill>
        <p:spPr>
          <a:xfrm>
            <a:off x="271664" y="835085"/>
            <a:ext cx="347815" cy="293184"/>
          </a:xfrm>
          <a:prstGeom prst="rect">
            <a:avLst/>
          </a:prstGeom>
        </p:spPr>
      </p:pic>
      <p:pic>
        <p:nvPicPr>
          <p:cNvPr id="5" name="Picture 4"/>
          <p:cNvPicPr>
            <a:picLocks noChangeAspect="1"/>
          </p:cNvPicPr>
          <p:nvPr/>
        </p:nvPicPr>
        <p:blipFill>
          <a:blip r:embed="rId4"/>
          <a:stretch>
            <a:fillRect/>
          </a:stretch>
        </p:blipFill>
        <p:spPr>
          <a:xfrm>
            <a:off x="4853380" y="791633"/>
            <a:ext cx="2490080" cy="2044700"/>
          </a:xfrm>
          <a:prstGeom prst="rect">
            <a:avLst/>
          </a:prstGeom>
        </p:spPr>
      </p:pic>
      <p:pic>
        <p:nvPicPr>
          <p:cNvPr id="6" name="Picture 5"/>
          <p:cNvPicPr>
            <a:picLocks noChangeAspect="1"/>
          </p:cNvPicPr>
          <p:nvPr/>
        </p:nvPicPr>
        <p:blipFill>
          <a:blip r:embed="rId5"/>
          <a:stretch>
            <a:fillRect/>
          </a:stretch>
        </p:blipFill>
        <p:spPr>
          <a:xfrm>
            <a:off x="6553200" y="2218812"/>
            <a:ext cx="2269959" cy="1006588"/>
          </a:xfrm>
          <a:prstGeom prst="rect">
            <a:avLst/>
          </a:prstGeom>
        </p:spPr>
      </p:pic>
      <p:pic>
        <p:nvPicPr>
          <p:cNvPr id="11" name="Picture 10"/>
          <p:cNvPicPr>
            <a:picLocks noChangeAspect="1"/>
          </p:cNvPicPr>
          <p:nvPr/>
        </p:nvPicPr>
        <p:blipFill>
          <a:blip r:embed="rId6"/>
          <a:stretch>
            <a:fillRect/>
          </a:stretch>
        </p:blipFill>
        <p:spPr>
          <a:xfrm>
            <a:off x="619479" y="5278396"/>
            <a:ext cx="2978322" cy="714476"/>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4545284" y="3776799"/>
            <a:ext cx="4015832" cy="1085676"/>
          </a:xfrm>
          <a:prstGeom prst="rect">
            <a:avLst/>
          </a:prstGeom>
        </p:spPr>
      </p:pic>
      <p:pic>
        <p:nvPicPr>
          <p:cNvPr id="9" name="Picture 8"/>
          <p:cNvPicPr>
            <a:picLocks noChangeAspect="1"/>
          </p:cNvPicPr>
          <p:nvPr/>
        </p:nvPicPr>
        <p:blipFill>
          <a:blip r:embed="rId8"/>
          <a:stretch>
            <a:fillRect/>
          </a:stretch>
        </p:blipFill>
        <p:spPr>
          <a:xfrm>
            <a:off x="4686923" y="5078631"/>
            <a:ext cx="4270270" cy="1277719"/>
          </a:xfrm>
          <a:prstGeom prst="rect">
            <a:avLst/>
          </a:prstGeom>
        </p:spPr>
      </p:pic>
    </p:spTree>
    <p:extLst>
      <p:ext uri="{BB962C8B-B14F-4D97-AF65-F5344CB8AC3E}">
        <p14:creationId xmlns:p14="http://schemas.microsoft.com/office/powerpoint/2010/main" xmlns="" val="4097753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277" y="898877"/>
            <a:ext cx="3416300" cy="2959100"/>
          </a:xfrm>
          <a:prstGeom prst="rect">
            <a:avLst/>
          </a:prstGeom>
        </p:spPr>
      </p:pic>
      <p:sp>
        <p:nvSpPr>
          <p:cNvPr id="4" name="Slide Number Placeholder 3"/>
          <p:cNvSpPr>
            <a:spLocks noGrp="1"/>
          </p:cNvSpPr>
          <p:nvPr>
            <p:ph type="sldNum" sz="quarter" idx="12"/>
          </p:nvPr>
        </p:nvSpPr>
        <p:spPr/>
        <p:txBody>
          <a:bodyPr/>
          <a:lstStyle/>
          <a:p>
            <a:fld id="{6B15A13A-5982-3C47-952A-3E639C1F5F93}" type="slidenum">
              <a:rPr lang="en-US" smtClean="0"/>
              <a:pPr/>
              <a:t>19</a:t>
            </a:fld>
            <a:endParaRPr lang="en-US"/>
          </a:p>
        </p:txBody>
      </p:sp>
      <p:pic>
        <p:nvPicPr>
          <p:cNvPr id="5" name="Picture 4"/>
          <p:cNvPicPr>
            <a:picLocks noChangeAspect="1"/>
          </p:cNvPicPr>
          <p:nvPr/>
        </p:nvPicPr>
        <p:blipFill>
          <a:blip r:embed="rId3"/>
          <a:stretch>
            <a:fillRect/>
          </a:stretch>
        </p:blipFill>
        <p:spPr>
          <a:xfrm>
            <a:off x="271664" y="898877"/>
            <a:ext cx="347815" cy="293184"/>
          </a:xfrm>
          <a:prstGeom prst="rect">
            <a:avLst/>
          </a:prstGeom>
        </p:spPr>
      </p:pic>
      <p:pic>
        <p:nvPicPr>
          <p:cNvPr id="8" name="Picture 7"/>
          <p:cNvPicPr>
            <a:picLocks noChangeAspect="1"/>
          </p:cNvPicPr>
          <p:nvPr/>
        </p:nvPicPr>
        <p:blipFill>
          <a:blip r:embed="rId4"/>
          <a:stretch>
            <a:fillRect/>
          </a:stretch>
        </p:blipFill>
        <p:spPr>
          <a:xfrm>
            <a:off x="4502655" y="867410"/>
            <a:ext cx="4132708" cy="3317412"/>
          </a:xfrm>
          <a:prstGeom prst="rect">
            <a:avLst/>
          </a:prstGeom>
        </p:spPr>
      </p:pic>
      <p:pic>
        <p:nvPicPr>
          <p:cNvPr id="10" name="Picture 9"/>
          <p:cNvPicPr>
            <a:picLocks noChangeAspect="1"/>
          </p:cNvPicPr>
          <p:nvPr/>
        </p:nvPicPr>
        <p:blipFill>
          <a:blip r:embed="rId5"/>
          <a:stretch>
            <a:fillRect/>
          </a:stretch>
        </p:blipFill>
        <p:spPr>
          <a:xfrm>
            <a:off x="5502876" y="4319395"/>
            <a:ext cx="2118144" cy="1532482"/>
          </a:xfrm>
          <a:prstGeom prst="rect">
            <a:avLst/>
          </a:prstGeom>
        </p:spPr>
      </p:pic>
      <p:cxnSp>
        <p:nvCxnSpPr>
          <p:cNvPr id="9" name="Straight Connector 8"/>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140336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6400" y="3104835"/>
            <a:ext cx="723900" cy="203200"/>
          </a:xfrm>
          <a:prstGeom prst="rect">
            <a:avLst/>
          </a:prstGeom>
        </p:spPr>
      </p:pic>
      <p:pic>
        <p:nvPicPr>
          <p:cNvPr id="4" name="Picture 3"/>
          <p:cNvPicPr>
            <a:picLocks noChangeAspect="1"/>
          </p:cNvPicPr>
          <p:nvPr/>
        </p:nvPicPr>
        <p:blipFill>
          <a:blip r:embed="rId3"/>
          <a:stretch>
            <a:fillRect/>
          </a:stretch>
        </p:blipFill>
        <p:spPr>
          <a:xfrm>
            <a:off x="1130300" y="471314"/>
            <a:ext cx="6883400" cy="23622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2</a:t>
            </a:fld>
            <a:endParaRPr lang="en-US"/>
          </a:p>
        </p:txBody>
      </p:sp>
      <p:pic>
        <p:nvPicPr>
          <p:cNvPr id="2" name="Picture 1"/>
          <p:cNvPicPr>
            <a:picLocks noChangeAspect="1"/>
          </p:cNvPicPr>
          <p:nvPr/>
        </p:nvPicPr>
        <p:blipFill>
          <a:blip r:embed="rId4"/>
          <a:stretch>
            <a:fillRect/>
          </a:stretch>
        </p:blipFill>
        <p:spPr>
          <a:xfrm>
            <a:off x="356306" y="3345495"/>
            <a:ext cx="8432800" cy="2997200"/>
          </a:xfrm>
          <a:prstGeom prst="rect">
            <a:avLst/>
          </a:prstGeom>
        </p:spPr>
      </p:pic>
    </p:spTree>
    <p:extLst>
      <p:ext uri="{BB962C8B-B14F-4D97-AF65-F5344CB8AC3E}">
        <p14:creationId xmlns:p14="http://schemas.microsoft.com/office/powerpoint/2010/main" xmlns="" val="30068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4406" y="381654"/>
            <a:ext cx="3441700" cy="2641600"/>
          </a:xfrm>
          <a:prstGeom prst="rect">
            <a:avLst/>
          </a:prstGeom>
        </p:spPr>
      </p:pic>
      <p:sp>
        <p:nvSpPr>
          <p:cNvPr id="4" name="Slide Number Placeholder 3"/>
          <p:cNvSpPr>
            <a:spLocks noGrp="1"/>
          </p:cNvSpPr>
          <p:nvPr>
            <p:ph type="sldNum" sz="quarter" idx="12"/>
          </p:nvPr>
        </p:nvSpPr>
        <p:spPr/>
        <p:txBody>
          <a:bodyPr/>
          <a:lstStyle/>
          <a:p>
            <a:fld id="{6B15A13A-5982-3C47-952A-3E639C1F5F93}" type="slidenum">
              <a:rPr lang="en-US" smtClean="0"/>
              <a:pPr/>
              <a:t>20</a:t>
            </a:fld>
            <a:endParaRPr lang="en-US"/>
          </a:p>
        </p:txBody>
      </p:sp>
      <p:pic>
        <p:nvPicPr>
          <p:cNvPr id="5" name="Picture 4"/>
          <p:cNvPicPr>
            <a:picLocks noChangeAspect="1"/>
          </p:cNvPicPr>
          <p:nvPr/>
        </p:nvPicPr>
        <p:blipFill>
          <a:blip r:embed="rId3"/>
          <a:stretch>
            <a:fillRect/>
          </a:stretch>
        </p:blipFill>
        <p:spPr>
          <a:xfrm>
            <a:off x="66591" y="381654"/>
            <a:ext cx="347815" cy="293184"/>
          </a:xfrm>
          <a:prstGeom prst="rect">
            <a:avLst/>
          </a:prstGeom>
        </p:spPr>
      </p:pic>
      <p:cxnSp>
        <p:nvCxnSpPr>
          <p:cNvPr id="11" name="Straight Connector 10"/>
          <p:cNvCxnSpPr/>
          <p:nvPr/>
        </p:nvCxnSpPr>
        <p:spPr>
          <a:xfrm rot="5400000">
            <a:off x="1400353"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414406" y="3274578"/>
            <a:ext cx="3416300" cy="3340100"/>
          </a:xfrm>
          <a:prstGeom prst="rect">
            <a:avLst/>
          </a:prstGeom>
        </p:spPr>
      </p:pic>
      <p:pic>
        <p:nvPicPr>
          <p:cNvPr id="10" name="Picture 9"/>
          <p:cNvPicPr>
            <a:picLocks noChangeAspect="1"/>
          </p:cNvPicPr>
          <p:nvPr/>
        </p:nvPicPr>
        <p:blipFill>
          <a:blip r:embed="rId3"/>
          <a:stretch>
            <a:fillRect/>
          </a:stretch>
        </p:blipFill>
        <p:spPr>
          <a:xfrm>
            <a:off x="66591" y="3274578"/>
            <a:ext cx="347815" cy="293184"/>
          </a:xfrm>
          <a:prstGeom prst="rect">
            <a:avLst/>
          </a:prstGeom>
        </p:spPr>
      </p:pic>
      <p:pic>
        <p:nvPicPr>
          <p:cNvPr id="10242" name="Picture 2"/>
          <p:cNvPicPr>
            <a:picLocks noChangeAspect="1" noChangeArrowheads="1"/>
          </p:cNvPicPr>
          <p:nvPr/>
        </p:nvPicPr>
        <p:blipFill>
          <a:blip r:embed="rId5"/>
          <a:srcRect/>
          <a:stretch>
            <a:fillRect/>
          </a:stretch>
        </p:blipFill>
        <p:spPr bwMode="auto">
          <a:xfrm>
            <a:off x="4709727" y="3958238"/>
            <a:ext cx="3128348" cy="2398112"/>
          </a:xfrm>
          <a:prstGeom prst="rect">
            <a:avLst/>
          </a:prstGeom>
          <a:noFill/>
          <a:ln w="9525">
            <a:noFill/>
            <a:miter lim="800000"/>
            <a:headEnd/>
            <a:tailEnd/>
          </a:ln>
        </p:spPr>
      </p:pic>
      <p:pic>
        <p:nvPicPr>
          <p:cNvPr id="10243" name="Picture 3"/>
          <p:cNvPicPr>
            <a:picLocks noChangeAspect="1" noChangeArrowheads="1"/>
          </p:cNvPicPr>
          <p:nvPr/>
        </p:nvPicPr>
        <p:blipFill>
          <a:blip r:embed="rId6"/>
          <a:srcRect/>
          <a:stretch>
            <a:fillRect/>
          </a:stretch>
        </p:blipFill>
        <p:spPr bwMode="auto">
          <a:xfrm>
            <a:off x="4208763" y="439890"/>
            <a:ext cx="1056761" cy="144515"/>
          </a:xfrm>
          <a:prstGeom prst="rect">
            <a:avLst/>
          </a:prstGeom>
          <a:noFill/>
          <a:ln w="9525">
            <a:noFill/>
            <a:miter lim="800000"/>
            <a:headEnd/>
            <a:tailEnd/>
          </a:ln>
        </p:spPr>
      </p:pic>
      <p:pic>
        <p:nvPicPr>
          <p:cNvPr id="10244" name="Picture 4"/>
          <p:cNvPicPr>
            <a:picLocks noChangeAspect="1" noChangeArrowheads="1"/>
          </p:cNvPicPr>
          <p:nvPr/>
        </p:nvPicPr>
        <p:blipFill>
          <a:blip r:embed="rId7"/>
          <a:srcRect/>
          <a:stretch>
            <a:fillRect/>
          </a:stretch>
        </p:blipFill>
        <p:spPr bwMode="auto">
          <a:xfrm>
            <a:off x="5054876" y="584405"/>
            <a:ext cx="2619985" cy="1353206"/>
          </a:xfrm>
          <a:prstGeom prst="rect">
            <a:avLst/>
          </a:prstGeom>
          <a:noFill/>
          <a:ln w="9525">
            <a:noFill/>
            <a:miter lim="800000"/>
            <a:headEnd/>
            <a:tailEnd/>
          </a:ln>
        </p:spPr>
      </p:pic>
      <p:pic>
        <p:nvPicPr>
          <p:cNvPr id="10245" name="Picture 5"/>
          <p:cNvPicPr>
            <a:picLocks noChangeAspect="1" noChangeArrowheads="1"/>
          </p:cNvPicPr>
          <p:nvPr/>
        </p:nvPicPr>
        <p:blipFill>
          <a:blip r:embed="rId8"/>
          <a:srcRect/>
          <a:stretch>
            <a:fillRect/>
          </a:stretch>
        </p:blipFill>
        <p:spPr bwMode="auto">
          <a:xfrm>
            <a:off x="5054876" y="2212669"/>
            <a:ext cx="2123818" cy="1061909"/>
          </a:xfrm>
          <a:prstGeom prst="rect">
            <a:avLst/>
          </a:prstGeom>
          <a:noFill/>
          <a:ln w="9525">
            <a:noFill/>
            <a:miter lim="800000"/>
            <a:headEnd/>
            <a:tailEnd/>
          </a:ln>
        </p:spPr>
      </p:pic>
      <p:pic>
        <p:nvPicPr>
          <p:cNvPr id="10246" name="Picture 6"/>
          <p:cNvPicPr>
            <a:picLocks noChangeAspect="1" noChangeArrowheads="1"/>
          </p:cNvPicPr>
          <p:nvPr/>
        </p:nvPicPr>
        <p:blipFill>
          <a:blip r:embed="rId9"/>
          <a:srcRect/>
          <a:stretch>
            <a:fillRect/>
          </a:stretch>
        </p:blipFill>
        <p:spPr bwMode="auto">
          <a:xfrm>
            <a:off x="5265524" y="3319195"/>
            <a:ext cx="1244170" cy="160115"/>
          </a:xfrm>
          <a:prstGeom prst="rect">
            <a:avLst/>
          </a:prstGeom>
          <a:noFill/>
          <a:ln w="9525">
            <a:noFill/>
            <a:miter lim="800000"/>
            <a:headEnd/>
            <a:tailEnd/>
          </a:ln>
        </p:spPr>
      </p:pic>
      <p:pic>
        <p:nvPicPr>
          <p:cNvPr id="10247" name="Picture 7"/>
          <p:cNvPicPr>
            <a:picLocks noChangeAspect="1" noChangeArrowheads="1"/>
          </p:cNvPicPr>
          <p:nvPr/>
        </p:nvPicPr>
        <p:blipFill>
          <a:blip r:embed="rId10"/>
          <a:srcRect/>
          <a:stretch>
            <a:fillRect/>
          </a:stretch>
        </p:blipFill>
        <p:spPr bwMode="auto">
          <a:xfrm>
            <a:off x="4190743" y="2043026"/>
            <a:ext cx="2380477" cy="169643"/>
          </a:xfrm>
          <a:prstGeom prst="rect">
            <a:avLst/>
          </a:prstGeom>
          <a:noFill/>
          <a:ln w="9525">
            <a:noFill/>
            <a:miter lim="800000"/>
            <a:headEnd/>
            <a:tailEnd/>
          </a:ln>
        </p:spPr>
      </p:pic>
      <p:cxnSp>
        <p:nvCxnSpPr>
          <p:cNvPr id="21" name="Straight Connector 20"/>
          <p:cNvCxnSpPr/>
          <p:nvPr/>
        </p:nvCxnSpPr>
        <p:spPr>
          <a:xfrm flipV="1">
            <a:off x="4709727" y="3715265"/>
            <a:ext cx="3128348" cy="24713"/>
          </a:xfrm>
          <a:prstGeom prst="line">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21784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5A13A-5982-3C47-952A-3E639C1F5F93}" type="slidenum">
              <a:rPr lang="en-US" smtClean="0"/>
              <a:pPr/>
              <a:t>21</a:t>
            </a:fld>
            <a:endParaRPr lang="en-US"/>
          </a:p>
        </p:txBody>
      </p:sp>
      <p:cxnSp>
        <p:nvCxnSpPr>
          <p:cNvPr id="11" name="Straight Connector 10"/>
          <p:cNvCxnSpPr/>
          <p:nvPr/>
        </p:nvCxnSpPr>
        <p:spPr>
          <a:xfrm rot="5400000">
            <a:off x="2120152" y="360051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1266" name="Picture 2"/>
          <p:cNvPicPr>
            <a:picLocks noChangeAspect="1" noChangeArrowheads="1"/>
          </p:cNvPicPr>
          <p:nvPr/>
        </p:nvPicPr>
        <p:blipFill>
          <a:blip r:embed="rId2"/>
          <a:srcRect/>
          <a:stretch>
            <a:fillRect/>
          </a:stretch>
        </p:blipFill>
        <p:spPr bwMode="auto">
          <a:xfrm>
            <a:off x="5058031" y="968022"/>
            <a:ext cx="3744097" cy="1463602"/>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5243702" y="2732641"/>
            <a:ext cx="2618996" cy="2009485"/>
          </a:xfrm>
          <a:prstGeom prst="rect">
            <a:avLst/>
          </a:prstGeom>
          <a:noFill/>
          <a:ln w="9525">
            <a:noFill/>
            <a:miter lim="800000"/>
            <a:headEnd/>
            <a:tailEnd/>
          </a:ln>
        </p:spPr>
      </p:pic>
      <p:pic>
        <p:nvPicPr>
          <p:cNvPr id="11269" name="Picture 5"/>
          <p:cNvPicPr>
            <a:picLocks noChangeAspect="1" noChangeArrowheads="1"/>
          </p:cNvPicPr>
          <p:nvPr/>
        </p:nvPicPr>
        <p:blipFill>
          <a:blip r:embed="rId4"/>
          <a:srcRect/>
          <a:stretch>
            <a:fillRect/>
          </a:stretch>
        </p:blipFill>
        <p:spPr bwMode="auto">
          <a:xfrm>
            <a:off x="152668" y="848496"/>
            <a:ext cx="4471194" cy="5112631"/>
          </a:xfrm>
          <a:prstGeom prst="rect">
            <a:avLst/>
          </a:prstGeom>
          <a:noFill/>
          <a:ln w="9525">
            <a:noFill/>
            <a:miter lim="800000"/>
            <a:headEnd/>
            <a:tailEnd/>
          </a:ln>
        </p:spPr>
      </p:pic>
    </p:spTree>
    <p:extLst>
      <p:ext uri="{BB962C8B-B14F-4D97-AF65-F5344CB8AC3E}">
        <p14:creationId xmlns:p14="http://schemas.microsoft.com/office/powerpoint/2010/main" xmlns="" val="2921784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15A13A-5982-3C47-952A-3E639C1F5F93}" type="slidenum">
              <a:rPr lang="en-US" smtClean="0"/>
              <a:pPr/>
              <a:t>22</a:t>
            </a:fld>
            <a:endParaRPr lang="en-US"/>
          </a:p>
        </p:txBody>
      </p:sp>
      <p:pic>
        <p:nvPicPr>
          <p:cNvPr id="7" name="Picture 6"/>
          <p:cNvPicPr>
            <a:picLocks noChangeAspect="1"/>
          </p:cNvPicPr>
          <p:nvPr/>
        </p:nvPicPr>
        <p:blipFill>
          <a:blip r:embed="rId2"/>
          <a:stretch>
            <a:fillRect/>
          </a:stretch>
        </p:blipFill>
        <p:spPr>
          <a:xfrm>
            <a:off x="222421" y="688622"/>
            <a:ext cx="3756002" cy="1980437"/>
          </a:xfrm>
          <a:prstGeom prst="rect">
            <a:avLst/>
          </a:prstGeom>
        </p:spPr>
      </p:pic>
      <p:pic>
        <p:nvPicPr>
          <p:cNvPr id="8" name="Picture 7"/>
          <p:cNvPicPr>
            <a:picLocks noChangeAspect="1"/>
          </p:cNvPicPr>
          <p:nvPr/>
        </p:nvPicPr>
        <p:blipFill>
          <a:blip r:embed="rId3"/>
          <a:stretch>
            <a:fillRect/>
          </a:stretch>
        </p:blipFill>
        <p:spPr>
          <a:xfrm>
            <a:off x="420130" y="3169209"/>
            <a:ext cx="2215935" cy="1199895"/>
          </a:xfrm>
          <a:prstGeom prst="rect">
            <a:avLst/>
          </a:prstGeom>
        </p:spPr>
      </p:pic>
      <p:cxnSp>
        <p:nvCxnSpPr>
          <p:cNvPr id="11" name="Straight Connector 10"/>
          <p:cNvCxnSpPr/>
          <p:nvPr/>
        </p:nvCxnSpPr>
        <p:spPr>
          <a:xfrm rot="5400000">
            <a:off x="1587881" y="3516222"/>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2290" name="Picture 2"/>
          <p:cNvPicPr>
            <a:picLocks noChangeAspect="1" noChangeArrowheads="1"/>
          </p:cNvPicPr>
          <p:nvPr/>
        </p:nvPicPr>
        <p:blipFill>
          <a:blip r:embed="rId4"/>
          <a:srcRect/>
          <a:stretch>
            <a:fillRect/>
          </a:stretch>
        </p:blipFill>
        <p:spPr bwMode="auto">
          <a:xfrm>
            <a:off x="4753232" y="688622"/>
            <a:ext cx="3136299" cy="810504"/>
          </a:xfrm>
          <a:prstGeom prst="rect">
            <a:avLst/>
          </a:prstGeom>
          <a:noFill/>
          <a:ln w="9525">
            <a:noFill/>
            <a:miter lim="800000"/>
            <a:headEnd/>
            <a:tailEnd/>
          </a:ln>
        </p:spPr>
      </p:pic>
      <p:pic>
        <p:nvPicPr>
          <p:cNvPr id="12291" name="Picture 3"/>
          <p:cNvPicPr>
            <a:picLocks noChangeAspect="1" noChangeArrowheads="1"/>
          </p:cNvPicPr>
          <p:nvPr/>
        </p:nvPicPr>
        <p:blipFill>
          <a:blip r:embed="rId5"/>
          <a:srcRect/>
          <a:stretch>
            <a:fillRect/>
          </a:stretch>
        </p:blipFill>
        <p:spPr bwMode="auto">
          <a:xfrm>
            <a:off x="4899108" y="1642938"/>
            <a:ext cx="2099194" cy="1808715"/>
          </a:xfrm>
          <a:prstGeom prst="rect">
            <a:avLst/>
          </a:prstGeom>
          <a:noFill/>
          <a:ln w="9525">
            <a:noFill/>
            <a:miter lim="800000"/>
            <a:headEnd/>
            <a:tailEnd/>
          </a:ln>
        </p:spPr>
      </p:pic>
      <p:pic>
        <p:nvPicPr>
          <p:cNvPr id="12292" name="Picture 4"/>
          <p:cNvPicPr>
            <a:picLocks noChangeAspect="1" noChangeArrowheads="1"/>
          </p:cNvPicPr>
          <p:nvPr/>
        </p:nvPicPr>
        <p:blipFill>
          <a:blip r:embed="rId6"/>
          <a:srcRect/>
          <a:stretch>
            <a:fillRect/>
          </a:stretch>
        </p:blipFill>
        <p:spPr bwMode="auto">
          <a:xfrm>
            <a:off x="6163512" y="3156379"/>
            <a:ext cx="2523288" cy="3228527"/>
          </a:xfrm>
          <a:prstGeom prst="rect">
            <a:avLst/>
          </a:prstGeom>
          <a:noFill/>
          <a:ln w="9525">
            <a:noFill/>
            <a:miter lim="800000"/>
            <a:headEnd/>
            <a:tailEnd/>
          </a:ln>
        </p:spPr>
      </p:pic>
    </p:spTree>
    <p:extLst>
      <p:ext uri="{BB962C8B-B14F-4D97-AF65-F5344CB8AC3E}">
        <p14:creationId xmlns:p14="http://schemas.microsoft.com/office/powerpoint/2010/main" xmlns="" val="2921784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3198" y="792270"/>
            <a:ext cx="3276600" cy="27051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23</a:t>
            </a:fld>
            <a:endParaRPr lang="en-US"/>
          </a:p>
        </p:txBody>
      </p:sp>
      <p:pic>
        <p:nvPicPr>
          <p:cNvPr id="7" name="Picture 6"/>
          <p:cNvPicPr>
            <a:picLocks noChangeAspect="1"/>
          </p:cNvPicPr>
          <p:nvPr/>
        </p:nvPicPr>
        <p:blipFill>
          <a:blip r:embed="rId3"/>
          <a:stretch>
            <a:fillRect/>
          </a:stretch>
        </p:blipFill>
        <p:spPr>
          <a:xfrm>
            <a:off x="171243" y="848496"/>
            <a:ext cx="347815" cy="293184"/>
          </a:xfrm>
          <a:prstGeom prst="rect">
            <a:avLst/>
          </a:prstGeom>
        </p:spPr>
      </p:pic>
      <p:pic>
        <p:nvPicPr>
          <p:cNvPr id="9" name="Picture 8"/>
          <p:cNvPicPr>
            <a:picLocks noChangeAspect="1"/>
          </p:cNvPicPr>
          <p:nvPr/>
        </p:nvPicPr>
        <p:blipFill>
          <a:blip r:embed="rId4"/>
          <a:stretch>
            <a:fillRect/>
          </a:stretch>
        </p:blipFill>
        <p:spPr>
          <a:xfrm>
            <a:off x="4061257" y="787545"/>
            <a:ext cx="4778071" cy="2709825"/>
          </a:xfrm>
          <a:prstGeom prst="rect">
            <a:avLst/>
          </a:prstGeom>
        </p:spPr>
      </p:pic>
      <p:pic>
        <p:nvPicPr>
          <p:cNvPr id="10" name="Picture 9"/>
          <p:cNvPicPr>
            <a:picLocks noChangeAspect="1"/>
          </p:cNvPicPr>
          <p:nvPr/>
        </p:nvPicPr>
        <p:blipFill>
          <a:blip r:embed="rId5"/>
          <a:stretch>
            <a:fillRect/>
          </a:stretch>
        </p:blipFill>
        <p:spPr>
          <a:xfrm>
            <a:off x="4102446" y="3456180"/>
            <a:ext cx="4778072" cy="519356"/>
          </a:xfrm>
          <a:prstGeom prst="rect">
            <a:avLst/>
          </a:prstGeom>
        </p:spPr>
      </p:pic>
      <p:cxnSp>
        <p:nvCxnSpPr>
          <p:cNvPr id="11" name="Straight Connector 10"/>
          <p:cNvCxnSpPr/>
          <p:nvPr/>
        </p:nvCxnSpPr>
        <p:spPr>
          <a:xfrm rot="5400000">
            <a:off x="1348983" y="3397448"/>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030" name="Picture 6"/>
          <p:cNvPicPr>
            <a:picLocks noChangeAspect="1" noChangeArrowheads="1"/>
          </p:cNvPicPr>
          <p:nvPr/>
        </p:nvPicPr>
        <p:blipFill>
          <a:blip r:embed="rId6"/>
          <a:srcRect/>
          <a:stretch>
            <a:fillRect/>
          </a:stretch>
        </p:blipFill>
        <p:spPr bwMode="auto">
          <a:xfrm>
            <a:off x="4077665" y="4324871"/>
            <a:ext cx="4819262" cy="1677754"/>
          </a:xfrm>
          <a:prstGeom prst="rect">
            <a:avLst/>
          </a:prstGeom>
          <a:noFill/>
          <a:ln w="9525">
            <a:noFill/>
            <a:miter lim="800000"/>
            <a:headEnd/>
            <a:tailEnd/>
          </a:ln>
        </p:spPr>
      </p:pic>
      <p:cxnSp>
        <p:nvCxnSpPr>
          <p:cNvPr id="14" name="Straight Connector 13"/>
          <p:cNvCxnSpPr/>
          <p:nvPr/>
        </p:nvCxnSpPr>
        <p:spPr>
          <a:xfrm flipV="1">
            <a:off x="4841532" y="4135395"/>
            <a:ext cx="3128348" cy="24713"/>
          </a:xfrm>
          <a:prstGeom prst="line">
            <a:avLst/>
          </a:prstGeom>
          <a:ln w="95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222250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B15A13A-5982-3C47-952A-3E639C1F5F93}" type="slidenum">
              <a:rPr lang="en-US" smtClean="0"/>
              <a:pPr/>
              <a:t>24</a:t>
            </a:fld>
            <a:endParaRPr lang="en-US"/>
          </a:p>
        </p:txBody>
      </p:sp>
      <p:cxnSp>
        <p:nvCxnSpPr>
          <p:cNvPr id="11" name="Straight Connector 10"/>
          <p:cNvCxnSpPr/>
          <p:nvPr/>
        </p:nvCxnSpPr>
        <p:spPr>
          <a:xfrm rot="5400000">
            <a:off x="1876206" y="3408444"/>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2"/>
          <a:srcRect/>
          <a:stretch>
            <a:fillRect/>
          </a:stretch>
        </p:blipFill>
        <p:spPr bwMode="auto">
          <a:xfrm>
            <a:off x="477794" y="569585"/>
            <a:ext cx="2712180" cy="1274668"/>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1055729" y="2018829"/>
            <a:ext cx="2741913" cy="4468516"/>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4901899" y="454255"/>
            <a:ext cx="2990336" cy="1084073"/>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5992206" y="2018829"/>
            <a:ext cx="2566908" cy="4237873"/>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5074508" y="1538328"/>
            <a:ext cx="699830" cy="624642"/>
          </a:xfrm>
          <a:prstGeom prst="rect">
            <a:avLst/>
          </a:prstGeom>
          <a:noFill/>
          <a:ln w="9525">
            <a:noFill/>
            <a:miter lim="800000"/>
            <a:headEnd/>
            <a:tailEnd/>
          </a:ln>
        </p:spPr>
      </p:pic>
      <p:pic>
        <p:nvPicPr>
          <p:cNvPr id="2052" name="Picture 4"/>
          <p:cNvPicPr>
            <a:picLocks noChangeAspect="1" noChangeArrowheads="1"/>
          </p:cNvPicPr>
          <p:nvPr/>
        </p:nvPicPr>
        <p:blipFill>
          <a:blip r:embed="rId7"/>
          <a:srcRect/>
          <a:stretch>
            <a:fillRect/>
          </a:stretch>
        </p:blipFill>
        <p:spPr bwMode="auto">
          <a:xfrm>
            <a:off x="6362082" y="4323218"/>
            <a:ext cx="155448" cy="155448"/>
          </a:xfrm>
          <a:prstGeom prst="rect">
            <a:avLst/>
          </a:prstGeom>
          <a:noFill/>
          <a:ln w="9525">
            <a:noFill/>
            <a:miter lim="800000"/>
            <a:headEnd/>
            <a:tailEnd/>
          </a:ln>
        </p:spPr>
      </p:pic>
    </p:spTree>
    <p:extLst>
      <p:ext uri="{BB962C8B-B14F-4D97-AF65-F5344CB8AC3E}">
        <p14:creationId xmlns:p14="http://schemas.microsoft.com/office/powerpoint/2010/main" xmlns="" val="3222250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4701" y="582788"/>
            <a:ext cx="3530600" cy="5664200"/>
          </a:xfrm>
          <a:prstGeom prst="rect">
            <a:avLst/>
          </a:prstGeom>
        </p:spPr>
      </p:pic>
      <p:sp>
        <p:nvSpPr>
          <p:cNvPr id="2" name="Slide Number Placeholder 1"/>
          <p:cNvSpPr>
            <a:spLocks noGrp="1"/>
          </p:cNvSpPr>
          <p:nvPr>
            <p:ph type="sldNum" sz="quarter" idx="12"/>
          </p:nvPr>
        </p:nvSpPr>
        <p:spPr/>
        <p:txBody>
          <a:bodyPr/>
          <a:lstStyle/>
          <a:p>
            <a:fld id="{6B15A13A-5982-3C47-952A-3E639C1F5F93}" type="slidenum">
              <a:rPr lang="en-US" smtClean="0"/>
              <a:pPr/>
              <a:t>25</a:t>
            </a:fld>
            <a:endParaRPr lang="en-US"/>
          </a:p>
        </p:txBody>
      </p:sp>
      <p:pic>
        <p:nvPicPr>
          <p:cNvPr id="6" name="Picture 5"/>
          <p:cNvPicPr>
            <a:picLocks noChangeAspect="1"/>
          </p:cNvPicPr>
          <p:nvPr/>
        </p:nvPicPr>
        <p:blipFill>
          <a:blip r:embed="rId3"/>
          <a:stretch>
            <a:fillRect/>
          </a:stretch>
        </p:blipFill>
        <p:spPr>
          <a:xfrm>
            <a:off x="271664" y="674838"/>
            <a:ext cx="347815" cy="293184"/>
          </a:xfrm>
          <a:prstGeom prst="rect">
            <a:avLst/>
          </a:prstGeom>
        </p:spPr>
      </p:pic>
      <p:pic>
        <p:nvPicPr>
          <p:cNvPr id="4" name="Picture 3"/>
          <p:cNvPicPr>
            <a:picLocks noChangeAspect="1"/>
          </p:cNvPicPr>
          <p:nvPr/>
        </p:nvPicPr>
        <p:blipFill>
          <a:blip r:embed="rId4"/>
          <a:stretch>
            <a:fillRect/>
          </a:stretch>
        </p:blipFill>
        <p:spPr>
          <a:xfrm>
            <a:off x="4555834" y="582788"/>
            <a:ext cx="3451178" cy="2892534"/>
          </a:xfrm>
          <a:prstGeom prst="rect">
            <a:avLst/>
          </a:prstGeom>
        </p:spPr>
      </p:pic>
      <p:cxnSp>
        <p:nvCxnSpPr>
          <p:cNvPr id="7" name="Straight Connector 6"/>
          <p:cNvCxnSpPr/>
          <p:nvPr/>
        </p:nvCxnSpPr>
        <p:spPr>
          <a:xfrm rot="5400000">
            <a:off x="1700123" y="3408444"/>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5"/>
          <a:srcRect/>
          <a:stretch>
            <a:fillRect/>
          </a:stretch>
        </p:blipFill>
        <p:spPr bwMode="auto">
          <a:xfrm>
            <a:off x="4555834" y="3947239"/>
            <a:ext cx="2981788" cy="1567428"/>
          </a:xfrm>
          <a:prstGeom prst="rect">
            <a:avLst/>
          </a:prstGeom>
          <a:noFill/>
          <a:ln w="9525">
            <a:noFill/>
            <a:miter lim="800000"/>
            <a:headEnd/>
            <a:tailEnd/>
          </a:ln>
        </p:spPr>
      </p:pic>
      <p:cxnSp>
        <p:nvCxnSpPr>
          <p:cNvPr id="8" name="Straight Connector 7"/>
          <p:cNvCxnSpPr/>
          <p:nvPr/>
        </p:nvCxnSpPr>
        <p:spPr>
          <a:xfrm flipV="1">
            <a:off x="4841532" y="3632887"/>
            <a:ext cx="3128348" cy="24713"/>
          </a:xfrm>
          <a:prstGeom prst="line">
            <a:avLst/>
          </a:prstGeom>
          <a:ln w="9525"/>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a:blip r:embed="rId6"/>
          <a:srcRect/>
          <a:stretch>
            <a:fillRect/>
          </a:stretch>
        </p:blipFill>
        <p:spPr bwMode="auto">
          <a:xfrm>
            <a:off x="5000625" y="5637786"/>
            <a:ext cx="857250" cy="323850"/>
          </a:xfrm>
          <a:prstGeom prst="rect">
            <a:avLst/>
          </a:prstGeom>
          <a:noFill/>
          <a:ln w="9525">
            <a:noFill/>
            <a:miter lim="800000"/>
            <a:headEnd/>
            <a:tailEnd/>
          </a:ln>
        </p:spPr>
      </p:pic>
    </p:spTree>
    <p:extLst>
      <p:ext uri="{BB962C8B-B14F-4D97-AF65-F5344CB8AC3E}">
        <p14:creationId xmlns:p14="http://schemas.microsoft.com/office/powerpoint/2010/main" xmlns="" val="2498138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38700" y="582788"/>
            <a:ext cx="3429000" cy="2654300"/>
          </a:xfrm>
          <a:prstGeom prst="rect">
            <a:avLst/>
          </a:prstGeom>
        </p:spPr>
      </p:pic>
      <p:sp>
        <p:nvSpPr>
          <p:cNvPr id="2" name="Slide Number Placeholder 1"/>
          <p:cNvSpPr>
            <a:spLocks noGrp="1"/>
          </p:cNvSpPr>
          <p:nvPr>
            <p:ph type="sldNum" sz="quarter" idx="12"/>
          </p:nvPr>
        </p:nvSpPr>
        <p:spPr/>
        <p:txBody>
          <a:bodyPr/>
          <a:lstStyle/>
          <a:p>
            <a:fld id="{6B15A13A-5982-3C47-952A-3E639C1F5F93}" type="slidenum">
              <a:rPr lang="en-US" smtClean="0"/>
              <a:pPr/>
              <a:t>26</a:t>
            </a:fld>
            <a:endParaRPr lang="en-US"/>
          </a:p>
        </p:txBody>
      </p:sp>
      <p:pic>
        <p:nvPicPr>
          <p:cNvPr id="7" name="Picture 6"/>
          <p:cNvPicPr>
            <a:picLocks noChangeAspect="1"/>
          </p:cNvPicPr>
          <p:nvPr/>
        </p:nvPicPr>
        <p:blipFill>
          <a:blip r:embed="rId3"/>
          <a:stretch>
            <a:fillRect/>
          </a:stretch>
        </p:blipFill>
        <p:spPr>
          <a:xfrm>
            <a:off x="287402" y="582788"/>
            <a:ext cx="347815" cy="293184"/>
          </a:xfrm>
          <a:prstGeom prst="rect">
            <a:avLst/>
          </a:prstGeom>
        </p:spPr>
      </p:pic>
      <p:pic>
        <p:nvPicPr>
          <p:cNvPr id="8" name="Picture 7"/>
          <p:cNvPicPr>
            <a:picLocks noChangeAspect="1"/>
          </p:cNvPicPr>
          <p:nvPr/>
        </p:nvPicPr>
        <p:blipFill>
          <a:blip r:embed="rId3"/>
          <a:stretch>
            <a:fillRect/>
          </a:stretch>
        </p:blipFill>
        <p:spPr>
          <a:xfrm>
            <a:off x="4346266" y="582788"/>
            <a:ext cx="347815" cy="293184"/>
          </a:xfrm>
          <a:prstGeom prst="rect">
            <a:avLst/>
          </a:prstGeom>
        </p:spPr>
      </p:pic>
      <p:pic>
        <p:nvPicPr>
          <p:cNvPr id="4098" name="Picture 2"/>
          <p:cNvPicPr>
            <a:picLocks noChangeAspect="1" noChangeArrowheads="1"/>
          </p:cNvPicPr>
          <p:nvPr/>
        </p:nvPicPr>
        <p:blipFill>
          <a:blip r:embed="rId4"/>
          <a:srcRect/>
          <a:stretch>
            <a:fillRect/>
          </a:stretch>
        </p:blipFill>
        <p:spPr bwMode="auto">
          <a:xfrm>
            <a:off x="762807" y="582788"/>
            <a:ext cx="2978459" cy="2545603"/>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862300" y="3929448"/>
            <a:ext cx="2158962" cy="1942585"/>
          </a:xfrm>
          <a:prstGeom prst="rect">
            <a:avLst/>
          </a:prstGeom>
          <a:noFill/>
          <a:ln w="9525">
            <a:noFill/>
            <a:miter lim="800000"/>
            <a:headEnd/>
            <a:tailEnd/>
          </a:ln>
        </p:spPr>
      </p:pic>
      <p:pic>
        <p:nvPicPr>
          <p:cNvPr id="4101" name="Picture 5"/>
          <p:cNvPicPr>
            <a:picLocks noChangeAspect="1" noChangeArrowheads="1"/>
          </p:cNvPicPr>
          <p:nvPr/>
        </p:nvPicPr>
        <p:blipFill>
          <a:blip r:embed="rId6"/>
          <a:srcRect/>
          <a:stretch>
            <a:fillRect/>
          </a:stretch>
        </p:blipFill>
        <p:spPr bwMode="auto">
          <a:xfrm>
            <a:off x="5193576" y="3929448"/>
            <a:ext cx="2285995" cy="2057914"/>
          </a:xfrm>
          <a:prstGeom prst="rect">
            <a:avLst/>
          </a:prstGeom>
          <a:noFill/>
          <a:ln w="9525">
            <a:noFill/>
            <a:miter lim="800000"/>
            <a:headEnd/>
            <a:tailEnd/>
          </a:ln>
        </p:spPr>
      </p:pic>
    </p:spTree>
    <p:extLst>
      <p:ext uri="{BB962C8B-B14F-4D97-AF65-F5344CB8AC3E}">
        <p14:creationId xmlns:p14="http://schemas.microsoft.com/office/powerpoint/2010/main" xmlns="" val="2498138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688493"/>
            <a:ext cx="3454400" cy="22987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27</a:t>
            </a:fld>
            <a:endParaRPr lang="en-US"/>
          </a:p>
        </p:txBody>
      </p:sp>
      <p:pic>
        <p:nvPicPr>
          <p:cNvPr id="4" name="Picture 3"/>
          <p:cNvPicPr>
            <a:picLocks noChangeAspect="1"/>
          </p:cNvPicPr>
          <p:nvPr/>
        </p:nvPicPr>
        <p:blipFill>
          <a:blip r:embed="rId3"/>
          <a:stretch>
            <a:fillRect/>
          </a:stretch>
        </p:blipFill>
        <p:spPr>
          <a:xfrm>
            <a:off x="271664" y="688493"/>
            <a:ext cx="347815" cy="293184"/>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411621" y="3608173"/>
            <a:ext cx="3728579" cy="2438399"/>
          </a:xfrm>
          <a:prstGeom prst="rect">
            <a:avLst/>
          </a:prstGeom>
          <a:noFill/>
          <a:ln w="9525">
            <a:noFill/>
            <a:miter lim="800000"/>
            <a:headEnd/>
            <a:tailEnd/>
          </a:ln>
        </p:spPr>
      </p:pic>
      <p:cxnSp>
        <p:nvCxnSpPr>
          <p:cNvPr id="6" name="Straight Connector 5"/>
          <p:cNvCxnSpPr/>
          <p:nvPr/>
        </p:nvCxnSpPr>
        <p:spPr>
          <a:xfrm rot="5400000">
            <a:off x="1700123" y="3408444"/>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7171" name="Picture 3"/>
          <p:cNvPicPr>
            <a:picLocks noChangeAspect="1" noChangeArrowheads="1"/>
          </p:cNvPicPr>
          <p:nvPr/>
        </p:nvPicPr>
        <p:blipFill>
          <a:blip r:embed="rId5"/>
          <a:srcRect/>
          <a:stretch>
            <a:fillRect/>
          </a:stretch>
        </p:blipFill>
        <p:spPr bwMode="auto">
          <a:xfrm>
            <a:off x="4429421" y="494270"/>
            <a:ext cx="2949622" cy="1616290"/>
          </a:xfrm>
          <a:prstGeom prst="rect">
            <a:avLst/>
          </a:prstGeom>
          <a:noFill/>
          <a:ln w="9525">
            <a:noFill/>
            <a:miter lim="800000"/>
            <a:headEnd/>
            <a:tailEnd/>
          </a:ln>
        </p:spPr>
      </p:pic>
      <p:pic>
        <p:nvPicPr>
          <p:cNvPr id="7172" name="Picture 4"/>
          <p:cNvPicPr>
            <a:picLocks noChangeAspect="1" noChangeArrowheads="1"/>
          </p:cNvPicPr>
          <p:nvPr/>
        </p:nvPicPr>
        <p:blipFill>
          <a:blip r:embed="rId6"/>
          <a:srcRect/>
          <a:stretch>
            <a:fillRect/>
          </a:stretch>
        </p:blipFill>
        <p:spPr bwMode="auto">
          <a:xfrm>
            <a:off x="4429420" y="3380050"/>
            <a:ext cx="3271235" cy="1801550"/>
          </a:xfrm>
          <a:prstGeom prst="rect">
            <a:avLst/>
          </a:prstGeom>
          <a:noFill/>
          <a:ln w="9525">
            <a:noFill/>
            <a:miter lim="800000"/>
            <a:headEnd/>
            <a:tailEnd/>
          </a:ln>
        </p:spPr>
      </p:pic>
      <p:pic>
        <p:nvPicPr>
          <p:cNvPr id="7173" name="Picture 5"/>
          <p:cNvPicPr>
            <a:picLocks noChangeAspect="1" noChangeArrowheads="1"/>
          </p:cNvPicPr>
          <p:nvPr/>
        </p:nvPicPr>
        <p:blipFill>
          <a:blip r:embed="rId7"/>
          <a:srcRect/>
          <a:stretch>
            <a:fillRect/>
          </a:stretch>
        </p:blipFill>
        <p:spPr bwMode="auto">
          <a:xfrm>
            <a:off x="5103341" y="1807274"/>
            <a:ext cx="3893225" cy="1281915"/>
          </a:xfrm>
          <a:prstGeom prst="rect">
            <a:avLst/>
          </a:prstGeom>
          <a:noFill/>
          <a:ln w="9525">
            <a:noFill/>
            <a:miter lim="800000"/>
            <a:headEnd/>
            <a:tailEnd/>
          </a:ln>
        </p:spPr>
      </p:pic>
      <p:pic>
        <p:nvPicPr>
          <p:cNvPr id="7174" name="Picture 6"/>
          <p:cNvPicPr>
            <a:picLocks noChangeAspect="1" noChangeArrowheads="1"/>
          </p:cNvPicPr>
          <p:nvPr/>
        </p:nvPicPr>
        <p:blipFill>
          <a:blip r:embed="rId8"/>
          <a:srcRect/>
          <a:stretch>
            <a:fillRect/>
          </a:stretch>
        </p:blipFill>
        <p:spPr bwMode="auto">
          <a:xfrm>
            <a:off x="5836508" y="4598762"/>
            <a:ext cx="3085070" cy="1431335"/>
          </a:xfrm>
          <a:prstGeom prst="rect">
            <a:avLst/>
          </a:prstGeom>
          <a:noFill/>
          <a:ln w="9525">
            <a:noFill/>
            <a:miter lim="800000"/>
            <a:headEnd/>
            <a:tailEnd/>
          </a:ln>
        </p:spPr>
      </p:pic>
      <p:pic>
        <p:nvPicPr>
          <p:cNvPr id="7175" name="Picture 7"/>
          <p:cNvPicPr>
            <a:picLocks noChangeAspect="1" noChangeArrowheads="1"/>
          </p:cNvPicPr>
          <p:nvPr/>
        </p:nvPicPr>
        <p:blipFill>
          <a:blip r:embed="rId9"/>
          <a:srcRect/>
          <a:stretch>
            <a:fillRect/>
          </a:stretch>
        </p:blipFill>
        <p:spPr bwMode="auto">
          <a:xfrm>
            <a:off x="1227437" y="3223099"/>
            <a:ext cx="2058301" cy="313902"/>
          </a:xfrm>
          <a:prstGeom prst="rect">
            <a:avLst/>
          </a:prstGeom>
          <a:noFill/>
          <a:ln w="9525">
            <a:noFill/>
            <a:miter lim="800000"/>
            <a:headEnd/>
            <a:tailEnd/>
          </a:ln>
        </p:spPr>
      </p:pic>
    </p:spTree>
    <p:extLst>
      <p:ext uri="{BB962C8B-B14F-4D97-AF65-F5344CB8AC3E}">
        <p14:creationId xmlns:p14="http://schemas.microsoft.com/office/powerpoint/2010/main" xmlns="" val="1652340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9349" y="925687"/>
            <a:ext cx="3251200" cy="38354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28</a:t>
            </a:fld>
            <a:endParaRPr lang="en-US"/>
          </a:p>
        </p:txBody>
      </p:sp>
      <p:pic>
        <p:nvPicPr>
          <p:cNvPr id="6" name="Picture 5"/>
          <p:cNvPicPr>
            <a:picLocks noChangeAspect="1"/>
          </p:cNvPicPr>
          <p:nvPr/>
        </p:nvPicPr>
        <p:blipFill>
          <a:blip r:embed="rId3"/>
          <a:stretch>
            <a:fillRect/>
          </a:stretch>
        </p:blipFill>
        <p:spPr>
          <a:xfrm>
            <a:off x="267627" y="968022"/>
            <a:ext cx="347815" cy="293184"/>
          </a:xfrm>
          <a:prstGeom prst="rect">
            <a:avLst/>
          </a:prstGeom>
        </p:spPr>
      </p:pic>
      <p:pic>
        <p:nvPicPr>
          <p:cNvPr id="7" name="Picture 6"/>
          <p:cNvPicPr>
            <a:picLocks noChangeAspect="1"/>
          </p:cNvPicPr>
          <p:nvPr/>
        </p:nvPicPr>
        <p:blipFill>
          <a:blip r:embed="rId4"/>
          <a:stretch>
            <a:fillRect/>
          </a:stretch>
        </p:blipFill>
        <p:spPr>
          <a:xfrm>
            <a:off x="4324350" y="4549415"/>
            <a:ext cx="3086100" cy="1066800"/>
          </a:xfrm>
          <a:prstGeom prst="rect">
            <a:avLst/>
          </a:prstGeom>
        </p:spPr>
      </p:pic>
      <p:pic>
        <p:nvPicPr>
          <p:cNvPr id="8" name="Picture 7"/>
          <p:cNvPicPr>
            <a:picLocks noChangeAspect="1"/>
          </p:cNvPicPr>
          <p:nvPr/>
        </p:nvPicPr>
        <p:blipFill>
          <a:blip r:embed="rId5"/>
          <a:stretch>
            <a:fillRect/>
          </a:stretch>
        </p:blipFill>
        <p:spPr>
          <a:xfrm>
            <a:off x="4533900" y="5746750"/>
            <a:ext cx="952500" cy="304800"/>
          </a:xfrm>
          <a:prstGeom prst="rect">
            <a:avLst/>
          </a:prstGeom>
        </p:spPr>
      </p:pic>
      <p:pic>
        <p:nvPicPr>
          <p:cNvPr id="10" name="Picture 9"/>
          <p:cNvPicPr>
            <a:picLocks noChangeAspect="1"/>
          </p:cNvPicPr>
          <p:nvPr/>
        </p:nvPicPr>
        <p:blipFill>
          <a:blip r:embed="rId6"/>
          <a:stretch>
            <a:fillRect/>
          </a:stretch>
        </p:blipFill>
        <p:spPr>
          <a:xfrm>
            <a:off x="615442" y="5581650"/>
            <a:ext cx="2844800" cy="774700"/>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a:off x="4366103" y="925687"/>
            <a:ext cx="4457700" cy="952500"/>
          </a:xfrm>
          <a:prstGeom prst="rect">
            <a:avLst/>
          </a:prstGeom>
        </p:spPr>
      </p:pic>
      <p:pic>
        <p:nvPicPr>
          <p:cNvPr id="12" name="Picture 11"/>
          <p:cNvPicPr>
            <a:picLocks noChangeAspect="1"/>
          </p:cNvPicPr>
          <p:nvPr/>
        </p:nvPicPr>
        <p:blipFill>
          <a:blip r:embed="rId8"/>
          <a:stretch>
            <a:fillRect/>
          </a:stretch>
        </p:blipFill>
        <p:spPr>
          <a:xfrm>
            <a:off x="4919956" y="1878186"/>
            <a:ext cx="3945600" cy="1914621"/>
          </a:xfrm>
          <a:prstGeom prst="rect">
            <a:avLst/>
          </a:prstGeom>
        </p:spPr>
      </p:pic>
      <p:cxnSp>
        <p:nvCxnSpPr>
          <p:cNvPr id="13" name="Straight Connector 12"/>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41928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249" y="283633"/>
            <a:ext cx="3390900" cy="2057400"/>
          </a:xfrm>
          <a:prstGeom prst="rect">
            <a:avLst/>
          </a:prstGeom>
        </p:spPr>
      </p:pic>
      <p:pic>
        <p:nvPicPr>
          <p:cNvPr id="3" name="Picture 2"/>
          <p:cNvPicPr>
            <a:picLocks noChangeAspect="1"/>
          </p:cNvPicPr>
          <p:nvPr/>
        </p:nvPicPr>
        <p:blipFill>
          <a:blip r:embed="rId3"/>
          <a:stretch>
            <a:fillRect/>
          </a:stretch>
        </p:blipFill>
        <p:spPr>
          <a:xfrm>
            <a:off x="603249" y="2461971"/>
            <a:ext cx="3441700" cy="1460500"/>
          </a:xfrm>
          <a:prstGeom prst="rect">
            <a:avLst/>
          </a:prstGeom>
        </p:spPr>
      </p:pic>
      <p:sp>
        <p:nvSpPr>
          <p:cNvPr id="6" name="Slide Number Placeholder 5"/>
          <p:cNvSpPr>
            <a:spLocks noGrp="1"/>
          </p:cNvSpPr>
          <p:nvPr>
            <p:ph type="sldNum" sz="quarter" idx="12"/>
          </p:nvPr>
        </p:nvSpPr>
        <p:spPr/>
        <p:txBody>
          <a:bodyPr/>
          <a:lstStyle/>
          <a:p>
            <a:fld id="{6B15A13A-5982-3C47-952A-3E639C1F5F93}" type="slidenum">
              <a:rPr lang="en-US" smtClean="0"/>
              <a:pPr/>
              <a:t>29</a:t>
            </a:fld>
            <a:endParaRPr lang="en-US"/>
          </a:p>
        </p:txBody>
      </p:sp>
      <p:pic>
        <p:nvPicPr>
          <p:cNvPr id="7" name="Picture 6"/>
          <p:cNvPicPr>
            <a:picLocks noChangeAspect="1"/>
          </p:cNvPicPr>
          <p:nvPr/>
        </p:nvPicPr>
        <p:blipFill>
          <a:blip r:embed="rId4"/>
          <a:stretch>
            <a:fillRect/>
          </a:stretch>
        </p:blipFill>
        <p:spPr>
          <a:xfrm>
            <a:off x="204634" y="381654"/>
            <a:ext cx="347815" cy="293184"/>
          </a:xfrm>
          <a:prstGeom prst="rect">
            <a:avLst/>
          </a:prstGeom>
        </p:spPr>
      </p:pic>
      <p:pic>
        <p:nvPicPr>
          <p:cNvPr id="9" name="Picture 8"/>
          <p:cNvPicPr>
            <a:picLocks noChangeAspect="1"/>
          </p:cNvPicPr>
          <p:nvPr/>
        </p:nvPicPr>
        <p:blipFill>
          <a:blip r:embed="rId5"/>
          <a:stretch>
            <a:fillRect/>
          </a:stretch>
        </p:blipFill>
        <p:spPr>
          <a:xfrm>
            <a:off x="4694408" y="283633"/>
            <a:ext cx="4330700" cy="1079500"/>
          </a:xfrm>
          <a:prstGeom prst="rect">
            <a:avLst/>
          </a:prstGeom>
        </p:spPr>
      </p:pic>
      <p:pic>
        <p:nvPicPr>
          <p:cNvPr id="11" name="Picture 10"/>
          <p:cNvPicPr>
            <a:picLocks noChangeAspect="1"/>
          </p:cNvPicPr>
          <p:nvPr/>
        </p:nvPicPr>
        <p:blipFill>
          <a:blip r:embed="rId6"/>
          <a:stretch>
            <a:fillRect/>
          </a:stretch>
        </p:blipFill>
        <p:spPr>
          <a:xfrm>
            <a:off x="4694408" y="3065182"/>
            <a:ext cx="4394200" cy="1206500"/>
          </a:xfrm>
          <a:prstGeom prst="rect">
            <a:avLst/>
          </a:prstGeom>
        </p:spPr>
      </p:pic>
      <p:pic>
        <p:nvPicPr>
          <p:cNvPr id="12" name="Picture 11"/>
          <p:cNvPicPr>
            <a:picLocks noChangeAspect="1"/>
          </p:cNvPicPr>
          <p:nvPr/>
        </p:nvPicPr>
        <p:blipFill>
          <a:blip r:embed="rId7"/>
          <a:stretch>
            <a:fillRect/>
          </a:stretch>
        </p:blipFill>
        <p:spPr>
          <a:xfrm>
            <a:off x="4833590" y="1543294"/>
            <a:ext cx="4191518" cy="776534"/>
          </a:xfrm>
          <a:prstGeom prst="rect">
            <a:avLst/>
          </a:prstGeom>
        </p:spPr>
      </p:pic>
      <p:pic>
        <p:nvPicPr>
          <p:cNvPr id="13" name="Picture 12"/>
          <p:cNvPicPr>
            <a:picLocks noChangeAspect="1"/>
          </p:cNvPicPr>
          <p:nvPr/>
        </p:nvPicPr>
        <p:blipFill>
          <a:blip r:embed="rId8"/>
          <a:stretch>
            <a:fillRect/>
          </a:stretch>
        </p:blipFill>
        <p:spPr>
          <a:xfrm>
            <a:off x="4728509" y="4587931"/>
            <a:ext cx="4296599" cy="1281626"/>
          </a:xfrm>
          <a:prstGeom prst="rect">
            <a:avLst/>
          </a:prstGeom>
        </p:spPr>
      </p:pic>
      <p:cxnSp>
        <p:nvCxnSpPr>
          <p:cNvPr id="14" name="Straight Connector 13"/>
          <p:cNvCxnSpPr/>
          <p:nvPr/>
        </p:nvCxnSpPr>
        <p:spPr>
          <a:xfrm rot="5400000">
            <a:off x="1843254" y="2888811"/>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4098" name="Picture 2"/>
          <p:cNvPicPr>
            <a:picLocks noChangeAspect="1" noChangeArrowheads="1"/>
          </p:cNvPicPr>
          <p:nvPr/>
        </p:nvPicPr>
        <p:blipFill>
          <a:blip r:embed="rId9"/>
          <a:srcRect/>
          <a:stretch>
            <a:fillRect/>
          </a:stretch>
        </p:blipFill>
        <p:spPr bwMode="auto">
          <a:xfrm rot="5400000">
            <a:off x="820586" y="3215902"/>
            <a:ext cx="2799002" cy="4212144"/>
          </a:xfrm>
          <a:prstGeom prst="rect">
            <a:avLst/>
          </a:prstGeom>
          <a:noFill/>
          <a:ln w="9525">
            <a:noFill/>
            <a:miter lim="800000"/>
            <a:headEnd/>
            <a:tailEnd/>
          </a:ln>
        </p:spPr>
      </p:pic>
    </p:spTree>
    <p:extLst>
      <p:ext uri="{BB962C8B-B14F-4D97-AF65-F5344CB8AC3E}">
        <p14:creationId xmlns:p14="http://schemas.microsoft.com/office/powerpoint/2010/main" xmlns="" val="3937917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5582" y="1595495"/>
            <a:ext cx="1765300" cy="2286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95417" y="519667"/>
            <a:ext cx="3531288" cy="369332"/>
          </a:xfrm>
          <a:prstGeom prst="rect">
            <a:avLst/>
          </a:prstGeom>
        </p:spPr>
        <p:txBody>
          <a:bodyPr wrap="none">
            <a:spAutoFit/>
          </a:bodyPr>
          <a:lstStyle/>
          <a:p>
            <a:r>
              <a:rPr lang="en-US" dirty="0" smtClean="0"/>
              <a:t>1) FE Supplied-Reference Handbook</a:t>
            </a:r>
            <a:endParaRPr lang="en-US" dirty="0"/>
          </a:p>
        </p:txBody>
      </p:sp>
      <p:sp>
        <p:nvSpPr>
          <p:cNvPr id="6" name="Rectangle 5"/>
          <p:cNvSpPr/>
          <p:nvPr/>
        </p:nvSpPr>
        <p:spPr>
          <a:xfrm>
            <a:off x="1015582" y="4020065"/>
            <a:ext cx="2004197" cy="523220"/>
          </a:xfrm>
          <a:prstGeom prst="rect">
            <a:avLst/>
          </a:prstGeom>
        </p:spPr>
        <p:txBody>
          <a:bodyPr wrap="square">
            <a:spAutoFit/>
          </a:bodyPr>
          <a:lstStyle/>
          <a:p>
            <a:r>
              <a:rPr lang="en-US" sz="1400" dirty="0" smtClean="0"/>
              <a:t>$13.95 </a:t>
            </a:r>
          </a:p>
          <a:p>
            <a:r>
              <a:rPr lang="en-US" sz="1400" dirty="0" smtClean="0"/>
              <a:t>ISBN: 978-1-932613-59-9</a:t>
            </a:r>
            <a:endParaRPr lang="en-US" sz="1400" dirty="0"/>
          </a:p>
        </p:txBody>
      </p:sp>
      <p:sp>
        <p:nvSpPr>
          <p:cNvPr id="7" name="Rectangle 6"/>
          <p:cNvSpPr/>
          <p:nvPr/>
        </p:nvSpPr>
        <p:spPr>
          <a:xfrm>
            <a:off x="3019779" y="1595495"/>
            <a:ext cx="5404554" cy="1384995"/>
          </a:xfrm>
          <a:prstGeom prst="rect">
            <a:avLst/>
          </a:prstGeom>
        </p:spPr>
        <p:txBody>
          <a:bodyPr wrap="square">
            <a:spAutoFit/>
          </a:bodyPr>
          <a:lstStyle/>
          <a:p>
            <a:pPr marL="285750" indent="-285750">
              <a:buFont typeface="Arial"/>
              <a:buChar char="•"/>
            </a:pPr>
            <a:r>
              <a:rPr lang="en-US" sz="1400" dirty="0" smtClean="0"/>
              <a:t>This is the official reference material used in the FE exam room. Review it prior to exam day and familiarize yourself with the charts, formulas, tables, and other reference information provided. Note that personal copies will not be allowed in the exam room. New copies will be supplied at the exam site. 8th edition, 2nd revision ©2011</a:t>
            </a:r>
            <a:endParaRPr lang="en-US" sz="1400" dirty="0"/>
          </a:p>
        </p:txBody>
      </p:sp>
      <p:sp>
        <p:nvSpPr>
          <p:cNvPr id="8" name="Rectangle 7"/>
          <p:cNvSpPr/>
          <p:nvPr/>
        </p:nvSpPr>
        <p:spPr>
          <a:xfrm>
            <a:off x="3019779" y="2980490"/>
            <a:ext cx="5404554" cy="1384995"/>
          </a:xfrm>
          <a:prstGeom prst="rect">
            <a:avLst/>
          </a:prstGeom>
        </p:spPr>
        <p:txBody>
          <a:bodyPr wrap="square">
            <a:spAutoFit/>
          </a:bodyPr>
          <a:lstStyle/>
          <a:p>
            <a:pPr marL="285750" indent="-285750">
              <a:buFont typeface="Arial"/>
              <a:buChar char="•"/>
            </a:pPr>
            <a:r>
              <a:rPr lang="en-US" sz="1400" dirty="0" smtClean="0"/>
              <a:t>Use the reference and review materials sold by CEE's ASCE student chapter. This year, the CEE department will again reimburse any CEE students who are registered for the FE exam for related study materials (not exam fees).  The department can afford to pay for the cost of reference and review books up to ~$60.  Bring your original receipt to the department administrative assistant, Angie </a:t>
            </a:r>
            <a:r>
              <a:rPr lang="en-US" sz="1400" dirty="0" err="1" smtClean="0"/>
              <a:t>Schenkel</a:t>
            </a:r>
            <a:r>
              <a:rPr lang="en-US" sz="1400" dirty="0" smtClean="0"/>
              <a:t>. </a:t>
            </a:r>
            <a:endParaRPr lang="en-US" sz="1400" dirty="0"/>
          </a:p>
        </p:txBody>
      </p:sp>
      <p:sp>
        <p:nvSpPr>
          <p:cNvPr id="2" name="Slide Number Placeholder 1"/>
          <p:cNvSpPr>
            <a:spLocks noGrp="1"/>
          </p:cNvSpPr>
          <p:nvPr>
            <p:ph type="sldNum" sz="quarter" idx="12"/>
          </p:nvPr>
        </p:nvSpPr>
        <p:spPr/>
        <p:txBody>
          <a:bodyPr/>
          <a:lstStyle/>
          <a:p>
            <a:fld id="{6B15A13A-5982-3C47-952A-3E639C1F5F93}" type="slidenum">
              <a:rPr lang="en-US" smtClean="0"/>
              <a:pPr/>
              <a:t>3</a:t>
            </a:fld>
            <a:endParaRPr lang="en-US"/>
          </a:p>
        </p:txBody>
      </p:sp>
      <p:sp>
        <p:nvSpPr>
          <p:cNvPr id="9" name="TextBox 8"/>
          <p:cNvSpPr txBox="1"/>
          <p:nvPr/>
        </p:nvSpPr>
        <p:spPr>
          <a:xfrm>
            <a:off x="395417" y="5305168"/>
            <a:ext cx="7609712" cy="369332"/>
          </a:xfrm>
          <a:prstGeom prst="rect">
            <a:avLst/>
          </a:prstGeom>
          <a:noFill/>
        </p:spPr>
        <p:txBody>
          <a:bodyPr wrap="none" rtlCol="0">
            <a:spAutoFit/>
          </a:bodyPr>
          <a:lstStyle/>
          <a:p>
            <a:r>
              <a:rPr lang="en-US" dirty="0" smtClean="0"/>
              <a:t>2) 57:020 Fluids Class Lecture Note: http://www.engineering.uiowa.edu/~fluids</a:t>
            </a:r>
            <a:endParaRPr lang="en-US" dirty="0"/>
          </a:p>
        </p:txBody>
      </p:sp>
    </p:spTree>
    <p:extLst>
      <p:ext uri="{BB962C8B-B14F-4D97-AF65-F5344CB8AC3E}">
        <p14:creationId xmlns:p14="http://schemas.microsoft.com/office/powerpoint/2010/main" xmlns="" val="3617217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B15A13A-5982-3C47-952A-3E639C1F5F93}" type="slidenum">
              <a:rPr lang="en-US" smtClean="0"/>
              <a:pPr/>
              <a:t>30</a:t>
            </a:fld>
            <a:endParaRPr lang="en-US"/>
          </a:p>
        </p:txBody>
      </p:sp>
      <p:pic>
        <p:nvPicPr>
          <p:cNvPr id="8" name="Picture 7"/>
          <p:cNvPicPr>
            <a:picLocks noChangeAspect="1"/>
          </p:cNvPicPr>
          <p:nvPr/>
        </p:nvPicPr>
        <p:blipFill>
          <a:blip r:embed="rId2"/>
          <a:stretch>
            <a:fillRect/>
          </a:stretch>
        </p:blipFill>
        <p:spPr>
          <a:xfrm>
            <a:off x="238529" y="622240"/>
            <a:ext cx="347815" cy="293184"/>
          </a:xfrm>
          <a:prstGeom prst="rect">
            <a:avLst/>
          </a:prstGeom>
        </p:spPr>
      </p:pic>
      <p:pic>
        <p:nvPicPr>
          <p:cNvPr id="9" name="Picture 8"/>
          <p:cNvPicPr>
            <a:picLocks noChangeAspect="1"/>
          </p:cNvPicPr>
          <p:nvPr/>
        </p:nvPicPr>
        <p:blipFill>
          <a:blip r:embed="rId3"/>
          <a:stretch>
            <a:fillRect/>
          </a:stretch>
        </p:blipFill>
        <p:spPr>
          <a:xfrm>
            <a:off x="718149" y="528246"/>
            <a:ext cx="3302000" cy="3251200"/>
          </a:xfrm>
          <a:prstGeom prst="rect">
            <a:avLst/>
          </a:prstGeom>
        </p:spPr>
      </p:pic>
      <p:pic>
        <p:nvPicPr>
          <p:cNvPr id="10" name="Picture 9"/>
          <p:cNvPicPr>
            <a:picLocks noChangeAspect="1"/>
          </p:cNvPicPr>
          <p:nvPr/>
        </p:nvPicPr>
        <p:blipFill>
          <a:blip r:embed="rId4"/>
          <a:stretch>
            <a:fillRect/>
          </a:stretch>
        </p:blipFill>
        <p:spPr>
          <a:xfrm>
            <a:off x="4934077" y="528246"/>
            <a:ext cx="3454400" cy="3962400"/>
          </a:xfrm>
          <a:prstGeom prst="rect">
            <a:avLst/>
          </a:prstGeom>
        </p:spPr>
      </p:pic>
      <p:pic>
        <p:nvPicPr>
          <p:cNvPr id="11" name="Picture 10"/>
          <p:cNvPicPr>
            <a:picLocks noChangeAspect="1"/>
          </p:cNvPicPr>
          <p:nvPr/>
        </p:nvPicPr>
        <p:blipFill>
          <a:blip r:embed="rId2"/>
          <a:stretch>
            <a:fillRect/>
          </a:stretch>
        </p:blipFill>
        <p:spPr>
          <a:xfrm>
            <a:off x="4561548" y="605764"/>
            <a:ext cx="347815" cy="293184"/>
          </a:xfrm>
          <a:prstGeom prst="rect">
            <a:avLst/>
          </a:prstGeom>
        </p:spPr>
      </p:pic>
    </p:spTree>
    <p:extLst>
      <p:ext uri="{BB962C8B-B14F-4D97-AF65-F5344CB8AC3E}">
        <p14:creationId xmlns:p14="http://schemas.microsoft.com/office/powerpoint/2010/main" xmlns="" val="729949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srcRect/>
          <a:stretch>
            <a:fillRect/>
          </a:stretch>
        </p:blipFill>
        <p:spPr bwMode="auto">
          <a:xfrm>
            <a:off x="4386455" y="5348312"/>
            <a:ext cx="4333489" cy="247819"/>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579031" y="3319175"/>
            <a:ext cx="1741311" cy="179253"/>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4326318" y="3094014"/>
            <a:ext cx="4608813" cy="285375"/>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671689" y="665532"/>
            <a:ext cx="3454400" cy="35560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31</a:t>
            </a:fld>
            <a:endParaRPr lang="en-US"/>
          </a:p>
        </p:txBody>
      </p:sp>
      <p:pic>
        <p:nvPicPr>
          <p:cNvPr id="5" name="Picture 4"/>
          <p:cNvPicPr>
            <a:picLocks noChangeAspect="1"/>
          </p:cNvPicPr>
          <p:nvPr/>
        </p:nvPicPr>
        <p:blipFill>
          <a:blip r:embed="rId6"/>
          <a:stretch>
            <a:fillRect/>
          </a:stretch>
        </p:blipFill>
        <p:spPr>
          <a:xfrm>
            <a:off x="271664" y="674838"/>
            <a:ext cx="347815" cy="293184"/>
          </a:xfrm>
          <a:prstGeom prst="rect">
            <a:avLst/>
          </a:prstGeom>
        </p:spPr>
      </p:pic>
      <p:pic>
        <p:nvPicPr>
          <p:cNvPr id="10" name="Picture 9"/>
          <p:cNvPicPr>
            <a:picLocks noChangeAspect="1"/>
          </p:cNvPicPr>
          <p:nvPr/>
        </p:nvPicPr>
        <p:blipFill>
          <a:blip r:embed="rId7"/>
          <a:stretch>
            <a:fillRect/>
          </a:stretch>
        </p:blipFill>
        <p:spPr>
          <a:xfrm>
            <a:off x="4825566" y="733649"/>
            <a:ext cx="889677" cy="179568"/>
          </a:xfrm>
          <a:prstGeom prst="rect">
            <a:avLst/>
          </a:prstGeom>
        </p:spPr>
      </p:pic>
      <p:pic>
        <p:nvPicPr>
          <p:cNvPr id="11" name="Picture 10"/>
          <p:cNvPicPr>
            <a:picLocks noChangeAspect="1"/>
          </p:cNvPicPr>
          <p:nvPr/>
        </p:nvPicPr>
        <p:blipFill>
          <a:blip r:embed="rId8"/>
          <a:stretch>
            <a:fillRect/>
          </a:stretch>
        </p:blipFill>
        <p:spPr>
          <a:xfrm>
            <a:off x="6261833" y="733649"/>
            <a:ext cx="1006130" cy="179568"/>
          </a:xfrm>
          <a:prstGeom prst="rect">
            <a:avLst/>
          </a:prstGeom>
        </p:spPr>
      </p:pic>
      <p:pic>
        <p:nvPicPr>
          <p:cNvPr id="12" name="Picture 11"/>
          <p:cNvPicPr>
            <a:picLocks noChangeAspect="1"/>
          </p:cNvPicPr>
          <p:nvPr/>
        </p:nvPicPr>
        <p:blipFill>
          <a:blip r:embed="rId9"/>
          <a:stretch>
            <a:fillRect/>
          </a:stretch>
        </p:blipFill>
        <p:spPr>
          <a:xfrm>
            <a:off x="4825566" y="1013048"/>
            <a:ext cx="1257741" cy="843702"/>
          </a:xfrm>
          <a:prstGeom prst="rect">
            <a:avLst/>
          </a:prstGeom>
        </p:spPr>
      </p:pic>
      <p:pic>
        <p:nvPicPr>
          <p:cNvPr id="13" name="Picture 12"/>
          <p:cNvPicPr>
            <a:picLocks noChangeAspect="1"/>
          </p:cNvPicPr>
          <p:nvPr/>
        </p:nvPicPr>
        <p:blipFill>
          <a:blip r:embed="rId10"/>
          <a:stretch>
            <a:fillRect/>
          </a:stretch>
        </p:blipFill>
        <p:spPr>
          <a:xfrm>
            <a:off x="6241396" y="1000348"/>
            <a:ext cx="1425217" cy="759161"/>
          </a:xfrm>
          <a:prstGeom prst="rect">
            <a:avLst/>
          </a:prstGeom>
        </p:spPr>
      </p:pic>
      <p:pic>
        <p:nvPicPr>
          <p:cNvPr id="14" name="Picture 13"/>
          <p:cNvPicPr>
            <a:picLocks noChangeAspect="1"/>
          </p:cNvPicPr>
          <p:nvPr/>
        </p:nvPicPr>
        <p:blipFill>
          <a:blip r:embed="rId11"/>
          <a:stretch>
            <a:fillRect/>
          </a:stretch>
        </p:blipFill>
        <p:spPr>
          <a:xfrm>
            <a:off x="4579031" y="2168870"/>
            <a:ext cx="4356100" cy="952500"/>
          </a:xfrm>
          <a:prstGeom prst="rect">
            <a:avLst/>
          </a:prstGeom>
        </p:spPr>
      </p:pic>
      <p:pic>
        <p:nvPicPr>
          <p:cNvPr id="15" name="Picture 14"/>
          <p:cNvPicPr>
            <a:picLocks noChangeAspect="1"/>
          </p:cNvPicPr>
          <p:nvPr/>
        </p:nvPicPr>
        <p:blipFill>
          <a:blip r:embed="rId12"/>
          <a:stretch>
            <a:fillRect/>
          </a:stretch>
        </p:blipFill>
        <p:spPr>
          <a:xfrm>
            <a:off x="4579031" y="4402332"/>
            <a:ext cx="4457700" cy="1028700"/>
          </a:xfrm>
          <a:prstGeom prst="rect">
            <a:avLst/>
          </a:prstGeom>
        </p:spPr>
      </p:pic>
      <p:pic>
        <p:nvPicPr>
          <p:cNvPr id="2051" name="Picture 3"/>
          <p:cNvPicPr>
            <a:picLocks noChangeAspect="1" noChangeArrowheads="1"/>
          </p:cNvPicPr>
          <p:nvPr/>
        </p:nvPicPr>
        <p:blipFill>
          <a:blip r:embed="rId13"/>
          <a:srcRect/>
          <a:stretch>
            <a:fillRect/>
          </a:stretch>
        </p:blipFill>
        <p:spPr bwMode="auto">
          <a:xfrm>
            <a:off x="147342" y="4638034"/>
            <a:ext cx="1556823" cy="1956362"/>
          </a:xfrm>
          <a:prstGeom prst="rect">
            <a:avLst/>
          </a:prstGeom>
          <a:noFill/>
          <a:ln w="9525">
            <a:solidFill>
              <a:schemeClr val="tx1"/>
            </a:solidFill>
            <a:miter lim="800000"/>
            <a:headEnd/>
            <a:tailEnd/>
          </a:ln>
        </p:spPr>
      </p:pic>
      <p:pic>
        <p:nvPicPr>
          <p:cNvPr id="2052" name="Picture 4"/>
          <p:cNvPicPr>
            <a:picLocks noChangeAspect="1" noChangeArrowheads="1"/>
          </p:cNvPicPr>
          <p:nvPr/>
        </p:nvPicPr>
        <p:blipFill>
          <a:blip r:embed="rId14"/>
          <a:srcRect/>
          <a:stretch>
            <a:fillRect/>
          </a:stretch>
        </p:blipFill>
        <p:spPr bwMode="auto">
          <a:xfrm>
            <a:off x="1753593" y="5472222"/>
            <a:ext cx="2624138" cy="1120754"/>
          </a:xfrm>
          <a:prstGeom prst="rect">
            <a:avLst/>
          </a:prstGeom>
          <a:noFill/>
          <a:ln w="9525">
            <a:noFill/>
            <a:miter lim="800000"/>
            <a:headEnd/>
            <a:tailEnd/>
          </a:ln>
        </p:spPr>
      </p:pic>
      <p:cxnSp>
        <p:nvCxnSpPr>
          <p:cNvPr id="18" name="Straight Connector 17"/>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3076" name="Picture 4"/>
          <p:cNvPicPr>
            <a:picLocks noChangeAspect="1" noChangeArrowheads="1"/>
          </p:cNvPicPr>
          <p:nvPr/>
        </p:nvPicPr>
        <p:blipFill>
          <a:blip r:embed="rId15"/>
          <a:srcRect/>
          <a:stretch>
            <a:fillRect/>
          </a:stretch>
        </p:blipFill>
        <p:spPr bwMode="auto">
          <a:xfrm>
            <a:off x="4359167" y="3523142"/>
            <a:ext cx="4584202" cy="701338"/>
          </a:xfrm>
          <a:prstGeom prst="rect">
            <a:avLst/>
          </a:prstGeom>
          <a:noFill/>
          <a:ln w="9525">
            <a:noFill/>
            <a:miter lim="800000"/>
            <a:headEnd/>
            <a:tailEnd/>
          </a:ln>
        </p:spPr>
      </p:pic>
      <p:pic>
        <p:nvPicPr>
          <p:cNvPr id="3080" name="Picture 8"/>
          <p:cNvPicPr>
            <a:picLocks noChangeAspect="1" noChangeArrowheads="1"/>
          </p:cNvPicPr>
          <p:nvPr/>
        </p:nvPicPr>
        <p:blipFill>
          <a:blip r:embed="rId16"/>
          <a:srcRect/>
          <a:stretch>
            <a:fillRect/>
          </a:stretch>
        </p:blipFill>
        <p:spPr bwMode="auto">
          <a:xfrm>
            <a:off x="4614204" y="5596132"/>
            <a:ext cx="4023360" cy="154449"/>
          </a:xfrm>
          <a:prstGeom prst="rect">
            <a:avLst/>
          </a:prstGeom>
          <a:noFill/>
          <a:ln w="9525">
            <a:noFill/>
            <a:miter lim="800000"/>
            <a:headEnd/>
            <a:tailEnd/>
          </a:ln>
        </p:spPr>
      </p:pic>
      <p:pic>
        <p:nvPicPr>
          <p:cNvPr id="3081" name="Picture 9"/>
          <p:cNvPicPr>
            <a:picLocks noChangeAspect="1" noChangeArrowheads="1"/>
          </p:cNvPicPr>
          <p:nvPr/>
        </p:nvPicPr>
        <p:blipFill>
          <a:blip r:embed="rId17"/>
          <a:srcRect/>
          <a:stretch>
            <a:fillRect/>
          </a:stretch>
        </p:blipFill>
        <p:spPr bwMode="auto">
          <a:xfrm>
            <a:off x="4603744" y="5841198"/>
            <a:ext cx="2560320" cy="685440"/>
          </a:xfrm>
          <a:prstGeom prst="rect">
            <a:avLst/>
          </a:prstGeom>
          <a:noFill/>
          <a:ln w="9525">
            <a:noFill/>
            <a:miter lim="800000"/>
            <a:headEnd/>
            <a:tailEnd/>
          </a:ln>
        </p:spPr>
      </p:pic>
    </p:spTree>
    <p:extLst>
      <p:ext uri="{BB962C8B-B14F-4D97-AF65-F5344CB8AC3E}">
        <p14:creationId xmlns:p14="http://schemas.microsoft.com/office/powerpoint/2010/main" xmlns="" val="2160222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9723" y="545395"/>
            <a:ext cx="3416300" cy="2552700"/>
          </a:xfrm>
          <a:prstGeom prst="rect">
            <a:avLst/>
          </a:prstGeom>
        </p:spPr>
      </p:pic>
      <p:pic>
        <p:nvPicPr>
          <p:cNvPr id="3" name="Picture 2"/>
          <p:cNvPicPr>
            <a:picLocks noChangeAspect="1"/>
          </p:cNvPicPr>
          <p:nvPr/>
        </p:nvPicPr>
        <p:blipFill>
          <a:blip r:embed="rId3"/>
          <a:stretch>
            <a:fillRect/>
          </a:stretch>
        </p:blipFill>
        <p:spPr>
          <a:xfrm>
            <a:off x="599723" y="3235677"/>
            <a:ext cx="3556000" cy="3111500"/>
          </a:xfrm>
          <a:prstGeom prst="rect">
            <a:avLst/>
          </a:prstGeom>
        </p:spPr>
      </p:pic>
      <p:pic>
        <p:nvPicPr>
          <p:cNvPr id="5" name="Picture 4"/>
          <p:cNvPicPr>
            <a:picLocks noChangeAspect="1"/>
          </p:cNvPicPr>
          <p:nvPr/>
        </p:nvPicPr>
        <p:blipFill>
          <a:blip r:embed="rId4"/>
          <a:stretch>
            <a:fillRect/>
          </a:stretch>
        </p:blipFill>
        <p:spPr>
          <a:xfrm>
            <a:off x="4407724" y="2946546"/>
            <a:ext cx="4290952" cy="3516898"/>
          </a:xfrm>
          <a:prstGeom prst="rect">
            <a:avLst/>
          </a:prstGeom>
        </p:spPr>
      </p:pic>
      <p:sp>
        <p:nvSpPr>
          <p:cNvPr id="6" name="Slide Number Placeholder 5"/>
          <p:cNvSpPr>
            <a:spLocks noGrp="1"/>
          </p:cNvSpPr>
          <p:nvPr>
            <p:ph type="sldNum" sz="quarter" idx="12"/>
          </p:nvPr>
        </p:nvSpPr>
        <p:spPr/>
        <p:txBody>
          <a:bodyPr/>
          <a:lstStyle/>
          <a:p>
            <a:fld id="{6B15A13A-5982-3C47-952A-3E639C1F5F93}" type="slidenum">
              <a:rPr lang="en-US" smtClean="0"/>
              <a:pPr/>
              <a:t>32</a:t>
            </a:fld>
            <a:endParaRPr lang="en-US"/>
          </a:p>
        </p:txBody>
      </p:sp>
      <p:pic>
        <p:nvPicPr>
          <p:cNvPr id="7" name="Picture 6"/>
          <p:cNvPicPr>
            <a:picLocks noChangeAspect="1"/>
          </p:cNvPicPr>
          <p:nvPr/>
        </p:nvPicPr>
        <p:blipFill>
          <a:blip r:embed="rId5"/>
          <a:stretch>
            <a:fillRect/>
          </a:stretch>
        </p:blipFill>
        <p:spPr>
          <a:xfrm>
            <a:off x="205760" y="567744"/>
            <a:ext cx="347815" cy="293184"/>
          </a:xfrm>
          <a:prstGeom prst="rect">
            <a:avLst/>
          </a:prstGeom>
        </p:spPr>
      </p:pic>
      <p:pic>
        <p:nvPicPr>
          <p:cNvPr id="8" name="Picture 7"/>
          <p:cNvPicPr>
            <a:picLocks noChangeAspect="1"/>
          </p:cNvPicPr>
          <p:nvPr/>
        </p:nvPicPr>
        <p:blipFill>
          <a:blip r:embed="rId5"/>
          <a:stretch>
            <a:fillRect/>
          </a:stretch>
        </p:blipFill>
        <p:spPr>
          <a:xfrm>
            <a:off x="4224185" y="381654"/>
            <a:ext cx="347815" cy="293184"/>
          </a:xfrm>
          <a:prstGeom prst="rect">
            <a:avLst/>
          </a:prstGeom>
        </p:spPr>
      </p:pic>
      <p:pic>
        <p:nvPicPr>
          <p:cNvPr id="5122" name="Picture 2"/>
          <p:cNvPicPr>
            <a:picLocks noChangeAspect="1" noChangeArrowheads="1"/>
          </p:cNvPicPr>
          <p:nvPr/>
        </p:nvPicPr>
        <p:blipFill>
          <a:blip r:embed="rId6"/>
          <a:srcRect/>
          <a:stretch>
            <a:fillRect/>
          </a:stretch>
        </p:blipFill>
        <p:spPr bwMode="auto">
          <a:xfrm>
            <a:off x="4696043" y="495967"/>
            <a:ext cx="3368323" cy="1092118"/>
          </a:xfrm>
          <a:prstGeom prst="rect">
            <a:avLst/>
          </a:prstGeom>
          <a:noFill/>
          <a:ln w="9525">
            <a:noFill/>
            <a:miter lim="800000"/>
            <a:headEnd/>
            <a:tailEnd/>
          </a:ln>
        </p:spPr>
      </p:pic>
      <p:pic>
        <p:nvPicPr>
          <p:cNvPr id="5123" name="Picture 3"/>
          <p:cNvPicPr>
            <a:picLocks noChangeAspect="1" noChangeArrowheads="1"/>
          </p:cNvPicPr>
          <p:nvPr/>
        </p:nvPicPr>
        <p:blipFill>
          <a:blip r:embed="rId7"/>
          <a:srcRect/>
          <a:stretch>
            <a:fillRect/>
          </a:stretch>
        </p:blipFill>
        <p:spPr bwMode="auto">
          <a:xfrm>
            <a:off x="6697362" y="1695281"/>
            <a:ext cx="2136432" cy="1119459"/>
          </a:xfrm>
          <a:prstGeom prst="rect">
            <a:avLst/>
          </a:prstGeom>
          <a:noFill/>
          <a:ln w="9525">
            <a:solidFill>
              <a:schemeClr val="tx1"/>
            </a:solidFill>
            <a:miter lim="800000"/>
            <a:headEnd/>
            <a:tailEnd/>
          </a:ln>
        </p:spPr>
      </p:pic>
    </p:spTree>
    <p:extLst>
      <p:ext uri="{BB962C8B-B14F-4D97-AF65-F5344CB8AC3E}">
        <p14:creationId xmlns:p14="http://schemas.microsoft.com/office/powerpoint/2010/main" xmlns="" val="1824914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33</a:t>
            </a:fld>
            <a:endParaRPr lang="en-US"/>
          </a:p>
        </p:txBody>
      </p:sp>
      <p:pic>
        <p:nvPicPr>
          <p:cNvPr id="3074" name="Picture 2"/>
          <p:cNvPicPr>
            <a:picLocks noChangeAspect="1" noChangeArrowheads="1"/>
          </p:cNvPicPr>
          <p:nvPr/>
        </p:nvPicPr>
        <p:blipFill>
          <a:blip r:embed="rId2"/>
          <a:srcRect/>
          <a:stretch>
            <a:fillRect/>
          </a:stretch>
        </p:blipFill>
        <p:spPr bwMode="auto">
          <a:xfrm>
            <a:off x="4744351" y="760327"/>
            <a:ext cx="3843591" cy="2001538"/>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744351" y="2992149"/>
            <a:ext cx="3942449" cy="804079"/>
          </a:xfrm>
          <a:prstGeom prst="rect">
            <a:avLst/>
          </a:prstGeom>
          <a:noFill/>
          <a:ln w="9525">
            <a:noFill/>
            <a:miter lim="800000"/>
            <a:headEnd/>
            <a:tailEnd/>
          </a:ln>
        </p:spPr>
      </p:pic>
      <p:pic>
        <p:nvPicPr>
          <p:cNvPr id="3078" name="Picture 6"/>
          <p:cNvPicPr>
            <a:picLocks noChangeAspect="1" noChangeArrowheads="1"/>
          </p:cNvPicPr>
          <p:nvPr/>
        </p:nvPicPr>
        <p:blipFill>
          <a:blip r:embed="rId4"/>
          <a:srcRect/>
          <a:stretch>
            <a:fillRect/>
          </a:stretch>
        </p:blipFill>
        <p:spPr bwMode="auto">
          <a:xfrm>
            <a:off x="5004478" y="4113777"/>
            <a:ext cx="3830599" cy="789926"/>
          </a:xfrm>
          <a:prstGeom prst="rect">
            <a:avLst/>
          </a:prstGeom>
          <a:noFill/>
          <a:ln w="9525">
            <a:noFill/>
            <a:miter lim="800000"/>
            <a:headEnd/>
            <a:tailEnd/>
          </a:ln>
        </p:spPr>
      </p:pic>
      <p:pic>
        <p:nvPicPr>
          <p:cNvPr id="3079" name="Picture 7"/>
          <p:cNvPicPr>
            <a:picLocks noChangeAspect="1" noChangeArrowheads="1"/>
          </p:cNvPicPr>
          <p:nvPr/>
        </p:nvPicPr>
        <p:blipFill>
          <a:blip r:embed="rId5"/>
          <a:srcRect/>
          <a:stretch>
            <a:fillRect/>
          </a:stretch>
        </p:blipFill>
        <p:spPr bwMode="auto">
          <a:xfrm>
            <a:off x="656208" y="740088"/>
            <a:ext cx="3358437" cy="1903713"/>
          </a:xfrm>
          <a:prstGeom prst="rect">
            <a:avLst/>
          </a:prstGeom>
          <a:noFill/>
          <a:ln w="9525">
            <a:noFill/>
            <a:miter lim="800000"/>
            <a:headEnd/>
            <a:tailEnd/>
          </a:ln>
        </p:spPr>
      </p:pic>
      <p:pic>
        <p:nvPicPr>
          <p:cNvPr id="3081" name="Picture 9"/>
          <p:cNvPicPr>
            <a:picLocks noChangeAspect="1" noChangeArrowheads="1"/>
          </p:cNvPicPr>
          <p:nvPr/>
        </p:nvPicPr>
        <p:blipFill>
          <a:blip r:embed="rId6"/>
          <a:srcRect/>
          <a:stretch>
            <a:fillRect/>
          </a:stretch>
        </p:blipFill>
        <p:spPr bwMode="auto">
          <a:xfrm>
            <a:off x="832020" y="2992149"/>
            <a:ext cx="2368649" cy="305842"/>
          </a:xfrm>
          <a:prstGeom prst="rect">
            <a:avLst/>
          </a:prstGeom>
          <a:noFill/>
          <a:ln w="9525">
            <a:noFill/>
            <a:miter lim="800000"/>
            <a:headEnd/>
            <a:tailEnd/>
          </a:ln>
        </p:spPr>
      </p:pic>
      <p:pic>
        <p:nvPicPr>
          <p:cNvPr id="3082" name="Picture 10"/>
          <p:cNvPicPr>
            <a:picLocks noChangeAspect="1" noChangeArrowheads="1"/>
          </p:cNvPicPr>
          <p:nvPr/>
        </p:nvPicPr>
        <p:blipFill>
          <a:blip r:embed="rId7"/>
          <a:srcRect/>
          <a:stretch>
            <a:fillRect/>
          </a:stretch>
        </p:blipFill>
        <p:spPr bwMode="auto">
          <a:xfrm>
            <a:off x="832020" y="3297991"/>
            <a:ext cx="1005018" cy="241204"/>
          </a:xfrm>
          <a:prstGeom prst="rect">
            <a:avLst/>
          </a:prstGeom>
          <a:noFill/>
          <a:ln w="9525">
            <a:noFill/>
            <a:miter lim="800000"/>
            <a:headEnd/>
            <a:tailEnd/>
          </a:ln>
        </p:spPr>
      </p:pic>
      <p:cxnSp>
        <p:nvCxnSpPr>
          <p:cNvPr id="13" name="Straight Connector 12"/>
          <p:cNvCxnSpPr/>
          <p:nvPr/>
        </p:nvCxnSpPr>
        <p:spPr>
          <a:xfrm rot="5400000">
            <a:off x="1760876" y="3539195"/>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054" y="711200"/>
            <a:ext cx="3340100" cy="2882900"/>
          </a:xfrm>
          <a:prstGeom prst="rect">
            <a:avLst/>
          </a:prstGeom>
        </p:spPr>
      </p:pic>
      <p:pic>
        <p:nvPicPr>
          <p:cNvPr id="3" name="Picture 2"/>
          <p:cNvPicPr>
            <a:picLocks noChangeAspect="1"/>
          </p:cNvPicPr>
          <p:nvPr/>
        </p:nvPicPr>
        <p:blipFill>
          <a:blip r:embed="rId3"/>
          <a:stretch>
            <a:fillRect/>
          </a:stretch>
        </p:blipFill>
        <p:spPr>
          <a:xfrm>
            <a:off x="553156" y="3927122"/>
            <a:ext cx="3454400" cy="1587500"/>
          </a:xfrm>
          <a:prstGeom prst="rect">
            <a:avLst/>
          </a:prstGeom>
        </p:spPr>
      </p:pic>
      <p:sp>
        <p:nvSpPr>
          <p:cNvPr id="4" name="Slide Number Placeholder 3"/>
          <p:cNvSpPr>
            <a:spLocks noGrp="1"/>
          </p:cNvSpPr>
          <p:nvPr>
            <p:ph type="sldNum" sz="quarter" idx="12"/>
          </p:nvPr>
        </p:nvSpPr>
        <p:spPr/>
        <p:txBody>
          <a:bodyPr/>
          <a:lstStyle/>
          <a:p>
            <a:fld id="{6B15A13A-5982-3C47-952A-3E639C1F5F93}" type="slidenum">
              <a:rPr lang="en-US" smtClean="0"/>
              <a:pPr/>
              <a:t>34</a:t>
            </a:fld>
            <a:endParaRPr lang="en-US"/>
          </a:p>
        </p:txBody>
      </p:sp>
      <p:pic>
        <p:nvPicPr>
          <p:cNvPr id="5" name="Picture 4"/>
          <p:cNvPicPr>
            <a:picLocks noChangeAspect="1"/>
          </p:cNvPicPr>
          <p:nvPr/>
        </p:nvPicPr>
        <p:blipFill>
          <a:blip r:embed="rId4"/>
          <a:stretch>
            <a:fillRect/>
          </a:stretch>
        </p:blipFill>
        <p:spPr>
          <a:xfrm>
            <a:off x="271664" y="674838"/>
            <a:ext cx="347815" cy="293184"/>
          </a:xfrm>
          <a:prstGeom prst="rect">
            <a:avLst/>
          </a:prstGeom>
        </p:spPr>
      </p:pic>
    </p:spTree>
    <p:extLst>
      <p:ext uri="{BB962C8B-B14F-4D97-AF65-F5344CB8AC3E}">
        <p14:creationId xmlns:p14="http://schemas.microsoft.com/office/powerpoint/2010/main" xmlns="" val="2699797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0857" y="981677"/>
            <a:ext cx="3416300" cy="16764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35</a:t>
            </a:fld>
            <a:endParaRPr lang="en-US"/>
          </a:p>
        </p:txBody>
      </p:sp>
      <p:pic>
        <p:nvPicPr>
          <p:cNvPr id="4" name="Picture 3"/>
          <p:cNvPicPr>
            <a:picLocks noChangeAspect="1"/>
          </p:cNvPicPr>
          <p:nvPr/>
        </p:nvPicPr>
        <p:blipFill>
          <a:blip r:embed="rId3"/>
          <a:stretch>
            <a:fillRect/>
          </a:stretch>
        </p:blipFill>
        <p:spPr>
          <a:xfrm>
            <a:off x="304616" y="1047581"/>
            <a:ext cx="347815" cy="293184"/>
          </a:xfrm>
          <a:prstGeom prst="rect">
            <a:avLst/>
          </a:prstGeom>
        </p:spPr>
      </p:pic>
      <p:pic>
        <p:nvPicPr>
          <p:cNvPr id="5122" name="Picture 2"/>
          <p:cNvPicPr>
            <a:picLocks noChangeAspect="1" noChangeArrowheads="1"/>
          </p:cNvPicPr>
          <p:nvPr/>
        </p:nvPicPr>
        <p:blipFill>
          <a:blip r:embed="rId4"/>
          <a:srcRect/>
          <a:stretch>
            <a:fillRect/>
          </a:stretch>
        </p:blipFill>
        <p:spPr bwMode="auto">
          <a:xfrm>
            <a:off x="4521586" y="981677"/>
            <a:ext cx="4063227" cy="4278388"/>
          </a:xfrm>
          <a:prstGeom prst="rect">
            <a:avLst/>
          </a:prstGeom>
          <a:noFill/>
          <a:ln w="9525">
            <a:noFill/>
            <a:miter lim="800000"/>
            <a:headEnd/>
            <a:tailEnd/>
          </a:ln>
        </p:spPr>
      </p:pic>
      <p:cxnSp>
        <p:nvCxnSpPr>
          <p:cNvPr id="7" name="Straight Connector 6"/>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133229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36</a:t>
            </a:fld>
            <a:endParaRPr lang="en-US"/>
          </a:p>
        </p:txBody>
      </p:sp>
      <p:pic>
        <p:nvPicPr>
          <p:cNvPr id="4100" name="Picture 4"/>
          <p:cNvPicPr>
            <a:picLocks noChangeAspect="1" noChangeArrowheads="1"/>
          </p:cNvPicPr>
          <p:nvPr/>
        </p:nvPicPr>
        <p:blipFill>
          <a:blip r:embed="rId2"/>
          <a:srcRect l="8536"/>
          <a:stretch>
            <a:fillRect/>
          </a:stretch>
        </p:blipFill>
        <p:spPr bwMode="auto">
          <a:xfrm>
            <a:off x="4720281" y="2615868"/>
            <a:ext cx="3354087" cy="3343275"/>
          </a:xfrm>
          <a:prstGeom prst="rect">
            <a:avLst/>
          </a:prstGeom>
          <a:noFill/>
          <a:ln w="9525">
            <a:noFill/>
            <a:miter lim="800000"/>
            <a:headEnd/>
            <a:tailEnd/>
          </a:ln>
        </p:spPr>
      </p:pic>
      <p:pic>
        <p:nvPicPr>
          <p:cNvPr id="4101" name="Picture 5"/>
          <p:cNvPicPr>
            <a:picLocks noChangeAspect="1" noChangeArrowheads="1"/>
          </p:cNvPicPr>
          <p:nvPr/>
        </p:nvPicPr>
        <p:blipFill>
          <a:blip r:embed="rId3"/>
          <a:srcRect/>
          <a:stretch>
            <a:fillRect/>
          </a:stretch>
        </p:blipFill>
        <p:spPr bwMode="auto">
          <a:xfrm>
            <a:off x="222421" y="1055036"/>
            <a:ext cx="4184821" cy="3245371"/>
          </a:xfrm>
          <a:prstGeom prst="rect">
            <a:avLst/>
          </a:prstGeom>
          <a:noFill/>
          <a:ln w="9525">
            <a:noFill/>
            <a:miter lim="800000"/>
            <a:headEnd/>
            <a:tailEnd/>
          </a:ln>
        </p:spPr>
      </p:pic>
      <p:pic>
        <p:nvPicPr>
          <p:cNvPr id="4102" name="Picture 6"/>
          <p:cNvPicPr>
            <a:picLocks noChangeAspect="1" noChangeArrowheads="1"/>
          </p:cNvPicPr>
          <p:nvPr/>
        </p:nvPicPr>
        <p:blipFill>
          <a:blip r:embed="rId4"/>
          <a:srcRect/>
          <a:stretch>
            <a:fillRect/>
          </a:stretch>
        </p:blipFill>
        <p:spPr bwMode="auto">
          <a:xfrm>
            <a:off x="4539048" y="1055036"/>
            <a:ext cx="4293927" cy="1361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37</a:t>
            </a:fld>
            <a:endParaRPr lang="en-US"/>
          </a:p>
        </p:txBody>
      </p:sp>
      <p:pic>
        <p:nvPicPr>
          <p:cNvPr id="6146" name="Picture 2"/>
          <p:cNvPicPr>
            <a:picLocks noChangeAspect="1" noChangeArrowheads="1"/>
          </p:cNvPicPr>
          <p:nvPr/>
        </p:nvPicPr>
        <p:blipFill>
          <a:blip r:embed="rId2"/>
          <a:srcRect/>
          <a:stretch>
            <a:fillRect/>
          </a:stretch>
        </p:blipFill>
        <p:spPr bwMode="auto">
          <a:xfrm>
            <a:off x="385221" y="1644479"/>
            <a:ext cx="3623510" cy="1584270"/>
          </a:xfrm>
          <a:prstGeom prst="rect">
            <a:avLst/>
          </a:prstGeom>
          <a:noFill/>
          <a:ln w="9525">
            <a:noFill/>
            <a:miter lim="800000"/>
            <a:headEnd/>
            <a:tailEnd/>
          </a:ln>
        </p:spPr>
      </p:pic>
      <p:sp>
        <p:nvSpPr>
          <p:cNvPr id="4" name="TextBox 3"/>
          <p:cNvSpPr txBox="1"/>
          <p:nvPr/>
        </p:nvSpPr>
        <p:spPr>
          <a:xfrm>
            <a:off x="657067" y="1605891"/>
            <a:ext cx="356188" cy="276999"/>
          </a:xfrm>
          <a:prstGeom prst="rect">
            <a:avLst/>
          </a:prstGeom>
          <a:noFill/>
        </p:spPr>
        <p:txBody>
          <a:bodyPr wrap="none" rtlCol="0">
            <a:spAutoFit/>
          </a:bodyPr>
          <a:lstStyle/>
          <a:p>
            <a:r>
              <a:rPr lang="en-US" sz="1200" dirty="0" smtClean="0"/>
              <a:t>(2)</a:t>
            </a:r>
            <a:endParaRPr lang="en-US" sz="1200" dirty="0"/>
          </a:p>
        </p:txBody>
      </p:sp>
      <p:sp>
        <p:nvSpPr>
          <p:cNvPr id="5" name="TextBox 4"/>
          <p:cNvSpPr txBox="1"/>
          <p:nvPr/>
        </p:nvSpPr>
        <p:spPr>
          <a:xfrm>
            <a:off x="2636309" y="2157829"/>
            <a:ext cx="356188" cy="276999"/>
          </a:xfrm>
          <a:prstGeom prst="rect">
            <a:avLst/>
          </a:prstGeom>
          <a:noFill/>
        </p:spPr>
        <p:txBody>
          <a:bodyPr wrap="none" rtlCol="0">
            <a:spAutoFit/>
          </a:bodyPr>
          <a:lstStyle/>
          <a:p>
            <a:r>
              <a:rPr lang="en-US" sz="1200" dirty="0" smtClean="0"/>
              <a:t>(1)</a:t>
            </a:r>
            <a:endParaRPr lang="en-US" sz="1200" dirty="0"/>
          </a:p>
        </p:txBody>
      </p:sp>
      <p:sp>
        <p:nvSpPr>
          <p:cNvPr id="6" name="TextBox 5"/>
          <p:cNvSpPr txBox="1"/>
          <p:nvPr/>
        </p:nvSpPr>
        <p:spPr>
          <a:xfrm>
            <a:off x="3759637" y="2783905"/>
            <a:ext cx="356188" cy="276999"/>
          </a:xfrm>
          <a:prstGeom prst="rect">
            <a:avLst/>
          </a:prstGeom>
          <a:noFill/>
        </p:spPr>
        <p:txBody>
          <a:bodyPr wrap="none" rtlCol="0">
            <a:spAutoFit/>
          </a:bodyPr>
          <a:lstStyle/>
          <a:p>
            <a:r>
              <a:rPr lang="en-US" sz="1200" dirty="0" smtClean="0"/>
              <a:t>(3)</a:t>
            </a:r>
            <a:endParaRPr lang="en-US" sz="1200" dirty="0"/>
          </a:p>
        </p:txBody>
      </p:sp>
      <p:pic>
        <p:nvPicPr>
          <p:cNvPr id="6148" name="Picture 4"/>
          <p:cNvPicPr>
            <a:picLocks noChangeAspect="1" noChangeArrowheads="1"/>
          </p:cNvPicPr>
          <p:nvPr/>
        </p:nvPicPr>
        <p:blipFill>
          <a:blip r:embed="rId3"/>
          <a:srcRect/>
          <a:stretch>
            <a:fillRect/>
          </a:stretch>
        </p:blipFill>
        <p:spPr bwMode="auto">
          <a:xfrm>
            <a:off x="4287648" y="938629"/>
            <a:ext cx="4531103" cy="48551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9479" y="968022"/>
            <a:ext cx="3302000" cy="3416300"/>
          </a:xfrm>
          <a:prstGeom prst="rect">
            <a:avLst/>
          </a:prstGeom>
        </p:spPr>
      </p:pic>
      <p:sp>
        <p:nvSpPr>
          <p:cNvPr id="2" name="Slide Number Placeholder 1"/>
          <p:cNvSpPr>
            <a:spLocks noGrp="1"/>
          </p:cNvSpPr>
          <p:nvPr>
            <p:ph type="sldNum" sz="quarter" idx="12"/>
          </p:nvPr>
        </p:nvSpPr>
        <p:spPr/>
        <p:txBody>
          <a:bodyPr/>
          <a:lstStyle/>
          <a:p>
            <a:fld id="{6B15A13A-5982-3C47-952A-3E639C1F5F93}" type="slidenum">
              <a:rPr lang="en-US" smtClean="0"/>
              <a:pPr/>
              <a:t>38</a:t>
            </a:fld>
            <a:endParaRPr lang="en-US"/>
          </a:p>
        </p:txBody>
      </p:sp>
      <p:pic>
        <p:nvPicPr>
          <p:cNvPr id="4" name="Picture 3"/>
          <p:cNvPicPr>
            <a:picLocks noChangeAspect="1"/>
          </p:cNvPicPr>
          <p:nvPr/>
        </p:nvPicPr>
        <p:blipFill>
          <a:blip r:embed="rId3"/>
          <a:stretch>
            <a:fillRect/>
          </a:stretch>
        </p:blipFill>
        <p:spPr>
          <a:xfrm>
            <a:off x="271664" y="1046205"/>
            <a:ext cx="347815" cy="293184"/>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4349422" y="1046205"/>
            <a:ext cx="4638214" cy="2684635"/>
          </a:xfrm>
          <a:prstGeom prst="rect">
            <a:avLst/>
          </a:prstGeom>
          <a:noFill/>
          <a:ln w="9525">
            <a:noFill/>
            <a:miter lim="800000"/>
            <a:headEnd/>
            <a:tailEnd/>
          </a:ln>
        </p:spPr>
      </p:pic>
      <p:pic>
        <p:nvPicPr>
          <p:cNvPr id="7171" name="Picture 3"/>
          <p:cNvPicPr>
            <a:picLocks noChangeAspect="1" noChangeArrowheads="1"/>
          </p:cNvPicPr>
          <p:nvPr/>
        </p:nvPicPr>
        <p:blipFill>
          <a:blip r:embed="rId5"/>
          <a:srcRect/>
          <a:stretch>
            <a:fillRect/>
          </a:stretch>
        </p:blipFill>
        <p:spPr bwMode="auto">
          <a:xfrm>
            <a:off x="4481383" y="4121990"/>
            <a:ext cx="4446344" cy="1455691"/>
          </a:xfrm>
          <a:prstGeom prst="rect">
            <a:avLst/>
          </a:prstGeom>
          <a:noFill/>
          <a:ln w="9525">
            <a:noFill/>
            <a:miter lim="800000"/>
            <a:headEnd/>
            <a:tailEnd/>
          </a:ln>
        </p:spPr>
      </p:pic>
      <p:cxnSp>
        <p:nvCxnSpPr>
          <p:cNvPr id="8" name="Straight Connector 7"/>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543912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B15A13A-5982-3C47-952A-3E639C1F5F93}" type="slidenum">
              <a:rPr lang="en-US" smtClean="0"/>
              <a:pPr/>
              <a:t>39</a:t>
            </a:fld>
            <a:endParaRPr lang="en-US"/>
          </a:p>
        </p:txBody>
      </p:sp>
      <p:pic>
        <p:nvPicPr>
          <p:cNvPr id="7" name="Picture 6"/>
          <p:cNvPicPr>
            <a:picLocks noChangeAspect="1"/>
          </p:cNvPicPr>
          <p:nvPr/>
        </p:nvPicPr>
        <p:blipFill>
          <a:blip r:embed="rId2"/>
          <a:stretch>
            <a:fillRect/>
          </a:stretch>
        </p:blipFill>
        <p:spPr>
          <a:xfrm>
            <a:off x="271664" y="674838"/>
            <a:ext cx="347815" cy="293184"/>
          </a:xfrm>
          <a:prstGeom prst="rect">
            <a:avLst/>
          </a:prstGeom>
        </p:spPr>
      </p:pic>
      <p:pic>
        <p:nvPicPr>
          <p:cNvPr id="6146" name="Picture 2"/>
          <p:cNvPicPr>
            <a:picLocks noChangeAspect="1" noChangeArrowheads="1"/>
          </p:cNvPicPr>
          <p:nvPr/>
        </p:nvPicPr>
        <p:blipFill>
          <a:blip r:embed="rId3"/>
          <a:srcRect/>
          <a:stretch>
            <a:fillRect/>
          </a:stretch>
        </p:blipFill>
        <p:spPr bwMode="auto">
          <a:xfrm>
            <a:off x="725959" y="674838"/>
            <a:ext cx="2857500" cy="976313"/>
          </a:xfrm>
          <a:prstGeom prst="rect">
            <a:avLst/>
          </a:prstGeom>
          <a:noFill/>
          <a:ln w="9525">
            <a:noFill/>
            <a:miter lim="800000"/>
            <a:headEnd/>
            <a:tailEnd/>
          </a:ln>
        </p:spPr>
      </p:pic>
      <p:cxnSp>
        <p:nvCxnSpPr>
          <p:cNvPr id="10" name="Straight Connector 9"/>
          <p:cNvCxnSpPr/>
          <p:nvPr/>
        </p:nvCxnSpPr>
        <p:spPr>
          <a:xfrm rot="5400000">
            <a:off x="1184227" y="326491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6150" name="Picture 6"/>
          <p:cNvPicPr>
            <a:picLocks noChangeAspect="1" noChangeArrowheads="1"/>
          </p:cNvPicPr>
          <p:nvPr/>
        </p:nvPicPr>
        <p:blipFill>
          <a:blip r:embed="rId4"/>
          <a:srcRect/>
          <a:stretch>
            <a:fillRect/>
          </a:stretch>
        </p:blipFill>
        <p:spPr bwMode="auto">
          <a:xfrm>
            <a:off x="4275438" y="4214895"/>
            <a:ext cx="3245708" cy="782239"/>
          </a:xfrm>
          <a:prstGeom prst="rect">
            <a:avLst/>
          </a:prstGeom>
          <a:noFill/>
          <a:ln w="9525">
            <a:noFill/>
            <a:miter lim="800000"/>
            <a:headEnd/>
            <a:tailEnd/>
          </a:ln>
        </p:spPr>
      </p:pic>
      <p:pic>
        <p:nvPicPr>
          <p:cNvPr id="6151" name="Picture 7"/>
          <p:cNvPicPr>
            <a:picLocks noChangeAspect="1" noChangeArrowheads="1"/>
          </p:cNvPicPr>
          <p:nvPr/>
        </p:nvPicPr>
        <p:blipFill>
          <a:blip r:embed="rId5"/>
          <a:srcRect/>
          <a:stretch>
            <a:fillRect/>
          </a:stretch>
        </p:blipFill>
        <p:spPr bwMode="auto">
          <a:xfrm>
            <a:off x="4489750" y="4997134"/>
            <a:ext cx="3867665" cy="1089208"/>
          </a:xfrm>
          <a:prstGeom prst="rect">
            <a:avLst/>
          </a:prstGeom>
          <a:noFill/>
          <a:ln w="9525">
            <a:noFill/>
            <a:miter lim="800000"/>
            <a:headEnd/>
            <a:tailEnd/>
          </a:ln>
        </p:spPr>
      </p:pic>
      <p:pic>
        <p:nvPicPr>
          <p:cNvPr id="2" name="Picture 2"/>
          <p:cNvPicPr>
            <a:picLocks noChangeAspect="1" noChangeArrowheads="1"/>
          </p:cNvPicPr>
          <p:nvPr/>
        </p:nvPicPr>
        <p:blipFill>
          <a:blip r:embed="rId6"/>
          <a:srcRect/>
          <a:stretch>
            <a:fillRect/>
          </a:stretch>
        </p:blipFill>
        <p:spPr bwMode="auto">
          <a:xfrm>
            <a:off x="4275438" y="491306"/>
            <a:ext cx="3097169" cy="1159845"/>
          </a:xfrm>
          <a:prstGeom prst="rect">
            <a:avLst/>
          </a:prstGeom>
          <a:noFill/>
          <a:ln w="9525">
            <a:noFill/>
            <a:miter lim="800000"/>
            <a:headEnd/>
            <a:tailEnd/>
          </a:ln>
        </p:spPr>
      </p:pic>
      <p:pic>
        <p:nvPicPr>
          <p:cNvPr id="6147" name="Picture 3"/>
          <p:cNvPicPr>
            <a:picLocks noChangeAspect="1" noChangeArrowheads="1"/>
          </p:cNvPicPr>
          <p:nvPr/>
        </p:nvPicPr>
        <p:blipFill>
          <a:blip r:embed="rId7"/>
          <a:srcRect/>
          <a:stretch>
            <a:fillRect/>
          </a:stretch>
        </p:blipFill>
        <p:spPr bwMode="auto">
          <a:xfrm>
            <a:off x="5774496" y="1412254"/>
            <a:ext cx="2372726" cy="2504816"/>
          </a:xfrm>
          <a:prstGeom prst="rect">
            <a:avLst/>
          </a:prstGeom>
          <a:noFill/>
          <a:ln w="9525">
            <a:noFill/>
            <a:miter lim="800000"/>
            <a:headEnd/>
            <a:tailEnd/>
          </a:ln>
        </p:spPr>
      </p:pic>
    </p:spTree>
    <p:extLst>
      <p:ext uri="{BB962C8B-B14F-4D97-AF65-F5344CB8AC3E}">
        <p14:creationId xmlns:p14="http://schemas.microsoft.com/office/powerpoint/2010/main" xmlns="" val="1824914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4</a:t>
            </a:fld>
            <a:endParaRPr lang="en-US"/>
          </a:p>
        </p:txBody>
      </p:sp>
      <p:pic>
        <p:nvPicPr>
          <p:cNvPr id="12290" name="Picture 2"/>
          <p:cNvPicPr>
            <a:picLocks noChangeAspect="1" noChangeArrowheads="1"/>
          </p:cNvPicPr>
          <p:nvPr/>
        </p:nvPicPr>
        <p:blipFill>
          <a:blip r:embed="rId2"/>
          <a:srcRect/>
          <a:stretch>
            <a:fillRect/>
          </a:stretch>
        </p:blipFill>
        <p:spPr bwMode="auto">
          <a:xfrm>
            <a:off x="650791" y="1086793"/>
            <a:ext cx="3534567" cy="4572000"/>
          </a:xfrm>
          <a:prstGeom prst="rect">
            <a:avLst/>
          </a:prstGeom>
          <a:ln>
            <a:noFill/>
          </a:ln>
          <a:effectLst>
            <a:outerShdw blurRad="292100" dist="139700" dir="2700000" algn="tl" rotWithShape="0">
              <a:srgbClr val="333333">
                <a:alpha val="65000"/>
              </a:srgbClr>
            </a:outerShdw>
          </a:effectLst>
        </p:spPr>
      </p:pic>
      <p:pic>
        <p:nvPicPr>
          <p:cNvPr id="12291" name="Picture 3"/>
          <p:cNvPicPr>
            <a:picLocks noChangeAspect="1" noChangeArrowheads="1"/>
          </p:cNvPicPr>
          <p:nvPr/>
        </p:nvPicPr>
        <p:blipFill>
          <a:blip r:embed="rId3"/>
          <a:srcRect/>
          <a:stretch>
            <a:fillRect/>
          </a:stretch>
        </p:blipFill>
        <p:spPr bwMode="auto">
          <a:xfrm>
            <a:off x="4539584" y="1086793"/>
            <a:ext cx="3534570" cy="4572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9479" y="968022"/>
            <a:ext cx="3492500" cy="2070100"/>
          </a:xfrm>
          <a:prstGeom prst="rect">
            <a:avLst/>
          </a:prstGeom>
        </p:spPr>
      </p:pic>
      <p:sp>
        <p:nvSpPr>
          <p:cNvPr id="2" name="Slide Number Placeholder 1"/>
          <p:cNvSpPr>
            <a:spLocks noGrp="1"/>
          </p:cNvSpPr>
          <p:nvPr>
            <p:ph type="sldNum" sz="quarter" idx="12"/>
          </p:nvPr>
        </p:nvSpPr>
        <p:spPr/>
        <p:txBody>
          <a:bodyPr/>
          <a:lstStyle/>
          <a:p>
            <a:fld id="{6B15A13A-5982-3C47-952A-3E639C1F5F93}" type="slidenum">
              <a:rPr lang="en-US" smtClean="0"/>
              <a:pPr/>
              <a:t>40</a:t>
            </a:fld>
            <a:endParaRPr lang="en-US"/>
          </a:p>
        </p:txBody>
      </p:sp>
      <p:pic>
        <p:nvPicPr>
          <p:cNvPr id="4" name="Picture 3"/>
          <p:cNvPicPr>
            <a:picLocks noChangeAspect="1"/>
          </p:cNvPicPr>
          <p:nvPr/>
        </p:nvPicPr>
        <p:blipFill>
          <a:blip r:embed="rId3"/>
          <a:stretch>
            <a:fillRect/>
          </a:stretch>
        </p:blipFill>
        <p:spPr>
          <a:xfrm>
            <a:off x="271664" y="1024489"/>
            <a:ext cx="347815" cy="293184"/>
          </a:xfrm>
          <a:prstGeom prst="rect">
            <a:avLst/>
          </a:prstGeom>
        </p:spPr>
      </p:pic>
      <p:pic>
        <p:nvPicPr>
          <p:cNvPr id="8198" name="Picture 6"/>
          <p:cNvPicPr>
            <a:picLocks noChangeAspect="1" noChangeArrowheads="1"/>
          </p:cNvPicPr>
          <p:nvPr/>
        </p:nvPicPr>
        <p:blipFill>
          <a:blip r:embed="rId4"/>
          <a:srcRect/>
          <a:stretch>
            <a:fillRect/>
          </a:stretch>
        </p:blipFill>
        <p:spPr bwMode="auto">
          <a:xfrm>
            <a:off x="4396729" y="866446"/>
            <a:ext cx="4290071" cy="203151"/>
          </a:xfrm>
          <a:prstGeom prst="rect">
            <a:avLst/>
          </a:prstGeom>
          <a:noFill/>
          <a:ln w="9525">
            <a:noFill/>
            <a:miter lim="800000"/>
            <a:headEnd/>
            <a:tailEnd/>
          </a:ln>
        </p:spPr>
      </p:pic>
      <p:pic>
        <p:nvPicPr>
          <p:cNvPr id="8199" name="Picture 7"/>
          <p:cNvPicPr>
            <a:picLocks noChangeAspect="1" noChangeArrowheads="1"/>
          </p:cNvPicPr>
          <p:nvPr/>
        </p:nvPicPr>
        <p:blipFill>
          <a:blip r:embed="rId5"/>
          <a:srcRect/>
          <a:stretch>
            <a:fillRect/>
          </a:stretch>
        </p:blipFill>
        <p:spPr bwMode="auto">
          <a:xfrm>
            <a:off x="4583821" y="1317673"/>
            <a:ext cx="3938757" cy="616674"/>
          </a:xfrm>
          <a:prstGeom prst="rect">
            <a:avLst/>
          </a:prstGeom>
          <a:noFill/>
          <a:ln w="9525">
            <a:noFill/>
            <a:miter lim="800000"/>
            <a:headEnd/>
            <a:tailEnd/>
          </a:ln>
        </p:spPr>
      </p:pic>
      <p:pic>
        <p:nvPicPr>
          <p:cNvPr id="8200" name="Picture 8"/>
          <p:cNvPicPr>
            <a:picLocks noChangeAspect="1" noChangeArrowheads="1"/>
          </p:cNvPicPr>
          <p:nvPr/>
        </p:nvPicPr>
        <p:blipFill>
          <a:blip r:embed="rId6"/>
          <a:srcRect/>
          <a:stretch>
            <a:fillRect/>
          </a:stretch>
        </p:blipFill>
        <p:spPr bwMode="auto">
          <a:xfrm>
            <a:off x="4583821" y="2097152"/>
            <a:ext cx="2834525" cy="821063"/>
          </a:xfrm>
          <a:prstGeom prst="rect">
            <a:avLst/>
          </a:prstGeom>
          <a:noFill/>
          <a:ln w="9525">
            <a:noFill/>
            <a:miter lim="800000"/>
            <a:headEnd/>
            <a:tailEnd/>
          </a:ln>
        </p:spPr>
      </p:pic>
      <p:pic>
        <p:nvPicPr>
          <p:cNvPr id="8201" name="Picture 9"/>
          <p:cNvPicPr>
            <a:picLocks noChangeAspect="1" noChangeArrowheads="1"/>
          </p:cNvPicPr>
          <p:nvPr/>
        </p:nvPicPr>
        <p:blipFill>
          <a:blip r:embed="rId7"/>
          <a:srcRect/>
          <a:stretch>
            <a:fillRect/>
          </a:stretch>
        </p:blipFill>
        <p:spPr bwMode="auto">
          <a:xfrm>
            <a:off x="4583821" y="2970002"/>
            <a:ext cx="3583041" cy="835541"/>
          </a:xfrm>
          <a:prstGeom prst="rect">
            <a:avLst/>
          </a:prstGeom>
          <a:noFill/>
          <a:ln w="9525">
            <a:noFill/>
            <a:miter lim="800000"/>
            <a:headEnd/>
            <a:tailEnd/>
          </a:ln>
        </p:spPr>
      </p:pic>
      <p:pic>
        <p:nvPicPr>
          <p:cNvPr id="8203" name="Picture 11"/>
          <p:cNvPicPr>
            <a:picLocks noChangeAspect="1" noChangeArrowheads="1"/>
          </p:cNvPicPr>
          <p:nvPr/>
        </p:nvPicPr>
        <p:blipFill>
          <a:blip r:embed="rId8"/>
          <a:srcRect/>
          <a:stretch>
            <a:fillRect/>
          </a:stretch>
        </p:blipFill>
        <p:spPr bwMode="auto">
          <a:xfrm>
            <a:off x="4583821" y="3991023"/>
            <a:ext cx="984294" cy="301850"/>
          </a:xfrm>
          <a:prstGeom prst="rect">
            <a:avLst/>
          </a:prstGeom>
          <a:noFill/>
          <a:ln w="9525">
            <a:noFill/>
            <a:miter lim="800000"/>
            <a:headEnd/>
            <a:tailEnd/>
          </a:ln>
        </p:spPr>
      </p:pic>
      <p:pic>
        <p:nvPicPr>
          <p:cNvPr id="8204" name="Picture 12"/>
          <p:cNvPicPr>
            <a:picLocks noChangeAspect="1" noChangeArrowheads="1"/>
          </p:cNvPicPr>
          <p:nvPr/>
        </p:nvPicPr>
        <p:blipFill>
          <a:blip r:embed="rId9"/>
          <a:srcRect/>
          <a:stretch>
            <a:fillRect/>
          </a:stretch>
        </p:blipFill>
        <p:spPr bwMode="auto">
          <a:xfrm>
            <a:off x="4634665" y="4273823"/>
            <a:ext cx="933450" cy="885825"/>
          </a:xfrm>
          <a:prstGeom prst="rect">
            <a:avLst/>
          </a:prstGeom>
          <a:noFill/>
          <a:ln w="9525">
            <a:noFill/>
            <a:miter lim="800000"/>
            <a:headEnd/>
            <a:tailEnd/>
          </a:ln>
        </p:spPr>
      </p:pic>
      <p:pic>
        <p:nvPicPr>
          <p:cNvPr id="8206" name="Picture 14"/>
          <p:cNvPicPr>
            <a:picLocks noChangeAspect="1" noChangeArrowheads="1"/>
          </p:cNvPicPr>
          <p:nvPr/>
        </p:nvPicPr>
        <p:blipFill>
          <a:blip r:embed="rId10"/>
          <a:srcRect/>
          <a:stretch>
            <a:fillRect/>
          </a:stretch>
        </p:blipFill>
        <p:spPr bwMode="auto">
          <a:xfrm>
            <a:off x="5568115" y="4378598"/>
            <a:ext cx="2495550" cy="781050"/>
          </a:xfrm>
          <a:prstGeom prst="rect">
            <a:avLst/>
          </a:prstGeom>
          <a:noFill/>
          <a:ln w="9525">
            <a:noFill/>
            <a:miter lim="800000"/>
            <a:headEnd/>
            <a:tailEnd/>
          </a:ln>
        </p:spPr>
      </p:pic>
      <p:sp>
        <p:nvSpPr>
          <p:cNvPr id="19" name="Rectangle 18"/>
          <p:cNvSpPr/>
          <p:nvPr/>
        </p:nvSpPr>
        <p:spPr>
          <a:xfrm>
            <a:off x="4583821" y="4292873"/>
            <a:ext cx="3583041" cy="97110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70994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2734" y="697089"/>
            <a:ext cx="3505200" cy="2882900"/>
          </a:xfrm>
          <a:prstGeom prst="rect">
            <a:avLst/>
          </a:prstGeom>
        </p:spPr>
      </p:pic>
      <p:pic>
        <p:nvPicPr>
          <p:cNvPr id="3" name="Picture 2"/>
          <p:cNvPicPr>
            <a:picLocks noChangeAspect="1"/>
          </p:cNvPicPr>
          <p:nvPr/>
        </p:nvPicPr>
        <p:blipFill>
          <a:blip r:embed="rId3"/>
          <a:stretch>
            <a:fillRect/>
          </a:stretch>
        </p:blipFill>
        <p:spPr>
          <a:xfrm>
            <a:off x="773290" y="3594100"/>
            <a:ext cx="2997200" cy="13716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41</a:t>
            </a:fld>
            <a:endParaRPr lang="en-US"/>
          </a:p>
        </p:txBody>
      </p:sp>
      <p:pic>
        <p:nvPicPr>
          <p:cNvPr id="6" name="Picture 5"/>
          <p:cNvPicPr>
            <a:picLocks noChangeAspect="1"/>
          </p:cNvPicPr>
          <p:nvPr/>
        </p:nvPicPr>
        <p:blipFill>
          <a:blip r:embed="rId4"/>
          <a:stretch>
            <a:fillRect/>
          </a:stretch>
        </p:blipFill>
        <p:spPr>
          <a:xfrm>
            <a:off x="354919" y="755526"/>
            <a:ext cx="347815" cy="293184"/>
          </a:xfrm>
          <a:prstGeom prst="rect">
            <a:avLst/>
          </a:prstGeom>
        </p:spPr>
      </p:pic>
      <p:pic>
        <p:nvPicPr>
          <p:cNvPr id="9219" name="Picture 3"/>
          <p:cNvPicPr>
            <a:picLocks noChangeAspect="1" noChangeArrowheads="1"/>
          </p:cNvPicPr>
          <p:nvPr/>
        </p:nvPicPr>
        <p:blipFill>
          <a:blip r:embed="rId5"/>
          <a:srcRect/>
          <a:stretch>
            <a:fillRect/>
          </a:stretch>
        </p:blipFill>
        <p:spPr bwMode="auto">
          <a:xfrm>
            <a:off x="4769752" y="1136479"/>
            <a:ext cx="3917048" cy="3659424"/>
          </a:xfrm>
          <a:prstGeom prst="rect">
            <a:avLst/>
          </a:prstGeom>
          <a:noFill/>
          <a:ln w="9525">
            <a:noFill/>
            <a:miter lim="800000"/>
            <a:headEnd/>
            <a:tailEnd/>
          </a:ln>
        </p:spPr>
      </p:pic>
      <p:cxnSp>
        <p:nvCxnSpPr>
          <p:cNvPr id="11" name="Straight Connector 10"/>
          <p:cNvCxnSpPr/>
          <p:nvPr/>
        </p:nvCxnSpPr>
        <p:spPr>
          <a:xfrm rot="5400000">
            <a:off x="1884444" y="3302267"/>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97762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7977" y="844798"/>
            <a:ext cx="3454400" cy="3987800"/>
          </a:xfrm>
          <a:prstGeom prst="rect">
            <a:avLst/>
          </a:prstGeom>
        </p:spPr>
      </p:pic>
      <p:pic>
        <p:nvPicPr>
          <p:cNvPr id="3" name="Picture 2"/>
          <p:cNvPicPr>
            <a:picLocks noChangeAspect="1"/>
          </p:cNvPicPr>
          <p:nvPr/>
        </p:nvPicPr>
        <p:blipFill>
          <a:blip r:embed="rId3"/>
          <a:stretch>
            <a:fillRect/>
          </a:stretch>
        </p:blipFill>
        <p:spPr>
          <a:xfrm>
            <a:off x="5270500" y="956746"/>
            <a:ext cx="3416300" cy="2794000"/>
          </a:xfrm>
          <a:prstGeom prst="rect">
            <a:avLst/>
          </a:prstGeom>
        </p:spPr>
      </p:pic>
      <p:sp>
        <p:nvSpPr>
          <p:cNvPr id="4" name="Slide Number Placeholder 3"/>
          <p:cNvSpPr>
            <a:spLocks noGrp="1"/>
          </p:cNvSpPr>
          <p:nvPr>
            <p:ph type="sldNum" sz="quarter" idx="12"/>
          </p:nvPr>
        </p:nvSpPr>
        <p:spPr/>
        <p:txBody>
          <a:bodyPr/>
          <a:lstStyle/>
          <a:p>
            <a:fld id="{6B15A13A-5982-3C47-952A-3E639C1F5F93}" type="slidenum">
              <a:rPr lang="en-US" smtClean="0"/>
              <a:pPr/>
              <a:t>42</a:t>
            </a:fld>
            <a:endParaRPr lang="en-US"/>
          </a:p>
        </p:txBody>
      </p:sp>
      <p:pic>
        <p:nvPicPr>
          <p:cNvPr id="5" name="Picture 4"/>
          <p:cNvPicPr>
            <a:picLocks noChangeAspect="1"/>
          </p:cNvPicPr>
          <p:nvPr/>
        </p:nvPicPr>
        <p:blipFill>
          <a:blip r:embed="rId4"/>
          <a:stretch>
            <a:fillRect/>
          </a:stretch>
        </p:blipFill>
        <p:spPr>
          <a:xfrm>
            <a:off x="271664" y="869166"/>
            <a:ext cx="347815" cy="293184"/>
          </a:xfrm>
          <a:prstGeom prst="rect">
            <a:avLst/>
          </a:prstGeom>
        </p:spPr>
      </p:pic>
      <p:pic>
        <p:nvPicPr>
          <p:cNvPr id="6" name="Picture 5"/>
          <p:cNvPicPr>
            <a:picLocks noChangeAspect="1"/>
          </p:cNvPicPr>
          <p:nvPr/>
        </p:nvPicPr>
        <p:blipFill>
          <a:blip r:embed="rId4"/>
          <a:stretch>
            <a:fillRect/>
          </a:stretch>
        </p:blipFill>
        <p:spPr>
          <a:xfrm>
            <a:off x="4810112" y="974914"/>
            <a:ext cx="347815" cy="293184"/>
          </a:xfrm>
          <a:prstGeom prst="rect">
            <a:avLst/>
          </a:prstGeom>
        </p:spPr>
      </p:pic>
    </p:spTree>
    <p:extLst>
      <p:ext uri="{BB962C8B-B14F-4D97-AF65-F5344CB8AC3E}">
        <p14:creationId xmlns:p14="http://schemas.microsoft.com/office/powerpoint/2010/main" xmlns="" val="22195858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090" y="968022"/>
            <a:ext cx="3238500" cy="31877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43</a:t>
            </a:fld>
            <a:endParaRPr lang="en-US"/>
          </a:p>
        </p:txBody>
      </p:sp>
      <p:pic>
        <p:nvPicPr>
          <p:cNvPr id="6" name="Picture 5"/>
          <p:cNvPicPr>
            <a:picLocks noChangeAspect="1"/>
          </p:cNvPicPr>
          <p:nvPr/>
        </p:nvPicPr>
        <p:blipFill>
          <a:blip r:embed="rId3"/>
          <a:stretch>
            <a:fillRect/>
          </a:stretch>
        </p:blipFill>
        <p:spPr>
          <a:xfrm>
            <a:off x="445571" y="968022"/>
            <a:ext cx="347815" cy="293184"/>
          </a:xfrm>
          <a:prstGeom prst="rect">
            <a:avLst/>
          </a:prstGeom>
        </p:spPr>
      </p:pic>
      <p:sp>
        <p:nvSpPr>
          <p:cNvPr id="9" name="TextBox 8"/>
          <p:cNvSpPr txBox="1"/>
          <p:nvPr/>
        </p:nvSpPr>
        <p:spPr>
          <a:xfrm>
            <a:off x="1459073" y="1098716"/>
            <a:ext cx="356188" cy="276999"/>
          </a:xfrm>
          <a:prstGeom prst="rect">
            <a:avLst/>
          </a:prstGeom>
          <a:noFill/>
        </p:spPr>
        <p:txBody>
          <a:bodyPr wrap="none" rtlCol="0">
            <a:spAutoFit/>
          </a:bodyPr>
          <a:lstStyle/>
          <a:p>
            <a:r>
              <a:rPr lang="en-US" sz="1200" dirty="0" smtClean="0"/>
              <a:t>(1)</a:t>
            </a:r>
            <a:endParaRPr lang="en-US" sz="1200" dirty="0"/>
          </a:p>
        </p:txBody>
      </p:sp>
      <p:sp>
        <p:nvSpPr>
          <p:cNvPr id="10" name="TextBox 9"/>
          <p:cNvSpPr txBox="1"/>
          <p:nvPr/>
        </p:nvSpPr>
        <p:spPr>
          <a:xfrm>
            <a:off x="1892545" y="1754655"/>
            <a:ext cx="356188" cy="276999"/>
          </a:xfrm>
          <a:prstGeom prst="rect">
            <a:avLst/>
          </a:prstGeom>
          <a:noFill/>
        </p:spPr>
        <p:txBody>
          <a:bodyPr wrap="none" rtlCol="0">
            <a:spAutoFit/>
          </a:bodyPr>
          <a:lstStyle/>
          <a:p>
            <a:r>
              <a:rPr lang="en-US" sz="1200" dirty="0" smtClean="0"/>
              <a:t>(2)</a:t>
            </a:r>
            <a:endParaRPr lang="en-US" sz="1200" dirty="0"/>
          </a:p>
        </p:txBody>
      </p:sp>
      <p:pic>
        <p:nvPicPr>
          <p:cNvPr id="10242" name="Picture 2"/>
          <p:cNvPicPr>
            <a:picLocks noChangeAspect="1" noChangeArrowheads="1"/>
          </p:cNvPicPr>
          <p:nvPr/>
        </p:nvPicPr>
        <p:blipFill>
          <a:blip r:embed="rId4"/>
          <a:srcRect/>
          <a:stretch>
            <a:fillRect/>
          </a:stretch>
        </p:blipFill>
        <p:spPr bwMode="auto">
          <a:xfrm>
            <a:off x="4988010" y="959480"/>
            <a:ext cx="2818527" cy="2539772"/>
          </a:xfrm>
          <a:prstGeom prst="rect">
            <a:avLst/>
          </a:prstGeom>
          <a:noFill/>
          <a:ln w="9525">
            <a:noFill/>
            <a:miter lim="800000"/>
            <a:headEnd/>
            <a:tailEnd/>
          </a:ln>
        </p:spPr>
      </p:pic>
      <p:cxnSp>
        <p:nvCxnSpPr>
          <p:cNvPr id="12" name="Straight Connector 11"/>
          <p:cNvCxnSpPr/>
          <p:nvPr/>
        </p:nvCxnSpPr>
        <p:spPr>
          <a:xfrm rot="5400000">
            <a:off x="1777352"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97762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44</a:t>
            </a:fld>
            <a:endParaRPr lang="en-US"/>
          </a:p>
        </p:txBody>
      </p:sp>
      <p:pic>
        <p:nvPicPr>
          <p:cNvPr id="11266" name="Picture 2"/>
          <p:cNvPicPr>
            <a:picLocks noChangeAspect="1" noChangeArrowheads="1"/>
          </p:cNvPicPr>
          <p:nvPr/>
        </p:nvPicPr>
        <p:blipFill>
          <a:blip r:embed="rId2"/>
          <a:srcRect/>
          <a:stretch>
            <a:fillRect/>
          </a:stretch>
        </p:blipFill>
        <p:spPr bwMode="auto">
          <a:xfrm>
            <a:off x="157106" y="968022"/>
            <a:ext cx="3869773" cy="1989362"/>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334474" y="3476367"/>
            <a:ext cx="3692405" cy="1201441"/>
          </a:xfrm>
          <a:prstGeom prst="rect">
            <a:avLst/>
          </a:prstGeom>
          <a:noFill/>
          <a:ln w="9525">
            <a:noFill/>
            <a:miter lim="800000"/>
            <a:headEnd/>
            <a:tailEnd/>
          </a:ln>
        </p:spPr>
      </p:pic>
      <p:cxnSp>
        <p:nvCxnSpPr>
          <p:cNvPr id="5" name="Straight Connector 4"/>
          <p:cNvCxnSpPr/>
          <p:nvPr/>
        </p:nvCxnSpPr>
        <p:spPr>
          <a:xfrm rot="5400000">
            <a:off x="1818541" y="3583348"/>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1268" name="Picture 4"/>
          <p:cNvPicPr>
            <a:picLocks noChangeAspect="1" noChangeArrowheads="1"/>
          </p:cNvPicPr>
          <p:nvPr/>
        </p:nvPicPr>
        <p:blipFill>
          <a:blip r:embed="rId4"/>
          <a:srcRect/>
          <a:stretch>
            <a:fillRect/>
          </a:stretch>
        </p:blipFill>
        <p:spPr bwMode="auto">
          <a:xfrm>
            <a:off x="4950941" y="968022"/>
            <a:ext cx="3029594" cy="2340795"/>
          </a:xfrm>
          <a:prstGeom prst="rect">
            <a:avLst/>
          </a:prstGeom>
          <a:noFill/>
          <a:ln w="9525">
            <a:noFill/>
            <a:miter lim="800000"/>
            <a:headEnd/>
            <a:tailEnd/>
          </a:ln>
        </p:spPr>
      </p:pic>
      <p:pic>
        <p:nvPicPr>
          <p:cNvPr id="11269" name="Picture 5"/>
          <p:cNvPicPr>
            <a:picLocks noChangeAspect="1" noChangeArrowheads="1"/>
          </p:cNvPicPr>
          <p:nvPr/>
        </p:nvPicPr>
        <p:blipFill>
          <a:blip r:embed="rId5"/>
          <a:srcRect/>
          <a:stretch>
            <a:fillRect/>
          </a:stretch>
        </p:blipFill>
        <p:spPr bwMode="auto">
          <a:xfrm>
            <a:off x="5106007" y="3476367"/>
            <a:ext cx="2663727" cy="271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4670596" y="1833248"/>
            <a:ext cx="743248" cy="429768"/>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619479" y="831578"/>
            <a:ext cx="3479800" cy="20701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45</a:t>
            </a:fld>
            <a:endParaRPr lang="en-US"/>
          </a:p>
        </p:txBody>
      </p:sp>
      <p:pic>
        <p:nvPicPr>
          <p:cNvPr id="6" name="Picture 5"/>
          <p:cNvPicPr>
            <a:picLocks noChangeAspect="1"/>
          </p:cNvPicPr>
          <p:nvPr/>
        </p:nvPicPr>
        <p:blipFill>
          <a:blip r:embed="rId4"/>
          <a:stretch>
            <a:fillRect/>
          </a:stretch>
        </p:blipFill>
        <p:spPr>
          <a:xfrm>
            <a:off x="271664" y="831578"/>
            <a:ext cx="347815" cy="293184"/>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4637644" y="846362"/>
            <a:ext cx="3950301" cy="1088666"/>
          </a:xfrm>
          <a:prstGeom prst="rect">
            <a:avLst/>
          </a:prstGeom>
          <a:noFill/>
          <a:ln w="9525">
            <a:noFill/>
            <a:miter lim="800000"/>
            <a:headEnd/>
            <a:tailEnd/>
          </a:ln>
        </p:spPr>
      </p:pic>
      <p:pic>
        <p:nvPicPr>
          <p:cNvPr id="2052" name="Picture 4"/>
          <p:cNvPicPr>
            <a:picLocks noChangeAspect="1" noChangeArrowheads="1"/>
          </p:cNvPicPr>
          <p:nvPr/>
        </p:nvPicPr>
        <p:blipFill>
          <a:blip r:embed="rId6"/>
          <a:srcRect/>
          <a:stretch>
            <a:fillRect/>
          </a:stretch>
        </p:blipFill>
        <p:spPr bwMode="auto">
          <a:xfrm>
            <a:off x="5078974" y="2263016"/>
            <a:ext cx="3957932" cy="776744"/>
          </a:xfrm>
          <a:prstGeom prst="rect">
            <a:avLst/>
          </a:prstGeom>
          <a:noFill/>
          <a:ln w="9525">
            <a:noFill/>
            <a:miter lim="800000"/>
            <a:headEnd/>
            <a:tailEnd/>
          </a:ln>
        </p:spPr>
      </p:pic>
      <p:cxnSp>
        <p:nvCxnSpPr>
          <p:cNvPr id="14" name="Straight Connector 13"/>
          <p:cNvCxnSpPr/>
          <p:nvPr/>
        </p:nvCxnSpPr>
        <p:spPr>
          <a:xfrm rot="5400000">
            <a:off x="3327020" y="2074869"/>
            <a:ext cx="2193398"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4099" name="Picture 3"/>
          <p:cNvPicPr>
            <a:picLocks noChangeAspect="1" noChangeArrowheads="1"/>
          </p:cNvPicPr>
          <p:nvPr/>
        </p:nvPicPr>
        <p:blipFill>
          <a:blip r:embed="rId7"/>
          <a:srcRect/>
          <a:stretch>
            <a:fillRect/>
          </a:stretch>
        </p:blipFill>
        <p:spPr bwMode="auto">
          <a:xfrm>
            <a:off x="619479" y="3381755"/>
            <a:ext cx="2898078" cy="2974595"/>
          </a:xfrm>
          <a:prstGeom prst="rect">
            <a:avLst/>
          </a:prstGeom>
          <a:noFill/>
          <a:ln w="9525">
            <a:noFill/>
            <a:miter lim="800000"/>
            <a:headEnd/>
            <a:tailEnd/>
          </a:ln>
        </p:spPr>
      </p:pic>
      <p:pic>
        <p:nvPicPr>
          <p:cNvPr id="4100" name="Picture 4"/>
          <p:cNvPicPr>
            <a:picLocks noChangeAspect="1" noChangeArrowheads="1"/>
          </p:cNvPicPr>
          <p:nvPr/>
        </p:nvPicPr>
        <p:blipFill>
          <a:blip r:embed="rId8"/>
          <a:srcRect/>
          <a:stretch>
            <a:fillRect/>
          </a:stretch>
        </p:blipFill>
        <p:spPr bwMode="auto">
          <a:xfrm>
            <a:off x="3909809" y="3381755"/>
            <a:ext cx="2140168" cy="2129359"/>
          </a:xfrm>
          <a:prstGeom prst="rect">
            <a:avLst/>
          </a:prstGeom>
          <a:noFill/>
          <a:ln w="9525">
            <a:noFill/>
            <a:miter lim="800000"/>
            <a:headEnd/>
            <a:tailEnd/>
          </a:ln>
        </p:spPr>
      </p:pic>
    </p:spTree>
    <p:extLst>
      <p:ext uri="{BB962C8B-B14F-4D97-AF65-F5344CB8AC3E}">
        <p14:creationId xmlns:p14="http://schemas.microsoft.com/office/powerpoint/2010/main" xmlns="" val="3912622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B15A13A-5982-3C47-952A-3E639C1F5F93}" type="slidenum">
              <a:rPr lang="en-US" smtClean="0"/>
              <a:pPr/>
              <a:t>46</a:t>
            </a:fld>
            <a:endParaRPr lang="en-US"/>
          </a:p>
        </p:txBody>
      </p:sp>
      <p:pic>
        <p:nvPicPr>
          <p:cNvPr id="3074" name="Picture 2"/>
          <p:cNvPicPr>
            <a:picLocks noChangeAspect="1" noChangeArrowheads="1"/>
          </p:cNvPicPr>
          <p:nvPr/>
        </p:nvPicPr>
        <p:blipFill>
          <a:blip r:embed="rId2"/>
          <a:srcRect/>
          <a:stretch>
            <a:fillRect/>
          </a:stretch>
        </p:blipFill>
        <p:spPr bwMode="auto">
          <a:xfrm>
            <a:off x="229748" y="2533475"/>
            <a:ext cx="2385774" cy="1914957"/>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2681426" y="2533475"/>
            <a:ext cx="2453532" cy="3336613"/>
          </a:xfrm>
          <a:prstGeom prst="rect">
            <a:avLst/>
          </a:prstGeom>
          <a:noFill/>
          <a:ln w="9525">
            <a:noFill/>
            <a:miter lim="800000"/>
            <a:headEnd/>
            <a:tailEnd/>
          </a:ln>
        </p:spPr>
      </p:pic>
      <p:pic>
        <p:nvPicPr>
          <p:cNvPr id="11" name="Picture 2"/>
          <p:cNvPicPr>
            <a:picLocks noChangeAspect="1" noChangeArrowheads="1"/>
          </p:cNvPicPr>
          <p:nvPr/>
        </p:nvPicPr>
        <p:blipFill>
          <a:blip r:embed="rId4"/>
          <a:srcRect/>
          <a:stretch>
            <a:fillRect/>
          </a:stretch>
        </p:blipFill>
        <p:spPr bwMode="auto">
          <a:xfrm>
            <a:off x="5415219" y="659732"/>
            <a:ext cx="3122141" cy="1355438"/>
          </a:xfrm>
          <a:prstGeom prst="rect">
            <a:avLst/>
          </a:prstGeom>
          <a:noFill/>
          <a:ln w="9525">
            <a:noFill/>
            <a:miter lim="800000"/>
            <a:headEnd/>
            <a:tailEnd/>
          </a:ln>
        </p:spPr>
      </p:pic>
      <p:pic>
        <p:nvPicPr>
          <p:cNvPr id="12" name="Picture 3"/>
          <p:cNvPicPr>
            <a:picLocks noChangeAspect="1" noChangeArrowheads="1"/>
          </p:cNvPicPr>
          <p:nvPr/>
        </p:nvPicPr>
        <p:blipFill>
          <a:blip r:embed="rId5"/>
          <a:srcRect/>
          <a:stretch>
            <a:fillRect/>
          </a:stretch>
        </p:blipFill>
        <p:spPr bwMode="auto">
          <a:xfrm>
            <a:off x="6553200" y="1615456"/>
            <a:ext cx="2197070" cy="1390551"/>
          </a:xfrm>
          <a:prstGeom prst="rect">
            <a:avLst/>
          </a:prstGeom>
          <a:noFill/>
          <a:ln w="9525">
            <a:noFill/>
            <a:miter lim="800000"/>
            <a:headEnd/>
            <a:tailEnd/>
          </a:ln>
        </p:spPr>
      </p:pic>
      <p:cxnSp>
        <p:nvCxnSpPr>
          <p:cNvPr id="13" name="Straight Connector 12"/>
          <p:cNvCxnSpPr/>
          <p:nvPr/>
        </p:nvCxnSpPr>
        <p:spPr>
          <a:xfrm rot="5400000">
            <a:off x="2708227" y="326491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6"/>
          <a:stretch>
            <a:fillRect/>
          </a:stretch>
        </p:blipFill>
        <p:spPr>
          <a:xfrm>
            <a:off x="713946" y="659732"/>
            <a:ext cx="3454400" cy="1651000"/>
          </a:xfrm>
          <a:prstGeom prst="rect">
            <a:avLst/>
          </a:prstGeom>
        </p:spPr>
      </p:pic>
      <p:pic>
        <p:nvPicPr>
          <p:cNvPr id="15" name="Picture 14"/>
          <p:cNvPicPr>
            <a:picLocks noChangeAspect="1"/>
          </p:cNvPicPr>
          <p:nvPr/>
        </p:nvPicPr>
        <p:blipFill>
          <a:blip r:embed="rId7"/>
          <a:stretch>
            <a:fillRect/>
          </a:stretch>
        </p:blipFill>
        <p:spPr>
          <a:xfrm>
            <a:off x="295652" y="740420"/>
            <a:ext cx="347815" cy="293184"/>
          </a:xfrm>
          <a:prstGeom prst="rect">
            <a:avLst/>
          </a:prstGeom>
        </p:spPr>
      </p:pic>
      <p:pic>
        <p:nvPicPr>
          <p:cNvPr id="2050" name="Picture 2"/>
          <p:cNvPicPr>
            <a:picLocks noChangeAspect="1" noChangeArrowheads="1"/>
          </p:cNvPicPr>
          <p:nvPr/>
        </p:nvPicPr>
        <p:blipFill>
          <a:blip r:embed="rId8"/>
          <a:srcRect/>
          <a:stretch>
            <a:fillRect/>
          </a:stretch>
        </p:blipFill>
        <p:spPr bwMode="auto">
          <a:xfrm>
            <a:off x="5415219" y="3146604"/>
            <a:ext cx="2531333" cy="1301828"/>
          </a:xfrm>
          <a:prstGeom prst="rect">
            <a:avLst/>
          </a:prstGeom>
          <a:noFill/>
          <a:ln w="9525">
            <a:noFill/>
            <a:miter lim="800000"/>
            <a:headEnd/>
            <a:tailEnd/>
          </a:ln>
        </p:spPr>
      </p:pic>
      <p:pic>
        <p:nvPicPr>
          <p:cNvPr id="2051" name="Picture 3"/>
          <p:cNvPicPr>
            <a:picLocks noChangeAspect="1" noChangeArrowheads="1"/>
          </p:cNvPicPr>
          <p:nvPr/>
        </p:nvPicPr>
        <p:blipFill>
          <a:blip r:embed="rId9"/>
          <a:srcRect/>
          <a:stretch>
            <a:fillRect/>
          </a:stretch>
        </p:blipFill>
        <p:spPr bwMode="auto">
          <a:xfrm>
            <a:off x="6542016" y="4113111"/>
            <a:ext cx="2335940" cy="1982889"/>
          </a:xfrm>
          <a:prstGeom prst="rect">
            <a:avLst/>
          </a:prstGeom>
          <a:noFill/>
          <a:ln w="9525">
            <a:noFill/>
            <a:miter lim="800000"/>
            <a:headEnd/>
            <a:tailEnd/>
          </a:ln>
        </p:spPr>
      </p:pic>
    </p:spTree>
    <p:extLst>
      <p:ext uri="{BB962C8B-B14F-4D97-AF65-F5344CB8AC3E}">
        <p14:creationId xmlns:p14="http://schemas.microsoft.com/office/powerpoint/2010/main" xmlns="" val="39126224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8037" y="859653"/>
            <a:ext cx="3467100" cy="2057400"/>
          </a:xfrm>
          <a:prstGeom prst="rect">
            <a:avLst/>
          </a:prstGeom>
        </p:spPr>
      </p:pic>
      <p:sp>
        <p:nvSpPr>
          <p:cNvPr id="5" name="Slide Number Placeholder 4"/>
          <p:cNvSpPr>
            <a:spLocks noGrp="1"/>
          </p:cNvSpPr>
          <p:nvPr>
            <p:ph type="sldNum" sz="quarter" idx="12"/>
          </p:nvPr>
        </p:nvSpPr>
        <p:spPr/>
        <p:txBody>
          <a:bodyPr/>
          <a:lstStyle/>
          <a:p>
            <a:fld id="{6B15A13A-5982-3C47-952A-3E639C1F5F93}" type="slidenum">
              <a:rPr lang="en-US" smtClean="0"/>
              <a:pPr/>
              <a:t>47</a:t>
            </a:fld>
            <a:endParaRPr lang="en-US"/>
          </a:p>
        </p:txBody>
      </p:sp>
      <p:pic>
        <p:nvPicPr>
          <p:cNvPr id="6" name="Picture 5"/>
          <p:cNvPicPr>
            <a:picLocks noChangeAspect="1"/>
          </p:cNvPicPr>
          <p:nvPr/>
        </p:nvPicPr>
        <p:blipFill>
          <a:blip r:embed="rId3"/>
          <a:stretch>
            <a:fillRect/>
          </a:stretch>
        </p:blipFill>
        <p:spPr>
          <a:xfrm>
            <a:off x="263426" y="918594"/>
            <a:ext cx="347815" cy="293184"/>
          </a:xfrm>
          <a:prstGeom prst="rect">
            <a:avLst/>
          </a:prstGeom>
        </p:spPr>
      </p:pic>
      <p:pic>
        <p:nvPicPr>
          <p:cNvPr id="7170" name="Picture 2"/>
          <p:cNvPicPr>
            <a:picLocks noChangeAspect="1" noChangeArrowheads="1"/>
          </p:cNvPicPr>
          <p:nvPr/>
        </p:nvPicPr>
        <p:blipFill>
          <a:blip r:embed="rId4"/>
          <a:srcRect/>
          <a:stretch>
            <a:fillRect/>
          </a:stretch>
        </p:blipFill>
        <p:spPr bwMode="auto">
          <a:xfrm>
            <a:off x="4839215" y="773882"/>
            <a:ext cx="3036158" cy="526121"/>
          </a:xfrm>
          <a:prstGeom prst="rect">
            <a:avLst/>
          </a:prstGeom>
          <a:noFill/>
          <a:ln w="9525">
            <a:noFill/>
            <a:miter lim="800000"/>
            <a:headEnd/>
            <a:tailEnd/>
          </a:ln>
        </p:spPr>
      </p:pic>
      <p:pic>
        <p:nvPicPr>
          <p:cNvPr id="7171" name="Picture 3"/>
          <p:cNvPicPr>
            <a:picLocks noChangeAspect="1" noChangeArrowheads="1"/>
          </p:cNvPicPr>
          <p:nvPr/>
        </p:nvPicPr>
        <p:blipFill>
          <a:blip r:embed="rId5"/>
          <a:srcRect/>
          <a:stretch>
            <a:fillRect/>
          </a:stretch>
        </p:blipFill>
        <p:spPr bwMode="auto">
          <a:xfrm>
            <a:off x="5181600" y="1456522"/>
            <a:ext cx="698603" cy="627651"/>
          </a:xfrm>
          <a:prstGeom prst="rect">
            <a:avLst/>
          </a:prstGeom>
          <a:noFill/>
          <a:ln w="9525">
            <a:noFill/>
            <a:miter lim="800000"/>
            <a:headEnd/>
            <a:tailEnd/>
          </a:ln>
        </p:spPr>
      </p:pic>
      <p:pic>
        <p:nvPicPr>
          <p:cNvPr id="7173" name="Picture 5"/>
          <p:cNvPicPr>
            <a:picLocks noChangeAspect="1" noChangeArrowheads="1"/>
          </p:cNvPicPr>
          <p:nvPr/>
        </p:nvPicPr>
        <p:blipFill>
          <a:blip r:embed="rId6"/>
          <a:srcRect/>
          <a:stretch>
            <a:fillRect/>
          </a:stretch>
        </p:blipFill>
        <p:spPr bwMode="auto">
          <a:xfrm>
            <a:off x="5132172" y="2294319"/>
            <a:ext cx="1604963" cy="519113"/>
          </a:xfrm>
          <a:prstGeom prst="rect">
            <a:avLst/>
          </a:prstGeom>
          <a:noFill/>
          <a:ln w="9525">
            <a:noFill/>
            <a:miter lim="800000"/>
            <a:headEnd/>
            <a:tailEnd/>
          </a:ln>
        </p:spPr>
      </p:pic>
      <p:pic>
        <p:nvPicPr>
          <p:cNvPr id="7174" name="Picture 6"/>
          <p:cNvPicPr>
            <a:picLocks noChangeAspect="1" noChangeArrowheads="1"/>
          </p:cNvPicPr>
          <p:nvPr/>
        </p:nvPicPr>
        <p:blipFill>
          <a:blip r:embed="rId7"/>
          <a:srcRect/>
          <a:stretch>
            <a:fillRect/>
          </a:stretch>
        </p:blipFill>
        <p:spPr bwMode="auto">
          <a:xfrm>
            <a:off x="5057523" y="2917053"/>
            <a:ext cx="2337338" cy="3439297"/>
          </a:xfrm>
          <a:prstGeom prst="rect">
            <a:avLst/>
          </a:prstGeom>
          <a:noFill/>
          <a:ln w="9525">
            <a:noFill/>
            <a:miter lim="800000"/>
            <a:headEnd/>
            <a:tailEnd/>
          </a:ln>
        </p:spPr>
      </p:pic>
      <p:cxnSp>
        <p:nvCxnSpPr>
          <p:cNvPr id="14" name="Straight Connector 13"/>
          <p:cNvCxnSpPr/>
          <p:nvPr/>
        </p:nvCxnSpPr>
        <p:spPr>
          <a:xfrm rot="5400000">
            <a:off x="1843254" y="3464831"/>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8"/>
          <a:stretch>
            <a:fillRect/>
          </a:stretch>
        </p:blipFill>
        <p:spPr>
          <a:xfrm>
            <a:off x="808037" y="3788795"/>
            <a:ext cx="2527300" cy="1574800"/>
          </a:xfrm>
          <a:prstGeom prst="rect">
            <a:avLst/>
          </a:prstGeom>
        </p:spPr>
      </p:pic>
      <p:pic>
        <p:nvPicPr>
          <p:cNvPr id="11" name="Picture 10"/>
          <p:cNvPicPr>
            <a:picLocks noChangeAspect="1"/>
          </p:cNvPicPr>
          <p:nvPr/>
        </p:nvPicPr>
        <p:blipFill>
          <a:blip r:embed="rId3"/>
          <a:stretch>
            <a:fillRect/>
          </a:stretch>
        </p:blipFill>
        <p:spPr>
          <a:xfrm>
            <a:off x="263426" y="3878237"/>
            <a:ext cx="347815" cy="293184"/>
          </a:xfrm>
          <a:prstGeom prst="rect">
            <a:avLst/>
          </a:prstGeom>
        </p:spPr>
      </p:pic>
    </p:spTree>
    <p:extLst>
      <p:ext uri="{BB962C8B-B14F-4D97-AF65-F5344CB8AC3E}">
        <p14:creationId xmlns:p14="http://schemas.microsoft.com/office/powerpoint/2010/main" xmlns="" val="3643263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48</a:t>
            </a:fld>
            <a:endParaRPr lang="en-US"/>
          </a:p>
        </p:txBody>
      </p:sp>
      <p:sp>
        <p:nvSpPr>
          <p:cNvPr id="3" name="TextBox 2"/>
          <p:cNvSpPr txBox="1"/>
          <p:nvPr/>
        </p:nvSpPr>
        <p:spPr>
          <a:xfrm>
            <a:off x="3921539" y="4392338"/>
            <a:ext cx="4450482" cy="1015663"/>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6000" b="1" cap="sm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nstantia"/>
                <a:cs typeface="Constantia"/>
              </a:rPr>
              <a:t>Good Luck!</a:t>
            </a:r>
            <a:endParaRPr lang="en-US" sz="6000" b="1" cap="sm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onstantia"/>
              <a:cs typeface="Constantia"/>
            </a:endParaRPr>
          </a:p>
        </p:txBody>
      </p:sp>
      <p:pic>
        <p:nvPicPr>
          <p:cNvPr id="4" name="Picture 3"/>
          <p:cNvPicPr>
            <a:picLocks noChangeAspect="1"/>
          </p:cNvPicPr>
          <p:nvPr/>
        </p:nvPicPr>
        <p:blipFill>
          <a:blip r:embed="rId2">
            <a:alphaModFix amt="83000"/>
          </a:blip>
          <a:stretch>
            <a:fillRect/>
          </a:stretch>
        </p:blipFill>
        <p:spPr>
          <a:xfrm>
            <a:off x="751305" y="1133328"/>
            <a:ext cx="2873941" cy="4028890"/>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2682202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5</a:t>
            </a:fld>
            <a:endParaRPr lang="en-US"/>
          </a:p>
        </p:txBody>
      </p:sp>
      <p:sp>
        <p:nvSpPr>
          <p:cNvPr id="3" name="TextBox 2"/>
          <p:cNvSpPr txBox="1"/>
          <p:nvPr/>
        </p:nvSpPr>
        <p:spPr>
          <a:xfrm>
            <a:off x="453081" y="832022"/>
            <a:ext cx="1149867" cy="369332"/>
          </a:xfrm>
          <a:prstGeom prst="rect">
            <a:avLst/>
          </a:prstGeom>
          <a:noFill/>
        </p:spPr>
        <p:txBody>
          <a:bodyPr wrap="none" rtlCol="0">
            <a:spAutoFit/>
          </a:bodyPr>
          <a:lstStyle/>
          <a:p>
            <a:r>
              <a:rPr lang="en-US" dirty="0" smtClean="0">
                <a:latin typeface="Constantia" pitchFamily="18" charset="0"/>
              </a:rPr>
              <a:t>Contents:</a:t>
            </a:r>
          </a:p>
        </p:txBody>
      </p:sp>
      <p:sp>
        <p:nvSpPr>
          <p:cNvPr id="4" name="TextBox 3"/>
          <p:cNvSpPr txBox="1"/>
          <p:nvPr/>
        </p:nvSpPr>
        <p:spPr>
          <a:xfrm>
            <a:off x="1202723" y="1309816"/>
            <a:ext cx="6606747" cy="3970318"/>
          </a:xfrm>
          <a:prstGeom prst="rect">
            <a:avLst/>
          </a:prstGeom>
          <a:noFill/>
        </p:spPr>
        <p:txBody>
          <a:bodyPr wrap="square" rtlCol="0">
            <a:spAutoFit/>
          </a:bodyPr>
          <a:lstStyle/>
          <a:p>
            <a:pPr marL="342900" indent="-342900">
              <a:buFont typeface="+mj-lt"/>
              <a:buAutoNum type="arabicParenR"/>
            </a:pPr>
            <a:r>
              <a:rPr lang="en-US" sz="1400" dirty="0" smtClean="0">
                <a:latin typeface="Constantia" pitchFamily="18" charset="0"/>
              </a:rPr>
              <a:t>Fluids properties: Density, specific volume, specific weight, and specific gravity</a:t>
            </a:r>
          </a:p>
          <a:p>
            <a:pPr marL="342900" indent="-342900">
              <a:buFont typeface="+mj-lt"/>
              <a:buAutoNum type="arabicParenR"/>
            </a:pPr>
            <a:r>
              <a:rPr lang="en-US" sz="1400" dirty="0" smtClean="0">
                <a:latin typeface="Constantia" pitchFamily="18" charset="0"/>
              </a:rPr>
              <a:t>Stress, pressure, and viscosity</a:t>
            </a:r>
          </a:p>
          <a:p>
            <a:pPr marL="342900" indent="-342900">
              <a:buFont typeface="+mj-lt"/>
              <a:buAutoNum type="arabicParenR"/>
            </a:pPr>
            <a:r>
              <a:rPr lang="en-US" sz="1400" dirty="0" smtClean="0">
                <a:latin typeface="Constantia" pitchFamily="18" charset="0"/>
              </a:rPr>
              <a:t>Surface tension and capillarity</a:t>
            </a:r>
          </a:p>
          <a:p>
            <a:pPr marL="342900" indent="-342900">
              <a:buFont typeface="+mj-lt"/>
              <a:buAutoNum type="arabicParenR"/>
            </a:pPr>
            <a:r>
              <a:rPr lang="en-US" sz="1400" dirty="0" smtClean="0">
                <a:latin typeface="Constantia" pitchFamily="18" charset="0"/>
              </a:rPr>
              <a:t>The pressure field in a static liquid</a:t>
            </a:r>
          </a:p>
          <a:p>
            <a:pPr marL="342900" indent="-342900">
              <a:buFont typeface="+mj-lt"/>
              <a:buAutoNum type="arabicParenR"/>
            </a:pPr>
            <a:r>
              <a:rPr lang="en-US" sz="1400" dirty="0" smtClean="0">
                <a:latin typeface="Constantia" pitchFamily="18" charset="0"/>
              </a:rPr>
              <a:t>Manometers</a:t>
            </a:r>
          </a:p>
          <a:p>
            <a:pPr marL="342900" indent="-342900">
              <a:buFont typeface="+mj-lt"/>
              <a:buAutoNum type="arabicParenR"/>
            </a:pPr>
            <a:r>
              <a:rPr lang="en-US" sz="1400" dirty="0" smtClean="0">
                <a:latin typeface="Constantia" pitchFamily="18" charset="0"/>
              </a:rPr>
              <a:t>Forces on submerged surfaces and the center of pressure</a:t>
            </a:r>
          </a:p>
          <a:p>
            <a:pPr marL="342900" indent="-342900">
              <a:buFont typeface="+mj-lt"/>
              <a:buAutoNum type="arabicParenR"/>
            </a:pPr>
            <a:r>
              <a:rPr lang="en-US" sz="1400" dirty="0" smtClean="0">
                <a:latin typeface="Constantia" pitchFamily="18" charset="0"/>
              </a:rPr>
              <a:t>Archimedes principle and buoyancy</a:t>
            </a:r>
          </a:p>
          <a:p>
            <a:pPr marL="342900" indent="-342900">
              <a:buFont typeface="+mj-lt"/>
              <a:buAutoNum type="arabicParenR"/>
            </a:pPr>
            <a:r>
              <a:rPr lang="en-US" sz="1400" dirty="0" smtClean="0">
                <a:latin typeface="Constantia" pitchFamily="18" charset="0"/>
              </a:rPr>
              <a:t>One-dimensional flows</a:t>
            </a:r>
          </a:p>
          <a:p>
            <a:pPr marL="342900" indent="-342900">
              <a:buFont typeface="+mj-lt"/>
              <a:buAutoNum type="arabicParenR"/>
            </a:pPr>
            <a:r>
              <a:rPr lang="en-US" sz="1400" dirty="0" smtClean="0">
                <a:latin typeface="Constantia" pitchFamily="18" charset="0"/>
              </a:rPr>
              <a:t>The field equation (Bernoulli equation)</a:t>
            </a:r>
          </a:p>
          <a:p>
            <a:pPr marL="342900" indent="-342900">
              <a:buFont typeface="+mj-lt"/>
              <a:buAutoNum type="arabicParenR"/>
            </a:pPr>
            <a:r>
              <a:rPr lang="en-US" sz="1400" dirty="0" smtClean="0">
                <a:latin typeface="Constantia" pitchFamily="18" charset="0"/>
              </a:rPr>
              <a:t>Fluids measurements (</a:t>
            </a:r>
            <a:r>
              <a:rPr lang="en-US" sz="1400" dirty="0" err="1" smtClean="0">
                <a:latin typeface="Constantia" pitchFamily="18" charset="0"/>
              </a:rPr>
              <a:t>Pitot</a:t>
            </a:r>
            <a:r>
              <a:rPr lang="en-US" sz="1400" dirty="0" smtClean="0">
                <a:latin typeface="Constantia" pitchFamily="18" charset="0"/>
              </a:rPr>
              <a:t> tube, </a:t>
            </a:r>
            <a:r>
              <a:rPr lang="en-US" sz="1400" dirty="0" err="1" smtClean="0">
                <a:latin typeface="Constantia" pitchFamily="18" charset="0"/>
              </a:rPr>
              <a:t>Venturi</a:t>
            </a:r>
            <a:r>
              <a:rPr lang="en-US" sz="1400" dirty="0" smtClean="0">
                <a:latin typeface="Constantia" pitchFamily="18" charset="0"/>
              </a:rPr>
              <a:t> meter, and orifices)</a:t>
            </a:r>
          </a:p>
          <a:p>
            <a:pPr marL="342900" indent="-342900">
              <a:buFont typeface="+mj-lt"/>
              <a:buAutoNum type="arabicParenR"/>
            </a:pPr>
            <a:r>
              <a:rPr lang="en-US" sz="1400" dirty="0" smtClean="0">
                <a:latin typeface="Constantia" pitchFamily="18" charset="0"/>
              </a:rPr>
              <a:t>Hydraulic Grade Line (HGL) and Energy Line (EL)</a:t>
            </a:r>
          </a:p>
          <a:p>
            <a:pPr marL="342900" indent="-342900">
              <a:buFont typeface="+mj-lt"/>
              <a:buAutoNum type="arabicParenR"/>
            </a:pPr>
            <a:r>
              <a:rPr lang="en-US" sz="1400" dirty="0" smtClean="0">
                <a:latin typeface="Constantia" pitchFamily="18" charset="0"/>
              </a:rPr>
              <a:t>Reynolds number</a:t>
            </a:r>
          </a:p>
          <a:p>
            <a:pPr marL="342900" indent="-342900">
              <a:buFont typeface="+mj-lt"/>
              <a:buAutoNum type="arabicParenR"/>
            </a:pPr>
            <a:r>
              <a:rPr lang="en-US" sz="1400" dirty="0" smtClean="0">
                <a:latin typeface="Constantia" pitchFamily="18" charset="0"/>
              </a:rPr>
              <a:t>Drag force on immersed bodies</a:t>
            </a:r>
          </a:p>
          <a:p>
            <a:pPr marL="342900" indent="-342900">
              <a:buFont typeface="+mj-lt"/>
              <a:buAutoNum type="arabicParenR"/>
            </a:pPr>
            <a:r>
              <a:rPr lang="en-US" sz="1400" dirty="0" smtClean="0">
                <a:latin typeface="Constantia" pitchFamily="18" charset="0"/>
              </a:rPr>
              <a:t>Aerodynamics</a:t>
            </a:r>
          </a:p>
          <a:p>
            <a:pPr marL="342900" indent="-342900">
              <a:buFont typeface="+mj-lt"/>
              <a:buAutoNum type="arabicParenR"/>
            </a:pPr>
            <a:r>
              <a:rPr lang="en-US" sz="1400" dirty="0" smtClean="0">
                <a:latin typeface="Constantia" pitchFamily="18" charset="0"/>
              </a:rPr>
              <a:t>Fluid flow (Pipe flow; Energy equation)</a:t>
            </a:r>
          </a:p>
          <a:p>
            <a:pPr marL="342900" indent="-342900">
              <a:buFont typeface="+mj-lt"/>
              <a:buAutoNum type="arabicParenR"/>
            </a:pPr>
            <a:r>
              <a:rPr lang="en-US" sz="1400" dirty="0" smtClean="0">
                <a:latin typeface="Constantia" pitchFamily="18" charset="0"/>
              </a:rPr>
              <a:t>The impulse-momentum principle (Linear momentum equation)</a:t>
            </a:r>
          </a:p>
          <a:p>
            <a:pPr marL="342900" indent="-342900">
              <a:buFont typeface="+mj-lt"/>
              <a:buAutoNum type="arabicParenR"/>
            </a:pPr>
            <a:r>
              <a:rPr lang="en-US" sz="1400" dirty="0" smtClean="0">
                <a:latin typeface="Constantia" pitchFamily="18" charset="0"/>
              </a:rPr>
              <a:t>Dimensional homogeneity and dimensional analysis and similitude</a:t>
            </a:r>
          </a:p>
          <a:p>
            <a:pPr marL="342900" indent="-342900">
              <a:buFont typeface="+mj-lt"/>
              <a:buAutoNum type="arabicParenR"/>
            </a:pPr>
            <a:r>
              <a:rPr lang="en-US" sz="1400" dirty="0" smtClean="0">
                <a:latin typeface="Constantia" pitchFamily="18" charset="0"/>
              </a:rPr>
              <a:t>Open-channel flow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479" y="968022"/>
            <a:ext cx="3276600" cy="3962400"/>
          </a:xfrm>
          <a:prstGeom prst="rect">
            <a:avLst/>
          </a:prstGeom>
        </p:spPr>
      </p:pic>
      <p:sp>
        <p:nvSpPr>
          <p:cNvPr id="3" name="Rectangle 2"/>
          <p:cNvSpPr/>
          <p:nvPr/>
        </p:nvSpPr>
        <p:spPr>
          <a:xfrm>
            <a:off x="4443546" y="968022"/>
            <a:ext cx="4173011" cy="461665"/>
          </a:xfrm>
          <a:prstGeom prst="rect">
            <a:avLst/>
          </a:prstGeom>
        </p:spPr>
        <p:txBody>
          <a:bodyPr wrap="square">
            <a:spAutoFit/>
          </a:bodyPr>
          <a:lstStyle/>
          <a:p>
            <a:r>
              <a:rPr lang="en-US" sz="1200" dirty="0" smtClean="0"/>
              <a:t>The </a:t>
            </a:r>
            <a:r>
              <a:rPr lang="en-US" sz="1200" b="1" i="1" dirty="0"/>
              <a:t>density</a:t>
            </a:r>
            <a:r>
              <a:rPr lang="en-US" sz="1200" dirty="0"/>
              <a:t> of a fluid is defined as its mass per unit volume.	</a:t>
            </a:r>
          </a:p>
        </p:txBody>
      </p:sp>
      <p:sp>
        <p:nvSpPr>
          <p:cNvPr id="4" name="Rectangle 3"/>
          <p:cNvSpPr/>
          <p:nvPr/>
        </p:nvSpPr>
        <p:spPr>
          <a:xfrm>
            <a:off x="4443546" y="1779389"/>
            <a:ext cx="4173011" cy="461665"/>
          </a:xfrm>
          <a:prstGeom prst="rect">
            <a:avLst/>
          </a:prstGeom>
        </p:spPr>
        <p:txBody>
          <a:bodyPr wrap="square">
            <a:spAutoFit/>
          </a:bodyPr>
          <a:lstStyle/>
          <a:p>
            <a:r>
              <a:rPr lang="en-US" sz="1200" dirty="0"/>
              <a:t>The </a:t>
            </a:r>
            <a:r>
              <a:rPr lang="en-US" sz="1200" b="1" i="1" dirty="0"/>
              <a:t>specific </a:t>
            </a:r>
            <a:r>
              <a:rPr lang="en-US" sz="1200" b="1" i="1" dirty="0" smtClean="0"/>
              <a:t>volume</a:t>
            </a:r>
            <a:r>
              <a:rPr lang="en-US" sz="1200" dirty="0" smtClean="0"/>
              <a:t> </a:t>
            </a:r>
            <a:r>
              <a:rPr lang="en-US" sz="1200" dirty="0"/>
              <a:t>is the volume per unit mass and is therefore the reciprocal of the </a:t>
            </a:r>
            <a:r>
              <a:rPr lang="en-US" sz="1200" dirty="0" smtClean="0"/>
              <a:t>density.</a:t>
            </a:r>
            <a:endParaRPr lang="en-US" sz="1200" dirty="0"/>
          </a:p>
        </p:txBody>
      </p:sp>
      <p:sp>
        <p:nvSpPr>
          <p:cNvPr id="5" name="Rectangle 4"/>
          <p:cNvSpPr/>
          <p:nvPr/>
        </p:nvSpPr>
        <p:spPr>
          <a:xfrm>
            <a:off x="4443546" y="3114935"/>
            <a:ext cx="4173011" cy="276999"/>
          </a:xfrm>
          <a:prstGeom prst="rect">
            <a:avLst/>
          </a:prstGeom>
        </p:spPr>
        <p:txBody>
          <a:bodyPr wrap="square">
            <a:spAutoFit/>
          </a:bodyPr>
          <a:lstStyle/>
          <a:p>
            <a:r>
              <a:rPr lang="en-US" sz="1200" b="1" i="1" dirty="0"/>
              <a:t>Specific weight</a:t>
            </a:r>
            <a:r>
              <a:rPr lang="en-US" sz="1200" dirty="0"/>
              <a:t> is weight per unit volume; </a:t>
            </a:r>
          </a:p>
        </p:txBody>
      </p:sp>
      <p:sp>
        <p:nvSpPr>
          <p:cNvPr id="9" name="Rectangle 8"/>
          <p:cNvSpPr/>
          <p:nvPr/>
        </p:nvSpPr>
        <p:spPr>
          <a:xfrm>
            <a:off x="4443546" y="4184550"/>
            <a:ext cx="4186667" cy="461665"/>
          </a:xfrm>
          <a:prstGeom prst="rect">
            <a:avLst/>
          </a:prstGeom>
        </p:spPr>
        <p:txBody>
          <a:bodyPr wrap="square">
            <a:spAutoFit/>
          </a:bodyPr>
          <a:lstStyle/>
          <a:p>
            <a:r>
              <a:rPr lang="en-US" sz="1200" b="1" i="1" dirty="0" smtClean="0">
                <a:solidFill>
                  <a:prstClr val="black"/>
                </a:solidFill>
              </a:rPr>
              <a:t>Specific </a:t>
            </a:r>
            <a:r>
              <a:rPr lang="en-US" sz="1200" b="1" i="1" dirty="0">
                <a:solidFill>
                  <a:prstClr val="black"/>
                </a:solidFill>
              </a:rPr>
              <a:t>gravity</a:t>
            </a:r>
            <a:r>
              <a:rPr lang="en-US" sz="1200" dirty="0">
                <a:solidFill>
                  <a:prstClr val="black"/>
                </a:solidFill>
              </a:rPr>
              <a:t> is the ratio of fluid density to the density of water at a certain temperature.</a:t>
            </a:r>
            <a:endParaRPr lang="en-US" dirty="0"/>
          </a:p>
        </p:txBody>
      </p:sp>
      <p:pic>
        <p:nvPicPr>
          <p:cNvPr id="10" name="Picture 9"/>
          <p:cNvPicPr>
            <a:picLocks noChangeAspect="1"/>
          </p:cNvPicPr>
          <p:nvPr/>
        </p:nvPicPr>
        <p:blipFill>
          <a:blip r:embed="rId3"/>
          <a:stretch>
            <a:fillRect/>
          </a:stretch>
        </p:blipFill>
        <p:spPr>
          <a:xfrm>
            <a:off x="5710852" y="2446535"/>
            <a:ext cx="508000" cy="381000"/>
          </a:xfrm>
          <a:prstGeom prst="rect">
            <a:avLst/>
          </a:prstGeom>
        </p:spPr>
      </p:pic>
      <p:pic>
        <p:nvPicPr>
          <p:cNvPr id="11" name="Picture 10"/>
          <p:cNvPicPr>
            <a:picLocks noChangeAspect="1"/>
          </p:cNvPicPr>
          <p:nvPr/>
        </p:nvPicPr>
        <p:blipFill>
          <a:blip r:embed="rId4"/>
          <a:stretch>
            <a:fillRect/>
          </a:stretch>
        </p:blipFill>
        <p:spPr>
          <a:xfrm>
            <a:off x="5634652" y="3680509"/>
            <a:ext cx="584200" cy="152400"/>
          </a:xfrm>
          <a:prstGeom prst="rect">
            <a:avLst/>
          </a:prstGeom>
        </p:spPr>
      </p:pic>
      <p:pic>
        <p:nvPicPr>
          <p:cNvPr id="12" name="Picture 11"/>
          <p:cNvPicPr>
            <a:picLocks noChangeAspect="1"/>
          </p:cNvPicPr>
          <p:nvPr/>
        </p:nvPicPr>
        <p:blipFill>
          <a:blip r:embed="rId5"/>
          <a:stretch>
            <a:fillRect/>
          </a:stretch>
        </p:blipFill>
        <p:spPr>
          <a:xfrm>
            <a:off x="5326647" y="4936146"/>
            <a:ext cx="1511300" cy="431800"/>
          </a:xfrm>
          <a:prstGeom prst="rect">
            <a:avLst/>
          </a:prstGeom>
        </p:spPr>
      </p:pic>
      <p:sp>
        <p:nvSpPr>
          <p:cNvPr id="13" name="Slide Number Placeholder 12"/>
          <p:cNvSpPr>
            <a:spLocks noGrp="1"/>
          </p:cNvSpPr>
          <p:nvPr>
            <p:ph type="sldNum" sz="quarter" idx="12"/>
          </p:nvPr>
        </p:nvSpPr>
        <p:spPr/>
        <p:txBody>
          <a:bodyPr/>
          <a:lstStyle/>
          <a:p>
            <a:fld id="{6B15A13A-5982-3C47-952A-3E639C1F5F93}" type="slidenum">
              <a:rPr lang="en-US" smtClean="0"/>
              <a:pPr/>
              <a:t>6</a:t>
            </a:fld>
            <a:endParaRPr lang="en-US"/>
          </a:p>
        </p:txBody>
      </p:sp>
      <p:pic>
        <p:nvPicPr>
          <p:cNvPr id="6" name="Picture 5"/>
          <p:cNvPicPr>
            <a:picLocks noChangeAspect="1"/>
          </p:cNvPicPr>
          <p:nvPr/>
        </p:nvPicPr>
        <p:blipFill>
          <a:blip r:embed="rId6"/>
          <a:stretch>
            <a:fillRect/>
          </a:stretch>
        </p:blipFill>
        <p:spPr>
          <a:xfrm>
            <a:off x="271664" y="989911"/>
            <a:ext cx="347815" cy="293184"/>
          </a:xfrm>
          <a:prstGeom prst="rect">
            <a:avLst/>
          </a:prstGeom>
        </p:spPr>
      </p:pic>
      <p:cxnSp>
        <p:nvCxnSpPr>
          <p:cNvPr id="20" name="Straight Connector 19"/>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269515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433" y="563033"/>
            <a:ext cx="3340100" cy="3771900"/>
          </a:xfrm>
          <a:prstGeom prst="rect">
            <a:avLst/>
          </a:prstGeom>
        </p:spPr>
      </p:pic>
      <p:pic>
        <p:nvPicPr>
          <p:cNvPr id="4" name="Picture 3"/>
          <p:cNvPicPr>
            <a:picLocks noChangeAspect="1"/>
          </p:cNvPicPr>
          <p:nvPr/>
        </p:nvPicPr>
        <p:blipFill>
          <a:blip r:embed="rId3"/>
          <a:stretch>
            <a:fillRect/>
          </a:stretch>
        </p:blipFill>
        <p:spPr>
          <a:xfrm>
            <a:off x="778933" y="4447822"/>
            <a:ext cx="3276600" cy="19558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7</a:t>
            </a:fld>
            <a:endParaRPr lang="en-US"/>
          </a:p>
        </p:txBody>
      </p:sp>
      <p:pic>
        <p:nvPicPr>
          <p:cNvPr id="6" name="Picture 5"/>
          <p:cNvPicPr>
            <a:picLocks noChangeAspect="1"/>
          </p:cNvPicPr>
          <p:nvPr/>
        </p:nvPicPr>
        <p:blipFill>
          <a:blip r:embed="rId4"/>
          <a:stretch>
            <a:fillRect/>
          </a:stretch>
        </p:blipFill>
        <p:spPr>
          <a:xfrm>
            <a:off x="4665512" y="563033"/>
            <a:ext cx="3775376" cy="5437926"/>
          </a:xfrm>
          <a:prstGeom prst="rect">
            <a:avLst/>
          </a:prstGeom>
        </p:spPr>
      </p:pic>
      <p:pic>
        <p:nvPicPr>
          <p:cNvPr id="7" name="Picture 6"/>
          <p:cNvPicPr>
            <a:picLocks noChangeAspect="1"/>
          </p:cNvPicPr>
          <p:nvPr/>
        </p:nvPicPr>
        <p:blipFill>
          <a:blip r:embed="rId5"/>
          <a:stretch>
            <a:fillRect/>
          </a:stretch>
        </p:blipFill>
        <p:spPr>
          <a:xfrm>
            <a:off x="271664" y="563033"/>
            <a:ext cx="347815" cy="293184"/>
          </a:xfrm>
          <a:prstGeom prst="rect">
            <a:avLst/>
          </a:prstGeom>
        </p:spPr>
      </p:pic>
      <p:cxnSp>
        <p:nvCxnSpPr>
          <p:cNvPr id="8" name="Straight Connector 7"/>
          <p:cNvCxnSpPr/>
          <p:nvPr/>
        </p:nvCxnSpPr>
        <p:spPr>
          <a:xfrm rot="5400000">
            <a:off x="1612597" y="3573200"/>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009600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15A13A-5982-3C47-952A-3E639C1F5F93}" type="slidenum">
              <a:rPr lang="en-US" smtClean="0"/>
              <a:pPr/>
              <a:t>8</a:t>
            </a:fld>
            <a:endParaRPr lang="en-US"/>
          </a:p>
        </p:txBody>
      </p:sp>
      <p:pic>
        <p:nvPicPr>
          <p:cNvPr id="3" name="Picture 2"/>
          <p:cNvPicPr>
            <a:picLocks noChangeAspect="1"/>
          </p:cNvPicPr>
          <p:nvPr/>
        </p:nvPicPr>
        <p:blipFill>
          <a:blip r:embed="rId2"/>
          <a:stretch>
            <a:fillRect/>
          </a:stretch>
        </p:blipFill>
        <p:spPr>
          <a:xfrm>
            <a:off x="462421" y="313353"/>
            <a:ext cx="6553200" cy="1752600"/>
          </a:xfrm>
          <a:prstGeom prst="rect">
            <a:avLst/>
          </a:prstGeom>
        </p:spPr>
      </p:pic>
      <p:pic>
        <p:nvPicPr>
          <p:cNvPr id="4" name="Picture 3"/>
          <p:cNvPicPr>
            <a:picLocks noChangeAspect="1"/>
          </p:cNvPicPr>
          <p:nvPr/>
        </p:nvPicPr>
        <p:blipFill>
          <a:blip r:embed="rId3"/>
          <a:stretch>
            <a:fillRect/>
          </a:stretch>
        </p:blipFill>
        <p:spPr>
          <a:xfrm>
            <a:off x="2767529" y="853435"/>
            <a:ext cx="2489200" cy="850900"/>
          </a:xfrm>
          <a:prstGeom prst="rect">
            <a:avLst/>
          </a:prstGeom>
        </p:spPr>
      </p:pic>
      <p:pic>
        <p:nvPicPr>
          <p:cNvPr id="5" name="Picture 4"/>
          <p:cNvPicPr>
            <a:picLocks noChangeAspect="1"/>
          </p:cNvPicPr>
          <p:nvPr/>
        </p:nvPicPr>
        <p:blipFill>
          <a:blip r:embed="rId4"/>
          <a:stretch>
            <a:fillRect/>
          </a:stretch>
        </p:blipFill>
        <p:spPr>
          <a:xfrm>
            <a:off x="2767529" y="2065953"/>
            <a:ext cx="4546600" cy="1066800"/>
          </a:xfrm>
          <a:prstGeom prst="rect">
            <a:avLst/>
          </a:prstGeom>
        </p:spPr>
      </p:pic>
      <p:pic>
        <p:nvPicPr>
          <p:cNvPr id="6" name="Picture 5"/>
          <p:cNvPicPr>
            <a:picLocks noChangeAspect="1"/>
          </p:cNvPicPr>
          <p:nvPr/>
        </p:nvPicPr>
        <p:blipFill>
          <a:blip r:embed="rId5"/>
          <a:stretch>
            <a:fillRect/>
          </a:stretch>
        </p:blipFill>
        <p:spPr>
          <a:xfrm>
            <a:off x="682565" y="3422650"/>
            <a:ext cx="4889500" cy="1409700"/>
          </a:xfrm>
          <a:prstGeom prst="rect">
            <a:avLst/>
          </a:prstGeom>
        </p:spPr>
      </p:pic>
      <p:pic>
        <p:nvPicPr>
          <p:cNvPr id="10" name="Picture 9"/>
          <p:cNvPicPr>
            <a:picLocks noChangeAspect="1"/>
          </p:cNvPicPr>
          <p:nvPr/>
        </p:nvPicPr>
        <p:blipFill>
          <a:blip r:embed="rId6"/>
          <a:stretch>
            <a:fillRect/>
          </a:stretch>
        </p:blipFill>
        <p:spPr>
          <a:xfrm>
            <a:off x="4685188" y="4682150"/>
            <a:ext cx="3736023" cy="1778526"/>
          </a:xfrm>
          <a:prstGeom prst="rect">
            <a:avLst/>
          </a:prstGeom>
        </p:spPr>
      </p:pic>
    </p:spTree>
    <p:extLst>
      <p:ext uri="{BB962C8B-B14F-4D97-AF65-F5344CB8AC3E}">
        <p14:creationId xmlns:p14="http://schemas.microsoft.com/office/powerpoint/2010/main" xmlns="" val="2513335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099" y="653536"/>
            <a:ext cx="3162300" cy="2413000"/>
          </a:xfrm>
          <a:prstGeom prst="rect">
            <a:avLst/>
          </a:prstGeom>
        </p:spPr>
      </p:pic>
      <p:sp>
        <p:nvSpPr>
          <p:cNvPr id="3" name="Slide Number Placeholder 2"/>
          <p:cNvSpPr>
            <a:spLocks noGrp="1"/>
          </p:cNvSpPr>
          <p:nvPr>
            <p:ph type="sldNum" sz="quarter" idx="12"/>
          </p:nvPr>
        </p:nvSpPr>
        <p:spPr/>
        <p:txBody>
          <a:bodyPr/>
          <a:lstStyle/>
          <a:p>
            <a:fld id="{6B15A13A-5982-3C47-952A-3E639C1F5F93}" type="slidenum">
              <a:rPr lang="en-US" smtClean="0"/>
              <a:pPr/>
              <a:t>9</a:t>
            </a:fld>
            <a:endParaRPr lang="en-US"/>
          </a:p>
        </p:txBody>
      </p:sp>
      <p:pic>
        <p:nvPicPr>
          <p:cNvPr id="5" name="Picture 4"/>
          <p:cNvPicPr>
            <a:picLocks noChangeAspect="1"/>
          </p:cNvPicPr>
          <p:nvPr/>
        </p:nvPicPr>
        <p:blipFill>
          <a:blip r:embed="rId3"/>
          <a:stretch>
            <a:fillRect/>
          </a:stretch>
        </p:blipFill>
        <p:spPr>
          <a:xfrm>
            <a:off x="4128740" y="653536"/>
            <a:ext cx="4445000" cy="1016000"/>
          </a:xfrm>
          <a:prstGeom prst="rect">
            <a:avLst/>
          </a:prstGeom>
        </p:spPr>
      </p:pic>
      <p:pic>
        <p:nvPicPr>
          <p:cNvPr id="7" name="Picture 6"/>
          <p:cNvPicPr>
            <a:picLocks noChangeAspect="1"/>
          </p:cNvPicPr>
          <p:nvPr/>
        </p:nvPicPr>
        <p:blipFill>
          <a:blip r:embed="rId4"/>
          <a:stretch>
            <a:fillRect/>
          </a:stretch>
        </p:blipFill>
        <p:spPr>
          <a:xfrm>
            <a:off x="4128740" y="1925363"/>
            <a:ext cx="4851400" cy="1244600"/>
          </a:xfrm>
          <a:prstGeom prst="rect">
            <a:avLst/>
          </a:prstGeom>
        </p:spPr>
      </p:pic>
      <p:pic>
        <p:nvPicPr>
          <p:cNvPr id="8" name="Picture 7"/>
          <p:cNvPicPr>
            <a:picLocks noChangeAspect="1"/>
          </p:cNvPicPr>
          <p:nvPr/>
        </p:nvPicPr>
        <p:blipFill>
          <a:blip r:embed="rId5"/>
          <a:stretch>
            <a:fillRect/>
          </a:stretch>
        </p:blipFill>
        <p:spPr>
          <a:xfrm>
            <a:off x="271664" y="653536"/>
            <a:ext cx="347815" cy="293184"/>
          </a:xfrm>
          <a:prstGeom prst="rect">
            <a:avLst/>
          </a:prstGeom>
        </p:spPr>
      </p:pic>
      <p:cxnSp>
        <p:nvCxnSpPr>
          <p:cNvPr id="9" name="Straight Connector 8"/>
          <p:cNvCxnSpPr/>
          <p:nvPr/>
        </p:nvCxnSpPr>
        <p:spPr>
          <a:xfrm rot="5400000">
            <a:off x="1406649" y="3621178"/>
            <a:ext cx="5210356" cy="0"/>
          </a:xfrm>
          <a:prstGeom prst="line">
            <a:avLst/>
          </a:prstGeom>
          <a:ln w="12700"/>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6"/>
          <a:srcRect/>
          <a:stretch>
            <a:fillRect/>
          </a:stretch>
        </p:blipFill>
        <p:spPr bwMode="auto">
          <a:xfrm>
            <a:off x="146993" y="3979842"/>
            <a:ext cx="3815406" cy="1877962"/>
          </a:xfrm>
          <a:prstGeom prst="rect">
            <a:avLst/>
          </a:prstGeom>
          <a:noFill/>
          <a:ln w="9525">
            <a:noFill/>
            <a:miter lim="800000"/>
            <a:headEnd/>
            <a:tailEnd/>
          </a:ln>
        </p:spPr>
      </p:pic>
      <p:pic>
        <p:nvPicPr>
          <p:cNvPr id="1027" name="Picture 3"/>
          <p:cNvPicPr>
            <a:picLocks noChangeAspect="1" noChangeArrowheads="1"/>
          </p:cNvPicPr>
          <p:nvPr/>
        </p:nvPicPr>
        <p:blipFill>
          <a:blip r:embed="rId7"/>
          <a:srcRect/>
          <a:stretch>
            <a:fillRect/>
          </a:stretch>
        </p:blipFill>
        <p:spPr bwMode="auto">
          <a:xfrm>
            <a:off x="4293498" y="3367421"/>
            <a:ext cx="3697206" cy="612421"/>
          </a:xfrm>
          <a:prstGeom prst="rect">
            <a:avLst/>
          </a:prstGeom>
          <a:noFill/>
          <a:ln w="9525">
            <a:noFill/>
            <a:miter lim="800000"/>
            <a:headEnd/>
            <a:tailEnd/>
          </a:ln>
        </p:spPr>
      </p:pic>
      <p:pic>
        <p:nvPicPr>
          <p:cNvPr id="1028" name="Picture 4"/>
          <p:cNvPicPr>
            <a:picLocks noChangeAspect="1" noChangeArrowheads="1"/>
          </p:cNvPicPr>
          <p:nvPr/>
        </p:nvPicPr>
        <p:blipFill>
          <a:blip r:embed="rId8"/>
          <a:srcRect/>
          <a:stretch>
            <a:fillRect/>
          </a:stretch>
        </p:blipFill>
        <p:spPr bwMode="auto">
          <a:xfrm>
            <a:off x="4293498" y="3979842"/>
            <a:ext cx="3186113" cy="921769"/>
          </a:xfrm>
          <a:prstGeom prst="rect">
            <a:avLst/>
          </a:prstGeom>
          <a:noFill/>
          <a:ln w="9525">
            <a:noFill/>
            <a:miter lim="800000"/>
            <a:headEnd/>
            <a:tailEnd/>
          </a:ln>
        </p:spPr>
      </p:pic>
      <p:pic>
        <p:nvPicPr>
          <p:cNvPr id="1029" name="Picture 5"/>
          <p:cNvPicPr>
            <a:picLocks noChangeAspect="1" noChangeArrowheads="1"/>
          </p:cNvPicPr>
          <p:nvPr/>
        </p:nvPicPr>
        <p:blipFill>
          <a:blip r:embed="rId9"/>
          <a:srcRect/>
          <a:stretch>
            <a:fillRect/>
          </a:stretch>
        </p:blipFill>
        <p:spPr bwMode="auto">
          <a:xfrm>
            <a:off x="4474729" y="5038312"/>
            <a:ext cx="2781648" cy="498544"/>
          </a:xfrm>
          <a:prstGeom prst="rect">
            <a:avLst/>
          </a:prstGeom>
          <a:noFill/>
          <a:ln w="9525">
            <a:noFill/>
            <a:miter lim="800000"/>
            <a:headEnd/>
            <a:tailEnd/>
          </a:ln>
        </p:spPr>
      </p:pic>
    </p:spTree>
    <p:extLst>
      <p:ext uri="{BB962C8B-B14F-4D97-AF65-F5344CB8AC3E}">
        <p14:creationId xmlns:p14="http://schemas.microsoft.com/office/powerpoint/2010/main" xmlns="" val="1048797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2039</TotalTime>
  <Words>461</Words>
  <Application>Microsoft Office PowerPoint</Application>
  <PresentationFormat>On-screen Show (4:3)</PresentationFormat>
  <Paragraphs>96</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Review for FE Exam: Fluids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Univ. of Iowa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for FE Exam: Fluids</dc:title>
  <dc:creator>Hyunse Yoon</dc:creator>
  <cp:lastModifiedBy>hyn</cp:lastModifiedBy>
  <cp:revision>166</cp:revision>
  <dcterms:created xsi:type="dcterms:W3CDTF">2011-03-17T05:52:47Z</dcterms:created>
  <dcterms:modified xsi:type="dcterms:W3CDTF">2011-03-22T19:44:41Z</dcterms:modified>
</cp:coreProperties>
</file>