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3" r:id="rId2"/>
    <p:sldId id="256" r:id="rId3"/>
    <p:sldId id="280" r:id="rId4"/>
    <p:sldId id="281" r:id="rId5"/>
    <p:sldId id="286" r:id="rId6"/>
    <p:sldId id="287" r:id="rId7"/>
    <p:sldId id="288" r:id="rId8"/>
    <p:sldId id="289" r:id="rId9"/>
    <p:sldId id="292" r:id="rId10"/>
    <p:sldId id="290" r:id="rId11"/>
    <p:sldId id="293" r:id="rId12"/>
    <p:sldId id="344" r:id="rId13"/>
    <p:sldId id="296" r:id="rId14"/>
    <p:sldId id="297" r:id="rId15"/>
    <p:sldId id="298" r:id="rId16"/>
    <p:sldId id="299" r:id="rId17"/>
    <p:sldId id="301" r:id="rId18"/>
    <p:sldId id="302" r:id="rId19"/>
    <p:sldId id="345" r:id="rId20"/>
    <p:sldId id="346" r:id="rId21"/>
    <p:sldId id="303" r:id="rId22"/>
    <p:sldId id="306" r:id="rId23"/>
    <p:sldId id="305" r:id="rId24"/>
    <p:sldId id="307" r:id="rId25"/>
    <p:sldId id="308" r:id="rId26"/>
    <p:sldId id="309" r:id="rId27"/>
    <p:sldId id="311" r:id="rId28"/>
    <p:sldId id="322" r:id="rId29"/>
    <p:sldId id="323" r:id="rId30"/>
    <p:sldId id="312" r:id="rId31"/>
    <p:sldId id="313" r:id="rId32"/>
    <p:sldId id="314" r:id="rId33"/>
    <p:sldId id="315" r:id="rId34"/>
    <p:sldId id="316" r:id="rId35"/>
    <p:sldId id="317" r:id="rId36"/>
    <p:sldId id="31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9696"/>
    <a:srgbClr val="FFFF00"/>
    <a:srgbClr val="00FF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566" autoAdjust="0"/>
  </p:normalViewPr>
  <p:slideViewPr>
    <p:cSldViewPr>
      <p:cViewPr>
        <p:scale>
          <a:sx n="100" d="100"/>
          <a:sy n="100" d="100"/>
        </p:scale>
        <p:origin x="-102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C5DB4-40A2-4C27-8434-A03224B5822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DF960-E953-4FC5-BB70-8BAE607978C0}" type="slidenum">
              <a:rPr lang="en-US"/>
              <a:pPr/>
              <a:t>11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871E-704B-4810-8E4D-849D2AB1BE05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165C3-CAC9-469C-AC4F-18B8AD90A338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2FB8-7D5C-42DE-A93D-82B61BF86FE4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3D82-3BB4-4B51-A055-1EF8676CDE42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29FC0-A7AD-4A84-A5DF-5494BFEA77F1}" type="slidenum">
              <a:rPr lang="en-US"/>
              <a:pPr/>
              <a:t>18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84EDF-2A94-4B4D-B2BD-2D79079C0651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D65EB-0D6B-43A2-94AD-DAA77B0624FE}" type="slidenum">
              <a:rPr lang="en-US"/>
              <a:pPr/>
              <a:t>22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2CD38-2254-4219-A2F9-896D04DC132F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A7B9A-81DC-4CBC-B1CD-B3A879DF1E21}" type="slidenum">
              <a:rPr lang="en-US"/>
              <a:pPr/>
              <a:t>24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C568A-2093-4D25-A1E8-1301400EDF6E}" type="slidenum">
              <a:rPr lang="en-US"/>
              <a:pPr/>
              <a:t>25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26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27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E3E3A-0D92-4B09-8FCD-7CC65E546BD3}" type="slidenum">
              <a:rPr lang="en-US"/>
              <a:pPr/>
              <a:t>28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BC5B9-E6E2-4AA4-BA74-C6A5CC451ECB}" type="slidenum">
              <a:rPr lang="en-US"/>
              <a:pPr/>
              <a:t>29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BE3B1-C109-4F7C-895B-A17F814289DC}" type="slidenum">
              <a:rPr lang="en-US"/>
              <a:pPr/>
              <a:t>30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2635F-88F6-4BC1-94C7-01F1A3908FF4}" type="slidenum">
              <a:rPr lang="en-US"/>
              <a:pPr/>
              <a:t>31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4C1F7-5633-490A-A2DD-8FE98B36C0E1}" type="slidenum">
              <a:rPr lang="en-US"/>
              <a:pPr/>
              <a:t>32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EB937-7541-4FE9-92B2-6FD1E73CC987}" type="slidenum">
              <a:rPr lang="en-US"/>
              <a:pPr/>
              <a:t>33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525F0-B266-409A-A634-8D4BA6CF9D78}" type="slidenum">
              <a:rPr lang="en-US"/>
              <a:pPr/>
              <a:t>34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35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F39C-4B51-466A-9754-5E8A5883724B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C90-8C73-4FD4-B722-6C4C6D35AB00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D20B5-2CF7-4FB8-9F50-999139FCD216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C1021-398A-48DC-8667-0BCC81AAA2B9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2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2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00FF"/>
                </a:solidFill>
              </a:rPr>
              <a:t>granulometry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Hit-Or-Miss transformation: another example</a:t>
                </a:r>
              </a:p>
              <a:p>
                <a:endParaRPr lang="en-US" sz="1800" dirty="0"/>
              </a:p>
              <a:p>
                <a:r>
                  <a:rPr lang="en-US" sz="1800" b="0" dirty="0" smtClean="0"/>
                  <a:t>Relation with erosion: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</a:rPr>
                        <m:t>⊗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>
                          <a:latin typeface="Cambria Math"/>
                        </a:rPr>
                        <m:t>∩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endParaRPr lang="en-US" sz="1800" b="1" dirty="0" smtClean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6696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0431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695575" y="2044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36696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3113" y="238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695575" y="238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366963" y="27305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043113" y="2730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695575" y="27305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236696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04311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695575" y="3068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36696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204311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695575" y="339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30337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03371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3033713" y="2730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3033713" y="3068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3033713" y="339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60530"/>
              </p:ext>
            </p:extLst>
          </p:nvPr>
        </p:nvGraphicFramePr>
        <p:xfrm>
          <a:off x="3429000" y="31543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543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373"/>
              </p:ext>
            </p:extLst>
          </p:nvPr>
        </p:nvGraphicFramePr>
        <p:xfrm>
          <a:off x="5046663" y="28019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8019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12119"/>
              </p:ext>
            </p:extLst>
          </p:nvPr>
        </p:nvGraphicFramePr>
        <p:xfrm>
          <a:off x="5103813" y="47164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2"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7164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4" name="Rectangle 100"/>
          <p:cNvSpPr>
            <a:spLocks noChangeArrowheads="1"/>
          </p:cNvSpPr>
          <p:nvPr/>
        </p:nvSpPr>
        <p:spPr bwMode="auto">
          <a:xfrm>
            <a:off x="104298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5" name="Rectangle 101"/>
          <p:cNvSpPr>
            <a:spLocks noChangeArrowheads="1"/>
          </p:cNvSpPr>
          <p:nvPr/>
        </p:nvSpPr>
        <p:spPr bwMode="auto">
          <a:xfrm>
            <a:off x="7191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6" name="Rectangle 102"/>
          <p:cNvSpPr>
            <a:spLocks noChangeArrowheads="1"/>
          </p:cNvSpPr>
          <p:nvPr/>
        </p:nvSpPr>
        <p:spPr bwMode="auto">
          <a:xfrm>
            <a:off x="1371600" y="2035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7" name="Rectangle 103"/>
          <p:cNvSpPr>
            <a:spLocks noChangeArrowheads="1"/>
          </p:cNvSpPr>
          <p:nvPr/>
        </p:nvSpPr>
        <p:spPr bwMode="auto">
          <a:xfrm>
            <a:off x="104298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8" name="Rectangle 104"/>
          <p:cNvSpPr>
            <a:spLocks noChangeArrowheads="1"/>
          </p:cNvSpPr>
          <p:nvPr/>
        </p:nvSpPr>
        <p:spPr bwMode="auto">
          <a:xfrm>
            <a:off x="7191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9" name="Rectangle 105"/>
          <p:cNvSpPr>
            <a:spLocks noChangeArrowheads="1"/>
          </p:cNvSpPr>
          <p:nvPr/>
        </p:nvSpPr>
        <p:spPr bwMode="auto">
          <a:xfrm>
            <a:off x="1371600" y="237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0" name="Rectangle 106"/>
          <p:cNvSpPr>
            <a:spLocks noChangeArrowheads="1"/>
          </p:cNvSpPr>
          <p:nvPr/>
        </p:nvSpPr>
        <p:spPr bwMode="auto">
          <a:xfrm>
            <a:off x="104298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1" name="Rectangle 107"/>
          <p:cNvSpPr>
            <a:spLocks noChangeArrowheads="1"/>
          </p:cNvSpPr>
          <p:nvPr/>
        </p:nvSpPr>
        <p:spPr bwMode="auto">
          <a:xfrm>
            <a:off x="71913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2" name="Rectangle 108"/>
          <p:cNvSpPr>
            <a:spLocks noChangeArrowheads="1"/>
          </p:cNvSpPr>
          <p:nvPr/>
        </p:nvSpPr>
        <p:spPr bwMode="auto">
          <a:xfrm>
            <a:off x="1371600" y="2720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3" name="Rectangle 109"/>
          <p:cNvSpPr>
            <a:spLocks noChangeArrowheads="1"/>
          </p:cNvSpPr>
          <p:nvPr/>
        </p:nvSpPr>
        <p:spPr bwMode="auto">
          <a:xfrm>
            <a:off x="104298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4" name="Rectangle 110"/>
          <p:cNvSpPr>
            <a:spLocks noChangeArrowheads="1"/>
          </p:cNvSpPr>
          <p:nvPr/>
        </p:nvSpPr>
        <p:spPr bwMode="auto">
          <a:xfrm>
            <a:off x="71913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5" name="Rectangle 111"/>
          <p:cNvSpPr>
            <a:spLocks noChangeArrowheads="1"/>
          </p:cNvSpPr>
          <p:nvPr/>
        </p:nvSpPr>
        <p:spPr bwMode="auto">
          <a:xfrm>
            <a:off x="1371600" y="3059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6" name="Rectangle 112"/>
          <p:cNvSpPr>
            <a:spLocks noChangeArrowheads="1"/>
          </p:cNvSpPr>
          <p:nvPr/>
        </p:nvSpPr>
        <p:spPr bwMode="auto">
          <a:xfrm>
            <a:off x="104298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7" name="Rectangle 113"/>
          <p:cNvSpPr>
            <a:spLocks noChangeArrowheads="1"/>
          </p:cNvSpPr>
          <p:nvPr/>
        </p:nvSpPr>
        <p:spPr bwMode="auto">
          <a:xfrm>
            <a:off x="71913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8" name="Rectangle 114"/>
          <p:cNvSpPr>
            <a:spLocks noChangeArrowheads="1"/>
          </p:cNvSpPr>
          <p:nvPr/>
        </p:nvSpPr>
        <p:spPr bwMode="auto">
          <a:xfrm>
            <a:off x="1371600" y="33829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9" name="Rectangle 115"/>
          <p:cNvSpPr>
            <a:spLocks noChangeArrowheads="1"/>
          </p:cNvSpPr>
          <p:nvPr/>
        </p:nvSpPr>
        <p:spPr bwMode="auto">
          <a:xfrm>
            <a:off x="17097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0" name="Rectangle 116"/>
          <p:cNvSpPr>
            <a:spLocks noChangeArrowheads="1"/>
          </p:cNvSpPr>
          <p:nvPr/>
        </p:nvSpPr>
        <p:spPr bwMode="auto">
          <a:xfrm>
            <a:off x="17097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1" name="Rectangle 117"/>
          <p:cNvSpPr>
            <a:spLocks noChangeArrowheads="1"/>
          </p:cNvSpPr>
          <p:nvPr/>
        </p:nvSpPr>
        <p:spPr bwMode="auto">
          <a:xfrm>
            <a:off x="1709738" y="27209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2" name="Rectangle 118"/>
          <p:cNvSpPr>
            <a:spLocks noChangeArrowheads="1"/>
          </p:cNvSpPr>
          <p:nvPr/>
        </p:nvSpPr>
        <p:spPr bwMode="auto">
          <a:xfrm>
            <a:off x="1709738" y="30591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3" name="Rectangle 119"/>
          <p:cNvSpPr>
            <a:spLocks noChangeArrowheads="1"/>
          </p:cNvSpPr>
          <p:nvPr/>
        </p:nvSpPr>
        <p:spPr bwMode="auto">
          <a:xfrm>
            <a:off x="170973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4" name="Rectangle 120"/>
          <p:cNvSpPr>
            <a:spLocks noChangeArrowheads="1"/>
          </p:cNvSpPr>
          <p:nvPr/>
        </p:nvSpPr>
        <p:spPr bwMode="auto">
          <a:xfrm>
            <a:off x="104298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5" name="Rectangle 121"/>
          <p:cNvSpPr>
            <a:spLocks noChangeArrowheads="1"/>
          </p:cNvSpPr>
          <p:nvPr/>
        </p:nvSpPr>
        <p:spPr bwMode="auto">
          <a:xfrm>
            <a:off x="71913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6" name="Rectangle 122"/>
          <p:cNvSpPr>
            <a:spLocks noChangeArrowheads="1"/>
          </p:cNvSpPr>
          <p:nvPr/>
        </p:nvSpPr>
        <p:spPr bwMode="auto">
          <a:xfrm>
            <a:off x="1371600" y="37115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7" name="Rectangle 123"/>
          <p:cNvSpPr>
            <a:spLocks noChangeArrowheads="1"/>
          </p:cNvSpPr>
          <p:nvPr/>
        </p:nvSpPr>
        <p:spPr bwMode="auto">
          <a:xfrm>
            <a:off x="104298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8" name="Rectangle 124"/>
          <p:cNvSpPr>
            <a:spLocks noChangeArrowheads="1"/>
          </p:cNvSpPr>
          <p:nvPr/>
        </p:nvSpPr>
        <p:spPr bwMode="auto">
          <a:xfrm>
            <a:off x="71913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9" name="Rectangle 125"/>
          <p:cNvSpPr>
            <a:spLocks noChangeArrowheads="1"/>
          </p:cNvSpPr>
          <p:nvPr/>
        </p:nvSpPr>
        <p:spPr bwMode="auto">
          <a:xfrm>
            <a:off x="1371600" y="405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0" name="Rectangle 126"/>
          <p:cNvSpPr>
            <a:spLocks noChangeArrowheads="1"/>
          </p:cNvSpPr>
          <p:nvPr/>
        </p:nvSpPr>
        <p:spPr bwMode="auto">
          <a:xfrm>
            <a:off x="104298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1" name="Rectangle 127"/>
          <p:cNvSpPr>
            <a:spLocks noChangeArrowheads="1"/>
          </p:cNvSpPr>
          <p:nvPr/>
        </p:nvSpPr>
        <p:spPr bwMode="auto">
          <a:xfrm>
            <a:off x="71913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2" name="Rectangle 128"/>
          <p:cNvSpPr>
            <a:spLocks noChangeArrowheads="1"/>
          </p:cNvSpPr>
          <p:nvPr/>
        </p:nvSpPr>
        <p:spPr bwMode="auto">
          <a:xfrm>
            <a:off x="1371600" y="4397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3" name="Rectangle 129"/>
          <p:cNvSpPr>
            <a:spLocks noChangeArrowheads="1"/>
          </p:cNvSpPr>
          <p:nvPr/>
        </p:nvSpPr>
        <p:spPr bwMode="auto">
          <a:xfrm>
            <a:off x="104298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4" name="Rectangle 130"/>
          <p:cNvSpPr>
            <a:spLocks noChangeArrowheads="1"/>
          </p:cNvSpPr>
          <p:nvPr/>
        </p:nvSpPr>
        <p:spPr bwMode="auto">
          <a:xfrm>
            <a:off x="71913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5" name="Rectangle 131"/>
          <p:cNvSpPr>
            <a:spLocks noChangeArrowheads="1"/>
          </p:cNvSpPr>
          <p:nvPr/>
        </p:nvSpPr>
        <p:spPr bwMode="auto">
          <a:xfrm>
            <a:off x="1371600" y="47355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6" name="Rectangle 132"/>
          <p:cNvSpPr>
            <a:spLocks noChangeArrowheads="1"/>
          </p:cNvSpPr>
          <p:nvPr/>
        </p:nvSpPr>
        <p:spPr bwMode="auto">
          <a:xfrm>
            <a:off x="104298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7" name="Rectangle 133"/>
          <p:cNvSpPr>
            <a:spLocks noChangeArrowheads="1"/>
          </p:cNvSpPr>
          <p:nvPr/>
        </p:nvSpPr>
        <p:spPr bwMode="auto">
          <a:xfrm>
            <a:off x="7191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8" name="Rectangle 134"/>
          <p:cNvSpPr>
            <a:spLocks noChangeArrowheads="1"/>
          </p:cNvSpPr>
          <p:nvPr/>
        </p:nvSpPr>
        <p:spPr bwMode="auto">
          <a:xfrm>
            <a:off x="1371600" y="505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9" name="Rectangle 135"/>
          <p:cNvSpPr>
            <a:spLocks noChangeArrowheads="1"/>
          </p:cNvSpPr>
          <p:nvPr/>
        </p:nvSpPr>
        <p:spPr bwMode="auto">
          <a:xfrm>
            <a:off x="1709738" y="37115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0" name="Rectangle 136"/>
          <p:cNvSpPr>
            <a:spLocks noChangeArrowheads="1"/>
          </p:cNvSpPr>
          <p:nvPr/>
        </p:nvSpPr>
        <p:spPr bwMode="auto">
          <a:xfrm>
            <a:off x="1709738" y="405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1" name="Rectangle 137"/>
          <p:cNvSpPr>
            <a:spLocks noChangeArrowheads="1"/>
          </p:cNvSpPr>
          <p:nvPr/>
        </p:nvSpPr>
        <p:spPr bwMode="auto">
          <a:xfrm>
            <a:off x="1709738" y="4397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2" name="Rectangle 138"/>
          <p:cNvSpPr>
            <a:spLocks noChangeArrowheads="1"/>
          </p:cNvSpPr>
          <p:nvPr/>
        </p:nvSpPr>
        <p:spPr bwMode="auto">
          <a:xfrm>
            <a:off x="1709738" y="47355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3" name="Rectangle 139"/>
          <p:cNvSpPr>
            <a:spLocks noChangeArrowheads="1"/>
          </p:cNvSpPr>
          <p:nvPr/>
        </p:nvSpPr>
        <p:spPr bwMode="auto">
          <a:xfrm>
            <a:off x="17097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4" name="Rectangle 140"/>
          <p:cNvSpPr>
            <a:spLocks noChangeArrowheads="1"/>
          </p:cNvSpPr>
          <p:nvPr/>
        </p:nvSpPr>
        <p:spPr bwMode="auto">
          <a:xfrm>
            <a:off x="236696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5" name="Rectangle 141"/>
          <p:cNvSpPr>
            <a:spLocks noChangeArrowheads="1"/>
          </p:cNvSpPr>
          <p:nvPr/>
        </p:nvSpPr>
        <p:spPr bwMode="auto">
          <a:xfrm>
            <a:off x="204311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6" name="Rectangle 142"/>
          <p:cNvSpPr>
            <a:spLocks noChangeArrowheads="1"/>
          </p:cNvSpPr>
          <p:nvPr/>
        </p:nvSpPr>
        <p:spPr bwMode="auto">
          <a:xfrm>
            <a:off x="2695575" y="3702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7" name="Rectangle 143"/>
          <p:cNvSpPr>
            <a:spLocks noChangeArrowheads="1"/>
          </p:cNvSpPr>
          <p:nvPr/>
        </p:nvSpPr>
        <p:spPr bwMode="auto">
          <a:xfrm>
            <a:off x="236696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8" name="Rectangle 144"/>
          <p:cNvSpPr>
            <a:spLocks noChangeArrowheads="1"/>
          </p:cNvSpPr>
          <p:nvPr/>
        </p:nvSpPr>
        <p:spPr bwMode="auto">
          <a:xfrm>
            <a:off x="204311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9" name="Rectangle 145"/>
          <p:cNvSpPr>
            <a:spLocks noChangeArrowheads="1"/>
          </p:cNvSpPr>
          <p:nvPr/>
        </p:nvSpPr>
        <p:spPr bwMode="auto">
          <a:xfrm>
            <a:off x="2695575" y="404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0" name="Rectangle 146"/>
          <p:cNvSpPr>
            <a:spLocks noChangeArrowheads="1"/>
          </p:cNvSpPr>
          <p:nvPr/>
        </p:nvSpPr>
        <p:spPr bwMode="auto">
          <a:xfrm>
            <a:off x="2366963" y="43878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1" name="Rectangle 147"/>
          <p:cNvSpPr>
            <a:spLocks noChangeArrowheads="1"/>
          </p:cNvSpPr>
          <p:nvPr/>
        </p:nvSpPr>
        <p:spPr bwMode="auto">
          <a:xfrm>
            <a:off x="20431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2" name="Rectangle 148"/>
          <p:cNvSpPr>
            <a:spLocks noChangeArrowheads="1"/>
          </p:cNvSpPr>
          <p:nvPr/>
        </p:nvSpPr>
        <p:spPr bwMode="auto">
          <a:xfrm>
            <a:off x="2695575" y="43878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3" name="Rectangle 149"/>
          <p:cNvSpPr>
            <a:spLocks noChangeArrowheads="1"/>
          </p:cNvSpPr>
          <p:nvPr/>
        </p:nvSpPr>
        <p:spPr bwMode="auto">
          <a:xfrm>
            <a:off x="236696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4" name="Rectangle 150"/>
          <p:cNvSpPr>
            <a:spLocks noChangeArrowheads="1"/>
          </p:cNvSpPr>
          <p:nvPr/>
        </p:nvSpPr>
        <p:spPr bwMode="auto">
          <a:xfrm>
            <a:off x="204311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5" name="Rectangle 151"/>
          <p:cNvSpPr>
            <a:spLocks noChangeArrowheads="1"/>
          </p:cNvSpPr>
          <p:nvPr/>
        </p:nvSpPr>
        <p:spPr bwMode="auto">
          <a:xfrm>
            <a:off x="2695575" y="4725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6" name="Rectangle 152"/>
          <p:cNvSpPr>
            <a:spLocks noChangeArrowheads="1"/>
          </p:cNvSpPr>
          <p:nvPr/>
        </p:nvSpPr>
        <p:spPr bwMode="auto">
          <a:xfrm>
            <a:off x="236696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7" name="Rectangle 153"/>
          <p:cNvSpPr>
            <a:spLocks noChangeArrowheads="1"/>
          </p:cNvSpPr>
          <p:nvPr/>
        </p:nvSpPr>
        <p:spPr bwMode="auto">
          <a:xfrm>
            <a:off x="20431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8" name="Rectangle 154"/>
          <p:cNvSpPr>
            <a:spLocks noChangeArrowheads="1"/>
          </p:cNvSpPr>
          <p:nvPr/>
        </p:nvSpPr>
        <p:spPr bwMode="auto">
          <a:xfrm>
            <a:off x="2695575" y="5049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9" name="Rectangle 155"/>
          <p:cNvSpPr>
            <a:spLocks noChangeArrowheads="1"/>
          </p:cNvSpPr>
          <p:nvPr/>
        </p:nvSpPr>
        <p:spPr bwMode="auto">
          <a:xfrm>
            <a:off x="3033713" y="3702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0" name="Rectangle 156"/>
          <p:cNvSpPr>
            <a:spLocks noChangeArrowheads="1"/>
          </p:cNvSpPr>
          <p:nvPr/>
        </p:nvSpPr>
        <p:spPr bwMode="auto">
          <a:xfrm>
            <a:off x="3033713" y="404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1" name="Rectangle 157"/>
          <p:cNvSpPr>
            <a:spLocks noChangeArrowheads="1"/>
          </p:cNvSpPr>
          <p:nvPr/>
        </p:nvSpPr>
        <p:spPr bwMode="auto">
          <a:xfrm>
            <a:off x="30337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2" name="Rectangle 158"/>
          <p:cNvSpPr>
            <a:spLocks noChangeArrowheads="1"/>
          </p:cNvSpPr>
          <p:nvPr/>
        </p:nvSpPr>
        <p:spPr bwMode="auto">
          <a:xfrm>
            <a:off x="3033713" y="4725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3" name="Rectangle 159"/>
          <p:cNvSpPr>
            <a:spLocks noChangeArrowheads="1"/>
          </p:cNvSpPr>
          <p:nvPr/>
        </p:nvSpPr>
        <p:spPr bwMode="auto">
          <a:xfrm>
            <a:off x="30337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4" name="Rectangle 160"/>
          <p:cNvSpPr>
            <a:spLocks noChangeArrowheads="1"/>
          </p:cNvSpPr>
          <p:nvPr/>
        </p:nvSpPr>
        <p:spPr bwMode="auto">
          <a:xfrm>
            <a:off x="433387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5" name="Rectangle 161"/>
          <p:cNvSpPr>
            <a:spLocks noChangeArrowheads="1"/>
          </p:cNvSpPr>
          <p:nvPr/>
        </p:nvSpPr>
        <p:spPr bwMode="auto">
          <a:xfrm>
            <a:off x="401002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6" name="Rectangle 162"/>
          <p:cNvSpPr>
            <a:spLocks noChangeArrowheads="1"/>
          </p:cNvSpPr>
          <p:nvPr/>
        </p:nvSpPr>
        <p:spPr bwMode="auto">
          <a:xfrm>
            <a:off x="4662488" y="2201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7" name="Rectangle 163"/>
          <p:cNvSpPr>
            <a:spLocks noChangeArrowheads="1"/>
          </p:cNvSpPr>
          <p:nvPr/>
        </p:nvSpPr>
        <p:spPr bwMode="auto">
          <a:xfrm>
            <a:off x="4333875" y="2544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8" name="Rectangle 164"/>
          <p:cNvSpPr>
            <a:spLocks noChangeArrowheads="1"/>
          </p:cNvSpPr>
          <p:nvPr/>
        </p:nvSpPr>
        <p:spPr bwMode="auto">
          <a:xfrm>
            <a:off x="4010025" y="2544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9" name="Rectangle 165"/>
          <p:cNvSpPr>
            <a:spLocks noChangeArrowheads="1"/>
          </p:cNvSpPr>
          <p:nvPr/>
        </p:nvSpPr>
        <p:spPr bwMode="auto">
          <a:xfrm>
            <a:off x="4662488" y="2544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0" name="Rectangle 166"/>
          <p:cNvSpPr>
            <a:spLocks noChangeArrowheads="1"/>
          </p:cNvSpPr>
          <p:nvPr/>
        </p:nvSpPr>
        <p:spPr bwMode="auto">
          <a:xfrm>
            <a:off x="4333875" y="2887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1" name="Rectangle 167"/>
          <p:cNvSpPr>
            <a:spLocks noChangeArrowheads="1"/>
          </p:cNvSpPr>
          <p:nvPr/>
        </p:nvSpPr>
        <p:spPr bwMode="auto">
          <a:xfrm>
            <a:off x="4010025" y="2887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2" name="Rectangle 168"/>
          <p:cNvSpPr>
            <a:spLocks noChangeArrowheads="1"/>
          </p:cNvSpPr>
          <p:nvPr/>
        </p:nvSpPr>
        <p:spPr bwMode="auto">
          <a:xfrm>
            <a:off x="4662488" y="28876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3" name="Rectangle 169"/>
          <p:cNvSpPr>
            <a:spLocks noChangeArrowheads="1"/>
          </p:cNvSpPr>
          <p:nvPr/>
        </p:nvSpPr>
        <p:spPr bwMode="auto">
          <a:xfrm>
            <a:off x="433387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4" name="Rectangle 170"/>
          <p:cNvSpPr>
            <a:spLocks noChangeArrowheads="1"/>
          </p:cNvSpPr>
          <p:nvPr/>
        </p:nvSpPr>
        <p:spPr bwMode="auto">
          <a:xfrm>
            <a:off x="401002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5" name="Rectangle 171"/>
          <p:cNvSpPr>
            <a:spLocks noChangeArrowheads="1"/>
          </p:cNvSpPr>
          <p:nvPr/>
        </p:nvSpPr>
        <p:spPr bwMode="auto">
          <a:xfrm>
            <a:off x="4662488" y="345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6" name="Rectangle 172"/>
          <p:cNvSpPr>
            <a:spLocks noChangeArrowheads="1"/>
          </p:cNvSpPr>
          <p:nvPr/>
        </p:nvSpPr>
        <p:spPr bwMode="auto">
          <a:xfrm>
            <a:off x="4333875" y="380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7" name="Rectangle 173"/>
          <p:cNvSpPr>
            <a:spLocks noChangeArrowheads="1"/>
          </p:cNvSpPr>
          <p:nvPr/>
        </p:nvSpPr>
        <p:spPr bwMode="auto">
          <a:xfrm>
            <a:off x="4010025" y="3802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8" name="Rectangle 174"/>
          <p:cNvSpPr>
            <a:spLocks noChangeArrowheads="1"/>
          </p:cNvSpPr>
          <p:nvPr/>
        </p:nvSpPr>
        <p:spPr bwMode="auto">
          <a:xfrm>
            <a:off x="4662488" y="380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9" name="Rectangle 175"/>
          <p:cNvSpPr>
            <a:spLocks noChangeArrowheads="1"/>
          </p:cNvSpPr>
          <p:nvPr/>
        </p:nvSpPr>
        <p:spPr bwMode="auto">
          <a:xfrm>
            <a:off x="433387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0" name="Rectangle 176"/>
          <p:cNvSpPr>
            <a:spLocks noChangeArrowheads="1"/>
          </p:cNvSpPr>
          <p:nvPr/>
        </p:nvSpPr>
        <p:spPr bwMode="auto">
          <a:xfrm>
            <a:off x="401002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1" name="Rectangle 177"/>
          <p:cNvSpPr>
            <a:spLocks noChangeArrowheads="1"/>
          </p:cNvSpPr>
          <p:nvPr/>
        </p:nvSpPr>
        <p:spPr bwMode="auto">
          <a:xfrm>
            <a:off x="4662488" y="4144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2" name="Oval 178"/>
          <p:cNvSpPr>
            <a:spLocks noChangeArrowheads="1"/>
          </p:cNvSpPr>
          <p:nvPr/>
        </p:nvSpPr>
        <p:spPr bwMode="auto">
          <a:xfrm>
            <a:off x="4381500" y="3849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3" name="Rectangle 179"/>
          <p:cNvSpPr>
            <a:spLocks noChangeArrowheads="1"/>
          </p:cNvSpPr>
          <p:nvPr/>
        </p:nvSpPr>
        <p:spPr bwMode="auto">
          <a:xfrm>
            <a:off x="712470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4" name="Rectangle 180"/>
          <p:cNvSpPr>
            <a:spLocks noChangeArrowheads="1"/>
          </p:cNvSpPr>
          <p:nvPr/>
        </p:nvSpPr>
        <p:spPr bwMode="auto">
          <a:xfrm>
            <a:off x="68008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5" name="Rectangle 181"/>
          <p:cNvSpPr>
            <a:spLocks noChangeArrowheads="1"/>
          </p:cNvSpPr>
          <p:nvPr/>
        </p:nvSpPr>
        <p:spPr bwMode="auto">
          <a:xfrm>
            <a:off x="7453313" y="1978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712470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7" name="Rectangle 183"/>
          <p:cNvSpPr>
            <a:spLocks noChangeArrowheads="1"/>
          </p:cNvSpPr>
          <p:nvPr/>
        </p:nvSpPr>
        <p:spPr bwMode="auto">
          <a:xfrm>
            <a:off x="68008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8" name="Rectangle 184"/>
          <p:cNvSpPr>
            <a:spLocks noChangeArrowheads="1"/>
          </p:cNvSpPr>
          <p:nvPr/>
        </p:nvSpPr>
        <p:spPr bwMode="auto">
          <a:xfrm>
            <a:off x="7453313" y="2320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9" name="Rectangle 185"/>
          <p:cNvSpPr>
            <a:spLocks noChangeArrowheads="1"/>
          </p:cNvSpPr>
          <p:nvPr/>
        </p:nvSpPr>
        <p:spPr bwMode="auto">
          <a:xfrm>
            <a:off x="712470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0" name="Rectangle 186"/>
          <p:cNvSpPr>
            <a:spLocks noChangeArrowheads="1"/>
          </p:cNvSpPr>
          <p:nvPr/>
        </p:nvSpPr>
        <p:spPr bwMode="auto">
          <a:xfrm>
            <a:off x="68008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1" name="Rectangle 187"/>
          <p:cNvSpPr>
            <a:spLocks noChangeArrowheads="1"/>
          </p:cNvSpPr>
          <p:nvPr/>
        </p:nvSpPr>
        <p:spPr bwMode="auto">
          <a:xfrm>
            <a:off x="7453313" y="26638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2" name="Rectangle 188"/>
          <p:cNvSpPr>
            <a:spLocks noChangeArrowheads="1"/>
          </p:cNvSpPr>
          <p:nvPr/>
        </p:nvSpPr>
        <p:spPr bwMode="auto">
          <a:xfrm>
            <a:off x="712470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3" name="Rectangle 189"/>
          <p:cNvSpPr>
            <a:spLocks noChangeArrowheads="1"/>
          </p:cNvSpPr>
          <p:nvPr/>
        </p:nvSpPr>
        <p:spPr bwMode="auto">
          <a:xfrm>
            <a:off x="68008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4" name="Rectangle 190"/>
          <p:cNvSpPr>
            <a:spLocks noChangeArrowheads="1"/>
          </p:cNvSpPr>
          <p:nvPr/>
        </p:nvSpPr>
        <p:spPr bwMode="auto">
          <a:xfrm>
            <a:off x="7453313" y="3001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5" name="Rectangle 191"/>
          <p:cNvSpPr>
            <a:spLocks noChangeArrowheads="1"/>
          </p:cNvSpPr>
          <p:nvPr/>
        </p:nvSpPr>
        <p:spPr bwMode="auto">
          <a:xfrm>
            <a:off x="712470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6" name="Rectangle 192"/>
          <p:cNvSpPr>
            <a:spLocks noChangeArrowheads="1"/>
          </p:cNvSpPr>
          <p:nvPr/>
        </p:nvSpPr>
        <p:spPr bwMode="auto">
          <a:xfrm>
            <a:off x="68008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7" name="Rectangle 193"/>
          <p:cNvSpPr>
            <a:spLocks noChangeArrowheads="1"/>
          </p:cNvSpPr>
          <p:nvPr/>
        </p:nvSpPr>
        <p:spPr bwMode="auto">
          <a:xfrm>
            <a:off x="7453313" y="3325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8" name="Rectangle 194"/>
          <p:cNvSpPr>
            <a:spLocks noChangeArrowheads="1"/>
          </p:cNvSpPr>
          <p:nvPr/>
        </p:nvSpPr>
        <p:spPr bwMode="auto">
          <a:xfrm>
            <a:off x="77914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9" name="Rectangle 195"/>
          <p:cNvSpPr>
            <a:spLocks noChangeArrowheads="1"/>
          </p:cNvSpPr>
          <p:nvPr/>
        </p:nvSpPr>
        <p:spPr bwMode="auto">
          <a:xfrm>
            <a:off x="77914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0" name="Rectangle 196"/>
          <p:cNvSpPr>
            <a:spLocks noChangeArrowheads="1"/>
          </p:cNvSpPr>
          <p:nvPr/>
        </p:nvSpPr>
        <p:spPr bwMode="auto">
          <a:xfrm>
            <a:off x="77914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1" name="Rectangle 197"/>
          <p:cNvSpPr>
            <a:spLocks noChangeArrowheads="1"/>
          </p:cNvSpPr>
          <p:nvPr/>
        </p:nvSpPr>
        <p:spPr bwMode="auto">
          <a:xfrm>
            <a:off x="77914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2" name="Rectangle 198"/>
          <p:cNvSpPr>
            <a:spLocks noChangeArrowheads="1"/>
          </p:cNvSpPr>
          <p:nvPr/>
        </p:nvSpPr>
        <p:spPr bwMode="auto">
          <a:xfrm>
            <a:off x="77914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3" name="Rectangle 199"/>
          <p:cNvSpPr>
            <a:spLocks noChangeArrowheads="1"/>
          </p:cNvSpPr>
          <p:nvPr/>
        </p:nvSpPr>
        <p:spPr bwMode="auto">
          <a:xfrm>
            <a:off x="580072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4" name="Rectangle 200"/>
          <p:cNvSpPr>
            <a:spLocks noChangeArrowheads="1"/>
          </p:cNvSpPr>
          <p:nvPr/>
        </p:nvSpPr>
        <p:spPr bwMode="auto">
          <a:xfrm>
            <a:off x="54768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5" name="Rectangle 201"/>
          <p:cNvSpPr>
            <a:spLocks noChangeArrowheads="1"/>
          </p:cNvSpPr>
          <p:nvPr/>
        </p:nvSpPr>
        <p:spPr bwMode="auto">
          <a:xfrm>
            <a:off x="6129338" y="1968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6" name="Rectangle 202"/>
          <p:cNvSpPr>
            <a:spLocks noChangeArrowheads="1"/>
          </p:cNvSpPr>
          <p:nvPr/>
        </p:nvSpPr>
        <p:spPr bwMode="auto">
          <a:xfrm>
            <a:off x="580072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7" name="Rectangle 203"/>
          <p:cNvSpPr>
            <a:spLocks noChangeArrowheads="1"/>
          </p:cNvSpPr>
          <p:nvPr/>
        </p:nvSpPr>
        <p:spPr bwMode="auto">
          <a:xfrm>
            <a:off x="54768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8" name="Rectangle 204"/>
          <p:cNvSpPr>
            <a:spLocks noChangeArrowheads="1"/>
          </p:cNvSpPr>
          <p:nvPr/>
        </p:nvSpPr>
        <p:spPr bwMode="auto">
          <a:xfrm>
            <a:off x="6129338" y="231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" name="Rectangle 205"/>
          <p:cNvSpPr>
            <a:spLocks noChangeArrowheads="1"/>
          </p:cNvSpPr>
          <p:nvPr/>
        </p:nvSpPr>
        <p:spPr bwMode="auto">
          <a:xfrm>
            <a:off x="580072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0" name="Rectangle 206"/>
          <p:cNvSpPr>
            <a:spLocks noChangeArrowheads="1"/>
          </p:cNvSpPr>
          <p:nvPr/>
        </p:nvSpPr>
        <p:spPr bwMode="auto">
          <a:xfrm>
            <a:off x="547687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1" name="Rectangle 207"/>
          <p:cNvSpPr>
            <a:spLocks noChangeArrowheads="1"/>
          </p:cNvSpPr>
          <p:nvPr/>
        </p:nvSpPr>
        <p:spPr bwMode="auto">
          <a:xfrm>
            <a:off x="6129338" y="2654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2" name="Rectangle 208"/>
          <p:cNvSpPr>
            <a:spLocks noChangeArrowheads="1"/>
          </p:cNvSpPr>
          <p:nvPr/>
        </p:nvSpPr>
        <p:spPr bwMode="auto">
          <a:xfrm>
            <a:off x="580072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3" name="Rectangle 209"/>
          <p:cNvSpPr>
            <a:spLocks noChangeArrowheads="1"/>
          </p:cNvSpPr>
          <p:nvPr/>
        </p:nvSpPr>
        <p:spPr bwMode="auto">
          <a:xfrm>
            <a:off x="54768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4" name="Rectangle 210"/>
          <p:cNvSpPr>
            <a:spLocks noChangeArrowheads="1"/>
          </p:cNvSpPr>
          <p:nvPr/>
        </p:nvSpPr>
        <p:spPr bwMode="auto">
          <a:xfrm>
            <a:off x="6129338" y="2992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5" name="Rectangle 211"/>
          <p:cNvSpPr>
            <a:spLocks noChangeArrowheads="1"/>
          </p:cNvSpPr>
          <p:nvPr/>
        </p:nvSpPr>
        <p:spPr bwMode="auto">
          <a:xfrm>
            <a:off x="580072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6" name="Rectangle 212"/>
          <p:cNvSpPr>
            <a:spLocks noChangeArrowheads="1"/>
          </p:cNvSpPr>
          <p:nvPr/>
        </p:nvSpPr>
        <p:spPr bwMode="auto">
          <a:xfrm>
            <a:off x="54768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7" name="Rectangle 213"/>
          <p:cNvSpPr>
            <a:spLocks noChangeArrowheads="1"/>
          </p:cNvSpPr>
          <p:nvPr/>
        </p:nvSpPr>
        <p:spPr bwMode="auto">
          <a:xfrm>
            <a:off x="6129338" y="3316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8" name="Rectangle 214"/>
          <p:cNvSpPr>
            <a:spLocks noChangeArrowheads="1"/>
          </p:cNvSpPr>
          <p:nvPr/>
        </p:nvSpPr>
        <p:spPr bwMode="auto">
          <a:xfrm>
            <a:off x="64674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9" name="Rectangle 215"/>
          <p:cNvSpPr>
            <a:spLocks noChangeArrowheads="1"/>
          </p:cNvSpPr>
          <p:nvPr/>
        </p:nvSpPr>
        <p:spPr bwMode="auto">
          <a:xfrm>
            <a:off x="64674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0" name="Rectangle 216"/>
          <p:cNvSpPr>
            <a:spLocks noChangeArrowheads="1"/>
          </p:cNvSpPr>
          <p:nvPr/>
        </p:nvSpPr>
        <p:spPr bwMode="auto">
          <a:xfrm>
            <a:off x="6467475" y="26543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1" name="Rectangle 217"/>
          <p:cNvSpPr>
            <a:spLocks noChangeArrowheads="1"/>
          </p:cNvSpPr>
          <p:nvPr/>
        </p:nvSpPr>
        <p:spPr bwMode="auto">
          <a:xfrm>
            <a:off x="64674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2" name="Rectangle 218"/>
          <p:cNvSpPr>
            <a:spLocks noChangeArrowheads="1"/>
          </p:cNvSpPr>
          <p:nvPr/>
        </p:nvSpPr>
        <p:spPr bwMode="auto">
          <a:xfrm>
            <a:off x="64674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3" name="Rectangle 219"/>
          <p:cNvSpPr>
            <a:spLocks noChangeArrowheads="1"/>
          </p:cNvSpPr>
          <p:nvPr/>
        </p:nvSpPr>
        <p:spPr bwMode="auto">
          <a:xfrm>
            <a:off x="580072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4" name="Rectangle 220"/>
          <p:cNvSpPr>
            <a:spLocks noChangeArrowheads="1"/>
          </p:cNvSpPr>
          <p:nvPr/>
        </p:nvSpPr>
        <p:spPr bwMode="auto">
          <a:xfrm>
            <a:off x="54768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5" name="Rectangle 221"/>
          <p:cNvSpPr>
            <a:spLocks noChangeArrowheads="1"/>
          </p:cNvSpPr>
          <p:nvPr/>
        </p:nvSpPr>
        <p:spPr bwMode="auto">
          <a:xfrm>
            <a:off x="6129338" y="3644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6" name="Rectangle 222"/>
          <p:cNvSpPr>
            <a:spLocks noChangeArrowheads="1"/>
          </p:cNvSpPr>
          <p:nvPr/>
        </p:nvSpPr>
        <p:spPr bwMode="auto">
          <a:xfrm>
            <a:off x="580072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7" name="Rectangle 223"/>
          <p:cNvSpPr>
            <a:spLocks noChangeArrowheads="1"/>
          </p:cNvSpPr>
          <p:nvPr/>
        </p:nvSpPr>
        <p:spPr bwMode="auto">
          <a:xfrm>
            <a:off x="54768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8" name="Rectangle 224"/>
          <p:cNvSpPr>
            <a:spLocks noChangeArrowheads="1"/>
          </p:cNvSpPr>
          <p:nvPr/>
        </p:nvSpPr>
        <p:spPr bwMode="auto">
          <a:xfrm>
            <a:off x="6129338" y="3987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9" name="Rectangle 225"/>
          <p:cNvSpPr>
            <a:spLocks noChangeArrowheads="1"/>
          </p:cNvSpPr>
          <p:nvPr/>
        </p:nvSpPr>
        <p:spPr bwMode="auto">
          <a:xfrm>
            <a:off x="580072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0" name="Rectangle 226"/>
          <p:cNvSpPr>
            <a:spLocks noChangeArrowheads="1"/>
          </p:cNvSpPr>
          <p:nvPr/>
        </p:nvSpPr>
        <p:spPr bwMode="auto">
          <a:xfrm>
            <a:off x="54768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1" name="Rectangle 227"/>
          <p:cNvSpPr>
            <a:spLocks noChangeArrowheads="1"/>
          </p:cNvSpPr>
          <p:nvPr/>
        </p:nvSpPr>
        <p:spPr bwMode="auto">
          <a:xfrm>
            <a:off x="6129338" y="4330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2" name="Rectangle 228"/>
          <p:cNvSpPr>
            <a:spLocks noChangeArrowheads="1"/>
          </p:cNvSpPr>
          <p:nvPr/>
        </p:nvSpPr>
        <p:spPr bwMode="auto">
          <a:xfrm>
            <a:off x="580072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3" name="Rectangle 229"/>
          <p:cNvSpPr>
            <a:spLocks noChangeArrowheads="1"/>
          </p:cNvSpPr>
          <p:nvPr/>
        </p:nvSpPr>
        <p:spPr bwMode="auto">
          <a:xfrm>
            <a:off x="54768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4" name="Rectangle 230"/>
          <p:cNvSpPr>
            <a:spLocks noChangeArrowheads="1"/>
          </p:cNvSpPr>
          <p:nvPr/>
        </p:nvSpPr>
        <p:spPr bwMode="auto">
          <a:xfrm>
            <a:off x="6129338" y="4668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5" name="Rectangle 231"/>
          <p:cNvSpPr>
            <a:spLocks noChangeArrowheads="1"/>
          </p:cNvSpPr>
          <p:nvPr/>
        </p:nvSpPr>
        <p:spPr bwMode="auto">
          <a:xfrm>
            <a:off x="580072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6" name="Rectangle 232"/>
          <p:cNvSpPr>
            <a:spLocks noChangeArrowheads="1"/>
          </p:cNvSpPr>
          <p:nvPr/>
        </p:nvSpPr>
        <p:spPr bwMode="auto">
          <a:xfrm>
            <a:off x="54768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7" name="Rectangle 233"/>
          <p:cNvSpPr>
            <a:spLocks noChangeArrowheads="1"/>
          </p:cNvSpPr>
          <p:nvPr/>
        </p:nvSpPr>
        <p:spPr bwMode="auto">
          <a:xfrm>
            <a:off x="6129338" y="4992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8" name="Rectangle 234"/>
          <p:cNvSpPr>
            <a:spLocks noChangeArrowheads="1"/>
          </p:cNvSpPr>
          <p:nvPr/>
        </p:nvSpPr>
        <p:spPr bwMode="auto">
          <a:xfrm>
            <a:off x="64674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9" name="Rectangle 235"/>
          <p:cNvSpPr>
            <a:spLocks noChangeArrowheads="1"/>
          </p:cNvSpPr>
          <p:nvPr/>
        </p:nvSpPr>
        <p:spPr bwMode="auto">
          <a:xfrm>
            <a:off x="64674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0" name="Rectangle 236"/>
          <p:cNvSpPr>
            <a:spLocks noChangeArrowheads="1"/>
          </p:cNvSpPr>
          <p:nvPr/>
        </p:nvSpPr>
        <p:spPr bwMode="auto">
          <a:xfrm>
            <a:off x="64674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1" name="Rectangle 237"/>
          <p:cNvSpPr>
            <a:spLocks noChangeArrowheads="1"/>
          </p:cNvSpPr>
          <p:nvPr/>
        </p:nvSpPr>
        <p:spPr bwMode="auto">
          <a:xfrm>
            <a:off x="64674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2" name="Rectangle 238"/>
          <p:cNvSpPr>
            <a:spLocks noChangeArrowheads="1"/>
          </p:cNvSpPr>
          <p:nvPr/>
        </p:nvSpPr>
        <p:spPr bwMode="auto">
          <a:xfrm>
            <a:off x="64674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3" name="Rectangle 239"/>
          <p:cNvSpPr>
            <a:spLocks noChangeArrowheads="1"/>
          </p:cNvSpPr>
          <p:nvPr/>
        </p:nvSpPr>
        <p:spPr bwMode="auto">
          <a:xfrm>
            <a:off x="712470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4" name="Rectangle 240"/>
          <p:cNvSpPr>
            <a:spLocks noChangeArrowheads="1"/>
          </p:cNvSpPr>
          <p:nvPr/>
        </p:nvSpPr>
        <p:spPr bwMode="auto">
          <a:xfrm>
            <a:off x="68008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5" name="Rectangle 241"/>
          <p:cNvSpPr>
            <a:spLocks noChangeArrowheads="1"/>
          </p:cNvSpPr>
          <p:nvPr/>
        </p:nvSpPr>
        <p:spPr bwMode="auto">
          <a:xfrm>
            <a:off x="7453313" y="3635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6" name="Rectangle 242"/>
          <p:cNvSpPr>
            <a:spLocks noChangeArrowheads="1"/>
          </p:cNvSpPr>
          <p:nvPr/>
        </p:nvSpPr>
        <p:spPr bwMode="auto">
          <a:xfrm>
            <a:off x="712470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7" name="Rectangle 243"/>
          <p:cNvSpPr>
            <a:spLocks noChangeArrowheads="1"/>
          </p:cNvSpPr>
          <p:nvPr/>
        </p:nvSpPr>
        <p:spPr bwMode="auto">
          <a:xfrm>
            <a:off x="68008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8" name="Rectangle 244"/>
          <p:cNvSpPr>
            <a:spLocks noChangeArrowheads="1"/>
          </p:cNvSpPr>
          <p:nvPr/>
        </p:nvSpPr>
        <p:spPr bwMode="auto">
          <a:xfrm>
            <a:off x="7453313" y="397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9" name="Rectangle 245"/>
          <p:cNvSpPr>
            <a:spLocks noChangeArrowheads="1"/>
          </p:cNvSpPr>
          <p:nvPr/>
        </p:nvSpPr>
        <p:spPr bwMode="auto">
          <a:xfrm>
            <a:off x="712470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0" name="Rectangle 246"/>
          <p:cNvSpPr>
            <a:spLocks noChangeArrowheads="1"/>
          </p:cNvSpPr>
          <p:nvPr/>
        </p:nvSpPr>
        <p:spPr bwMode="auto">
          <a:xfrm>
            <a:off x="68008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1" name="Rectangle 247"/>
          <p:cNvSpPr>
            <a:spLocks noChangeArrowheads="1"/>
          </p:cNvSpPr>
          <p:nvPr/>
        </p:nvSpPr>
        <p:spPr bwMode="auto">
          <a:xfrm>
            <a:off x="7453313" y="4321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2" name="Rectangle 248"/>
          <p:cNvSpPr>
            <a:spLocks noChangeArrowheads="1"/>
          </p:cNvSpPr>
          <p:nvPr/>
        </p:nvSpPr>
        <p:spPr bwMode="auto">
          <a:xfrm>
            <a:off x="712470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3" name="Rectangle 249"/>
          <p:cNvSpPr>
            <a:spLocks noChangeArrowheads="1"/>
          </p:cNvSpPr>
          <p:nvPr/>
        </p:nvSpPr>
        <p:spPr bwMode="auto">
          <a:xfrm>
            <a:off x="68008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4" name="Rectangle 250"/>
          <p:cNvSpPr>
            <a:spLocks noChangeArrowheads="1"/>
          </p:cNvSpPr>
          <p:nvPr/>
        </p:nvSpPr>
        <p:spPr bwMode="auto">
          <a:xfrm>
            <a:off x="7453313" y="46593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5" name="Rectangle 251"/>
          <p:cNvSpPr>
            <a:spLocks noChangeArrowheads="1"/>
          </p:cNvSpPr>
          <p:nvPr/>
        </p:nvSpPr>
        <p:spPr bwMode="auto">
          <a:xfrm>
            <a:off x="712470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6" name="Rectangle 252"/>
          <p:cNvSpPr>
            <a:spLocks noChangeArrowheads="1"/>
          </p:cNvSpPr>
          <p:nvPr/>
        </p:nvSpPr>
        <p:spPr bwMode="auto">
          <a:xfrm>
            <a:off x="68008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7" name="Rectangle 253"/>
          <p:cNvSpPr>
            <a:spLocks noChangeArrowheads="1"/>
          </p:cNvSpPr>
          <p:nvPr/>
        </p:nvSpPr>
        <p:spPr bwMode="auto">
          <a:xfrm>
            <a:off x="7453313" y="4983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8" name="Rectangle 254"/>
          <p:cNvSpPr>
            <a:spLocks noChangeArrowheads="1"/>
          </p:cNvSpPr>
          <p:nvPr/>
        </p:nvSpPr>
        <p:spPr bwMode="auto">
          <a:xfrm>
            <a:off x="77914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9" name="Rectangle 255"/>
          <p:cNvSpPr>
            <a:spLocks noChangeArrowheads="1"/>
          </p:cNvSpPr>
          <p:nvPr/>
        </p:nvSpPr>
        <p:spPr bwMode="auto">
          <a:xfrm>
            <a:off x="77914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0" name="Rectangle 256"/>
          <p:cNvSpPr>
            <a:spLocks noChangeArrowheads="1"/>
          </p:cNvSpPr>
          <p:nvPr/>
        </p:nvSpPr>
        <p:spPr bwMode="auto">
          <a:xfrm>
            <a:off x="77914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1" name="Rectangle 257"/>
          <p:cNvSpPr>
            <a:spLocks noChangeArrowheads="1"/>
          </p:cNvSpPr>
          <p:nvPr/>
        </p:nvSpPr>
        <p:spPr bwMode="auto">
          <a:xfrm>
            <a:off x="77914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2" name="Rectangle 258"/>
          <p:cNvSpPr>
            <a:spLocks noChangeArrowheads="1"/>
          </p:cNvSpPr>
          <p:nvPr/>
        </p:nvSpPr>
        <p:spPr bwMode="auto">
          <a:xfrm>
            <a:off x="77914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3" name="Oval 259"/>
          <p:cNvSpPr>
            <a:spLocks noChangeArrowheads="1"/>
          </p:cNvSpPr>
          <p:nvPr/>
        </p:nvSpPr>
        <p:spPr bwMode="auto">
          <a:xfrm>
            <a:off x="4371975" y="2592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5" name="Oval 261"/>
          <p:cNvSpPr>
            <a:spLocks noChangeArrowheads="1"/>
          </p:cNvSpPr>
          <p:nvPr/>
        </p:nvSpPr>
        <p:spPr bwMode="auto">
          <a:xfrm>
            <a:off x="776288" y="51069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6" name="Oval 262"/>
          <p:cNvSpPr>
            <a:spLocks noChangeArrowheads="1"/>
          </p:cNvSpPr>
          <p:nvPr/>
        </p:nvSpPr>
        <p:spPr bwMode="auto">
          <a:xfrm>
            <a:off x="5514975" y="50498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36696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31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695575" y="1676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36696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043113" y="20193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2695575" y="2019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366963" y="2362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2043113" y="2362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2695575" y="2362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236696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04311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2695575" y="2700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36696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204311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2695575" y="3024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0337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03371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3033713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3033713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3033713" y="3024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52" name="Object 24"/>
          <p:cNvGraphicFramePr>
            <a:graphicFrameLocks noChangeAspect="1"/>
          </p:cNvGraphicFramePr>
          <p:nvPr/>
        </p:nvGraphicFramePr>
        <p:xfrm>
          <a:off x="3429000" y="27860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1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860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3" name="Object 25"/>
          <p:cNvGraphicFramePr>
            <a:graphicFrameLocks noChangeAspect="1"/>
          </p:cNvGraphicFramePr>
          <p:nvPr/>
        </p:nvGraphicFramePr>
        <p:xfrm>
          <a:off x="5046663" y="24336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2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4336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5" name="Object 27"/>
          <p:cNvGraphicFramePr>
            <a:graphicFrameLocks noChangeAspect="1"/>
          </p:cNvGraphicFramePr>
          <p:nvPr/>
        </p:nvGraphicFramePr>
        <p:xfrm>
          <a:off x="5103813" y="43481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3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3481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04298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7191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1371600" y="1666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104298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7191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371600" y="200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104298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71913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1371600" y="2352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5" name="Rectangle 37"/>
          <p:cNvSpPr>
            <a:spLocks noChangeArrowheads="1"/>
          </p:cNvSpPr>
          <p:nvPr/>
        </p:nvSpPr>
        <p:spPr bwMode="auto">
          <a:xfrm>
            <a:off x="104298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6" name="Rectangle 38"/>
          <p:cNvSpPr>
            <a:spLocks noChangeArrowheads="1"/>
          </p:cNvSpPr>
          <p:nvPr/>
        </p:nvSpPr>
        <p:spPr bwMode="auto">
          <a:xfrm>
            <a:off x="71913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7" name="Rectangle 39"/>
          <p:cNvSpPr>
            <a:spLocks noChangeArrowheads="1"/>
          </p:cNvSpPr>
          <p:nvPr/>
        </p:nvSpPr>
        <p:spPr bwMode="auto">
          <a:xfrm>
            <a:off x="1371600" y="2690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104298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719138" y="3014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1371600" y="3014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17097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17097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9738" y="2352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1709738" y="2690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170973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104298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71913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1371600" y="3343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>
            <a:off x="104298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>
            <a:off x="71913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>
            <a:off x="1371600" y="3686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>
            <a:off x="10429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>
            <a:off x="7191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1371600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>
            <a:off x="104298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71913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13716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>
            <a:off x="104298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7191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>
            <a:off x="1371600" y="4691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>
            <a:off x="1709738" y="3343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1709738" y="3686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>
            <a:off x="1709738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4" name="Rectangle 66"/>
          <p:cNvSpPr>
            <a:spLocks noChangeArrowheads="1"/>
          </p:cNvSpPr>
          <p:nvPr/>
        </p:nvSpPr>
        <p:spPr bwMode="auto">
          <a:xfrm>
            <a:off x="1709738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5" name="Rectangle 67"/>
          <p:cNvSpPr>
            <a:spLocks noChangeArrowheads="1"/>
          </p:cNvSpPr>
          <p:nvPr/>
        </p:nvSpPr>
        <p:spPr bwMode="auto">
          <a:xfrm>
            <a:off x="17097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236696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7" name="Rectangle 69"/>
          <p:cNvSpPr>
            <a:spLocks noChangeArrowheads="1"/>
          </p:cNvSpPr>
          <p:nvPr/>
        </p:nvSpPr>
        <p:spPr bwMode="auto">
          <a:xfrm>
            <a:off x="204311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8" name="Rectangle 70"/>
          <p:cNvSpPr>
            <a:spLocks noChangeArrowheads="1"/>
          </p:cNvSpPr>
          <p:nvPr/>
        </p:nvSpPr>
        <p:spPr bwMode="auto">
          <a:xfrm>
            <a:off x="2695575" y="3333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9" name="Rectangle 71"/>
          <p:cNvSpPr>
            <a:spLocks noChangeArrowheads="1"/>
          </p:cNvSpPr>
          <p:nvPr/>
        </p:nvSpPr>
        <p:spPr bwMode="auto">
          <a:xfrm>
            <a:off x="236696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0" name="Rectangle 72"/>
          <p:cNvSpPr>
            <a:spLocks noChangeArrowheads="1"/>
          </p:cNvSpPr>
          <p:nvPr/>
        </p:nvSpPr>
        <p:spPr bwMode="auto">
          <a:xfrm>
            <a:off x="204311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1" name="Rectangle 73"/>
          <p:cNvSpPr>
            <a:spLocks noChangeArrowheads="1"/>
          </p:cNvSpPr>
          <p:nvPr/>
        </p:nvSpPr>
        <p:spPr bwMode="auto">
          <a:xfrm>
            <a:off x="2695575" y="3676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2366963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3" name="Rectangle 75"/>
          <p:cNvSpPr>
            <a:spLocks noChangeArrowheads="1"/>
          </p:cNvSpPr>
          <p:nvPr/>
        </p:nvSpPr>
        <p:spPr bwMode="auto">
          <a:xfrm>
            <a:off x="20431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4" name="Rectangle 76"/>
          <p:cNvSpPr>
            <a:spLocks noChangeArrowheads="1"/>
          </p:cNvSpPr>
          <p:nvPr/>
        </p:nvSpPr>
        <p:spPr bwMode="auto">
          <a:xfrm>
            <a:off x="2695575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5" name="Rectangle 77"/>
          <p:cNvSpPr>
            <a:spLocks noChangeArrowheads="1"/>
          </p:cNvSpPr>
          <p:nvPr/>
        </p:nvSpPr>
        <p:spPr bwMode="auto">
          <a:xfrm>
            <a:off x="236696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204311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7" name="Rectangle 79"/>
          <p:cNvSpPr>
            <a:spLocks noChangeArrowheads="1"/>
          </p:cNvSpPr>
          <p:nvPr/>
        </p:nvSpPr>
        <p:spPr bwMode="auto">
          <a:xfrm>
            <a:off x="2695575" y="43576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8" name="Rectangle 80"/>
          <p:cNvSpPr>
            <a:spLocks noChangeArrowheads="1"/>
          </p:cNvSpPr>
          <p:nvPr/>
        </p:nvSpPr>
        <p:spPr bwMode="auto">
          <a:xfrm>
            <a:off x="236696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9" name="Rectangle 81"/>
          <p:cNvSpPr>
            <a:spLocks noChangeArrowheads="1"/>
          </p:cNvSpPr>
          <p:nvPr/>
        </p:nvSpPr>
        <p:spPr bwMode="auto">
          <a:xfrm>
            <a:off x="20431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0" name="Rectangle 82"/>
          <p:cNvSpPr>
            <a:spLocks noChangeArrowheads="1"/>
          </p:cNvSpPr>
          <p:nvPr/>
        </p:nvSpPr>
        <p:spPr bwMode="auto">
          <a:xfrm>
            <a:off x="2695575" y="4681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1" name="Rectangle 83"/>
          <p:cNvSpPr>
            <a:spLocks noChangeArrowheads="1"/>
          </p:cNvSpPr>
          <p:nvPr/>
        </p:nvSpPr>
        <p:spPr bwMode="auto">
          <a:xfrm>
            <a:off x="3033713" y="3333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2" name="Rectangle 84"/>
          <p:cNvSpPr>
            <a:spLocks noChangeArrowheads="1"/>
          </p:cNvSpPr>
          <p:nvPr/>
        </p:nvSpPr>
        <p:spPr bwMode="auto">
          <a:xfrm>
            <a:off x="3033713" y="3676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3" name="Rectangle 85"/>
          <p:cNvSpPr>
            <a:spLocks noChangeArrowheads="1"/>
          </p:cNvSpPr>
          <p:nvPr/>
        </p:nvSpPr>
        <p:spPr bwMode="auto">
          <a:xfrm>
            <a:off x="30337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4" name="Rectangle 86"/>
          <p:cNvSpPr>
            <a:spLocks noChangeArrowheads="1"/>
          </p:cNvSpPr>
          <p:nvPr/>
        </p:nvSpPr>
        <p:spPr bwMode="auto">
          <a:xfrm>
            <a:off x="3033713" y="4357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5" name="Rectangle 87"/>
          <p:cNvSpPr>
            <a:spLocks noChangeArrowheads="1"/>
          </p:cNvSpPr>
          <p:nvPr/>
        </p:nvSpPr>
        <p:spPr bwMode="auto">
          <a:xfrm>
            <a:off x="30337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6" name="Rectangle 88"/>
          <p:cNvSpPr>
            <a:spLocks noChangeArrowheads="1"/>
          </p:cNvSpPr>
          <p:nvPr/>
        </p:nvSpPr>
        <p:spPr bwMode="auto">
          <a:xfrm>
            <a:off x="433387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7" name="Rectangle 89"/>
          <p:cNvSpPr>
            <a:spLocks noChangeArrowheads="1"/>
          </p:cNvSpPr>
          <p:nvPr/>
        </p:nvSpPr>
        <p:spPr bwMode="auto">
          <a:xfrm>
            <a:off x="401002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8" name="Rectangle 90"/>
          <p:cNvSpPr>
            <a:spLocks noChangeArrowheads="1"/>
          </p:cNvSpPr>
          <p:nvPr/>
        </p:nvSpPr>
        <p:spPr bwMode="auto">
          <a:xfrm>
            <a:off x="4662488" y="18335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9" name="Rectangle 91"/>
          <p:cNvSpPr>
            <a:spLocks noChangeArrowheads="1"/>
          </p:cNvSpPr>
          <p:nvPr/>
        </p:nvSpPr>
        <p:spPr bwMode="auto">
          <a:xfrm>
            <a:off x="4333875" y="2176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0" name="Rectangle 92"/>
          <p:cNvSpPr>
            <a:spLocks noChangeArrowheads="1"/>
          </p:cNvSpPr>
          <p:nvPr/>
        </p:nvSpPr>
        <p:spPr bwMode="auto">
          <a:xfrm>
            <a:off x="4010025" y="2176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1" name="Rectangle 93"/>
          <p:cNvSpPr>
            <a:spLocks noChangeArrowheads="1"/>
          </p:cNvSpPr>
          <p:nvPr/>
        </p:nvSpPr>
        <p:spPr bwMode="auto">
          <a:xfrm>
            <a:off x="4662488" y="2176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2" name="Rectangle 94"/>
          <p:cNvSpPr>
            <a:spLocks noChangeArrowheads="1"/>
          </p:cNvSpPr>
          <p:nvPr/>
        </p:nvSpPr>
        <p:spPr bwMode="auto">
          <a:xfrm>
            <a:off x="433387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3" name="Rectangle 95"/>
          <p:cNvSpPr>
            <a:spLocks noChangeArrowheads="1"/>
          </p:cNvSpPr>
          <p:nvPr/>
        </p:nvSpPr>
        <p:spPr bwMode="auto">
          <a:xfrm>
            <a:off x="401002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4" name="Rectangle 96"/>
          <p:cNvSpPr>
            <a:spLocks noChangeArrowheads="1"/>
          </p:cNvSpPr>
          <p:nvPr/>
        </p:nvSpPr>
        <p:spPr bwMode="auto">
          <a:xfrm>
            <a:off x="4662488" y="25193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5" name="Rectangle 97"/>
          <p:cNvSpPr>
            <a:spLocks noChangeArrowheads="1"/>
          </p:cNvSpPr>
          <p:nvPr/>
        </p:nvSpPr>
        <p:spPr bwMode="auto">
          <a:xfrm>
            <a:off x="4333875" y="3090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6" name="Rectangle 98"/>
          <p:cNvSpPr>
            <a:spLocks noChangeArrowheads="1"/>
          </p:cNvSpPr>
          <p:nvPr/>
        </p:nvSpPr>
        <p:spPr bwMode="auto">
          <a:xfrm>
            <a:off x="4010025" y="30908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7" name="Rectangle 99"/>
          <p:cNvSpPr>
            <a:spLocks noChangeArrowheads="1"/>
          </p:cNvSpPr>
          <p:nvPr/>
        </p:nvSpPr>
        <p:spPr bwMode="auto">
          <a:xfrm>
            <a:off x="4662488" y="3090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8" name="Rectangle 100"/>
          <p:cNvSpPr>
            <a:spLocks noChangeArrowheads="1"/>
          </p:cNvSpPr>
          <p:nvPr/>
        </p:nvSpPr>
        <p:spPr bwMode="auto">
          <a:xfrm>
            <a:off x="4333875" y="343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9" name="Rectangle 101"/>
          <p:cNvSpPr>
            <a:spLocks noChangeArrowheads="1"/>
          </p:cNvSpPr>
          <p:nvPr/>
        </p:nvSpPr>
        <p:spPr bwMode="auto">
          <a:xfrm>
            <a:off x="4010025" y="343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0" name="Rectangle 102"/>
          <p:cNvSpPr>
            <a:spLocks noChangeArrowheads="1"/>
          </p:cNvSpPr>
          <p:nvPr/>
        </p:nvSpPr>
        <p:spPr bwMode="auto">
          <a:xfrm>
            <a:off x="4662488" y="3433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1" name="Rectangle 103"/>
          <p:cNvSpPr>
            <a:spLocks noChangeArrowheads="1"/>
          </p:cNvSpPr>
          <p:nvPr/>
        </p:nvSpPr>
        <p:spPr bwMode="auto">
          <a:xfrm>
            <a:off x="4333875" y="377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2" name="Rectangle 104"/>
          <p:cNvSpPr>
            <a:spLocks noChangeArrowheads="1"/>
          </p:cNvSpPr>
          <p:nvPr/>
        </p:nvSpPr>
        <p:spPr bwMode="auto">
          <a:xfrm>
            <a:off x="4010025" y="3776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3" name="Rectangle 105"/>
          <p:cNvSpPr>
            <a:spLocks noChangeArrowheads="1"/>
          </p:cNvSpPr>
          <p:nvPr/>
        </p:nvSpPr>
        <p:spPr bwMode="auto">
          <a:xfrm>
            <a:off x="4662488" y="3776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4" name="Oval 106"/>
          <p:cNvSpPr>
            <a:spLocks noChangeArrowheads="1"/>
          </p:cNvSpPr>
          <p:nvPr/>
        </p:nvSpPr>
        <p:spPr bwMode="auto">
          <a:xfrm>
            <a:off x="4381500" y="3481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5" name="Rectangle 107"/>
          <p:cNvSpPr>
            <a:spLocks noChangeArrowheads="1"/>
          </p:cNvSpPr>
          <p:nvPr/>
        </p:nvSpPr>
        <p:spPr bwMode="auto">
          <a:xfrm>
            <a:off x="712470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68008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7" name="Rectangle 109"/>
          <p:cNvSpPr>
            <a:spLocks noChangeArrowheads="1"/>
          </p:cNvSpPr>
          <p:nvPr/>
        </p:nvSpPr>
        <p:spPr bwMode="auto">
          <a:xfrm>
            <a:off x="7453313" y="1609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8" name="Rectangle 110"/>
          <p:cNvSpPr>
            <a:spLocks noChangeArrowheads="1"/>
          </p:cNvSpPr>
          <p:nvPr/>
        </p:nvSpPr>
        <p:spPr bwMode="auto">
          <a:xfrm>
            <a:off x="712470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9" name="Rectangle 111"/>
          <p:cNvSpPr>
            <a:spLocks noChangeArrowheads="1"/>
          </p:cNvSpPr>
          <p:nvPr/>
        </p:nvSpPr>
        <p:spPr bwMode="auto">
          <a:xfrm>
            <a:off x="68008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0" name="Rectangle 112"/>
          <p:cNvSpPr>
            <a:spLocks noChangeArrowheads="1"/>
          </p:cNvSpPr>
          <p:nvPr/>
        </p:nvSpPr>
        <p:spPr bwMode="auto">
          <a:xfrm>
            <a:off x="7453313" y="19526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1" name="Rectangle 113"/>
          <p:cNvSpPr>
            <a:spLocks noChangeArrowheads="1"/>
          </p:cNvSpPr>
          <p:nvPr/>
        </p:nvSpPr>
        <p:spPr bwMode="auto">
          <a:xfrm>
            <a:off x="71247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2" name="Rectangle 114"/>
          <p:cNvSpPr>
            <a:spLocks noChangeArrowheads="1"/>
          </p:cNvSpPr>
          <p:nvPr/>
        </p:nvSpPr>
        <p:spPr bwMode="auto">
          <a:xfrm>
            <a:off x="68008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3" name="Rectangle 115"/>
          <p:cNvSpPr>
            <a:spLocks noChangeArrowheads="1"/>
          </p:cNvSpPr>
          <p:nvPr/>
        </p:nvSpPr>
        <p:spPr bwMode="auto">
          <a:xfrm>
            <a:off x="74533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4" name="Rectangle 116"/>
          <p:cNvSpPr>
            <a:spLocks noChangeArrowheads="1"/>
          </p:cNvSpPr>
          <p:nvPr/>
        </p:nvSpPr>
        <p:spPr bwMode="auto">
          <a:xfrm>
            <a:off x="71247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5" name="Rectangle 117"/>
          <p:cNvSpPr>
            <a:spLocks noChangeArrowheads="1"/>
          </p:cNvSpPr>
          <p:nvPr/>
        </p:nvSpPr>
        <p:spPr bwMode="auto">
          <a:xfrm>
            <a:off x="68008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6" name="Rectangle 118"/>
          <p:cNvSpPr>
            <a:spLocks noChangeArrowheads="1"/>
          </p:cNvSpPr>
          <p:nvPr/>
        </p:nvSpPr>
        <p:spPr bwMode="auto">
          <a:xfrm>
            <a:off x="74533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7" name="Rectangle 119"/>
          <p:cNvSpPr>
            <a:spLocks noChangeArrowheads="1"/>
          </p:cNvSpPr>
          <p:nvPr/>
        </p:nvSpPr>
        <p:spPr bwMode="auto">
          <a:xfrm>
            <a:off x="712470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8" name="Rectangle 120"/>
          <p:cNvSpPr>
            <a:spLocks noChangeArrowheads="1"/>
          </p:cNvSpPr>
          <p:nvPr/>
        </p:nvSpPr>
        <p:spPr bwMode="auto">
          <a:xfrm>
            <a:off x="68008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9" name="Rectangle 121"/>
          <p:cNvSpPr>
            <a:spLocks noChangeArrowheads="1"/>
          </p:cNvSpPr>
          <p:nvPr/>
        </p:nvSpPr>
        <p:spPr bwMode="auto">
          <a:xfrm>
            <a:off x="7453313" y="2957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0" name="Rectangle 122"/>
          <p:cNvSpPr>
            <a:spLocks noChangeArrowheads="1"/>
          </p:cNvSpPr>
          <p:nvPr/>
        </p:nvSpPr>
        <p:spPr bwMode="auto">
          <a:xfrm>
            <a:off x="77914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1" name="Rectangle 123"/>
          <p:cNvSpPr>
            <a:spLocks noChangeArrowheads="1"/>
          </p:cNvSpPr>
          <p:nvPr/>
        </p:nvSpPr>
        <p:spPr bwMode="auto">
          <a:xfrm>
            <a:off x="77914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2" name="Rectangle 124"/>
          <p:cNvSpPr>
            <a:spLocks noChangeArrowheads="1"/>
          </p:cNvSpPr>
          <p:nvPr/>
        </p:nvSpPr>
        <p:spPr bwMode="auto">
          <a:xfrm>
            <a:off x="77914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3" name="Rectangle 125"/>
          <p:cNvSpPr>
            <a:spLocks noChangeArrowheads="1"/>
          </p:cNvSpPr>
          <p:nvPr/>
        </p:nvSpPr>
        <p:spPr bwMode="auto">
          <a:xfrm>
            <a:off x="77914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4" name="Rectangle 126"/>
          <p:cNvSpPr>
            <a:spLocks noChangeArrowheads="1"/>
          </p:cNvSpPr>
          <p:nvPr/>
        </p:nvSpPr>
        <p:spPr bwMode="auto">
          <a:xfrm>
            <a:off x="77914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5" name="Rectangle 127"/>
          <p:cNvSpPr>
            <a:spLocks noChangeArrowheads="1"/>
          </p:cNvSpPr>
          <p:nvPr/>
        </p:nvSpPr>
        <p:spPr bwMode="auto">
          <a:xfrm>
            <a:off x="580072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6" name="Rectangle 128"/>
          <p:cNvSpPr>
            <a:spLocks noChangeArrowheads="1"/>
          </p:cNvSpPr>
          <p:nvPr/>
        </p:nvSpPr>
        <p:spPr bwMode="auto">
          <a:xfrm>
            <a:off x="54768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7" name="Rectangle 129"/>
          <p:cNvSpPr>
            <a:spLocks noChangeArrowheads="1"/>
          </p:cNvSpPr>
          <p:nvPr/>
        </p:nvSpPr>
        <p:spPr bwMode="auto">
          <a:xfrm>
            <a:off x="6129338" y="160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8" name="Rectangle 130"/>
          <p:cNvSpPr>
            <a:spLocks noChangeArrowheads="1"/>
          </p:cNvSpPr>
          <p:nvPr/>
        </p:nvSpPr>
        <p:spPr bwMode="auto">
          <a:xfrm>
            <a:off x="580072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9" name="Rectangle 131"/>
          <p:cNvSpPr>
            <a:spLocks noChangeArrowheads="1"/>
          </p:cNvSpPr>
          <p:nvPr/>
        </p:nvSpPr>
        <p:spPr bwMode="auto">
          <a:xfrm>
            <a:off x="54768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0" name="Rectangle 132"/>
          <p:cNvSpPr>
            <a:spLocks noChangeArrowheads="1"/>
          </p:cNvSpPr>
          <p:nvPr/>
        </p:nvSpPr>
        <p:spPr bwMode="auto">
          <a:xfrm>
            <a:off x="6129338" y="1943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1" name="Rectangle 133"/>
          <p:cNvSpPr>
            <a:spLocks noChangeArrowheads="1"/>
          </p:cNvSpPr>
          <p:nvPr/>
        </p:nvSpPr>
        <p:spPr bwMode="auto">
          <a:xfrm>
            <a:off x="58007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2" name="Rectangle 134"/>
          <p:cNvSpPr>
            <a:spLocks noChangeArrowheads="1"/>
          </p:cNvSpPr>
          <p:nvPr/>
        </p:nvSpPr>
        <p:spPr bwMode="auto">
          <a:xfrm>
            <a:off x="54768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3" name="Rectangle 135"/>
          <p:cNvSpPr>
            <a:spLocks noChangeArrowheads="1"/>
          </p:cNvSpPr>
          <p:nvPr/>
        </p:nvSpPr>
        <p:spPr bwMode="auto">
          <a:xfrm>
            <a:off x="61293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4" name="Rectangle 136"/>
          <p:cNvSpPr>
            <a:spLocks noChangeArrowheads="1"/>
          </p:cNvSpPr>
          <p:nvPr/>
        </p:nvSpPr>
        <p:spPr bwMode="auto">
          <a:xfrm>
            <a:off x="58007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5" name="Rectangle 137"/>
          <p:cNvSpPr>
            <a:spLocks noChangeArrowheads="1"/>
          </p:cNvSpPr>
          <p:nvPr/>
        </p:nvSpPr>
        <p:spPr bwMode="auto">
          <a:xfrm>
            <a:off x="54768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6" name="Rectangle 138"/>
          <p:cNvSpPr>
            <a:spLocks noChangeArrowheads="1"/>
          </p:cNvSpPr>
          <p:nvPr/>
        </p:nvSpPr>
        <p:spPr bwMode="auto">
          <a:xfrm>
            <a:off x="6129338" y="2624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7" name="Rectangle 139"/>
          <p:cNvSpPr>
            <a:spLocks noChangeArrowheads="1"/>
          </p:cNvSpPr>
          <p:nvPr/>
        </p:nvSpPr>
        <p:spPr bwMode="auto">
          <a:xfrm>
            <a:off x="5800725" y="2947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8" name="Rectangle 140"/>
          <p:cNvSpPr>
            <a:spLocks noChangeArrowheads="1"/>
          </p:cNvSpPr>
          <p:nvPr/>
        </p:nvSpPr>
        <p:spPr bwMode="auto">
          <a:xfrm>
            <a:off x="54768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9" name="Rectangle 141"/>
          <p:cNvSpPr>
            <a:spLocks noChangeArrowheads="1"/>
          </p:cNvSpPr>
          <p:nvPr/>
        </p:nvSpPr>
        <p:spPr bwMode="auto">
          <a:xfrm>
            <a:off x="6129338" y="2947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0" name="Rectangle 142"/>
          <p:cNvSpPr>
            <a:spLocks noChangeArrowheads="1"/>
          </p:cNvSpPr>
          <p:nvPr/>
        </p:nvSpPr>
        <p:spPr bwMode="auto">
          <a:xfrm>
            <a:off x="64674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1" name="Rectangle 143"/>
          <p:cNvSpPr>
            <a:spLocks noChangeArrowheads="1"/>
          </p:cNvSpPr>
          <p:nvPr/>
        </p:nvSpPr>
        <p:spPr bwMode="auto">
          <a:xfrm>
            <a:off x="64674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2" name="Rectangle 144"/>
          <p:cNvSpPr>
            <a:spLocks noChangeArrowheads="1"/>
          </p:cNvSpPr>
          <p:nvPr/>
        </p:nvSpPr>
        <p:spPr bwMode="auto">
          <a:xfrm>
            <a:off x="6467475" y="2286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3" name="Rectangle 145"/>
          <p:cNvSpPr>
            <a:spLocks noChangeArrowheads="1"/>
          </p:cNvSpPr>
          <p:nvPr/>
        </p:nvSpPr>
        <p:spPr bwMode="auto">
          <a:xfrm>
            <a:off x="64674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4" name="Rectangle 146"/>
          <p:cNvSpPr>
            <a:spLocks noChangeArrowheads="1"/>
          </p:cNvSpPr>
          <p:nvPr/>
        </p:nvSpPr>
        <p:spPr bwMode="auto">
          <a:xfrm>
            <a:off x="64674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5" name="Rectangle 147"/>
          <p:cNvSpPr>
            <a:spLocks noChangeArrowheads="1"/>
          </p:cNvSpPr>
          <p:nvPr/>
        </p:nvSpPr>
        <p:spPr bwMode="auto">
          <a:xfrm>
            <a:off x="58007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6" name="Rectangle 148"/>
          <p:cNvSpPr>
            <a:spLocks noChangeArrowheads="1"/>
          </p:cNvSpPr>
          <p:nvPr/>
        </p:nvSpPr>
        <p:spPr bwMode="auto">
          <a:xfrm>
            <a:off x="5476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7" name="Rectangle 149"/>
          <p:cNvSpPr>
            <a:spLocks noChangeArrowheads="1"/>
          </p:cNvSpPr>
          <p:nvPr/>
        </p:nvSpPr>
        <p:spPr bwMode="auto">
          <a:xfrm>
            <a:off x="612933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8" name="Rectangle 150"/>
          <p:cNvSpPr>
            <a:spLocks noChangeArrowheads="1"/>
          </p:cNvSpPr>
          <p:nvPr/>
        </p:nvSpPr>
        <p:spPr bwMode="auto">
          <a:xfrm>
            <a:off x="580072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9" name="Rectangle 151"/>
          <p:cNvSpPr>
            <a:spLocks noChangeArrowheads="1"/>
          </p:cNvSpPr>
          <p:nvPr/>
        </p:nvSpPr>
        <p:spPr bwMode="auto">
          <a:xfrm>
            <a:off x="54768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0" name="Rectangle 152"/>
          <p:cNvSpPr>
            <a:spLocks noChangeArrowheads="1"/>
          </p:cNvSpPr>
          <p:nvPr/>
        </p:nvSpPr>
        <p:spPr bwMode="auto">
          <a:xfrm>
            <a:off x="6129338" y="3619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1" name="Rectangle 153"/>
          <p:cNvSpPr>
            <a:spLocks noChangeArrowheads="1"/>
          </p:cNvSpPr>
          <p:nvPr/>
        </p:nvSpPr>
        <p:spPr bwMode="auto">
          <a:xfrm>
            <a:off x="580072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2" name="Rectangle 154"/>
          <p:cNvSpPr>
            <a:spLocks noChangeArrowheads="1"/>
          </p:cNvSpPr>
          <p:nvPr/>
        </p:nvSpPr>
        <p:spPr bwMode="auto">
          <a:xfrm>
            <a:off x="54768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3" name="Rectangle 155"/>
          <p:cNvSpPr>
            <a:spLocks noChangeArrowheads="1"/>
          </p:cNvSpPr>
          <p:nvPr/>
        </p:nvSpPr>
        <p:spPr bwMode="auto">
          <a:xfrm>
            <a:off x="6129338" y="3962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4" name="Rectangle 156"/>
          <p:cNvSpPr>
            <a:spLocks noChangeArrowheads="1"/>
          </p:cNvSpPr>
          <p:nvPr/>
        </p:nvSpPr>
        <p:spPr bwMode="auto">
          <a:xfrm>
            <a:off x="580072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5" name="Rectangle 157"/>
          <p:cNvSpPr>
            <a:spLocks noChangeArrowheads="1"/>
          </p:cNvSpPr>
          <p:nvPr/>
        </p:nvSpPr>
        <p:spPr bwMode="auto">
          <a:xfrm>
            <a:off x="54768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6" name="Rectangle 158"/>
          <p:cNvSpPr>
            <a:spLocks noChangeArrowheads="1"/>
          </p:cNvSpPr>
          <p:nvPr/>
        </p:nvSpPr>
        <p:spPr bwMode="auto">
          <a:xfrm>
            <a:off x="61293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7" name="Rectangle 159"/>
          <p:cNvSpPr>
            <a:spLocks noChangeArrowheads="1"/>
          </p:cNvSpPr>
          <p:nvPr/>
        </p:nvSpPr>
        <p:spPr bwMode="auto">
          <a:xfrm>
            <a:off x="580072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8" name="Rectangle 160"/>
          <p:cNvSpPr>
            <a:spLocks noChangeArrowheads="1"/>
          </p:cNvSpPr>
          <p:nvPr/>
        </p:nvSpPr>
        <p:spPr bwMode="auto">
          <a:xfrm>
            <a:off x="54768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9" name="Rectangle 161"/>
          <p:cNvSpPr>
            <a:spLocks noChangeArrowheads="1"/>
          </p:cNvSpPr>
          <p:nvPr/>
        </p:nvSpPr>
        <p:spPr bwMode="auto">
          <a:xfrm>
            <a:off x="6129338" y="4624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0" name="Rectangle 162"/>
          <p:cNvSpPr>
            <a:spLocks noChangeArrowheads="1"/>
          </p:cNvSpPr>
          <p:nvPr/>
        </p:nvSpPr>
        <p:spPr bwMode="auto">
          <a:xfrm>
            <a:off x="64674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1" name="Rectangle 163"/>
          <p:cNvSpPr>
            <a:spLocks noChangeArrowheads="1"/>
          </p:cNvSpPr>
          <p:nvPr/>
        </p:nvSpPr>
        <p:spPr bwMode="auto">
          <a:xfrm>
            <a:off x="64674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64674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3" name="Rectangle 165"/>
          <p:cNvSpPr>
            <a:spLocks noChangeArrowheads="1"/>
          </p:cNvSpPr>
          <p:nvPr/>
        </p:nvSpPr>
        <p:spPr bwMode="auto">
          <a:xfrm>
            <a:off x="64674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4" name="Rectangle 166"/>
          <p:cNvSpPr>
            <a:spLocks noChangeArrowheads="1"/>
          </p:cNvSpPr>
          <p:nvPr/>
        </p:nvSpPr>
        <p:spPr bwMode="auto">
          <a:xfrm>
            <a:off x="64674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5" name="Rectangle 167"/>
          <p:cNvSpPr>
            <a:spLocks noChangeArrowheads="1"/>
          </p:cNvSpPr>
          <p:nvPr/>
        </p:nvSpPr>
        <p:spPr bwMode="auto">
          <a:xfrm>
            <a:off x="712470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6" name="Rectangle 168"/>
          <p:cNvSpPr>
            <a:spLocks noChangeArrowheads="1"/>
          </p:cNvSpPr>
          <p:nvPr/>
        </p:nvSpPr>
        <p:spPr bwMode="auto">
          <a:xfrm>
            <a:off x="68008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7" name="Rectangle 169"/>
          <p:cNvSpPr>
            <a:spLocks noChangeArrowheads="1"/>
          </p:cNvSpPr>
          <p:nvPr/>
        </p:nvSpPr>
        <p:spPr bwMode="auto">
          <a:xfrm>
            <a:off x="7453313" y="3267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8" name="Rectangle 170"/>
          <p:cNvSpPr>
            <a:spLocks noChangeArrowheads="1"/>
          </p:cNvSpPr>
          <p:nvPr/>
        </p:nvSpPr>
        <p:spPr bwMode="auto">
          <a:xfrm>
            <a:off x="712470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9" name="Rectangle 171"/>
          <p:cNvSpPr>
            <a:spLocks noChangeArrowheads="1"/>
          </p:cNvSpPr>
          <p:nvPr/>
        </p:nvSpPr>
        <p:spPr bwMode="auto">
          <a:xfrm>
            <a:off x="68008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7453313" y="3609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1" name="Rectangle 173"/>
          <p:cNvSpPr>
            <a:spLocks noChangeArrowheads="1"/>
          </p:cNvSpPr>
          <p:nvPr/>
        </p:nvSpPr>
        <p:spPr bwMode="auto">
          <a:xfrm>
            <a:off x="712470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2" name="Rectangle 174"/>
          <p:cNvSpPr>
            <a:spLocks noChangeArrowheads="1"/>
          </p:cNvSpPr>
          <p:nvPr/>
        </p:nvSpPr>
        <p:spPr bwMode="auto">
          <a:xfrm>
            <a:off x="68008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3" name="Rectangle 175"/>
          <p:cNvSpPr>
            <a:spLocks noChangeArrowheads="1"/>
          </p:cNvSpPr>
          <p:nvPr/>
        </p:nvSpPr>
        <p:spPr bwMode="auto">
          <a:xfrm>
            <a:off x="7453313" y="3952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4" name="Rectangle 176"/>
          <p:cNvSpPr>
            <a:spLocks noChangeArrowheads="1"/>
          </p:cNvSpPr>
          <p:nvPr/>
        </p:nvSpPr>
        <p:spPr bwMode="auto">
          <a:xfrm>
            <a:off x="712470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5" name="Rectangle 177"/>
          <p:cNvSpPr>
            <a:spLocks noChangeArrowheads="1"/>
          </p:cNvSpPr>
          <p:nvPr/>
        </p:nvSpPr>
        <p:spPr bwMode="auto">
          <a:xfrm>
            <a:off x="68008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6" name="Rectangle 178"/>
          <p:cNvSpPr>
            <a:spLocks noChangeArrowheads="1"/>
          </p:cNvSpPr>
          <p:nvPr/>
        </p:nvSpPr>
        <p:spPr bwMode="auto">
          <a:xfrm>
            <a:off x="74533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7" name="Rectangle 179"/>
          <p:cNvSpPr>
            <a:spLocks noChangeArrowheads="1"/>
          </p:cNvSpPr>
          <p:nvPr/>
        </p:nvSpPr>
        <p:spPr bwMode="auto">
          <a:xfrm>
            <a:off x="712470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8" name="Rectangle 180"/>
          <p:cNvSpPr>
            <a:spLocks noChangeArrowheads="1"/>
          </p:cNvSpPr>
          <p:nvPr/>
        </p:nvSpPr>
        <p:spPr bwMode="auto">
          <a:xfrm>
            <a:off x="68008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9" name="Rectangle 181"/>
          <p:cNvSpPr>
            <a:spLocks noChangeArrowheads="1"/>
          </p:cNvSpPr>
          <p:nvPr/>
        </p:nvSpPr>
        <p:spPr bwMode="auto">
          <a:xfrm>
            <a:off x="7453313" y="4614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0" name="Rectangle 182"/>
          <p:cNvSpPr>
            <a:spLocks noChangeArrowheads="1"/>
          </p:cNvSpPr>
          <p:nvPr/>
        </p:nvSpPr>
        <p:spPr bwMode="auto">
          <a:xfrm>
            <a:off x="77914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1" name="Rectangle 183"/>
          <p:cNvSpPr>
            <a:spLocks noChangeArrowheads="1"/>
          </p:cNvSpPr>
          <p:nvPr/>
        </p:nvSpPr>
        <p:spPr bwMode="auto">
          <a:xfrm>
            <a:off x="77914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2" name="Rectangle 184"/>
          <p:cNvSpPr>
            <a:spLocks noChangeArrowheads="1"/>
          </p:cNvSpPr>
          <p:nvPr/>
        </p:nvSpPr>
        <p:spPr bwMode="auto">
          <a:xfrm>
            <a:off x="77914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3" name="Rectangle 185"/>
          <p:cNvSpPr>
            <a:spLocks noChangeArrowheads="1"/>
          </p:cNvSpPr>
          <p:nvPr/>
        </p:nvSpPr>
        <p:spPr bwMode="auto">
          <a:xfrm>
            <a:off x="77914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4" name="Rectangle 186"/>
          <p:cNvSpPr>
            <a:spLocks noChangeArrowheads="1"/>
          </p:cNvSpPr>
          <p:nvPr/>
        </p:nvSpPr>
        <p:spPr bwMode="auto">
          <a:xfrm>
            <a:off x="77914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5" name="Oval 187"/>
          <p:cNvSpPr>
            <a:spLocks noChangeArrowheads="1"/>
          </p:cNvSpPr>
          <p:nvPr/>
        </p:nvSpPr>
        <p:spPr bwMode="auto">
          <a:xfrm>
            <a:off x="4371975" y="22240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6" name="Oval 188"/>
          <p:cNvSpPr>
            <a:spLocks noChangeArrowheads="1"/>
          </p:cNvSpPr>
          <p:nvPr/>
        </p:nvSpPr>
        <p:spPr bwMode="auto">
          <a:xfrm>
            <a:off x="776288" y="4738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7" name="Oval 189"/>
          <p:cNvSpPr>
            <a:spLocks noChangeArrowheads="1"/>
          </p:cNvSpPr>
          <p:nvPr/>
        </p:nvSpPr>
        <p:spPr bwMode="auto">
          <a:xfrm>
            <a:off x="5514975" y="46815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28600" y="363736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Hit-Or-Miss transformation: yet another example</a:t>
            </a:r>
          </a:p>
          <a:p>
            <a:endParaRPr lang="en-US" sz="1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</a:t>
                </a:r>
                <a:r>
                  <a:rPr lang="en-US" sz="1800" b="0"/>
                  <a:t>morphological </a:t>
                </a:r>
                <a:r>
                  <a:rPr lang="en-US" sz="1800" b="0" smtClean="0"/>
                  <a:t>operation</a:t>
                </a:r>
                <a:r>
                  <a:rPr lang="en-US" sz="1800" b="0"/>
                  <a:t> called </a:t>
                </a:r>
                <a:r>
                  <a:rPr lang="en-US" sz="1800"/>
                  <a:t>opening</a:t>
                </a:r>
                <a:r>
                  <a:rPr lang="en-US" sz="1800" b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25624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4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45998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5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9" name="Rectangle 67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0" name="Rectangle 68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0" name="Oval 188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2" name="Rectangle 190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3" name="Rectangle 191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4" name="Rectangle 192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5" name="Rectangle 193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6" name="Rectangle 194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7" name="Rectangle 195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8" name="Rectangle 196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9" name="Rectangle 197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0" name="Rectangle 198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1" name="Rectangle 199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2" name="Rectangle 200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3" name="Rectangle 201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4" name="Rectangle 202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5" name="Rectangle 203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6" name="Rectangle 204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" name="Rectangle 205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8" name="Rectangle 206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9" name="Rectangle 207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0" name="Rectangle 208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1" name="Rectangle 209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3" name="Rectangle 211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4" name="Rectangle 212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5" name="Rectangle 213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6" name="Rectangle 214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7" name="Rectangle 215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8" name="Rectangle 216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9" name="Rectangle 217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0" name="Rectangle 218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1" name="Rectangle 219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2" name="Rectangle 220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3" name="Rectangle 221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4" name="Rectangle 222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5" name="Rectangle 223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6" name="Rectangle 224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7" name="Rectangle 225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8" name="Rectangle 226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9" name="Rectangle 227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0" name="Rectangle 228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1" name="Rectangle 229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2" name="Rectangle 230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3" name="Rectangle 231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4" name="Rectangle 232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5" name="Rectangle 233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6" name="Rectangle 234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7" name="Rectangle 235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8" name="Rectangle 236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9" name="Rectangle 237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0" name="Rectangle 238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1" name="Rectangle 239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2" name="Rectangle 240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3" name="Rectangle 241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4" name="Rectangle 242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5" name="Rectangle 243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6" name="Rectangle 244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7" name="Rectangle 245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8" name="Rectangle 246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9" name="Rectangle 247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0" name="Rectangle 248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1" name="Rectangle 249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2" name="Rectangle 250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3" name="Rectangle 251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4" name="Rectangle 252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5" name="Rectangle 253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6" name="Rectangle 254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7" name="Rectangle 255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8" name="Rectangle 256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9" name="Rectangle 257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0" name="Rectangle 258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1" name="Rectangle 259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2" name="Rectangle 260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3" name="Rectangle 261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4" name="Rectangle 262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5" name="Rectangle 263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6" name="Rectangle 264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7" name="Rectangle 265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8" name="Rectangle 266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9" name="Rectangle 267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0" name="Rectangle 268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1" name="Rectangle 269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2" name="Rectangle 270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3" name="Oval 271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11393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17973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190"/>
          <p:cNvSpPr>
            <a:spLocks noChangeArrowheads="1"/>
          </p:cNvSpPr>
          <p:nvPr/>
        </p:nvSpPr>
        <p:spPr bwMode="auto">
          <a:xfrm>
            <a:off x="225742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191"/>
          <p:cNvSpPr>
            <a:spLocks noChangeArrowheads="1"/>
          </p:cNvSpPr>
          <p:nvPr/>
        </p:nvSpPr>
        <p:spPr bwMode="auto">
          <a:xfrm>
            <a:off x="19335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192"/>
          <p:cNvSpPr>
            <a:spLocks noChangeArrowheads="1"/>
          </p:cNvSpPr>
          <p:nvPr/>
        </p:nvSpPr>
        <p:spPr bwMode="auto">
          <a:xfrm>
            <a:off x="2586038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193"/>
          <p:cNvSpPr>
            <a:spLocks noChangeArrowheads="1"/>
          </p:cNvSpPr>
          <p:nvPr/>
        </p:nvSpPr>
        <p:spPr bwMode="auto">
          <a:xfrm>
            <a:off x="225742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194"/>
          <p:cNvSpPr>
            <a:spLocks noChangeArrowheads="1"/>
          </p:cNvSpPr>
          <p:nvPr/>
        </p:nvSpPr>
        <p:spPr bwMode="auto">
          <a:xfrm>
            <a:off x="19335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195"/>
          <p:cNvSpPr>
            <a:spLocks noChangeArrowheads="1"/>
          </p:cNvSpPr>
          <p:nvPr/>
        </p:nvSpPr>
        <p:spPr bwMode="auto">
          <a:xfrm>
            <a:off x="2586038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196"/>
          <p:cNvSpPr>
            <a:spLocks noChangeArrowheads="1"/>
          </p:cNvSpPr>
          <p:nvPr/>
        </p:nvSpPr>
        <p:spPr bwMode="auto">
          <a:xfrm>
            <a:off x="225742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197"/>
          <p:cNvSpPr>
            <a:spLocks noChangeArrowheads="1"/>
          </p:cNvSpPr>
          <p:nvPr/>
        </p:nvSpPr>
        <p:spPr bwMode="auto">
          <a:xfrm>
            <a:off x="19335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98"/>
          <p:cNvSpPr>
            <a:spLocks noChangeArrowheads="1"/>
          </p:cNvSpPr>
          <p:nvPr/>
        </p:nvSpPr>
        <p:spPr bwMode="auto">
          <a:xfrm>
            <a:off x="258603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225742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200"/>
          <p:cNvSpPr>
            <a:spLocks noChangeArrowheads="1"/>
          </p:cNvSpPr>
          <p:nvPr/>
        </p:nvSpPr>
        <p:spPr bwMode="auto">
          <a:xfrm>
            <a:off x="193357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201"/>
          <p:cNvSpPr>
            <a:spLocks noChangeArrowheads="1"/>
          </p:cNvSpPr>
          <p:nvPr/>
        </p:nvSpPr>
        <p:spPr bwMode="auto">
          <a:xfrm>
            <a:off x="2586038" y="3624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225742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193357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2586038" y="3948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29241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292417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2924175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2924175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2924175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211"/>
          <p:cNvSpPr>
            <a:spLocks noChangeArrowheads="1"/>
          </p:cNvSpPr>
          <p:nvPr/>
        </p:nvSpPr>
        <p:spPr bwMode="auto">
          <a:xfrm>
            <a:off x="93345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212"/>
          <p:cNvSpPr>
            <a:spLocks noChangeArrowheads="1"/>
          </p:cNvSpPr>
          <p:nvPr/>
        </p:nvSpPr>
        <p:spPr bwMode="auto">
          <a:xfrm>
            <a:off x="6096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213"/>
          <p:cNvSpPr>
            <a:spLocks noChangeArrowheads="1"/>
          </p:cNvSpPr>
          <p:nvPr/>
        </p:nvSpPr>
        <p:spPr bwMode="auto">
          <a:xfrm>
            <a:off x="1262063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214"/>
          <p:cNvSpPr>
            <a:spLocks noChangeArrowheads="1"/>
          </p:cNvSpPr>
          <p:nvPr/>
        </p:nvSpPr>
        <p:spPr bwMode="auto">
          <a:xfrm>
            <a:off x="93345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215"/>
          <p:cNvSpPr>
            <a:spLocks noChangeArrowheads="1"/>
          </p:cNvSpPr>
          <p:nvPr/>
        </p:nvSpPr>
        <p:spPr bwMode="auto">
          <a:xfrm>
            <a:off x="6096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216"/>
          <p:cNvSpPr>
            <a:spLocks noChangeArrowheads="1"/>
          </p:cNvSpPr>
          <p:nvPr/>
        </p:nvSpPr>
        <p:spPr bwMode="auto">
          <a:xfrm>
            <a:off x="1262063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217"/>
          <p:cNvSpPr>
            <a:spLocks noChangeArrowheads="1"/>
          </p:cNvSpPr>
          <p:nvPr/>
        </p:nvSpPr>
        <p:spPr bwMode="auto">
          <a:xfrm>
            <a:off x="93345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18"/>
          <p:cNvSpPr>
            <a:spLocks noChangeArrowheads="1"/>
          </p:cNvSpPr>
          <p:nvPr/>
        </p:nvSpPr>
        <p:spPr bwMode="auto">
          <a:xfrm>
            <a:off x="60960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219"/>
          <p:cNvSpPr>
            <a:spLocks noChangeArrowheads="1"/>
          </p:cNvSpPr>
          <p:nvPr/>
        </p:nvSpPr>
        <p:spPr bwMode="auto">
          <a:xfrm>
            <a:off x="1262063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220"/>
          <p:cNvSpPr>
            <a:spLocks noChangeArrowheads="1"/>
          </p:cNvSpPr>
          <p:nvPr/>
        </p:nvSpPr>
        <p:spPr bwMode="auto">
          <a:xfrm>
            <a:off x="93345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221"/>
          <p:cNvSpPr>
            <a:spLocks noChangeArrowheads="1"/>
          </p:cNvSpPr>
          <p:nvPr/>
        </p:nvSpPr>
        <p:spPr bwMode="auto">
          <a:xfrm>
            <a:off x="60960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Rectangle 222"/>
          <p:cNvSpPr>
            <a:spLocks noChangeArrowheads="1"/>
          </p:cNvSpPr>
          <p:nvPr/>
        </p:nvSpPr>
        <p:spPr bwMode="auto">
          <a:xfrm>
            <a:off x="1262063" y="36147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Rectangle 223"/>
          <p:cNvSpPr>
            <a:spLocks noChangeArrowheads="1"/>
          </p:cNvSpPr>
          <p:nvPr/>
        </p:nvSpPr>
        <p:spPr bwMode="auto">
          <a:xfrm>
            <a:off x="933450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Rectangle 224"/>
          <p:cNvSpPr>
            <a:spLocks noChangeArrowheads="1"/>
          </p:cNvSpPr>
          <p:nvPr/>
        </p:nvSpPr>
        <p:spPr bwMode="auto">
          <a:xfrm>
            <a:off x="609600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225"/>
          <p:cNvSpPr>
            <a:spLocks noChangeArrowheads="1"/>
          </p:cNvSpPr>
          <p:nvPr/>
        </p:nvSpPr>
        <p:spPr bwMode="auto">
          <a:xfrm>
            <a:off x="1262063" y="3938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226"/>
          <p:cNvSpPr>
            <a:spLocks noChangeArrowheads="1"/>
          </p:cNvSpPr>
          <p:nvPr/>
        </p:nvSpPr>
        <p:spPr bwMode="auto">
          <a:xfrm>
            <a:off x="16002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227"/>
          <p:cNvSpPr>
            <a:spLocks noChangeArrowheads="1"/>
          </p:cNvSpPr>
          <p:nvPr/>
        </p:nvSpPr>
        <p:spPr bwMode="auto">
          <a:xfrm>
            <a:off x="16002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Rectangle 228"/>
          <p:cNvSpPr>
            <a:spLocks noChangeArrowheads="1"/>
          </p:cNvSpPr>
          <p:nvPr/>
        </p:nvSpPr>
        <p:spPr bwMode="auto">
          <a:xfrm>
            <a:off x="16002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Rectangle 229"/>
          <p:cNvSpPr>
            <a:spLocks noChangeArrowheads="1"/>
          </p:cNvSpPr>
          <p:nvPr/>
        </p:nvSpPr>
        <p:spPr bwMode="auto">
          <a:xfrm>
            <a:off x="1600200" y="3614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Rectangle 230"/>
          <p:cNvSpPr>
            <a:spLocks noChangeArrowheads="1"/>
          </p:cNvSpPr>
          <p:nvPr/>
        </p:nvSpPr>
        <p:spPr bwMode="auto">
          <a:xfrm>
            <a:off x="1600200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231"/>
          <p:cNvSpPr>
            <a:spLocks noChangeArrowheads="1"/>
          </p:cNvSpPr>
          <p:nvPr/>
        </p:nvSpPr>
        <p:spPr bwMode="auto">
          <a:xfrm>
            <a:off x="93345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Rectangle 232"/>
          <p:cNvSpPr>
            <a:spLocks noChangeArrowheads="1"/>
          </p:cNvSpPr>
          <p:nvPr/>
        </p:nvSpPr>
        <p:spPr bwMode="auto">
          <a:xfrm>
            <a:off x="60960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Rectangle 233"/>
          <p:cNvSpPr>
            <a:spLocks noChangeArrowheads="1"/>
          </p:cNvSpPr>
          <p:nvPr/>
        </p:nvSpPr>
        <p:spPr bwMode="auto">
          <a:xfrm>
            <a:off x="1262063" y="4267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Rectangle 234"/>
          <p:cNvSpPr>
            <a:spLocks noChangeArrowheads="1"/>
          </p:cNvSpPr>
          <p:nvPr/>
        </p:nvSpPr>
        <p:spPr bwMode="auto">
          <a:xfrm>
            <a:off x="93345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Rectangle 235"/>
          <p:cNvSpPr>
            <a:spLocks noChangeArrowheads="1"/>
          </p:cNvSpPr>
          <p:nvPr/>
        </p:nvSpPr>
        <p:spPr bwMode="auto">
          <a:xfrm>
            <a:off x="60960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236"/>
          <p:cNvSpPr>
            <a:spLocks noChangeArrowheads="1"/>
          </p:cNvSpPr>
          <p:nvPr/>
        </p:nvSpPr>
        <p:spPr bwMode="auto">
          <a:xfrm>
            <a:off x="1262063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Rectangle 237"/>
          <p:cNvSpPr>
            <a:spLocks noChangeArrowheads="1"/>
          </p:cNvSpPr>
          <p:nvPr/>
        </p:nvSpPr>
        <p:spPr bwMode="auto">
          <a:xfrm>
            <a:off x="93345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238"/>
          <p:cNvSpPr>
            <a:spLocks noChangeArrowheads="1"/>
          </p:cNvSpPr>
          <p:nvPr/>
        </p:nvSpPr>
        <p:spPr bwMode="auto">
          <a:xfrm>
            <a:off x="60960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239"/>
          <p:cNvSpPr>
            <a:spLocks noChangeArrowheads="1"/>
          </p:cNvSpPr>
          <p:nvPr/>
        </p:nvSpPr>
        <p:spPr bwMode="auto">
          <a:xfrm>
            <a:off x="1262063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240"/>
          <p:cNvSpPr>
            <a:spLocks noChangeArrowheads="1"/>
          </p:cNvSpPr>
          <p:nvPr/>
        </p:nvSpPr>
        <p:spPr bwMode="auto">
          <a:xfrm>
            <a:off x="93345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241"/>
          <p:cNvSpPr>
            <a:spLocks noChangeArrowheads="1"/>
          </p:cNvSpPr>
          <p:nvPr/>
        </p:nvSpPr>
        <p:spPr bwMode="auto">
          <a:xfrm>
            <a:off x="60960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242"/>
          <p:cNvSpPr>
            <a:spLocks noChangeArrowheads="1"/>
          </p:cNvSpPr>
          <p:nvPr/>
        </p:nvSpPr>
        <p:spPr bwMode="auto">
          <a:xfrm>
            <a:off x="1262063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243"/>
          <p:cNvSpPr>
            <a:spLocks noChangeArrowheads="1"/>
          </p:cNvSpPr>
          <p:nvPr/>
        </p:nvSpPr>
        <p:spPr bwMode="auto">
          <a:xfrm>
            <a:off x="93345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244"/>
          <p:cNvSpPr>
            <a:spLocks noChangeArrowheads="1"/>
          </p:cNvSpPr>
          <p:nvPr/>
        </p:nvSpPr>
        <p:spPr bwMode="auto">
          <a:xfrm>
            <a:off x="6096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245"/>
          <p:cNvSpPr>
            <a:spLocks noChangeArrowheads="1"/>
          </p:cNvSpPr>
          <p:nvPr/>
        </p:nvSpPr>
        <p:spPr bwMode="auto">
          <a:xfrm>
            <a:off x="1262063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246"/>
          <p:cNvSpPr>
            <a:spLocks noChangeArrowheads="1"/>
          </p:cNvSpPr>
          <p:nvPr/>
        </p:nvSpPr>
        <p:spPr bwMode="auto">
          <a:xfrm>
            <a:off x="1600200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247"/>
          <p:cNvSpPr>
            <a:spLocks noChangeArrowheads="1"/>
          </p:cNvSpPr>
          <p:nvPr/>
        </p:nvSpPr>
        <p:spPr bwMode="auto">
          <a:xfrm>
            <a:off x="1600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Rectangle 248"/>
          <p:cNvSpPr>
            <a:spLocks noChangeArrowheads="1"/>
          </p:cNvSpPr>
          <p:nvPr/>
        </p:nvSpPr>
        <p:spPr bwMode="auto">
          <a:xfrm>
            <a:off x="1600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Rectangle 249"/>
          <p:cNvSpPr>
            <a:spLocks noChangeArrowheads="1"/>
          </p:cNvSpPr>
          <p:nvPr/>
        </p:nvSpPr>
        <p:spPr bwMode="auto">
          <a:xfrm>
            <a:off x="1600200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Rectangle 250"/>
          <p:cNvSpPr>
            <a:spLocks noChangeArrowheads="1"/>
          </p:cNvSpPr>
          <p:nvPr/>
        </p:nvSpPr>
        <p:spPr bwMode="auto">
          <a:xfrm>
            <a:off x="16002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251"/>
          <p:cNvSpPr>
            <a:spLocks noChangeArrowheads="1"/>
          </p:cNvSpPr>
          <p:nvPr/>
        </p:nvSpPr>
        <p:spPr bwMode="auto">
          <a:xfrm>
            <a:off x="2257425" y="4257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Rectangle 252"/>
          <p:cNvSpPr>
            <a:spLocks noChangeArrowheads="1"/>
          </p:cNvSpPr>
          <p:nvPr/>
        </p:nvSpPr>
        <p:spPr bwMode="auto">
          <a:xfrm>
            <a:off x="1933575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Rectangle 253"/>
          <p:cNvSpPr>
            <a:spLocks noChangeArrowheads="1"/>
          </p:cNvSpPr>
          <p:nvPr/>
        </p:nvSpPr>
        <p:spPr bwMode="auto">
          <a:xfrm>
            <a:off x="2586038" y="4257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Rectangle 254"/>
          <p:cNvSpPr>
            <a:spLocks noChangeArrowheads="1"/>
          </p:cNvSpPr>
          <p:nvPr/>
        </p:nvSpPr>
        <p:spPr bwMode="auto">
          <a:xfrm>
            <a:off x="225742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Rectangle 255"/>
          <p:cNvSpPr>
            <a:spLocks noChangeArrowheads="1"/>
          </p:cNvSpPr>
          <p:nvPr/>
        </p:nvSpPr>
        <p:spPr bwMode="auto">
          <a:xfrm>
            <a:off x="19335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256"/>
          <p:cNvSpPr>
            <a:spLocks noChangeArrowheads="1"/>
          </p:cNvSpPr>
          <p:nvPr/>
        </p:nvSpPr>
        <p:spPr bwMode="auto">
          <a:xfrm>
            <a:off x="2586038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57"/>
          <p:cNvSpPr>
            <a:spLocks noChangeArrowheads="1"/>
          </p:cNvSpPr>
          <p:nvPr/>
        </p:nvSpPr>
        <p:spPr bwMode="auto">
          <a:xfrm>
            <a:off x="225742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Rectangle 258"/>
          <p:cNvSpPr>
            <a:spLocks noChangeArrowheads="1"/>
          </p:cNvSpPr>
          <p:nvPr/>
        </p:nvSpPr>
        <p:spPr bwMode="auto">
          <a:xfrm>
            <a:off x="19335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259"/>
          <p:cNvSpPr>
            <a:spLocks noChangeArrowheads="1"/>
          </p:cNvSpPr>
          <p:nvPr/>
        </p:nvSpPr>
        <p:spPr bwMode="auto">
          <a:xfrm>
            <a:off x="258603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260"/>
          <p:cNvSpPr>
            <a:spLocks noChangeArrowheads="1"/>
          </p:cNvSpPr>
          <p:nvPr/>
        </p:nvSpPr>
        <p:spPr bwMode="auto">
          <a:xfrm>
            <a:off x="225742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261"/>
          <p:cNvSpPr>
            <a:spLocks noChangeArrowheads="1"/>
          </p:cNvSpPr>
          <p:nvPr/>
        </p:nvSpPr>
        <p:spPr bwMode="auto">
          <a:xfrm>
            <a:off x="193357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262"/>
          <p:cNvSpPr>
            <a:spLocks noChangeArrowheads="1"/>
          </p:cNvSpPr>
          <p:nvPr/>
        </p:nvSpPr>
        <p:spPr bwMode="auto">
          <a:xfrm>
            <a:off x="2586038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263"/>
          <p:cNvSpPr>
            <a:spLocks noChangeArrowheads="1"/>
          </p:cNvSpPr>
          <p:nvPr/>
        </p:nvSpPr>
        <p:spPr bwMode="auto">
          <a:xfrm>
            <a:off x="225742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Rectangle 264"/>
          <p:cNvSpPr>
            <a:spLocks noChangeArrowheads="1"/>
          </p:cNvSpPr>
          <p:nvPr/>
        </p:nvSpPr>
        <p:spPr bwMode="auto">
          <a:xfrm>
            <a:off x="19335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Rectangle 265"/>
          <p:cNvSpPr>
            <a:spLocks noChangeArrowheads="1"/>
          </p:cNvSpPr>
          <p:nvPr/>
        </p:nvSpPr>
        <p:spPr bwMode="auto">
          <a:xfrm>
            <a:off x="2586038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Rectangle 266"/>
          <p:cNvSpPr>
            <a:spLocks noChangeArrowheads="1"/>
          </p:cNvSpPr>
          <p:nvPr/>
        </p:nvSpPr>
        <p:spPr bwMode="auto">
          <a:xfrm>
            <a:off x="2924175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Rectangle 267"/>
          <p:cNvSpPr>
            <a:spLocks noChangeArrowheads="1"/>
          </p:cNvSpPr>
          <p:nvPr/>
        </p:nvSpPr>
        <p:spPr bwMode="auto">
          <a:xfrm>
            <a:off x="2924175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268"/>
          <p:cNvSpPr>
            <a:spLocks noChangeArrowheads="1"/>
          </p:cNvSpPr>
          <p:nvPr/>
        </p:nvSpPr>
        <p:spPr bwMode="auto">
          <a:xfrm>
            <a:off x="29241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Rectangle 269"/>
          <p:cNvSpPr>
            <a:spLocks noChangeArrowheads="1"/>
          </p:cNvSpPr>
          <p:nvPr/>
        </p:nvSpPr>
        <p:spPr bwMode="auto">
          <a:xfrm>
            <a:off x="2924175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270"/>
          <p:cNvSpPr>
            <a:spLocks noChangeArrowheads="1"/>
          </p:cNvSpPr>
          <p:nvPr/>
        </p:nvSpPr>
        <p:spPr bwMode="auto">
          <a:xfrm>
            <a:off x="29241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271"/>
          <p:cNvSpPr>
            <a:spLocks noChangeArrowheads="1"/>
          </p:cNvSpPr>
          <p:nvPr/>
        </p:nvSpPr>
        <p:spPr bwMode="auto">
          <a:xfrm>
            <a:off x="666750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67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88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95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1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4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0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1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9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1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2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3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4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75071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9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55634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0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8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9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4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5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6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7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8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9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6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7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0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2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3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4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5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6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7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8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9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0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1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2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3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4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5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6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7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8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9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0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1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2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3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4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5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6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7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8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0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1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2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3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4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5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8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9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0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1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2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3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4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5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6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7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8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9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0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1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2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3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4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5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6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9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0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1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2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3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4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5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6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7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8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9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0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1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2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3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4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5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6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7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8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9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0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1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2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3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4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5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6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7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8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9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0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1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2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3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4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5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6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7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8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9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0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1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2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3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4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5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6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7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8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9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0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1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2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3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4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5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6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7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8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9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7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09234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1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3096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2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1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4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5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7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8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1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4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6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7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8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9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0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1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3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4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5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7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8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9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0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1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3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5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6" name="Rectangle 98"/>
          <p:cNvSpPr>
            <a:spLocks noChangeArrowheads="1"/>
          </p:cNvSpPr>
          <p:nvPr/>
        </p:nvSpPr>
        <p:spPr bwMode="auto">
          <a:xfrm>
            <a:off x="759856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72747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8" name="Rectangle 100"/>
          <p:cNvSpPr>
            <a:spLocks noChangeArrowheads="1"/>
          </p:cNvSpPr>
          <p:nvPr/>
        </p:nvSpPr>
        <p:spPr bwMode="auto">
          <a:xfrm>
            <a:off x="7927182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9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0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1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2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3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4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5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6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7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8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9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0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82653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2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3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4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5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886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23929"/>
              </p:ext>
            </p:extLst>
          </p:nvPr>
        </p:nvGraphicFramePr>
        <p:xfrm>
          <a:off x="8682038" y="401478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3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038" y="4014788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87" name="Rectangle 119"/>
          <p:cNvSpPr>
            <a:spLocks noChangeArrowheads="1"/>
          </p:cNvSpPr>
          <p:nvPr/>
        </p:nvSpPr>
        <p:spPr bwMode="auto">
          <a:xfrm>
            <a:off x="627459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8" name="Rectangle 120"/>
          <p:cNvSpPr>
            <a:spLocks noChangeArrowheads="1"/>
          </p:cNvSpPr>
          <p:nvPr/>
        </p:nvSpPr>
        <p:spPr bwMode="auto">
          <a:xfrm>
            <a:off x="59507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9" name="Rectangle 121"/>
          <p:cNvSpPr>
            <a:spLocks noChangeArrowheads="1"/>
          </p:cNvSpPr>
          <p:nvPr/>
        </p:nvSpPr>
        <p:spPr bwMode="auto">
          <a:xfrm>
            <a:off x="6603207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0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1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2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3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4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5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6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7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8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9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0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1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2" name="Rectangle 134"/>
          <p:cNvSpPr>
            <a:spLocks noChangeArrowheads="1"/>
          </p:cNvSpPr>
          <p:nvPr/>
        </p:nvSpPr>
        <p:spPr bwMode="auto">
          <a:xfrm>
            <a:off x="69413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3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4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5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6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7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8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9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0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1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2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3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4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5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6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7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8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9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0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1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2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3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4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5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6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7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8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9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0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1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2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3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4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5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6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7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8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9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0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1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2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3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4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5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6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7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opening</a:t>
                </a:r>
                <a:endParaRPr lang="en-US" sz="18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3669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0431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55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36696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043113" y="29765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955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3669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43113" y="3319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695575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3669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04311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695575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23669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04311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5575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0337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303371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3033713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3033713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3033713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03770"/>
              </p:ext>
            </p:extLst>
          </p:nvPr>
        </p:nvGraphicFramePr>
        <p:xfrm>
          <a:off x="3716338" y="37814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7814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51021"/>
              </p:ext>
            </p:extLst>
          </p:nvPr>
        </p:nvGraphicFramePr>
        <p:xfrm>
          <a:off x="5105400" y="38957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957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10429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7191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3716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0429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Rectangle 31"/>
          <p:cNvSpPr>
            <a:spLocks noChangeArrowheads="1"/>
          </p:cNvSpPr>
          <p:nvPr/>
        </p:nvSpPr>
        <p:spPr bwMode="auto">
          <a:xfrm>
            <a:off x="7191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1371600" y="2967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Rectangle 33"/>
          <p:cNvSpPr>
            <a:spLocks noChangeArrowheads="1"/>
          </p:cNvSpPr>
          <p:nvPr/>
        </p:nvSpPr>
        <p:spPr bwMode="auto">
          <a:xfrm>
            <a:off x="10429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71913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13716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0429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71913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1371600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10429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71913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1371600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17097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17097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1709738" y="3309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170973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170973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10429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7191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1371600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10429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71913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371600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>
            <a:off x="10429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1913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1371600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10429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1913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371600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10429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Rectangle 60"/>
          <p:cNvSpPr>
            <a:spLocks noChangeArrowheads="1"/>
          </p:cNvSpPr>
          <p:nvPr/>
        </p:nvSpPr>
        <p:spPr bwMode="auto">
          <a:xfrm>
            <a:off x="7191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7" name="Rectangle 61"/>
          <p:cNvSpPr>
            <a:spLocks noChangeArrowheads="1"/>
          </p:cNvSpPr>
          <p:nvPr/>
        </p:nvSpPr>
        <p:spPr bwMode="auto">
          <a:xfrm>
            <a:off x="13716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Rectangle 62"/>
          <p:cNvSpPr>
            <a:spLocks noChangeArrowheads="1"/>
          </p:cNvSpPr>
          <p:nvPr/>
        </p:nvSpPr>
        <p:spPr bwMode="auto">
          <a:xfrm>
            <a:off x="170973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170973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Rectangle 64"/>
          <p:cNvSpPr>
            <a:spLocks noChangeArrowheads="1"/>
          </p:cNvSpPr>
          <p:nvPr/>
        </p:nvSpPr>
        <p:spPr bwMode="auto">
          <a:xfrm>
            <a:off x="170973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Rectangle 65"/>
          <p:cNvSpPr>
            <a:spLocks noChangeArrowheads="1"/>
          </p:cNvSpPr>
          <p:nvPr/>
        </p:nvSpPr>
        <p:spPr bwMode="auto">
          <a:xfrm>
            <a:off x="170973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Rectangle 66"/>
          <p:cNvSpPr>
            <a:spLocks noChangeArrowheads="1"/>
          </p:cNvSpPr>
          <p:nvPr/>
        </p:nvSpPr>
        <p:spPr bwMode="auto">
          <a:xfrm>
            <a:off x="17097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23669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204311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2695575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Rectangle 70"/>
          <p:cNvSpPr>
            <a:spLocks noChangeArrowheads="1"/>
          </p:cNvSpPr>
          <p:nvPr/>
        </p:nvSpPr>
        <p:spPr bwMode="auto">
          <a:xfrm>
            <a:off x="236696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Rectangle 71"/>
          <p:cNvSpPr>
            <a:spLocks noChangeArrowheads="1"/>
          </p:cNvSpPr>
          <p:nvPr/>
        </p:nvSpPr>
        <p:spPr bwMode="auto">
          <a:xfrm>
            <a:off x="204311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26955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Rectangle 73"/>
          <p:cNvSpPr>
            <a:spLocks noChangeArrowheads="1"/>
          </p:cNvSpPr>
          <p:nvPr/>
        </p:nvSpPr>
        <p:spPr bwMode="auto">
          <a:xfrm>
            <a:off x="23669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20431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2695575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23669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204311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2695575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5" name="Rectangle 79"/>
          <p:cNvSpPr>
            <a:spLocks noChangeArrowheads="1"/>
          </p:cNvSpPr>
          <p:nvPr/>
        </p:nvSpPr>
        <p:spPr bwMode="auto">
          <a:xfrm>
            <a:off x="236696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6" name="Rectangle 80"/>
          <p:cNvSpPr>
            <a:spLocks noChangeArrowheads="1"/>
          </p:cNvSpPr>
          <p:nvPr/>
        </p:nvSpPr>
        <p:spPr bwMode="auto">
          <a:xfrm>
            <a:off x="20431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7" name="Rectangle 81"/>
          <p:cNvSpPr>
            <a:spLocks noChangeArrowheads="1"/>
          </p:cNvSpPr>
          <p:nvPr/>
        </p:nvSpPr>
        <p:spPr bwMode="auto">
          <a:xfrm>
            <a:off x="26955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30337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9" name="Rectangle 83"/>
          <p:cNvSpPr>
            <a:spLocks noChangeArrowheads="1"/>
          </p:cNvSpPr>
          <p:nvPr/>
        </p:nvSpPr>
        <p:spPr bwMode="auto">
          <a:xfrm>
            <a:off x="3033713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0" name="Rectangle 84"/>
          <p:cNvSpPr>
            <a:spLocks noChangeArrowheads="1"/>
          </p:cNvSpPr>
          <p:nvPr/>
        </p:nvSpPr>
        <p:spPr bwMode="auto">
          <a:xfrm>
            <a:off x="30337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1" name="Rectangle 85"/>
          <p:cNvSpPr>
            <a:spLocks noChangeArrowheads="1"/>
          </p:cNvSpPr>
          <p:nvPr/>
        </p:nvSpPr>
        <p:spPr bwMode="auto">
          <a:xfrm>
            <a:off x="3033713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2" name="Rectangle 86"/>
          <p:cNvSpPr>
            <a:spLocks noChangeArrowheads="1"/>
          </p:cNvSpPr>
          <p:nvPr/>
        </p:nvSpPr>
        <p:spPr bwMode="auto">
          <a:xfrm>
            <a:off x="30337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3" name="Rectangle 87"/>
          <p:cNvSpPr>
            <a:spLocks noChangeArrowheads="1"/>
          </p:cNvSpPr>
          <p:nvPr/>
        </p:nvSpPr>
        <p:spPr bwMode="auto">
          <a:xfrm>
            <a:off x="439578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4" name="Rectangle 88"/>
          <p:cNvSpPr>
            <a:spLocks noChangeArrowheads="1"/>
          </p:cNvSpPr>
          <p:nvPr/>
        </p:nvSpPr>
        <p:spPr bwMode="auto">
          <a:xfrm>
            <a:off x="407193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5" name="Rectangle 89"/>
          <p:cNvSpPr>
            <a:spLocks noChangeArrowheads="1"/>
          </p:cNvSpPr>
          <p:nvPr/>
        </p:nvSpPr>
        <p:spPr bwMode="auto">
          <a:xfrm>
            <a:off x="4724400" y="3514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6" name="Rectangle 90"/>
          <p:cNvSpPr>
            <a:spLocks noChangeArrowheads="1"/>
          </p:cNvSpPr>
          <p:nvPr/>
        </p:nvSpPr>
        <p:spPr bwMode="auto">
          <a:xfrm>
            <a:off x="439578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7" name="Rectangle 91"/>
          <p:cNvSpPr>
            <a:spLocks noChangeArrowheads="1"/>
          </p:cNvSpPr>
          <p:nvPr/>
        </p:nvSpPr>
        <p:spPr bwMode="auto">
          <a:xfrm>
            <a:off x="407193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8" name="Rectangle 92"/>
          <p:cNvSpPr>
            <a:spLocks noChangeArrowheads="1"/>
          </p:cNvSpPr>
          <p:nvPr/>
        </p:nvSpPr>
        <p:spPr bwMode="auto">
          <a:xfrm>
            <a:off x="4724400" y="3857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439578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0" name="Rectangle 94"/>
          <p:cNvSpPr>
            <a:spLocks noChangeArrowheads="1"/>
          </p:cNvSpPr>
          <p:nvPr/>
        </p:nvSpPr>
        <p:spPr bwMode="auto">
          <a:xfrm>
            <a:off x="407193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1" name="Rectangle 95"/>
          <p:cNvSpPr>
            <a:spLocks noChangeArrowheads="1"/>
          </p:cNvSpPr>
          <p:nvPr/>
        </p:nvSpPr>
        <p:spPr bwMode="auto">
          <a:xfrm>
            <a:off x="4724400" y="4200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2" name="Oval 96"/>
          <p:cNvSpPr>
            <a:spLocks noChangeArrowheads="1"/>
          </p:cNvSpPr>
          <p:nvPr/>
        </p:nvSpPr>
        <p:spPr bwMode="auto">
          <a:xfrm>
            <a:off x="4433888" y="39052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Rectangle 180"/>
          <p:cNvSpPr>
            <a:spLocks noChangeArrowheads="1"/>
          </p:cNvSpPr>
          <p:nvPr/>
        </p:nvSpPr>
        <p:spPr bwMode="auto">
          <a:xfrm>
            <a:off x="3810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7" name="Rectangle 181"/>
          <p:cNvSpPr>
            <a:spLocks noChangeArrowheads="1"/>
          </p:cNvSpPr>
          <p:nvPr/>
        </p:nvSpPr>
        <p:spPr bwMode="auto">
          <a:xfrm>
            <a:off x="381000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Rectangle 182"/>
          <p:cNvSpPr>
            <a:spLocks noChangeArrowheads="1"/>
          </p:cNvSpPr>
          <p:nvPr/>
        </p:nvSpPr>
        <p:spPr bwMode="auto">
          <a:xfrm>
            <a:off x="3810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Rectangle 183"/>
          <p:cNvSpPr>
            <a:spLocks noChangeArrowheads="1"/>
          </p:cNvSpPr>
          <p:nvPr/>
        </p:nvSpPr>
        <p:spPr bwMode="auto">
          <a:xfrm>
            <a:off x="381000" y="364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Rectangle 184"/>
          <p:cNvSpPr>
            <a:spLocks noChangeArrowheads="1"/>
          </p:cNvSpPr>
          <p:nvPr/>
        </p:nvSpPr>
        <p:spPr bwMode="auto">
          <a:xfrm>
            <a:off x="381000" y="3971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Rectangle 185"/>
          <p:cNvSpPr>
            <a:spLocks noChangeArrowheads="1"/>
          </p:cNvSpPr>
          <p:nvPr/>
        </p:nvSpPr>
        <p:spPr bwMode="auto">
          <a:xfrm>
            <a:off x="381000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Rectangle 186"/>
          <p:cNvSpPr>
            <a:spLocks noChangeArrowheads="1"/>
          </p:cNvSpPr>
          <p:nvPr/>
        </p:nvSpPr>
        <p:spPr bwMode="auto">
          <a:xfrm>
            <a:off x="381000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Rectangle 187"/>
          <p:cNvSpPr>
            <a:spLocks noChangeArrowheads="1"/>
          </p:cNvSpPr>
          <p:nvPr/>
        </p:nvSpPr>
        <p:spPr bwMode="auto">
          <a:xfrm>
            <a:off x="381000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Rectangle 188"/>
          <p:cNvSpPr>
            <a:spLocks noChangeArrowheads="1"/>
          </p:cNvSpPr>
          <p:nvPr/>
        </p:nvSpPr>
        <p:spPr bwMode="auto">
          <a:xfrm>
            <a:off x="381000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Rectangle 189"/>
          <p:cNvSpPr>
            <a:spLocks noChangeArrowheads="1"/>
          </p:cNvSpPr>
          <p:nvPr/>
        </p:nvSpPr>
        <p:spPr bwMode="auto">
          <a:xfrm>
            <a:off x="3810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Rectangle 191"/>
          <p:cNvSpPr>
            <a:spLocks noChangeArrowheads="1"/>
          </p:cNvSpPr>
          <p:nvPr/>
        </p:nvSpPr>
        <p:spPr bwMode="auto">
          <a:xfrm>
            <a:off x="10429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Rectangle 192"/>
          <p:cNvSpPr>
            <a:spLocks noChangeArrowheads="1"/>
          </p:cNvSpPr>
          <p:nvPr/>
        </p:nvSpPr>
        <p:spPr bwMode="auto">
          <a:xfrm>
            <a:off x="7191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Rectangle 193"/>
          <p:cNvSpPr>
            <a:spLocks noChangeArrowheads="1"/>
          </p:cNvSpPr>
          <p:nvPr/>
        </p:nvSpPr>
        <p:spPr bwMode="auto">
          <a:xfrm>
            <a:off x="13716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Rectangle 194"/>
          <p:cNvSpPr>
            <a:spLocks noChangeArrowheads="1"/>
          </p:cNvSpPr>
          <p:nvPr/>
        </p:nvSpPr>
        <p:spPr bwMode="auto">
          <a:xfrm>
            <a:off x="17097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Rectangle 195"/>
          <p:cNvSpPr>
            <a:spLocks noChangeArrowheads="1"/>
          </p:cNvSpPr>
          <p:nvPr/>
        </p:nvSpPr>
        <p:spPr bwMode="auto">
          <a:xfrm>
            <a:off x="23669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Rectangle 196"/>
          <p:cNvSpPr>
            <a:spLocks noChangeArrowheads="1"/>
          </p:cNvSpPr>
          <p:nvPr/>
        </p:nvSpPr>
        <p:spPr bwMode="auto">
          <a:xfrm>
            <a:off x="20431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Rectangle 197"/>
          <p:cNvSpPr>
            <a:spLocks noChangeArrowheads="1"/>
          </p:cNvSpPr>
          <p:nvPr/>
        </p:nvSpPr>
        <p:spPr bwMode="auto">
          <a:xfrm>
            <a:off x="26955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Rectangle 198"/>
          <p:cNvSpPr>
            <a:spLocks noChangeArrowheads="1"/>
          </p:cNvSpPr>
          <p:nvPr/>
        </p:nvSpPr>
        <p:spPr bwMode="auto">
          <a:xfrm>
            <a:off x="30337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5" name="Rectangle 199"/>
          <p:cNvSpPr>
            <a:spLocks noChangeArrowheads="1"/>
          </p:cNvSpPr>
          <p:nvPr/>
        </p:nvSpPr>
        <p:spPr bwMode="auto">
          <a:xfrm>
            <a:off x="3810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438150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Rectangle 201"/>
          <p:cNvSpPr>
            <a:spLocks noChangeArrowheads="1"/>
          </p:cNvSpPr>
          <p:nvPr/>
        </p:nvSpPr>
        <p:spPr bwMode="auto">
          <a:xfrm>
            <a:off x="23669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Rectangle 202"/>
          <p:cNvSpPr>
            <a:spLocks noChangeArrowheads="1"/>
          </p:cNvSpPr>
          <p:nvPr/>
        </p:nvSpPr>
        <p:spPr bwMode="auto">
          <a:xfrm>
            <a:off x="20431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Rectangle 203"/>
          <p:cNvSpPr>
            <a:spLocks noChangeArrowheads="1"/>
          </p:cNvSpPr>
          <p:nvPr/>
        </p:nvSpPr>
        <p:spPr bwMode="auto">
          <a:xfrm>
            <a:off x="26955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Rectangle 204"/>
          <p:cNvSpPr>
            <a:spLocks noChangeArrowheads="1"/>
          </p:cNvSpPr>
          <p:nvPr/>
        </p:nvSpPr>
        <p:spPr bwMode="auto">
          <a:xfrm>
            <a:off x="30337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Rectangle 205"/>
          <p:cNvSpPr>
            <a:spLocks noChangeArrowheads="1"/>
          </p:cNvSpPr>
          <p:nvPr/>
        </p:nvSpPr>
        <p:spPr bwMode="auto">
          <a:xfrm>
            <a:off x="10429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Rectangle 206"/>
          <p:cNvSpPr>
            <a:spLocks noChangeArrowheads="1"/>
          </p:cNvSpPr>
          <p:nvPr/>
        </p:nvSpPr>
        <p:spPr bwMode="auto">
          <a:xfrm>
            <a:off x="7191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" name="Rectangle 207"/>
          <p:cNvSpPr>
            <a:spLocks noChangeArrowheads="1"/>
          </p:cNvSpPr>
          <p:nvPr/>
        </p:nvSpPr>
        <p:spPr bwMode="auto">
          <a:xfrm>
            <a:off x="13716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Rectangle 208"/>
          <p:cNvSpPr>
            <a:spLocks noChangeArrowheads="1"/>
          </p:cNvSpPr>
          <p:nvPr/>
        </p:nvSpPr>
        <p:spPr bwMode="auto">
          <a:xfrm>
            <a:off x="17097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Rectangle 209"/>
          <p:cNvSpPr>
            <a:spLocks noChangeArrowheads="1"/>
          </p:cNvSpPr>
          <p:nvPr/>
        </p:nvSpPr>
        <p:spPr bwMode="auto">
          <a:xfrm>
            <a:off x="3810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5" name="Rectangle 249"/>
          <p:cNvSpPr>
            <a:spLocks noChangeArrowheads="1"/>
          </p:cNvSpPr>
          <p:nvPr/>
        </p:nvSpPr>
        <p:spPr bwMode="auto">
          <a:xfrm>
            <a:off x="3367088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6" name="Rectangle 250"/>
          <p:cNvSpPr>
            <a:spLocks noChangeArrowheads="1"/>
          </p:cNvSpPr>
          <p:nvPr/>
        </p:nvSpPr>
        <p:spPr bwMode="auto">
          <a:xfrm>
            <a:off x="3367088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7" name="Rectangle 251"/>
          <p:cNvSpPr>
            <a:spLocks noChangeArrowheads="1"/>
          </p:cNvSpPr>
          <p:nvPr/>
        </p:nvSpPr>
        <p:spPr bwMode="auto">
          <a:xfrm>
            <a:off x="3367088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8" name="Rectangle 252"/>
          <p:cNvSpPr>
            <a:spLocks noChangeArrowheads="1"/>
          </p:cNvSpPr>
          <p:nvPr/>
        </p:nvSpPr>
        <p:spPr bwMode="auto">
          <a:xfrm>
            <a:off x="3367088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3367088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3367088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1" name="Rectangle 255"/>
          <p:cNvSpPr>
            <a:spLocks noChangeArrowheads="1"/>
          </p:cNvSpPr>
          <p:nvPr/>
        </p:nvSpPr>
        <p:spPr bwMode="auto">
          <a:xfrm>
            <a:off x="3367088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2" name="Rectangle 256"/>
          <p:cNvSpPr>
            <a:spLocks noChangeArrowheads="1"/>
          </p:cNvSpPr>
          <p:nvPr/>
        </p:nvSpPr>
        <p:spPr bwMode="auto">
          <a:xfrm>
            <a:off x="3367088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3" name="Rectangle 257"/>
          <p:cNvSpPr>
            <a:spLocks noChangeArrowheads="1"/>
          </p:cNvSpPr>
          <p:nvPr/>
        </p:nvSpPr>
        <p:spPr bwMode="auto">
          <a:xfrm>
            <a:off x="3367088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4" name="Rectangle 258"/>
          <p:cNvSpPr>
            <a:spLocks noChangeArrowheads="1"/>
          </p:cNvSpPr>
          <p:nvPr/>
        </p:nvSpPr>
        <p:spPr bwMode="auto">
          <a:xfrm>
            <a:off x="3367088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5" name="Rectangle 259"/>
          <p:cNvSpPr>
            <a:spLocks noChangeArrowheads="1"/>
          </p:cNvSpPr>
          <p:nvPr/>
        </p:nvSpPr>
        <p:spPr bwMode="auto">
          <a:xfrm>
            <a:off x="3367088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6" name="Rectangle 260"/>
          <p:cNvSpPr>
            <a:spLocks noChangeArrowheads="1"/>
          </p:cNvSpPr>
          <p:nvPr/>
        </p:nvSpPr>
        <p:spPr bwMode="auto">
          <a:xfrm>
            <a:off x="3367088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748665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716280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78152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748665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7162800" y="29765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7815263" y="29765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7486650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7162800" y="3319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78152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748665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716280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78152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748665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716280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78152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81534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815340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8153400" y="33194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8153400" y="3657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8153400" y="39814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616267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58388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6491288" y="2624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616267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5838825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6491288" y="2967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6162675" y="3309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5838825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6491288" y="3309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616267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583882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649128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616267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5838825" y="3971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64912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682942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682942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6829425" y="3309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6829425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682942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616267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583882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649128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6162675" y="46434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5838825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649128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6162675" y="49863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5838825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649128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6162675" y="5324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5838825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649128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616267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5838825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6491288" y="56483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6829425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6829425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6829425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6829425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682942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748665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716280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78152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748665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716280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7815263" y="46339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7486650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71628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78152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748665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716280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78152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748665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71628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7815263" y="5638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81534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8153400" y="4633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81534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8153400" y="5314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81534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55006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55006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55006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55006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550068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55006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55006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55006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55006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55006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616267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58388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64912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68294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748665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71628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78152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81534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55006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5557838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74866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71628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78152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81534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61626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58388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64912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68294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55006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84867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84867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8486775" y="3319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8486775" y="365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8486775" y="39814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8486775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84867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8486775" y="4976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8486775" y="531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84867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84867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84867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10618"/>
              </p:ext>
            </p:extLst>
          </p:nvPr>
        </p:nvGraphicFramePr>
        <p:xfrm>
          <a:off x="3716338" y="38576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4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8576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81200"/>
              </p:ext>
            </p:extLst>
          </p:nvPr>
        </p:nvGraphicFramePr>
        <p:xfrm>
          <a:off x="5105400" y="3971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5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71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47" name="Rectangle 87"/>
          <p:cNvSpPr>
            <a:spLocks noChangeArrowheads="1"/>
          </p:cNvSpPr>
          <p:nvPr/>
        </p:nvSpPr>
        <p:spPr bwMode="auto">
          <a:xfrm>
            <a:off x="439578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8" name="Rectangle 88"/>
          <p:cNvSpPr>
            <a:spLocks noChangeArrowheads="1"/>
          </p:cNvSpPr>
          <p:nvPr/>
        </p:nvSpPr>
        <p:spPr bwMode="auto">
          <a:xfrm>
            <a:off x="407193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9" name="Rectangle 89"/>
          <p:cNvSpPr>
            <a:spLocks noChangeArrowheads="1"/>
          </p:cNvSpPr>
          <p:nvPr/>
        </p:nvSpPr>
        <p:spPr bwMode="auto">
          <a:xfrm>
            <a:off x="4724400" y="3590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0" name="Rectangle 90"/>
          <p:cNvSpPr>
            <a:spLocks noChangeArrowheads="1"/>
          </p:cNvSpPr>
          <p:nvPr/>
        </p:nvSpPr>
        <p:spPr bwMode="auto">
          <a:xfrm>
            <a:off x="439578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1" name="Rectangle 91"/>
          <p:cNvSpPr>
            <a:spLocks noChangeArrowheads="1"/>
          </p:cNvSpPr>
          <p:nvPr/>
        </p:nvSpPr>
        <p:spPr bwMode="auto">
          <a:xfrm>
            <a:off x="407193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2" name="Rectangle 92"/>
          <p:cNvSpPr>
            <a:spLocks noChangeArrowheads="1"/>
          </p:cNvSpPr>
          <p:nvPr/>
        </p:nvSpPr>
        <p:spPr bwMode="auto">
          <a:xfrm>
            <a:off x="4724400" y="39338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3" name="Rectangle 93"/>
          <p:cNvSpPr>
            <a:spLocks noChangeArrowheads="1"/>
          </p:cNvSpPr>
          <p:nvPr/>
        </p:nvSpPr>
        <p:spPr bwMode="auto">
          <a:xfrm>
            <a:off x="439578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407193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5" name="Rectangle 95"/>
          <p:cNvSpPr>
            <a:spLocks noChangeArrowheads="1"/>
          </p:cNvSpPr>
          <p:nvPr/>
        </p:nvSpPr>
        <p:spPr bwMode="auto">
          <a:xfrm>
            <a:off x="4724400" y="4276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6" name="Oval 96"/>
          <p:cNvSpPr>
            <a:spLocks noChangeArrowheads="1"/>
          </p:cNvSpPr>
          <p:nvPr/>
        </p:nvSpPr>
        <p:spPr bwMode="auto">
          <a:xfrm>
            <a:off x="4433888" y="39814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99" name="Rectangle 139"/>
          <p:cNvSpPr>
            <a:spLocks noChangeArrowheads="1"/>
          </p:cNvSpPr>
          <p:nvPr/>
        </p:nvSpPr>
        <p:spPr bwMode="auto">
          <a:xfrm>
            <a:off x="748665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0" name="Rectangle 140"/>
          <p:cNvSpPr>
            <a:spLocks noChangeArrowheads="1"/>
          </p:cNvSpPr>
          <p:nvPr/>
        </p:nvSpPr>
        <p:spPr bwMode="auto">
          <a:xfrm>
            <a:off x="716280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1" name="Rectangle 141"/>
          <p:cNvSpPr>
            <a:spLocks noChangeArrowheads="1"/>
          </p:cNvSpPr>
          <p:nvPr/>
        </p:nvSpPr>
        <p:spPr bwMode="auto">
          <a:xfrm>
            <a:off x="7815263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2" name="Rectangle 142"/>
          <p:cNvSpPr>
            <a:spLocks noChangeArrowheads="1"/>
          </p:cNvSpPr>
          <p:nvPr/>
        </p:nvSpPr>
        <p:spPr bwMode="auto">
          <a:xfrm>
            <a:off x="748665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3" name="Rectangle 143"/>
          <p:cNvSpPr>
            <a:spLocks noChangeArrowheads="1"/>
          </p:cNvSpPr>
          <p:nvPr/>
        </p:nvSpPr>
        <p:spPr bwMode="auto">
          <a:xfrm>
            <a:off x="7162800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4" name="Rectangle 144"/>
          <p:cNvSpPr>
            <a:spLocks noChangeArrowheads="1"/>
          </p:cNvSpPr>
          <p:nvPr/>
        </p:nvSpPr>
        <p:spPr bwMode="auto">
          <a:xfrm>
            <a:off x="7815263" y="30527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5" name="Rectangle 145"/>
          <p:cNvSpPr>
            <a:spLocks noChangeArrowheads="1"/>
          </p:cNvSpPr>
          <p:nvPr/>
        </p:nvSpPr>
        <p:spPr bwMode="auto">
          <a:xfrm>
            <a:off x="7486650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6" name="Rectangle 146"/>
          <p:cNvSpPr>
            <a:spLocks noChangeArrowheads="1"/>
          </p:cNvSpPr>
          <p:nvPr/>
        </p:nvSpPr>
        <p:spPr bwMode="auto">
          <a:xfrm>
            <a:off x="7162800" y="3395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7" name="Rectangle 147"/>
          <p:cNvSpPr>
            <a:spLocks noChangeArrowheads="1"/>
          </p:cNvSpPr>
          <p:nvPr/>
        </p:nvSpPr>
        <p:spPr bwMode="auto">
          <a:xfrm>
            <a:off x="7815263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8" name="Rectangle 148"/>
          <p:cNvSpPr>
            <a:spLocks noChangeArrowheads="1"/>
          </p:cNvSpPr>
          <p:nvPr/>
        </p:nvSpPr>
        <p:spPr bwMode="auto">
          <a:xfrm>
            <a:off x="748665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9" name="Rectangle 149"/>
          <p:cNvSpPr>
            <a:spLocks noChangeArrowheads="1"/>
          </p:cNvSpPr>
          <p:nvPr/>
        </p:nvSpPr>
        <p:spPr bwMode="auto">
          <a:xfrm>
            <a:off x="716280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0" name="Rectangle 150"/>
          <p:cNvSpPr>
            <a:spLocks noChangeArrowheads="1"/>
          </p:cNvSpPr>
          <p:nvPr/>
        </p:nvSpPr>
        <p:spPr bwMode="auto">
          <a:xfrm>
            <a:off x="7815263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1" name="Rectangle 151"/>
          <p:cNvSpPr>
            <a:spLocks noChangeArrowheads="1"/>
          </p:cNvSpPr>
          <p:nvPr/>
        </p:nvSpPr>
        <p:spPr bwMode="auto">
          <a:xfrm>
            <a:off x="748665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2" name="Rectangle 152"/>
          <p:cNvSpPr>
            <a:spLocks noChangeArrowheads="1"/>
          </p:cNvSpPr>
          <p:nvPr/>
        </p:nvSpPr>
        <p:spPr bwMode="auto">
          <a:xfrm>
            <a:off x="716280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3" name="Rectangle 153"/>
          <p:cNvSpPr>
            <a:spLocks noChangeArrowheads="1"/>
          </p:cNvSpPr>
          <p:nvPr/>
        </p:nvSpPr>
        <p:spPr bwMode="auto">
          <a:xfrm>
            <a:off x="7815263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4" name="Rectangle 154"/>
          <p:cNvSpPr>
            <a:spLocks noChangeArrowheads="1"/>
          </p:cNvSpPr>
          <p:nvPr/>
        </p:nvSpPr>
        <p:spPr bwMode="auto">
          <a:xfrm>
            <a:off x="8153400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5" name="Rectangle 155"/>
          <p:cNvSpPr>
            <a:spLocks noChangeArrowheads="1"/>
          </p:cNvSpPr>
          <p:nvPr/>
        </p:nvSpPr>
        <p:spPr bwMode="auto">
          <a:xfrm>
            <a:off x="815340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6" name="Rectangle 156"/>
          <p:cNvSpPr>
            <a:spLocks noChangeArrowheads="1"/>
          </p:cNvSpPr>
          <p:nvPr/>
        </p:nvSpPr>
        <p:spPr bwMode="auto">
          <a:xfrm>
            <a:off x="8153400" y="33956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7" name="Rectangle 157"/>
          <p:cNvSpPr>
            <a:spLocks noChangeArrowheads="1"/>
          </p:cNvSpPr>
          <p:nvPr/>
        </p:nvSpPr>
        <p:spPr bwMode="auto">
          <a:xfrm>
            <a:off x="8153400" y="37338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8" name="Rectangle 158"/>
          <p:cNvSpPr>
            <a:spLocks noChangeArrowheads="1"/>
          </p:cNvSpPr>
          <p:nvPr/>
        </p:nvSpPr>
        <p:spPr bwMode="auto">
          <a:xfrm>
            <a:off x="8153400" y="40576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9" name="Rectangle 159"/>
          <p:cNvSpPr>
            <a:spLocks noChangeArrowheads="1"/>
          </p:cNvSpPr>
          <p:nvPr/>
        </p:nvSpPr>
        <p:spPr bwMode="auto">
          <a:xfrm>
            <a:off x="616267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0" name="Rectangle 160"/>
          <p:cNvSpPr>
            <a:spLocks noChangeArrowheads="1"/>
          </p:cNvSpPr>
          <p:nvPr/>
        </p:nvSpPr>
        <p:spPr bwMode="auto">
          <a:xfrm>
            <a:off x="5838825" y="2700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1" name="Rectangle 161"/>
          <p:cNvSpPr>
            <a:spLocks noChangeArrowheads="1"/>
          </p:cNvSpPr>
          <p:nvPr/>
        </p:nvSpPr>
        <p:spPr bwMode="auto">
          <a:xfrm>
            <a:off x="6491288" y="2700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2" name="Rectangle 162"/>
          <p:cNvSpPr>
            <a:spLocks noChangeArrowheads="1"/>
          </p:cNvSpPr>
          <p:nvPr/>
        </p:nvSpPr>
        <p:spPr bwMode="auto">
          <a:xfrm>
            <a:off x="6162675" y="30432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3" name="Rectangle 163"/>
          <p:cNvSpPr>
            <a:spLocks noChangeArrowheads="1"/>
          </p:cNvSpPr>
          <p:nvPr/>
        </p:nvSpPr>
        <p:spPr bwMode="auto">
          <a:xfrm>
            <a:off x="5838825" y="3043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4" name="Rectangle 164"/>
          <p:cNvSpPr>
            <a:spLocks noChangeArrowheads="1"/>
          </p:cNvSpPr>
          <p:nvPr/>
        </p:nvSpPr>
        <p:spPr bwMode="auto">
          <a:xfrm>
            <a:off x="6491288" y="30432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5" name="Rectangle 165"/>
          <p:cNvSpPr>
            <a:spLocks noChangeArrowheads="1"/>
          </p:cNvSpPr>
          <p:nvPr/>
        </p:nvSpPr>
        <p:spPr bwMode="auto">
          <a:xfrm>
            <a:off x="6162675" y="33861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6" name="Rectangle 166"/>
          <p:cNvSpPr>
            <a:spLocks noChangeArrowheads="1"/>
          </p:cNvSpPr>
          <p:nvPr/>
        </p:nvSpPr>
        <p:spPr bwMode="auto">
          <a:xfrm>
            <a:off x="5838825" y="3386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7" name="Rectangle 167"/>
          <p:cNvSpPr>
            <a:spLocks noChangeArrowheads="1"/>
          </p:cNvSpPr>
          <p:nvPr/>
        </p:nvSpPr>
        <p:spPr bwMode="auto">
          <a:xfrm>
            <a:off x="6491288" y="3386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8" name="Rectangle 168"/>
          <p:cNvSpPr>
            <a:spLocks noChangeArrowheads="1"/>
          </p:cNvSpPr>
          <p:nvPr/>
        </p:nvSpPr>
        <p:spPr bwMode="auto">
          <a:xfrm>
            <a:off x="616267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9" name="Rectangle 169"/>
          <p:cNvSpPr>
            <a:spLocks noChangeArrowheads="1"/>
          </p:cNvSpPr>
          <p:nvPr/>
        </p:nvSpPr>
        <p:spPr bwMode="auto">
          <a:xfrm>
            <a:off x="583882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0" name="Rectangle 170"/>
          <p:cNvSpPr>
            <a:spLocks noChangeArrowheads="1"/>
          </p:cNvSpPr>
          <p:nvPr/>
        </p:nvSpPr>
        <p:spPr bwMode="auto">
          <a:xfrm>
            <a:off x="6491288" y="3724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1" name="Rectangle 171"/>
          <p:cNvSpPr>
            <a:spLocks noChangeArrowheads="1"/>
          </p:cNvSpPr>
          <p:nvPr/>
        </p:nvSpPr>
        <p:spPr bwMode="auto">
          <a:xfrm>
            <a:off x="616267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2" name="Rectangle 172"/>
          <p:cNvSpPr>
            <a:spLocks noChangeArrowheads="1"/>
          </p:cNvSpPr>
          <p:nvPr/>
        </p:nvSpPr>
        <p:spPr bwMode="auto">
          <a:xfrm>
            <a:off x="5838825" y="4048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3" name="Rectangle 173"/>
          <p:cNvSpPr>
            <a:spLocks noChangeArrowheads="1"/>
          </p:cNvSpPr>
          <p:nvPr/>
        </p:nvSpPr>
        <p:spPr bwMode="auto">
          <a:xfrm>
            <a:off x="6491288" y="40481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4" name="Rectangle 174"/>
          <p:cNvSpPr>
            <a:spLocks noChangeArrowheads="1"/>
          </p:cNvSpPr>
          <p:nvPr/>
        </p:nvSpPr>
        <p:spPr bwMode="auto">
          <a:xfrm>
            <a:off x="682942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5" name="Rectangle 175"/>
          <p:cNvSpPr>
            <a:spLocks noChangeArrowheads="1"/>
          </p:cNvSpPr>
          <p:nvPr/>
        </p:nvSpPr>
        <p:spPr bwMode="auto">
          <a:xfrm>
            <a:off x="6829425" y="30432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6" name="Rectangle 176"/>
          <p:cNvSpPr>
            <a:spLocks noChangeArrowheads="1"/>
          </p:cNvSpPr>
          <p:nvPr/>
        </p:nvSpPr>
        <p:spPr bwMode="auto">
          <a:xfrm>
            <a:off x="6829425" y="3386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7" name="Rectangle 177"/>
          <p:cNvSpPr>
            <a:spLocks noChangeArrowheads="1"/>
          </p:cNvSpPr>
          <p:nvPr/>
        </p:nvSpPr>
        <p:spPr bwMode="auto">
          <a:xfrm>
            <a:off x="6829425" y="3724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8" name="Rectangle 178"/>
          <p:cNvSpPr>
            <a:spLocks noChangeArrowheads="1"/>
          </p:cNvSpPr>
          <p:nvPr/>
        </p:nvSpPr>
        <p:spPr bwMode="auto">
          <a:xfrm>
            <a:off x="682942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9" name="Rectangle 179"/>
          <p:cNvSpPr>
            <a:spLocks noChangeArrowheads="1"/>
          </p:cNvSpPr>
          <p:nvPr/>
        </p:nvSpPr>
        <p:spPr bwMode="auto">
          <a:xfrm>
            <a:off x="616267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0" name="Rectangle 180"/>
          <p:cNvSpPr>
            <a:spLocks noChangeArrowheads="1"/>
          </p:cNvSpPr>
          <p:nvPr/>
        </p:nvSpPr>
        <p:spPr bwMode="auto">
          <a:xfrm>
            <a:off x="583882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1" name="Rectangle 181"/>
          <p:cNvSpPr>
            <a:spLocks noChangeArrowheads="1"/>
          </p:cNvSpPr>
          <p:nvPr/>
        </p:nvSpPr>
        <p:spPr bwMode="auto">
          <a:xfrm>
            <a:off x="6491288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2" name="Rectangle 182"/>
          <p:cNvSpPr>
            <a:spLocks noChangeArrowheads="1"/>
          </p:cNvSpPr>
          <p:nvPr/>
        </p:nvSpPr>
        <p:spPr bwMode="auto">
          <a:xfrm>
            <a:off x="6162675" y="4719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3" name="Rectangle 183"/>
          <p:cNvSpPr>
            <a:spLocks noChangeArrowheads="1"/>
          </p:cNvSpPr>
          <p:nvPr/>
        </p:nvSpPr>
        <p:spPr bwMode="auto">
          <a:xfrm>
            <a:off x="5838825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4" name="Rectangle 184"/>
          <p:cNvSpPr>
            <a:spLocks noChangeArrowheads="1"/>
          </p:cNvSpPr>
          <p:nvPr/>
        </p:nvSpPr>
        <p:spPr bwMode="auto">
          <a:xfrm>
            <a:off x="6491288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5" name="Rectangle 185"/>
          <p:cNvSpPr>
            <a:spLocks noChangeArrowheads="1"/>
          </p:cNvSpPr>
          <p:nvPr/>
        </p:nvSpPr>
        <p:spPr bwMode="auto">
          <a:xfrm>
            <a:off x="6162675" y="50625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6" name="Rectangle 186"/>
          <p:cNvSpPr>
            <a:spLocks noChangeArrowheads="1"/>
          </p:cNvSpPr>
          <p:nvPr/>
        </p:nvSpPr>
        <p:spPr bwMode="auto">
          <a:xfrm>
            <a:off x="5838825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7" name="Rectangle 187"/>
          <p:cNvSpPr>
            <a:spLocks noChangeArrowheads="1"/>
          </p:cNvSpPr>
          <p:nvPr/>
        </p:nvSpPr>
        <p:spPr bwMode="auto">
          <a:xfrm>
            <a:off x="6491288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8" name="Rectangle 188"/>
          <p:cNvSpPr>
            <a:spLocks noChangeArrowheads="1"/>
          </p:cNvSpPr>
          <p:nvPr/>
        </p:nvSpPr>
        <p:spPr bwMode="auto">
          <a:xfrm>
            <a:off x="6162675" y="5400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9" name="Rectangle 189"/>
          <p:cNvSpPr>
            <a:spLocks noChangeArrowheads="1"/>
          </p:cNvSpPr>
          <p:nvPr/>
        </p:nvSpPr>
        <p:spPr bwMode="auto">
          <a:xfrm>
            <a:off x="5838825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0" name="Rectangle 190"/>
          <p:cNvSpPr>
            <a:spLocks noChangeArrowheads="1"/>
          </p:cNvSpPr>
          <p:nvPr/>
        </p:nvSpPr>
        <p:spPr bwMode="auto">
          <a:xfrm>
            <a:off x="6491288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1" name="Rectangle 191"/>
          <p:cNvSpPr>
            <a:spLocks noChangeArrowheads="1"/>
          </p:cNvSpPr>
          <p:nvPr/>
        </p:nvSpPr>
        <p:spPr bwMode="auto">
          <a:xfrm>
            <a:off x="616267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2" name="Rectangle 192"/>
          <p:cNvSpPr>
            <a:spLocks noChangeArrowheads="1"/>
          </p:cNvSpPr>
          <p:nvPr/>
        </p:nvSpPr>
        <p:spPr bwMode="auto">
          <a:xfrm>
            <a:off x="5838825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3" name="Rectangle 193"/>
          <p:cNvSpPr>
            <a:spLocks noChangeArrowheads="1"/>
          </p:cNvSpPr>
          <p:nvPr/>
        </p:nvSpPr>
        <p:spPr bwMode="auto">
          <a:xfrm>
            <a:off x="6491288" y="57245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4" name="Rectangle 194"/>
          <p:cNvSpPr>
            <a:spLocks noChangeArrowheads="1"/>
          </p:cNvSpPr>
          <p:nvPr/>
        </p:nvSpPr>
        <p:spPr bwMode="auto">
          <a:xfrm>
            <a:off x="6829425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5" name="Rectangle 195"/>
          <p:cNvSpPr>
            <a:spLocks noChangeArrowheads="1"/>
          </p:cNvSpPr>
          <p:nvPr/>
        </p:nvSpPr>
        <p:spPr bwMode="auto">
          <a:xfrm>
            <a:off x="6829425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6" name="Rectangle 196"/>
          <p:cNvSpPr>
            <a:spLocks noChangeArrowheads="1"/>
          </p:cNvSpPr>
          <p:nvPr/>
        </p:nvSpPr>
        <p:spPr bwMode="auto">
          <a:xfrm>
            <a:off x="6829425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7" name="Rectangle 197"/>
          <p:cNvSpPr>
            <a:spLocks noChangeArrowheads="1"/>
          </p:cNvSpPr>
          <p:nvPr/>
        </p:nvSpPr>
        <p:spPr bwMode="auto">
          <a:xfrm>
            <a:off x="6829425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8" name="Rectangle 198"/>
          <p:cNvSpPr>
            <a:spLocks noChangeArrowheads="1"/>
          </p:cNvSpPr>
          <p:nvPr/>
        </p:nvSpPr>
        <p:spPr bwMode="auto">
          <a:xfrm>
            <a:off x="682942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9" name="Rectangle 199"/>
          <p:cNvSpPr>
            <a:spLocks noChangeArrowheads="1"/>
          </p:cNvSpPr>
          <p:nvPr/>
        </p:nvSpPr>
        <p:spPr bwMode="auto">
          <a:xfrm>
            <a:off x="748665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0" name="Rectangle 200"/>
          <p:cNvSpPr>
            <a:spLocks noChangeArrowheads="1"/>
          </p:cNvSpPr>
          <p:nvPr/>
        </p:nvSpPr>
        <p:spPr bwMode="auto">
          <a:xfrm>
            <a:off x="71628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1" name="Rectangle 201"/>
          <p:cNvSpPr>
            <a:spLocks noChangeArrowheads="1"/>
          </p:cNvSpPr>
          <p:nvPr/>
        </p:nvSpPr>
        <p:spPr bwMode="auto">
          <a:xfrm>
            <a:off x="7815263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2" name="Rectangle 202"/>
          <p:cNvSpPr>
            <a:spLocks noChangeArrowheads="1"/>
          </p:cNvSpPr>
          <p:nvPr/>
        </p:nvSpPr>
        <p:spPr bwMode="auto">
          <a:xfrm>
            <a:off x="748665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3" name="Rectangle 203"/>
          <p:cNvSpPr>
            <a:spLocks noChangeArrowheads="1"/>
          </p:cNvSpPr>
          <p:nvPr/>
        </p:nvSpPr>
        <p:spPr bwMode="auto">
          <a:xfrm>
            <a:off x="716280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4" name="Rectangle 204"/>
          <p:cNvSpPr>
            <a:spLocks noChangeArrowheads="1"/>
          </p:cNvSpPr>
          <p:nvPr/>
        </p:nvSpPr>
        <p:spPr bwMode="auto">
          <a:xfrm>
            <a:off x="7815263" y="4710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5" name="Rectangle 205"/>
          <p:cNvSpPr>
            <a:spLocks noChangeArrowheads="1"/>
          </p:cNvSpPr>
          <p:nvPr/>
        </p:nvSpPr>
        <p:spPr bwMode="auto">
          <a:xfrm>
            <a:off x="7486650" y="5053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6" name="Rectangle 206"/>
          <p:cNvSpPr>
            <a:spLocks noChangeArrowheads="1"/>
          </p:cNvSpPr>
          <p:nvPr/>
        </p:nvSpPr>
        <p:spPr bwMode="auto">
          <a:xfrm>
            <a:off x="7162800" y="5053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7" name="Rectangle 207"/>
          <p:cNvSpPr>
            <a:spLocks noChangeArrowheads="1"/>
          </p:cNvSpPr>
          <p:nvPr/>
        </p:nvSpPr>
        <p:spPr bwMode="auto">
          <a:xfrm>
            <a:off x="7815263" y="5053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8" name="Rectangle 208"/>
          <p:cNvSpPr>
            <a:spLocks noChangeArrowheads="1"/>
          </p:cNvSpPr>
          <p:nvPr/>
        </p:nvSpPr>
        <p:spPr bwMode="auto">
          <a:xfrm>
            <a:off x="748665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9" name="Rectangle 209"/>
          <p:cNvSpPr>
            <a:spLocks noChangeArrowheads="1"/>
          </p:cNvSpPr>
          <p:nvPr/>
        </p:nvSpPr>
        <p:spPr bwMode="auto">
          <a:xfrm>
            <a:off x="716280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0" name="Rectangle 210"/>
          <p:cNvSpPr>
            <a:spLocks noChangeArrowheads="1"/>
          </p:cNvSpPr>
          <p:nvPr/>
        </p:nvSpPr>
        <p:spPr bwMode="auto">
          <a:xfrm>
            <a:off x="7815263" y="53911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1" name="Rectangle 211"/>
          <p:cNvSpPr>
            <a:spLocks noChangeArrowheads="1"/>
          </p:cNvSpPr>
          <p:nvPr/>
        </p:nvSpPr>
        <p:spPr bwMode="auto">
          <a:xfrm>
            <a:off x="748665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2" name="Rectangle 212"/>
          <p:cNvSpPr>
            <a:spLocks noChangeArrowheads="1"/>
          </p:cNvSpPr>
          <p:nvPr/>
        </p:nvSpPr>
        <p:spPr bwMode="auto">
          <a:xfrm>
            <a:off x="71628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3" name="Rectangle 213"/>
          <p:cNvSpPr>
            <a:spLocks noChangeArrowheads="1"/>
          </p:cNvSpPr>
          <p:nvPr/>
        </p:nvSpPr>
        <p:spPr bwMode="auto">
          <a:xfrm>
            <a:off x="7815263" y="5715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4" name="Rectangle 214"/>
          <p:cNvSpPr>
            <a:spLocks noChangeArrowheads="1"/>
          </p:cNvSpPr>
          <p:nvPr/>
        </p:nvSpPr>
        <p:spPr bwMode="auto">
          <a:xfrm>
            <a:off x="8153400" y="4367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5" name="Rectangle 215"/>
          <p:cNvSpPr>
            <a:spLocks noChangeArrowheads="1"/>
          </p:cNvSpPr>
          <p:nvPr/>
        </p:nvSpPr>
        <p:spPr bwMode="auto">
          <a:xfrm>
            <a:off x="8153400" y="47101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6" name="Rectangle 216"/>
          <p:cNvSpPr>
            <a:spLocks noChangeArrowheads="1"/>
          </p:cNvSpPr>
          <p:nvPr/>
        </p:nvSpPr>
        <p:spPr bwMode="auto">
          <a:xfrm>
            <a:off x="8153400" y="5053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7" name="Rectangle 217"/>
          <p:cNvSpPr>
            <a:spLocks noChangeArrowheads="1"/>
          </p:cNvSpPr>
          <p:nvPr/>
        </p:nvSpPr>
        <p:spPr bwMode="auto">
          <a:xfrm>
            <a:off x="8153400" y="53911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8" name="Rectangle 218"/>
          <p:cNvSpPr>
            <a:spLocks noChangeArrowheads="1"/>
          </p:cNvSpPr>
          <p:nvPr/>
        </p:nvSpPr>
        <p:spPr bwMode="auto">
          <a:xfrm>
            <a:off x="81534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9" name="Rectangle 219"/>
          <p:cNvSpPr>
            <a:spLocks noChangeArrowheads="1"/>
          </p:cNvSpPr>
          <p:nvPr/>
        </p:nvSpPr>
        <p:spPr bwMode="auto">
          <a:xfrm>
            <a:off x="5500688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0" name="Rectangle 220"/>
          <p:cNvSpPr>
            <a:spLocks noChangeArrowheads="1"/>
          </p:cNvSpPr>
          <p:nvPr/>
        </p:nvSpPr>
        <p:spPr bwMode="auto">
          <a:xfrm>
            <a:off x="5500688" y="3043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1" name="Rectangle 221"/>
          <p:cNvSpPr>
            <a:spLocks noChangeArrowheads="1"/>
          </p:cNvSpPr>
          <p:nvPr/>
        </p:nvSpPr>
        <p:spPr bwMode="auto">
          <a:xfrm>
            <a:off x="5500688" y="3386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2" name="Rectangle 222"/>
          <p:cNvSpPr>
            <a:spLocks noChangeArrowheads="1"/>
          </p:cNvSpPr>
          <p:nvPr/>
        </p:nvSpPr>
        <p:spPr bwMode="auto">
          <a:xfrm>
            <a:off x="5500688" y="3724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3" name="Rectangle 223"/>
          <p:cNvSpPr>
            <a:spLocks noChangeArrowheads="1"/>
          </p:cNvSpPr>
          <p:nvPr/>
        </p:nvSpPr>
        <p:spPr bwMode="auto">
          <a:xfrm>
            <a:off x="5500688" y="4048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4" name="Rectangle 224"/>
          <p:cNvSpPr>
            <a:spLocks noChangeArrowheads="1"/>
          </p:cNvSpPr>
          <p:nvPr/>
        </p:nvSpPr>
        <p:spPr bwMode="auto">
          <a:xfrm>
            <a:off x="5500688" y="4376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5" name="Rectangle 225"/>
          <p:cNvSpPr>
            <a:spLocks noChangeArrowheads="1"/>
          </p:cNvSpPr>
          <p:nvPr/>
        </p:nvSpPr>
        <p:spPr bwMode="auto">
          <a:xfrm>
            <a:off x="5500688" y="4719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6" name="Rectangle 226"/>
          <p:cNvSpPr>
            <a:spLocks noChangeArrowheads="1"/>
          </p:cNvSpPr>
          <p:nvPr/>
        </p:nvSpPr>
        <p:spPr bwMode="auto">
          <a:xfrm>
            <a:off x="5500688" y="5062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7" name="Rectangle 227"/>
          <p:cNvSpPr>
            <a:spLocks noChangeArrowheads="1"/>
          </p:cNvSpPr>
          <p:nvPr/>
        </p:nvSpPr>
        <p:spPr bwMode="auto">
          <a:xfrm>
            <a:off x="5500688" y="5400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8" name="Rectangle 228"/>
          <p:cNvSpPr>
            <a:spLocks noChangeArrowheads="1"/>
          </p:cNvSpPr>
          <p:nvPr/>
        </p:nvSpPr>
        <p:spPr bwMode="auto">
          <a:xfrm>
            <a:off x="5500688" y="5724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0" name="Rectangle 230"/>
          <p:cNvSpPr>
            <a:spLocks noChangeArrowheads="1"/>
          </p:cNvSpPr>
          <p:nvPr/>
        </p:nvSpPr>
        <p:spPr bwMode="auto">
          <a:xfrm>
            <a:off x="616267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1" name="Rectangle 231"/>
          <p:cNvSpPr>
            <a:spLocks noChangeArrowheads="1"/>
          </p:cNvSpPr>
          <p:nvPr/>
        </p:nvSpPr>
        <p:spPr bwMode="auto">
          <a:xfrm>
            <a:off x="58388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2" name="Rectangle 232"/>
          <p:cNvSpPr>
            <a:spLocks noChangeArrowheads="1"/>
          </p:cNvSpPr>
          <p:nvPr/>
        </p:nvSpPr>
        <p:spPr bwMode="auto">
          <a:xfrm>
            <a:off x="64912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3" name="Rectangle 233"/>
          <p:cNvSpPr>
            <a:spLocks noChangeArrowheads="1"/>
          </p:cNvSpPr>
          <p:nvPr/>
        </p:nvSpPr>
        <p:spPr bwMode="auto">
          <a:xfrm>
            <a:off x="68294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4" name="Rectangle 234"/>
          <p:cNvSpPr>
            <a:spLocks noChangeArrowheads="1"/>
          </p:cNvSpPr>
          <p:nvPr/>
        </p:nvSpPr>
        <p:spPr bwMode="auto">
          <a:xfrm>
            <a:off x="748665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5" name="Rectangle 235"/>
          <p:cNvSpPr>
            <a:spLocks noChangeArrowheads="1"/>
          </p:cNvSpPr>
          <p:nvPr/>
        </p:nvSpPr>
        <p:spPr bwMode="auto">
          <a:xfrm>
            <a:off x="71628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6" name="Rectangle 236"/>
          <p:cNvSpPr>
            <a:spLocks noChangeArrowheads="1"/>
          </p:cNvSpPr>
          <p:nvPr/>
        </p:nvSpPr>
        <p:spPr bwMode="auto">
          <a:xfrm>
            <a:off x="7815263" y="6057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7" name="Rectangle 237"/>
          <p:cNvSpPr>
            <a:spLocks noChangeArrowheads="1"/>
          </p:cNvSpPr>
          <p:nvPr/>
        </p:nvSpPr>
        <p:spPr bwMode="auto">
          <a:xfrm>
            <a:off x="81534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8" name="Rectangle 238"/>
          <p:cNvSpPr>
            <a:spLocks noChangeArrowheads="1"/>
          </p:cNvSpPr>
          <p:nvPr/>
        </p:nvSpPr>
        <p:spPr bwMode="auto">
          <a:xfrm>
            <a:off x="55006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9" name="Oval 239"/>
          <p:cNvSpPr>
            <a:spLocks noChangeArrowheads="1"/>
          </p:cNvSpPr>
          <p:nvPr/>
        </p:nvSpPr>
        <p:spPr bwMode="auto">
          <a:xfrm>
            <a:off x="5557838" y="6115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0" name="Rectangle 240"/>
          <p:cNvSpPr>
            <a:spLocks noChangeArrowheads="1"/>
          </p:cNvSpPr>
          <p:nvPr/>
        </p:nvSpPr>
        <p:spPr bwMode="auto">
          <a:xfrm>
            <a:off x="748665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1" name="Rectangle 241"/>
          <p:cNvSpPr>
            <a:spLocks noChangeArrowheads="1"/>
          </p:cNvSpPr>
          <p:nvPr/>
        </p:nvSpPr>
        <p:spPr bwMode="auto">
          <a:xfrm>
            <a:off x="71628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2" name="Rectangle 242"/>
          <p:cNvSpPr>
            <a:spLocks noChangeArrowheads="1"/>
          </p:cNvSpPr>
          <p:nvPr/>
        </p:nvSpPr>
        <p:spPr bwMode="auto">
          <a:xfrm>
            <a:off x="7815263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3" name="Rectangle 243"/>
          <p:cNvSpPr>
            <a:spLocks noChangeArrowheads="1"/>
          </p:cNvSpPr>
          <p:nvPr/>
        </p:nvSpPr>
        <p:spPr bwMode="auto">
          <a:xfrm>
            <a:off x="81534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4" name="Rectangle 244"/>
          <p:cNvSpPr>
            <a:spLocks noChangeArrowheads="1"/>
          </p:cNvSpPr>
          <p:nvPr/>
        </p:nvSpPr>
        <p:spPr bwMode="auto">
          <a:xfrm>
            <a:off x="616267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5" name="Rectangle 245"/>
          <p:cNvSpPr>
            <a:spLocks noChangeArrowheads="1"/>
          </p:cNvSpPr>
          <p:nvPr/>
        </p:nvSpPr>
        <p:spPr bwMode="auto">
          <a:xfrm>
            <a:off x="58388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6" name="Rectangle 246"/>
          <p:cNvSpPr>
            <a:spLocks noChangeArrowheads="1"/>
          </p:cNvSpPr>
          <p:nvPr/>
        </p:nvSpPr>
        <p:spPr bwMode="auto">
          <a:xfrm>
            <a:off x="64912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7" name="Rectangle 247"/>
          <p:cNvSpPr>
            <a:spLocks noChangeArrowheads="1"/>
          </p:cNvSpPr>
          <p:nvPr/>
        </p:nvSpPr>
        <p:spPr bwMode="auto">
          <a:xfrm>
            <a:off x="68294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8" name="Rectangle 248"/>
          <p:cNvSpPr>
            <a:spLocks noChangeArrowheads="1"/>
          </p:cNvSpPr>
          <p:nvPr/>
        </p:nvSpPr>
        <p:spPr bwMode="auto">
          <a:xfrm>
            <a:off x="55006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9" name="Rectangle 249"/>
          <p:cNvSpPr>
            <a:spLocks noChangeArrowheads="1"/>
          </p:cNvSpPr>
          <p:nvPr/>
        </p:nvSpPr>
        <p:spPr bwMode="auto">
          <a:xfrm>
            <a:off x="8486775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0" name="Rectangle 250"/>
          <p:cNvSpPr>
            <a:spLocks noChangeArrowheads="1"/>
          </p:cNvSpPr>
          <p:nvPr/>
        </p:nvSpPr>
        <p:spPr bwMode="auto">
          <a:xfrm>
            <a:off x="8486775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1" name="Rectangle 251"/>
          <p:cNvSpPr>
            <a:spLocks noChangeArrowheads="1"/>
          </p:cNvSpPr>
          <p:nvPr/>
        </p:nvSpPr>
        <p:spPr bwMode="auto">
          <a:xfrm>
            <a:off x="8486775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2" name="Rectangle 252"/>
          <p:cNvSpPr>
            <a:spLocks noChangeArrowheads="1"/>
          </p:cNvSpPr>
          <p:nvPr/>
        </p:nvSpPr>
        <p:spPr bwMode="auto">
          <a:xfrm>
            <a:off x="8486775" y="3733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3" name="Rectangle 253"/>
          <p:cNvSpPr>
            <a:spLocks noChangeArrowheads="1"/>
          </p:cNvSpPr>
          <p:nvPr/>
        </p:nvSpPr>
        <p:spPr bwMode="auto">
          <a:xfrm>
            <a:off x="8486775" y="4057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4" name="Rectangle 254"/>
          <p:cNvSpPr>
            <a:spLocks noChangeArrowheads="1"/>
          </p:cNvSpPr>
          <p:nvPr/>
        </p:nvSpPr>
        <p:spPr bwMode="auto">
          <a:xfrm>
            <a:off x="8486775" y="43672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5" name="Rectangle 255"/>
          <p:cNvSpPr>
            <a:spLocks noChangeArrowheads="1"/>
          </p:cNvSpPr>
          <p:nvPr/>
        </p:nvSpPr>
        <p:spPr bwMode="auto">
          <a:xfrm>
            <a:off x="8486775" y="4710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6" name="Rectangle 256"/>
          <p:cNvSpPr>
            <a:spLocks noChangeArrowheads="1"/>
          </p:cNvSpPr>
          <p:nvPr/>
        </p:nvSpPr>
        <p:spPr bwMode="auto">
          <a:xfrm>
            <a:off x="8486775" y="5053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7" name="Rectangle 257"/>
          <p:cNvSpPr>
            <a:spLocks noChangeArrowheads="1"/>
          </p:cNvSpPr>
          <p:nvPr/>
        </p:nvSpPr>
        <p:spPr bwMode="auto">
          <a:xfrm>
            <a:off x="8486775" y="53911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8" name="Rectangle 258"/>
          <p:cNvSpPr>
            <a:spLocks noChangeArrowheads="1"/>
          </p:cNvSpPr>
          <p:nvPr/>
        </p:nvSpPr>
        <p:spPr bwMode="auto">
          <a:xfrm>
            <a:off x="8486775" y="5715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9" name="Rectangle 259"/>
          <p:cNvSpPr>
            <a:spLocks noChangeArrowheads="1"/>
          </p:cNvSpPr>
          <p:nvPr/>
        </p:nvSpPr>
        <p:spPr bwMode="auto">
          <a:xfrm>
            <a:off x="8486775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20" name="Rectangle 260"/>
          <p:cNvSpPr>
            <a:spLocks noChangeArrowheads="1"/>
          </p:cNvSpPr>
          <p:nvPr/>
        </p:nvSpPr>
        <p:spPr bwMode="auto">
          <a:xfrm>
            <a:off x="8486775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237331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204946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2701925" y="2719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237331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20494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2701925" y="3062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237331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2049462" y="3405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2701925" y="3405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237331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20494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2701925" y="37433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237331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20494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2701925" y="4067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3040062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30400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304006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30400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30400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104933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725487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1377950" y="27098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104933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725487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1377950" y="3052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104933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725487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1377950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104933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7254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1377950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104933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7254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1377950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171608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171608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171608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17160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17160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104933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7254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1377950" y="4386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104933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725487" y="4729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1377950" y="47291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104933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725487" y="507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1377950" y="50720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104933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725487" y="541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1377950" y="5410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104933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725487" y="57340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1377950" y="5734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17160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171608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171608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171608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171608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237331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20494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2701925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237331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20494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2701925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237331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20494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2701925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237331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20494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2701925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237331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20494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2701925" y="5724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30400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30400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30400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30400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30400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387350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387350" y="3052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387350" y="3395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387350" y="3733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387350" y="4057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387350" y="4386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387350" y="472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387350" y="507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387350" y="541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387350" y="5734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104933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7254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13779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17160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237331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20494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2701925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30400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3873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444500" y="61245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237331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20494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2701925" y="2381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30400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104933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7254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13779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17160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3873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3373437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3373437" y="3062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3373437" y="34051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3373437" y="3743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3373437" y="4067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3373437" y="4376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3373437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3373437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3373437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3373437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3373437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3373437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3669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0431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6955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36696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043113" y="2900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26955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23669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2043113" y="3243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2695575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23669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204311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2695575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23669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204311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2695575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30337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303371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3033713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3033713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033713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0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54932"/>
              </p:ext>
            </p:extLst>
          </p:nvPr>
        </p:nvGraphicFramePr>
        <p:xfrm>
          <a:off x="3767138" y="3743325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0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743325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19932"/>
              </p:ext>
            </p:extLst>
          </p:nvPr>
        </p:nvGraphicFramePr>
        <p:xfrm>
          <a:off x="5105400" y="3819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1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9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10429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7191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13716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10429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7191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1371600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10429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71913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13716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2" name="Rectangle 36"/>
          <p:cNvSpPr>
            <a:spLocks noChangeArrowheads="1"/>
          </p:cNvSpPr>
          <p:nvPr/>
        </p:nvSpPr>
        <p:spPr bwMode="auto">
          <a:xfrm>
            <a:off x="10429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3" name="Rectangle 37"/>
          <p:cNvSpPr>
            <a:spLocks noChangeArrowheads="1"/>
          </p:cNvSpPr>
          <p:nvPr/>
        </p:nvSpPr>
        <p:spPr bwMode="auto">
          <a:xfrm>
            <a:off x="71913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1371600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5" name="Rectangle 39"/>
          <p:cNvSpPr>
            <a:spLocks noChangeArrowheads="1"/>
          </p:cNvSpPr>
          <p:nvPr/>
        </p:nvSpPr>
        <p:spPr bwMode="auto">
          <a:xfrm>
            <a:off x="10429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71913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7" name="Rectangle 41"/>
          <p:cNvSpPr>
            <a:spLocks noChangeArrowheads="1"/>
          </p:cNvSpPr>
          <p:nvPr/>
        </p:nvSpPr>
        <p:spPr bwMode="auto">
          <a:xfrm>
            <a:off x="1371600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8" name="Rectangle 42"/>
          <p:cNvSpPr>
            <a:spLocks noChangeArrowheads="1"/>
          </p:cNvSpPr>
          <p:nvPr/>
        </p:nvSpPr>
        <p:spPr bwMode="auto">
          <a:xfrm>
            <a:off x="17097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9" name="Rectangle 43"/>
          <p:cNvSpPr>
            <a:spLocks noChangeArrowheads="1"/>
          </p:cNvSpPr>
          <p:nvPr/>
        </p:nvSpPr>
        <p:spPr bwMode="auto">
          <a:xfrm>
            <a:off x="17097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0" name="Rectangle 44"/>
          <p:cNvSpPr>
            <a:spLocks noChangeArrowheads="1"/>
          </p:cNvSpPr>
          <p:nvPr/>
        </p:nvSpPr>
        <p:spPr bwMode="auto">
          <a:xfrm>
            <a:off x="1709738" y="3233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1" name="Rectangle 45"/>
          <p:cNvSpPr>
            <a:spLocks noChangeArrowheads="1"/>
          </p:cNvSpPr>
          <p:nvPr/>
        </p:nvSpPr>
        <p:spPr bwMode="auto">
          <a:xfrm>
            <a:off x="170973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170973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10429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71913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5" name="Rectangle 49"/>
          <p:cNvSpPr>
            <a:spLocks noChangeArrowheads="1"/>
          </p:cNvSpPr>
          <p:nvPr/>
        </p:nvSpPr>
        <p:spPr bwMode="auto">
          <a:xfrm>
            <a:off x="1371600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10429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7" name="Rectangle 51"/>
          <p:cNvSpPr>
            <a:spLocks noChangeArrowheads="1"/>
          </p:cNvSpPr>
          <p:nvPr/>
        </p:nvSpPr>
        <p:spPr bwMode="auto">
          <a:xfrm>
            <a:off x="71913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Rectangle 52"/>
          <p:cNvSpPr>
            <a:spLocks noChangeArrowheads="1"/>
          </p:cNvSpPr>
          <p:nvPr/>
        </p:nvSpPr>
        <p:spPr bwMode="auto">
          <a:xfrm>
            <a:off x="1371600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10429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71913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Rectangle 55"/>
          <p:cNvSpPr>
            <a:spLocks noChangeArrowheads="1"/>
          </p:cNvSpPr>
          <p:nvPr/>
        </p:nvSpPr>
        <p:spPr bwMode="auto">
          <a:xfrm>
            <a:off x="1371600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2" name="Rectangle 56"/>
          <p:cNvSpPr>
            <a:spLocks noChangeArrowheads="1"/>
          </p:cNvSpPr>
          <p:nvPr/>
        </p:nvSpPr>
        <p:spPr bwMode="auto">
          <a:xfrm>
            <a:off x="10429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3" name="Rectangle 57"/>
          <p:cNvSpPr>
            <a:spLocks noChangeArrowheads="1"/>
          </p:cNvSpPr>
          <p:nvPr/>
        </p:nvSpPr>
        <p:spPr bwMode="auto">
          <a:xfrm>
            <a:off x="71913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1371600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5" name="Rectangle 59"/>
          <p:cNvSpPr>
            <a:spLocks noChangeArrowheads="1"/>
          </p:cNvSpPr>
          <p:nvPr/>
        </p:nvSpPr>
        <p:spPr bwMode="auto">
          <a:xfrm>
            <a:off x="10429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6" name="Rectangle 60"/>
          <p:cNvSpPr>
            <a:spLocks noChangeArrowheads="1"/>
          </p:cNvSpPr>
          <p:nvPr/>
        </p:nvSpPr>
        <p:spPr bwMode="auto">
          <a:xfrm>
            <a:off x="7191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7" name="Rectangle 61"/>
          <p:cNvSpPr>
            <a:spLocks noChangeArrowheads="1"/>
          </p:cNvSpPr>
          <p:nvPr/>
        </p:nvSpPr>
        <p:spPr bwMode="auto">
          <a:xfrm>
            <a:off x="13716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8" name="Rectangle 62"/>
          <p:cNvSpPr>
            <a:spLocks noChangeArrowheads="1"/>
          </p:cNvSpPr>
          <p:nvPr/>
        </p:nvSpPr>
        <p:spPr bwMode="auto">
          <a:xfrm>
            <a:off x="170973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9" name="Rectangle 63"/>
          <p:cNvSpPr>
            <a:spLocks noChangeArrowheads="1"/>
          </p:cNvSpPr>
          <p:nvPr/>
        </p:nvSpPr>
        <p:spPr bwMode="auto">
          <a:xfrm>
            <a:off x="170973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0" name="Rectangle 64"/>
          <p:cNvSpPr>
            <a:spLocks noChangeArrowheads="1"/>
          </p:cNvSpPr>
          <p:nvPr/>
        </p:nvSpPr>
        <p:spPr bwMode="auto">
          <a:xfrm>
            <a:off x="170973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1" name="Rectangle 65"/>
          <p:cNvSpPr>
            <a:spLocks noChangeArrowheads="1"/>
          </p:cNvSpPr>
          <p:nvPr/>
        </p:nvSpPr>
        <p:spPr bwMode="auto">
          <a:xfrm>
            <a:off x="170973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2" name="Rectangle 66"/>
          <p:cNvSpPr>
            <a:spLocks noChangeArrowheads="1"/>
          </p:cNvSpPr>
          <p:nvPr/>
        </p:nvSpPr>
        <p:spPr bwMode="auto">
          <a:xfrm>
            <a:off x="17097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3" name="Rectangle 67"/>
          <p:cNvSpPr>
            <a:spLocks noChangeArrowheads="1"/>
          </p:cNvSpPr>
          <p:nvPr/>
        </p:nvSpPr>
        <p:spPr bwMode="auto">
          <a:xfrm>
            <a:off x="23669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4" name="Rectangle 68"/>
          <p:cNvSpPr>
            <a:spLocks noChangeArrowheads="1"/>
          </p:cNvSpPr>
          <p:nvPr/>
        </p:nvSpPr>
        <p:spPr bwMode="auto">
          <a:xfrm>
            <a:off x="204311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5" name="Rectangle 69"/>
          <p:cNvSpPr>
            <a:spLocks noChangeArrowheads="1"/>
          </p:cNvSpPr>
          <p:nvPr/>
        </p:nvSpPr>
        <p:spPr bwMode="auto">
          <a:xfrm>
            <a:off x="2695575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6" name="Rectangle 70"/>
          <p:cNvSpPr>
            <a:spLocks noChangeArrowheads="1"/>
          </p:cNvSpPr>
          <p:nvPr/>
        </p:nvSpPr>
        <p:spPr bwMode="auto">
          <a:xfrm>
            <a:off x="236696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7" name="Rectangle 71"/>
          <p:cNvSpPr>
            <a:spLocks noChangeArrowheads="1"/>
          </p:cNvSpPr>
          <p:nvPr/>
        </p:nvSpPr>
        <p:spPr bwMode="auto">
          <a:xfrm>
            <a:off x="204311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8" name="Rectangle 72"/>
          <p:cNvSpPr>
            <a:spLocks noChangeArrowheads="1"/>
          </p:cNvSpPr>
          <p:nvPr/>
        </p:nvSpPr>
        <p:spPr bwMode="auto">
          <a:xfrm>
            <a:off x="26955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9" name="Rectangle 73"/>
          <p:cNvSpPr>
            <a:spLocks noChangeArrowheads="1"/>
          </p:cNvSpPr>
          <p:nvPr/>
        </p:nvSpPr>
        <p:spPr bwMode="auto">
          <a:xfrm>
            <a:off x="23669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0" name="Rectangle 74"/>
          <p:cNvSpPr>
            <a:spLocks noChangeArrowheads="1"/>
          </p:cNvSpPr>
          <p:nvPr/>
        </p:nvSpPr>
        <p:spPr bwMode="auto">
          <a:xfrm>
            <a:off x="20431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1" name="Rectangle 75"/>
          <p:cNvSpPr>
            <a:spLocks noChangeArrowheads="1"/>
          </p:cNvSpPr>
          <p:nvPr/>
        </p:nvSpPr>
        <p:spPr bwMode="auto">
          <a:xfrm>
            <a:off x="2695575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2" name="Rectangle 76"/>
          <p:cNvSpPr>
            <a:spLocks noChangeArrowheads="1"/>
          </p:cNvSpPr>
          <p:nvPr/>
        </p:nvSpPr>
        <p:spPr bwMode="auto">
          <a:xfrm>
            <a:off x="23669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Rectangle 77"/>
          <p:cNvSpPr>
            <a:spLocks noChangeArrowheads="1"/>
          </p:cNvSpPr>
          <p:nvPr/>
        </p:nvSpPr>
        <p:spPr bwMode="auto">
          <a:xfrm>
            <a:off x="204311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Rectangle 78"/>
          <p:cNvSpPr>
            <a:spLocks noChangeArrowheads="1"/>
          </p:cNvSpPr>
          <p:nvPr/>
        </p:nvSpPr>
        <p:spPr bwMode="auto">
          <a:xfrm>
            <a:off x="2695575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Rectangle 79"/>
          <p:cNvSpPr>
            <a:spLocks noChangeArrowheads="1"/>
          </p:cNvSpPr>
          <p:nvPr/>
        </p:nvSpPr>
        <p:spPr bwMode="auto">
          <a:xfrm>
            <a:off x="236696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Rectangle 80"/>
          <p:cNvSpPr>
            <a:spLocks noChangeArrowheads="1"/>
          </p:cNvSpPr>
          <p:nvPr/>
        </p:nvSpPr>
        <p:spPr bwMode="auto">
          <a:xfrm>
            <a:off x="20431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7" name="Rectangle 81"/>
          <p:cNvSpPr>
            <a:spLocks noChangeArrowheads="1"/>
          </p:cNvSpPr>
          <p:nvPr/>
        </p:nvSpPr>
        <p:spPr bwMode="auto">
          <a:xfrm>
            <a:off x="26955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8" name="Rectangle 82"/>
          <p:cNvSpPr>
            <a:spLocks noChangeArrowheads="1"/>
          </p:cNvSpPr>
          <p:nvPr/>
        </p:nvSpPr>
        <p:spPr bwMode="auto">
          <a:xfrm>
            <a:off x="3033713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9" name="Rectangle 83"/>
          <p:cNvSpPr>
            <a:spLocks noChangeArrowheads="1"/>
          </p:cNvSpPr>
          <p:nvPr/>
        </p:nvSpPr>
        <p:spPr bwMode="auto">
          <a:xfrm>
            <a:off x="3033713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0" name="Rectangle 84"/>
          <p:cNvSpPr>
            <a:spLocks noChangeArrowheads="1"/>
          </p:cNvSpPr>
          <p:nvPr/>
        </p:nvSpPr>
        <p:spPr bwMode="auto">
          <a:xfrm>
            <a:off x="30337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1" name="Rectangle 85"/>
          <p:cNvSpPr>
            <a:spLocks noChangeArrowheads="1"/>
          </p:cNvSpPr>
          <p:nvPr/>
        </p:nvSpPr>
        <p:spPr bwMode="auto">
          <a:xfrm>
            <a:off x="3033713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2" name="Rectangle 86"/>
          <p:cNvSpPr>
            <a:spLocks noChangeArrowheads="1"/>
          </p:cNvSpPr>
          <p:nvPr/>
        </p:nvSpPr>
        <p:spPr bwMode="auto">
          <a:xfrm>
            <a:off x="30337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3" name="Rectangle 87"/>
          <p:cNvSpPr>
            <a:spLocks noChangeArrowheads="1"/>
          </p:cNvSpPr>
          <p:nvPr/>
        </p:nvSpPr>
        <p:spPr bwMode="auto">
          <a:xfrm>
            <a:off x="439578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4" name="Rectangle 88"/>
          <p:cNvSpPr>
            <a:spLocks noChangeArrowheads="1"/>
          </p:cNvSpPr>
          <p:nvPr/>
        </p:nvSpPr>
        <p:spPr bwMode="auto">
          <a:xfrm>
            <a:off x="407193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5" name="Rectangle 89"/>
          <p:cNvSpPr>
            <a:spLocks noChangeArrowheads="1"/>
          </p:cNvSpPr>
          <p:nvPr/>
        </p:nvSpPr>
        <p:spPr bwMode="auto">
          <a:xfrm>
            <a:off x="4724400" y="3438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6" name="Rectangle 90"/>
          <p:cNvSpPr>
            <a:spLocks noChangeArrowheads="1"/>
          </p:cNvSpPr>
          <p:nvPr/>
        </p:nvSpPr>
        <p:spPr bwMode="auto">
          <a:xfrm>
            <a:off x="439578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7" name="Rectangle 91"/>
          <p:cNvSpPr>
            <a:spLocks noChangeArrowheads="1"/>
          </p:cNvSpPr>
          <p:nvPr/>
        </p:nvSpPr>
        <p:spPr bwMode="auto">
          <a:xfrm>
            <a:off x="407193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8" name="Rectangle 92"/>
          <p:cNvSpPr>
            <a:spLocks noChangeArrowheads="1"/>
          </p:cNvSpPr>
          <p:nvPr/>
        </p:nvSpPr>
        <p:spPr bwMode="auto">
          <a:xfrm>
            <a:off x="4724400" y="3781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9" name="Rectangle 93"/>
          <p:cNvSpPr>
            <a:spLocks noChangeArrowheads="1"/>
          </p:cNvSpPr>
          <p:nvPr/>
        </p:nvSpPr>
        <p:spPr bwMode="auto">
          <a:xfrm>
            <a:off x="439578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0" name="Rectangle 94"/>
          <p:cNvSpPr>
            <a:spLocks noChangeArrowheads="1"/>
          </p:cNvSpPr>
          <p:nvPr/>
        </p:nvSpPr>
        <p:spPr bwMode="auto">
          <a:xfrm>
            <a:off x="407193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1" name="Rectangle 95"/>
          <p:cNvSpPr>
            <a:spLocks noChangeArrowheads="1"/>
          </p:cNvSpPr>
          <p:nvPr/>
        </p:nvSpPr>
        <p:spPr bwMode="auto">
          <a:xfrm>
            <a:off x="4724400" y="41243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Oval 96"/>
          <p:cNvSpPr>
            <a:spLocks noChangeArrowheads="1"/>
          </p:cNvSpPr>
          <p:nvPr/>
        </p:nvSpPr>
        <p:spPr bwMode="auto">
          <a:xfrm>
            <a:off x="4433888" y="3829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Rectangle 97"/>
          <p:cNvSpPr>
            <a:spLocks noChangeArrowheads="1"/>
          </p:cNvSpPr>
          <p:nvPr/>
        </p:nvSpPr>
        <p:spPr bwMode="auto">
          <a:xfrm>
            <a:off x="3810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4" name="Rectangle 98"/>
          <p:cNvSpPr>
            <a:spLocks noChangeArrowheads="1"/>
          </p:cNvSpPr>
          <p:nvPr/>
        </p:nvSpPr>
        <p:spPr bwMode="auto">
          <a:xfrm>
            <a:off x="381000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5" name="Rectangle 99"/>
          <p:cNvSpPr>
            <a:spLocks noChangeArrowheads="1"/>
          </p:cNvSpPr>
          <p:nvPr/>
        </p:nvSpPr>
        <p:spPr bwMode="auto">
          <a:xfrm>
            <a:off x="3810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6" name="Rectangle 100"/>
          <p:cNvSpPr>
            <a:spLocks noChangeArrowheads="1"/>
          </p:cNvSpPr>
          <p:nvPr/>
        </p:nvSpPr>
        <p:spPr bwMode="auto">
          <a:xfrm>
            <a:off x="381000" y="3571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7" name="Rectangle 101"/>
          <p:cNvSpPr>
            <a:spLocks noChangeArrowheads="1"/>
          </p:cNvSpPr>
          <p:nvPr/>
        </p:nvSpPr>
        <p:spPr bwMode="auto">
          <a:xfrm>
            <a:off x="381000" y="3895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8" name="Rectangle 102"/>
          <p:cNvSpPr>
            <a:spLocks noChangeArrowheads="1"/>
          </p:cNvSpPr>
          <p:nvPr/>
        </p:nvSpPr>
        <p:spPr bwMode="auto">
          <a:xfrm>
            <a:off x="381000" y="4224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9" name="Rectangle 103"/>
          <p:cNvSpPr>
            <a:spLocks noChangeArrowheads="1"/>
          </p:cNvSpPr>
          <p:nvPr/>
        </p:nvSpPr>
        <p:spPr bwMode="auto">
          <a:xfrm>
            <a:off x="381000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0" name="Rectangle 104"/>
          <p:cNvSpPr>
            <a:spLocks noChangeArrowheads="1"/>
          </p:cNvSpPr>
          <p:nvPr/>
        </p:nvSpPr>
        <p:spPr bwMode="auto">
          <a:xfrm>
            <a:off x="381000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1" name="Rectangle 105"/>
          <p:cNvSpPr>
            <a:spLocks noChangeArrowheads="1"/>
          </p:cNvSpPr>
          <p:nvPr/>
        </p:nvSpPr>
        <p:spPr bwMode="auto">
          <a:xfrm>
            <a:off x="381000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2" name="Rectangle 106"/>
          <p:cNvSpPr>
            <a:spLocks noChangeArrowheads="1"/>
          </p:cNvSpPr>
          <p:nvPr/>
        </p:nvSpPr>
        <p:spPr bwMode="auto">
          <a:xfrm>
            <a:off x="3810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4" name="Rectangle 108"/>
          <p:cNvSpPr>
            <a:spLocks noChangeArrowheads="1"/>
          </p:cNvSpPr>
          <p:nvPr/>
        </p:nvSpPr>
        <p:spPr bwMode="auto">
          <a:xfrm>
            <a:off x="10429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5" name="Rectangle 109"/>
          <p:cNvSpPr>
            <a:spLocks noChangeArrowheads="1"/>
          </p:cNvSpPr>
          <p:nvPr/>
        </p:nvSpPr>
        <p:spPr bwMode="auto">
          <a:xfrm>
            <a:off x="7191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6" name="Rectangle 110"/>
          <p:cNvSpPr>
            <a:spLocks noChangeArrowheads="1"/>
          </p:cNvSpPr>
          <p:nvPr/>
        </p:nvSpPr>
        <p:spPr bwMode="auto">
          <a:xfrm>
            <a:off x="13716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7" name="Rectangle 111"/>
          <p:cNvSpPr>
            <a:spLocks noChangeArrowheads="1"/>
          </p:cNvSpPr>
          <p:nvPr/>
        </p:nvSpPr>
        <p:spPr bwMode="auto">
          <a:xfrm>
            <a:off x="17097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8" name="Rectangle 112"/>
          <p:cNvSpPr>
            <a:spLocks noChangeArrowheads="1"/>
          </p:cNvSpPr>
          <p:nvPr/>
        </p:nvSpPr>
        <p:spPr bwMode="auto">
          <a:xfrm>
            <a:off x="23669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9" name="Rectangle 113"/>
          <p:cNvSpPr>
            <a:spLocks noChangeArrowheads="1"/>
          </p:cNvSpPr>
          <p:nvPr/>
        </p:nvSpPr>
        <p:spPr bwMode="auto">
          <a:xfrm>
            <a:off x="20431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0" name="Rectangle 114"/>
          <p:cNvSpPr>
            <a:spLocks noChangeArrowheads="1"/>
          </p:cNvSpPr>
          <p:nvPr/>
        </p:nvSpPr>
        <p:spPr bwMode="auto">
          <a:xfrm>
            <a:off x="26955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1" name="Rectangle 115"/>
          <p:cNvSpPr>
            <a:spLocks noChangeArrowheads="1"/>
          </p:cNvSpPr>
          <p:nvPr/>
        </p:nvSpPr>
        <p:spPr bwMode="auto">
          <a:xfrm>
            <a:off x="30337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2" name="Rectangle 116"/>
          <p:cNvSpPr>
            <a:spLocks noChangeArrowheads="1"/>
          </p:cNvSpPr>
          <p:nvPr/>
        </p:nvSpPr>
        <p:spPr bwMode="auto">
          <a:xfrm>
            <a:off x="3810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3" name="Oval 117"/>
          <p:cNvSpPr>
            <a:spLocks noChangeArrowheads="1"/>
          </p:cNvSpPr>
          <p:nvPr/>
        </p:nvSpPr>
        <p:spPr bwMode="auto">
          <a:xfrm>
            <a:off x="438150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4" name="Rectangle 118"/>
          <p:cNvSpPr>
            <a:spLocks noChangeArrowheads="1"/>
          </p:cNvSpPr>
          <p:nvPr/>
        </p:nvSpPr>
        <p:spPr bwMode="auto">
          <a:xfrm>
            <a:off x="23669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5" name="Rectangle 119"/>
          <p:cNvSpPr>
            <a:spLocks noChangeArrowheads="1"/>
          </p:cNvSpPr>
          <p:nvPr/>
        </p:nvSpPr>
        <p:spPr bwMode="auto">
          <a:xfrm>
            <a:off x="20431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6" name="Rectangle 120"/>
          <p:cNvSpPr>
            <a:spLocks noChangeArrowheads="1"/>
          </p:cNvSpPr>
          <p:nvPr/>
        </p:nvSpPr>
        <p:spPr bwMode="auto">
          <a:xfrm>
            <a:off x="26955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7" name="Rectangle 121"/>
          <p:cNvSpPr>
            <a:spLocks noChangeArrowheads="1"/>
          </p:cNvSpPr>
          <p:nvPr/>
        </p:nvSpPr>
        <p:spPr bwMode="auto">
          <a:xfrm>
            <a:off x="30337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8" name="Rectangle 122"/>
          <p:cNvSpPr>
            <a:spLocks noChangeArrowheads="1"/>
          </p:cNvSpPr>
          <p:nvPr/>
        </p:nvSpPr>
        <p:spPr bwMode="auto">
          <a:xfrm>
            <a:off x="10429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9" name="Rectangle 123"/>
          <p:cNvSpPr>
            <a:spLocks noChangeArrowheads="1"/>
          </p:cNvSpPr>
          <p:nvPr/>
        </p:nvSpPr>
        <p:spPr bwMode="auto">
          <a:xfrm>
            <a:off x="7191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0" name="Rectangle 124"/>
          <p:cNvSpPr>
            <a:spLocks noChangeArrowheads="1"/>
          </p:cNvSpPr>
          <p:nvPr/>
        </p:nvSpPr>
        <p:spPr bwMode="auto">
          <a:xfrm>
            <a:off x="13716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1" name="Rectangle 125"/>
          <p:cNvSpPr>
            <a:spLocks noChangeArrowheads="1"/>
          </p:cNvSpPr>
          <p:nvPr/>
        </p:nvSpPr>
        <p:spPr bwMode="auto">
          <a:xfrm>
            <a:off x="17097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2" name="Rectangle 126"/>
          <p:cNvSpPr>
            <a:spLocks noChangeArrowheads="1"/>
          </p:cNvSpPr>
          <p:nvPr/>
        </p:nvSpPr>
        <p:spPr bwMode="auto">
          <a:xfrm>
            <a:off x="3810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3" name="Rectangle 127"/>
          <p:cNvSpPr>
            <a:spLocks noChangeArrowheads="1"/>
          </p:cNvSpPr>
          <p:nvPr/>
        </p:nvSpPr>
        <p:spPr bwMode="auto">
          <a:xfrm>
            <a:off x="3367088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4" name="Rectangle 128"/>
          <p:cNvSpPr>
            <a:spLocks noChangeArrowheads="1"/>
          </p:cNvSpPr>
          <p:nvPr/>
        </p:nvSpPr>
        <p:spPr bwMode="auto">
          <a:xfrm>
            <a:off x="3367088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5" name="Rectangle 129"/>
          <p:cNvSpPr>
            <a:spLocks noChangeArrowheads="1"/>
          </p:cNvSpPr>
          <p:nvPr/>
        </p:nvSpPr>
        <p:spPr bwMode="auto">
          <a:xfrm>
            <a:off x="3367088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6" name="Rectangle 130"/>
          <p:cNvSpPr>
            <a:spLocks noChangeArrowheads="1"/>
          </p:cNvSpPr>
          <p:nvPr/>
        </p:nvSpPr>
        <p:spPr bwMode="auto">
          <a:xfrm>
            <a:off x="3367088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7" name="Rectangle 131"/>
          <p:cNvSpPr>
            <a:spLocks noChangeArrowheads="1"/>
          </p:cNvSpPr>
          <p:nvPr/>
        </p:nvSpPr>
        <p:spPr bwMode="auto">
          <a:xfrm>
            <a:off x="3367088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8" name="Rectangle 132"/>
          <p:cNvSpPr>
            <a:spLocks noChangeArrowheads="1"/>
          </p:cNvSpPr>
          <p:nvPr/>
        </p:nvSpPr>
        <p:spPr bwMode="auto">
          <a:xfrm>
            <a:off x="3367088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9" name="Rectangle 133"/>
          <p:cNvSpPr>
            <a:spLocks noChangeArrowheads="1"/>
          </p:cNvSpPr>
          <p:nvPr/>
        </p:nvSpPr>
        <p:spPr bwMode="auto">
          <a:xfrm>
            <a:off x="3367088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0" name="Rectangle 134"/>
          <p:cNvSpPr>
            <a:spLocks noChangeArrowheads="1"/>
          </p:cNvSpPr>
          <p:nvPr/>
        </p:nvSpPr>
        <p:spPr bwMode="auto">
          <a:xfrm>
            <a:off x="3367088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1" name="Rectangle 135"/>
          <p:cNvSpPr>
            <a:spLocks noChangeArrowheads="1"/>
          </p:cNvSpPr>
          <p:nvPr/>
        </p:nvSpPr>
        <p:spPr bwMode="auto">
          <a:xfrm>
            <a:off x="3367088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2" name="Rectangle 136"/>
          <p:cNvSpPr>
            <a:spLocks noChangeArrowheads="1"/>
          </p:cNvSpPr>
          <p:nvPr/>
        </p:nvSpPr>
        <p:spPr bwMode="auto">
          <a:xfrm>
            <a:off x="3367088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3" name="Rectangle 137"/>
          <p:cNvSpPr>
            <a:spLocks noChangeArrowheads="1"/>
          </p:cNvSpPr>
          <p:nvPr/>
        </p:nvSpPr>
        <p:spPr bwMode="auto">
          <a:xfrm>
            <a:off x="3367088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4" name="Rectangle 138"/>
          <p:cNvSpPr>
            <a:spLocks noChangeArrowheads="1"/>
          </p:cNvSpPr>
          <p:nvPr/>
        </p:nvSpPr>
        <p:spPr bwMode="auto">
          <a:xfrm>
            <a:off x="3367088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5" name="Rectangle 139"/>
          <p:cNvSpPr>
            <a:spLocks noChangeArrowheads="1"/>
          </p:cNvSpPr>
          <p:nvPr/>
        </p:nvSpPr>
        <p:spPr bwMode="auto">
          <a:xfrm>
            <a:off x="748665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6" name="Rectangle 140"/>
          <p:cNvSpPr>
            <a:spLocks noChangeArrowheads="1"/>
          </p:cNvSpPr>
          <p:nvPr/>
        </p:nvSpPr>
        <p:spPr bwMode="auto">
          <a:xfrm>
            <a:off x="716280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7" name="Rectangle 141"/>
          <p:cNvSpPr>
            <a:spLocks noChangeArrowheads="1"/>
          </p:cNvSpPr>
          <p:nvPr/>
        </p:nvSpPr>
        <p:spPr bwMode="auto">
          <a:xfrm>
            <a:off x="78152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8" name="Rectangle 142"/>
          <p:cNvSpPr>
            <a:spLocks noChangeArrowheads="1"/>
          </p:cNvSpPr>
          <p:nvPr/>
        </p:nvSpPr>
        <p:spPr bwMode="auto">
          <a:xfrm>
            <a:off x="748665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9" name="Rectangle 143"/>
          <p:cNvSpPr>
            <a:spLocks noChangeArrowheads="1"/>
          </p:cNvSpPr>
          <p:nvPr/>
        </p:nvSpPr>
        <p:spPr bwMode="auto">
          <a:xfrm>
            <a:off x="7162800" y="29003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0" name="Rectangle 144"/>
          <p:cNvSpPr>
            <a:spLocks noChangeArrowheads="1"/>
          </p:cNvSpPr>
          <p:nvPr/>
        </p:nvSpPr>
        <p:spPr bwMode="auto">
          <a:xfrm>
            <a:off x="7815263" y="2900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1" name="Rectangle 145"/>
          <p:cNvSpPr>
            <a:spLocks noChangeArrowheads="1"/>
          </p:cNvSpPr>
          <p:nvPr/>
        </p:nvSpPr>
        <p:spPr bwMode="auto">
          <a:xfrm>
            <a:off x="7486650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2" name="Rectangle 146"/>
          <p:cNvSpPr>
            <a:spLocks noChangeArrowheads="1"/>
          </p:cNvSpPr>
          <p:nvPr/>
        </p:nvSpPr>
        <p:spPr bwMode="auto">
          <a:xfrm>
            <a:off x="7162800" y="32432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3" name="Rectangle 147"/>
          <p:cNvSpPr>
            <a:spLocks noChangeArrowheads="1"/>
          </p:cNvSpPr>
          <p:nvPr/>
        </p:nvSpPr>
        <p:spPr bwMode="auto">
          <a:xfrm>
            <a:off x="78152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4" name="Rectangle 148"/>
          <p:cNvSpPr>
            <a:spLocks noChangeArrowheads="1"/>
          </p:cNvSpPr>
          <p:nvPr/>
        </p:nvSpPr>
        <p:spPr bwMode="auto">
          <a:xfrm>
            <a:off x="748665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5" name="Rectangle 149"/>
          <p:cNvSpPr>
            <a:spLocks noChangeArrowheads="1"/>
          </p:cNvSpPr>
          <p:nvPr/>
        </p:nvSpPr>
        <p:spPr bwMode="auto">
          <a:xfrm>
            <a:off x="716280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6" name="Rectangle 150"/>
          <p:cNvSpPr>
            <a:spLocks noChangeArrowheads="1"/>
          </p:cNvSpPr>
          <p:nvPr/>
        </p:nvSpPr>
        <p:spPr bwMode="auto">
          <a:xfrm>
            <a:off x="78152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7" name="Rectangle 151"/>
          <p:cNvSpPr>
            <a:spLocks noChangeArrowheads="1"/>
          </p:cNvSpPr>
          <p:nvPr/>
        </p:nvSpPr>
        <p:spPr bwMode="auto">
          <a:xfrm>
            <a:off x="748665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8" name="Rectangle 152"/>
          <p:cNvSpPr>
            <a:spLocks noChangeArrowheads="1"/>
          </p:cNvSpPr>
          <p:nvPr/>
        </p:nvSpPr>
        <p:spPr bwMode="auto">
          <a:xfrm>
            <a:off x="716280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9" name="Rectangle 153"/>
          <p:cNvSpPr>
            <a:spLocks noChangeArrowheads="1"/>
          </p:cNvSpPr>
          <p:nvPr/>
        </p:nvSpPr>
        <p:spPr bwMode="auto">
          <a:xfrm>
            <a:off x="78152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0" name="Rectangle 154"/>
          <p:cNvSpPr>
            <a:spLocks noChangeArrowheads="1"/>
          </p:cNvSpPr>
          <p:nvPr/>
        </p:nvSpPr>
        <p:spPr bwMode="auto">
          <a:xfrm>
            <a:off x="8153400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1" name="Rectangle 155"/>
          <p:cNvSpPr>
            <a:spLocks noChangeArrowheads="1"/>
          </p:cNvSpPr>
          <p:nvPr/>
        </p:nvSpPr>
        <p:spPr bwMode="auto">
          <a:xfrm>
            <a:off x="815340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2" name="Rectangle 156"/>
          <p:cNvSpPr>
            <a:spLocks noChangeArrowheads="1"/>
          </p:cNvSpPr>
          <p:nvPr/>
        </p:nvSpPr>
        <p:spPr bwMode="auto">
          <a:xfrm>
            <a:off x="8153400" y="3243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3" name="Rectangle 157"/>
          <p:cNvSpPr>
            <a:spLocks noChangeArrowheads="1"/>
          </p:cNvSpPr>
          <p:nvPr/>
        </p:nvSpPr>
        <p:spPr bwMode="auto">
          <a:xfrm>
            <a:off x="8153400" y="3581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4" name="Rectangle 158"/>
          <p:cNvSpPr>
            <a:spLocks noChangeArrowheads="1"/>
          </p:cNvSpPr>
          <p:nvPr/>
        </p:nvSpPr>
        <p:spPr bwMode="auto">
          <a:xfrm>
            <a:off x="8153400" y="39052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5" name="Rectangle 159"/>
          <p:cNvSpPr>
            <a:spLocks noChangeArrowheads="1"/>
          </p:cNvSpPr>
          <p:nvPr/>
        </p:nvSpPr>
        <p:spPr bwMode="auto">
          <a:xfrm>
            <a:off x="616267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6" name="Rectangle 160"/>
          <p:cNvSpPr>
            <a:spLocks noChangeArrowheads="1"/>
          </p:cNvSpPr>
          <p:nvPr/>
        </p:nvSpPr>
        <p:spPr bwMode="auto">
          <a:xfrm>
            <a:off x="5838825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7" name="Rectangle 161"/>
          <p:cNvSpPr>
            <a:spLocks noChangeArrowheads="1"/>
          </p:cNvSpPr>
          <p:nvPr/>
        </p:nvSpPr>
        <p:spPr bwMode="auto">
          <a:xfrm>
            <a:off x="6491288" y="2547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8" name="Rectangle 162"/>
          <p:cNvSpPr>
            <a:spLocks noChangeArrowheads="1"/>
          </p:cNvSpPr>
          <p:nvPr/>
        </p:nvSpPr>
        <p:spPr bwMode="auto">
          <a:xfrm>
            <a:off x="6162675" y="2890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9" name="Rectangle 163"/>
          <p:cNvSpPr>
            <a:spLocks noChangeArrowheads="1"/>
          </p:cNvSpPr>
          <p:nvPr/>
        </p:nvSpPr>
        <p:spPr bwMode="auto">
          <a:xfrm>
            <a:off x="5838825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0" name="Rectangle 164"/>
          <p:cNvSpPr>
            <a:spLocks noChangeArrowheads="1"/>
          </p:cNvSpPr>
          <p:nvPr/>
        </p:nvSpPr>
        <p:spPr bwMode="auto">
          <a:xfrm>
            <a:off x="6491288" y="28908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1" name="Rectangle 165"/>
          <p:cNvSpPr>
            <a:spLocks noChangeArrowheads="1"/>
          </p:cNvSpPr>
          <p:nvPr/>
        </p:nvSpPr>
        <p:spPr bwMode="auto">
          <a:xfrm>
            <a:off x="6162675" y="3233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2" name="Rectangle 166"/>
          <p:cNvSpPr>
            <a:spLocks noChangeArrowheads="1"/>
          </p:cNvSpPr>
          <p:nvPr/>
        </p:nvSpPr>
        <p:spPr bwMode="auto">
          <a:xfrm>
            <a:off x="5838825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3" name="Rectangle 167"/>
          <p:cNvSpPr>
            <a:spLocks noChangeArrowheads="1"/>
          </p:cNvSpPr>
          <p:nvPr/>
        </p:nvSpPr>
        <p:spPr bwMode="auto">
          <a:xfrm>
            <a:off x="6491288" y="3233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4" name="Rectangle 168"/>
          <p:cNvSpPr>
            <a:spLocks noChangeArrowheads="1"/>
          </p:cNvSpPr>
          <p:nvPr/>
        </p:nvSpPr>
        <p:spPr bwMode="auto">
          <a:xfrm>
            <a:off x="616267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5" name="Rectangle 169"/>
          <p:cNvSpPr>
            <a:spLocks noChangeArrowheads="1"/>
          </p:cNvSpPr>
          <p:nvPr/>
        </p:nvSpPr>
        <p:spPr bwMode="auto">
          <a:xfrm>
            <a:off x="583882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6" name="Rectangle 170"/>
          <p:cNvSpPr>
            <a:spLocks noChangeArrowheads="1"/>
          </p:cNvSpPr>
          <p:nvPr/>
        </p:nvSpPr>
        <p:spPr bwMode="auto">
          <a:xfrm>
            <a:off x="649128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7" name="Rectangle 171"/>
          <p:cNvSpPr>
            <a:spLocks noChangeArrowheads="1"/>
          </p:cNvSpPr>
          <p:nvPr/>
        </p:nvSpPr>
        <p:spPr bwMode="auto">
          <a:xfrm>
            <a:off x="616267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8" name="Rectangle 172"/>
          <p:cNvSpPr>
            <a:spLocks noChangeArrowheads="1"/>
          </p:cNvSpPr>
          <p:nvPr/>
        </p:nvSpPr>
        <p:spPr bwMode="auto">
          <a:xfrm>
            <a:off x="5838825" y="38957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9" name="Rectangle 173"/>
          <p:cNvSpPr>
            <a:spLocks noChangeArrowheads="1"/>
          </p:cNvSpPr>
          <p:nvPr/>
        </p:nvSpPr>
        <p:spPr bwMode="auto">
          <a:xfrm>
            <a:off x="64912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0" name="Rectangle 174"/>
          <p:cNvSpPr>
            <a:spLocks noChangeArrowheads="1"/>
          </p:cNvSpPr>
          <p:nvPr/>
        </p:nvSpPr>
        <p:spPr bwMode="auto">
          <a:xfrm>
            <a:off x="682942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1" name="Rectangle 175"/>
          <p:cNvSpPr>
            <a:spLocks noChangeArrowheads="1"/>
          </p:cNvSpPr>
          <p:nvPr/>
        </p:nvSpPr>
        <p:spPr bwMode="auto">
          <a:xfrm>
            <a:off x="6829425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2" name="Rectangle 176"/>
          <p:cNvSpPr>
            <a:spLocks noChangeArrowheads="1"/>
          </p:cNvSpPr>
          <p:nvPr/>
        </p:nvSpPr>
        <p:spPr bwMode="auto">
          <a:xfrm>
            <a:off x="6829425" y="3233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3" name="Rectangle 177"/>
          <p:cNvSpPr>
            <a:spLocks noChangeArrowheads="1"/>
          </p:cNvSpPr>
          <p:nvPr/>
        </p:nvSpPr>
        <p:spPr bwMode="auto">
          <a:xfrm>
            <a:off x="6829425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4" name="Rectangle 178"/>
          <p:cNvSpPr>
            <a:spLocks noChangeArrowheads="1"/>
          </p:cNvSpPr>
          <p:nvPr/>
        </p:nvSpPr>
        <p:spPr bwMode="auto">
          <a:xfrm>
            <a:off x="682942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5" name="Rectangle 179"/>
          <p:cNvSpPr>
            <a:spLocks noChangeArrowheads="1"/>
          </p:cNvSpPr>
          <p:nvPr/>
        </p:nvSpPr>
        <p:spPr bwMode="auto">
          <a:xfrm>
            <a:off x="61626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6" name="Rectangle 180"/>
          <p:cNvSpPr>
            <a:spLocks noChangeArrowheads="1"/>
          </p:cNvSpPr>
          <p:nvPr/>
        </p:nvSpPr>
        <p:spPr bwMode="auto">
          <a:xfrm>
            <a:off x="583882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7" name="Rectangle 181"/>
          <p:cNvSpPr>
            <a:spLocks noChangeArrowheads="1"/>
          </p:cNvSpPr>
          <p:nvPr/>
        </p:nvSpPr>
        <p:spPr bwMode="auto">
          <a:xfrm>
            <a:off x="649128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8" name="Rectangle 182"/>
          <p:cNvSpPr>
            <a:spLocks noChangeArrowheads="1"/>
          </p:cNvSpPr>
          <p:nvPr/>
        </p:nvSpPr>
        <p:spPr bwMode="auto">
          <a:xfrm>
            <a:off x="6162675" y="4567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9" name="Rectangle 183"/>
          <p:cNvSpPr>
            <a:spLocks noChangeArrowheads="1"/>
          </p:cNvSpPr>
          <p:nvPr/>
        </p:nvSpPr>
        <p:spPr bwMode="auto">
          <a:xfrm>
            <a:off x="5838825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0" name="Rectangle 184"/>
          <p:cNvSpPr>
            <a:spLocks noChangeArrowheads="1"/>
          </p:cNvSpPr>
          <p:nvPr/>
        </p:nvSpPr>
        <p:spPr bwMode="auto">
          <a:xfrm>
            <a:off x="649128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1" name="Rectangle 185"/>
          <p:cNvSpPr>
            <a:spLocks noChangeArrowheads="1"/>
          </p:cNvSpPr>
          <p:nvPr/>
        </p:nvSpPr>
        <p:spPr bwMode="auto">
          <a:xfrm>
            <a:off x="6162675" y="4910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2" name="Rectangle 186"/>
          <p:cNvSpPr>
            <a:spLocks noChangeArrowheads="1"/>
          </p:cNvSpPr>
          <p:nvPr/>
        </p:nvSpPr>
        <p:spPr bwMode="auto">
          <a:xfrm>
            <a:off x="5838825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3" name="Rectangle 187"/>
          <p:cNvSpPr>
            <a:spLocks noChangeArrowheads="1"/>
          </p:cNvSpPr>
          <p:nvPr/>
        </p:nvSpPr>
        <p:spPr bwMode="auto">
          <a:xfrm>
            <a:off x="649128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4" name="Rectangle 188"/>
          <p:cNvSpPr>
            <a:spLocks noChangeArrowheads="1"/>
          </p:cNvSpPr>
          <p:nvPr/>
        </p:nvSpPr>
        <p:spPr bwMode="auto">
          <a:xfrm>
            <a:off x="6162675" y="52482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5" name="Rectangle 189"/>
          <p:cNvSpPr>
            <a:spLocks noChangeArrowheads="1"/>
          </p:cNvSpPr>
          <p:nvPr/>
        </p:nvSpPr>
        <p:spPr bwMode="auto">
          <a:xfrm>
            <a:off x="5838825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6" name="Rectangle 190"/>
          <p:cNvSpPr>
            <a:spLocks noChangeArrowheads="1"/>
          </p:cNvSpPr>
          <p:nvPr/>
        </p:nvSpPr>
        <p:spPr bwMode="auto">
          <a:xfrm>
            <a:off x="649128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7" name="Rectangle 191"/>
          <p:cNvSpPr>
            <a:spLocks noChangeArrowheads="1"/>
          </p:cNvSpPr>
          <p:nvPr/>
        </p:nvSpPr>
        <p:spPr bwMode="auto">
          <a:xfrm>
            <a:off x="616267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8" name="Rectangle 192"/>
          <p:cNvSpPr>
            <a:spLocks noChangeArrowheads="1"/>
          </p:cNvSpPr>
          <p:nvPr/>
        </p:nvSpPr>
        <p:spPr bwMode="auto">
          <a:xfrm>
            <a:off x="5838825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9" name="Rectangle 193"/>
          <p:cNvSpPr>
            <a:spLocks noChangeArrowheads="1"/>
          </p:cNvSpPr>
          <p:nvPr/>
        </p:nvSpPr>
        <p:spPr bwMode="auto">
          <a:xfrm>
            <a:off x="6491288" y="557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0" name="Rectangle 194"/>
          <p:cNvSpPr>
            <a:spLocks noChangeArrowheads="1"/>
          </p:cNvSpPr>
          <p:nvPr/>
        </p:nvSpPr>
        <p:spPr bwMode="auto">
          <a:xfrm>
            <a:off x="6829425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1" name="Rectangle 195"/>
          <p:cNvSpPr>
            <a:spLocks noChangeArrowheads="1"/>
          </p:cNvSpPr>
          <p:nvPr/>
        </p:nvSpPr>
        <p:spPr bwMode="auto">
          <a:xfrm>
            <a:off x="6829425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2" name="Rectangle 196"/>
          <p:cNvSpPr>
            <a:spLocks noChangeArrowheads="1"/>
          </p:cNvSpPr>
          <p:nvPr/>
        </p:nvSpPr>
        <p:spPr bwMode="auto">
          <a:xfrm>
            <a:off x="6829425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3" name="Rectangle 197"/>
          <p:cNvSpPr>
            <a:spLocks noChangeArrowheads="1"/>
          </p:cNvSpPr>
          <p:nvPr/>
        </p:nvSpPr>
        <p:spPr bwMode="auto">
          <a:xfrm>
            <a:off x="6829425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4" name="Rectangle 198"/>
          <p:cNvSpPr>
            <a:spLocks noChangeArrowheads="1"/>
          </p:cNvSpPr>
          <p:nvPr/>
        </p:nvSpPr>
        <p:spPr bwMode="auto">
          <a:xfrm>
            <a:off x="682942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5" name="Rectangle 199"/>
          <p:cNvSpPr>
            <a:spLocks noChangeArrowheads="1"/>
          </p:cNvSpPr>
          <p:nvPr/>
        </p:nvSpPr>
        <p:spPr bwMode="auto">
          <a:xfrm>
            <a:off x="748665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6" name="Rectangle 200"/>
          <p:cNvSpPr>
            <a:spLocks noChangeArrowheads="1"/>
          </p:cNvSpPr>
          <p:nvPr/>
        </p:nvSpPr>
        <p:spPr bwMode="auto">
          <a:xfrm>
            <a:off x="716280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7" name="Rectangle 201"/>
          <p:cNvSpPr>
            <a:spLocks noChangeArrowheads="1"/>
          </p:cNvSpPr>
          <p:nvPr/>
        </p:nvSpPr>
        <p:spPr bwMode="auto">
          <a:xfrm>
            <a:off x="78152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8" name="Rectangle 202"/>
          <p:cNvSpPr>
            <a:spLocks noChangeArrowheads="1"/>
          </p:cNvSpPr>
          <p:nvPr/>
        </p:nvSpPr>
        <p:spPr bwMode="auto">
          <a:xfrm>
            <a:off x="748665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9" name="Rectangle 203"/>
          <p:cNvSpPr>
            <a:spLocks noChangeArrowheads="1"/>
          </p:cNvSpPr>
          <p:nvPr/>
        </p:nvSpPr>
        <p:spPr bwMode="auto">
          <a:xfrm>
            <a:off x="716280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0" name="Rectangle 204"/>
          <p:cNvSpPr>
            <a:spLocks noChangeArrowheads="1"/>
          </p:cNvSpPr>
          <p:nvPr/>
        </p:nvSpPr>
        <p:spPr bwMode="auto">
          <a:xfrm>
            <a:off x="7815263" y="45577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1" name="Rectangle 205"/>
          <p:cNvSpPr>
            <a:spLocks noChangeArrowheads="1"/>
          </p:cNvSpPr>
          <p:nvPr/>
        </p:nvSpPr>
        <p:spPr bwMode="auto">
          <a:xfrm>
            <a:off x="7486650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2" name="Rectangle 206"/>
          <p:cNvSpPr>
            <a:spLocks noChangeArrowheads="1"/>
          </p:cNvSpPr>
          <p:nvPr/>
        </p:nvSpPr>
        <p:spPr bwMode="auto">
          <a:xfrm>
            <a:off x="7162800" y="4900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3" name="Rectangle 207"/>
          <p:cNvSpPr>
            <a:spLocks noChangeArrowheads="1"/>
          </p:cNvSpPr>
          <p:nvPr/>
        </p:nvSpPr>
        <p:spPr bwMode="auto">
          <a:xfrm>
            <a:off x="78152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4" name="Rectangle 208"/>
          <p:cNvSpPr>
            <a:spLocks noChangeArrowheads="1"/>
          </p:cNvSpPr>
          <p:nvPr/>
        </p:nvSpPr>
        <p:spPr bwMode="auto">
          <a:xfrm>
            <a:off x="748665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5" name="Rectangle 209"/>
          <p:cNvSpPr>
            <a:spLocks noChangeArrowheads="1"/>
          </p:cNvSpPr>
          <p:nvPr/>
        </p:nvSpPr>
        <p:spPr bwMode="auto">
          <a:xfrm>
            <a:off x="716280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6" name="Rectangle 210"/>
          <p:cNvSpPr>
            <a:spLocks noChangeArrowheads="1"/>
          </p:cNvSpPr>
          <p:nvPr/>
        </p:nvSpPr>
        <p:spPr bwMode="auto">
          <a:xfrm>
            <a:off x="78152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7" name="Rectangle 211"/>
          <p:cNvSpPr>
            <a:spLocks noChangeArrowheads="1"/>
          </p:cNvSpPr>
          <p:nvPr/>
        </p:nvSpPr>
        <p:spPr bwMode="auto">
          <a:xfrm>
            <a:off x="748665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8" name="Rectangle 212"/>
          <p:cNvSpPr>
            <a:spLocks noChangeArrowheads="1"/>
          </p:cNvSpPr>
          <p:nvPr/>
        </p:nvSpPr>
        <p:spPr bwMode="auto">
          <a:xfrm>
            <a:off x="71628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9" name="Rectangle 213"/>
          <p:cNvSpPr>
            <a:spLocks noChangeArrowheads="1"/>
          </p:cNvSpPr>
          <p:nvPr/>
        </p:nvSpPr>
        <p:spPr bwMode="auto">
          <a:xfrm>
            <a:off x="7815263" y="5562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0" name="Rectangle 214"/>
          <p:cNvSpPr>
            <a:spLocks noChangeArrowheads="1"/>
          </p:cNvSpPr>
          <p:nvPr/>
        </p:nvSpPr>
        <p:spPr bwMode="auto">
          <a:xfrm>
            <a:off x="81534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1" name="Rectangle 215"/>
          <p:cNvSpPr>
            <a:spLocks noChangeArrowheads="1"/>
          </p:cNvSpPr>
          <p:nvPr/>
        </p:nvSpPr>
        <p:spPr bwMode="auto">
          <a:xfrm>
            <a:off x="8153400" y="45577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2" name="Rectangle 216"/>
          <p:cNvSpPr>
            <a:spLocks noChangeArrowheads="1"/>
          </p:cNvSpPr>
          <p:nvPr/>
        </p:nvSpPr>
        <p:spPr bwMode="auto">
          <a:xfrm>
            <a:off x="8153400" y="4900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3" name="Rectangle 217"/>
          <p:cNvSpPr>
            <a:spLocks noChangeArrowheads="1"/>
          </p:cNvSpPr>
          <p:nvPr/>
        </p:nvSpPr>
        <p:spPr bwMode="auto">
          <a:xfrm>
            <a:off x="8153400" y="52387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4" name="Rectangle 218"/>
          <p:cNvSpPr>
            <a:spLocks noChangeArrowheads="1"/>
          </p:cNvSpPr>
          <p:nvPr/>
        </p:nvSpPr>
        <p:spPr bwMode="auto">
          <a:xfrm>
            <a:off x="81534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5" name="Rectangle 219"/>
          <p:cNvSpPr>
            <a:spLocks noChangeArrowheads="1"/>
          </p:cNvSpPr>
          <p:nvPr/>
        </p:nvSpPr>
        <p:spPr bwMode="auto">
          <a:xfrm>
            <a:off x="55006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6" name="Rectangle 220"/>
          <p:cNvSpPr>
            <a:spLocks noChangeArrowheads="1"/>
          </p:cNvSpPr>
          <p:nvPr/>
        </p:nvSpPr>
        <p:spPr bwMode="auto">
          <a:xfrm>
            <a:off x="55006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7" name="Rectangle 221"/>
          <p:cNvSpPr>
            <a:spLocks noChangeArrowheads="1"/>
          </p:cNvSpPr>
          <p:nvPr/>
        </p:nvSpPr>
        <p:spPr bwMode="auto">
          <a:xfrm>
            <a:off x="55006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8" name="Rectangle 222"/>
          <p:cNvSpPr>
            <a:spLocks noChangeArrowheads="1"/>
          </p:cNvSpPr>
          <p:nvPr/>
        </p:nvSpPr>
        <p:spPr bwMode="auto">
          <a:xfrm>
            <a:off x="55006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9" name="Rectangle 223"/>
          <p:cNvSpPr>
            <a:spLocks noChangeArrowheads="1"/>
          </p:cNvSpPr>
          <p:nvPr/>
        </p:nvSpPr>
        <p:spPr bwMode="auto">
          <a:xfrm>
            <a:off x="550068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0" name="Rectangle 224"/>
          <p:cNvSpPr>
            <a:spLocks noChangeArrowheads="1"/>
          </p:cNvSpPr>
          <p:nvPr/>
        </p:nvSpPr>
        <p:spPr bwMode="auto">
          <a:xfrm>
            <a:off x="55006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1" name="Rectangle 225"/>
          <p:cNvSpPr>
            <a:spLocks noChangeArrowheads="1"/>
          </p:cNvSpPr>
          <p:nvPr/>
        </p:nvSpPr>
        <p:spPr bwMode="auto">
          <a:xfrm>
            <a:off x="55006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55006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3" name="Rectangle 227"/>
          <p:cNvSpPr>
            <a:spLocks noChangeArrowheads="1"/>
          </p:cNvSpPr>
          <p:nvPr/>
        </p:nvSpPr>
        <p:spPr bwMode="auto">
          <a:xfrm>
            <a:off x="55006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4" name="Rectangle 228"/>
          <p:cNvSpPr>
            <a:spLocks noChangeArrowheads="1"/>
          </p:cNvSpPr>
          <p:nvPr/>
        </p:nvSpPr>
        <p:spPr bwMode="auto">
          <a:xfrm>
            <a:off x="55006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6" name="Rectangle 230"/>
          <p:cNvSpPr>
            <a:spLocks noChangeArrowheads="1"/>
          </p:cNvSpPr>
          <p:nvPr/>
        </p:nvSpPr>
        <p:spPr bwMode="auto">
          <a:xfrm>
            <a:off x="616267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7" name="Rectangle 231"/>
          <p:cNvSpPr>
            <a:spLocks noChangeArrowheads="1"/>
          </p:cNvSpPr>
          <p:nvPr/>
        </p:nvSpPr>
        <p:spPr bwMode="auto">
          <a:xfrm>
            <a:off x="58388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8" name="Rectangle 232"/>
          <p:cNvSpPr>
            <a:spLocks noChangeArrowheads="1"/>
          </p:cNvSpPr>
          <p:nvPr/>
        </p:nvSpPr>
        <p:spPr bwMode="auto">
          <a:xfrm>
            <a:off x="64912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9" name="Rectangle 233"/>
          <p:cNvSpPr>
            <a:spLocks noChangeArrowheads="1"/>
          </p:cNvSpPr>
          <p:nvPr/>
        </p:nvSpPr>
        <p:spPr bwMode="auto">
          <a:xfrm>
            <a:off x="68294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0" name="Rectangle 234"/>
          <p:cNvSpPr>
            <a:spLocks noChangeArrowheads="1"/>
          </p:cNvSpPr>
          <p:nvPr/>
        </p:nvSpPr>
        <p:spPr bwMode="auto">
          <a:xfrm>
            <a:off x="748665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1" name="Rectangle 235"/>
          <p:cNvSpPr>
            <a:spLocks noChangeArrowheads="1"/>
          </p:cNvSpPr>
          <p:nvPr/>
        </p:nvSpPr>
        <p:spPr bwMode="auto">
          <a:xfrm>
            <a:off x="71628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2" name="Rectangle 236"/>
          <p:cNvSpPr>
            <a:spLocks noChangeArrowheads="1"/>
          </p:cNvSpPr>
          <p:nvPr/>
        </p:nvSpPr>
        <p:spPr bwMode="auto">
          <a:xfrm>
            <a:off x="78152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3" name="Rectangle 237"/>
          <p:cNvSpPr>
            <a:spLocks noChangeArrowheads="1"/>
          </p:cNvSpPr>
          <p:nvPr/>
        </p:nvSpPr>
        <p:spPr bwMode="auto">
          <a:xfrm>
            <a:off x="81534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4" name="Rectangle 238"/>
          <p:cNvSpPr>
            <a:spLocks noChangeArrowheads="1"/>
          </p:cNvSpPr>
          <p:nvPr/>
        </p:nvSpPr>
        <p:spPr bwMode="auto">
          <a:xfrm>
            <a:off x="55006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5" name="Oval 239"/>
          <p:cNvSpPr>
            <a:spLocks noChangeArrowheads="1"/>
          </p:cNvSpPr>
          <p:nvPr/>
        </p:nvSpPr>
        <p:spPr bwMode="auto">
          <a:xfrm>
            <a:off x="5557838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6" name="Rectangle 240"/>
          <p:cNvSpPr>
            <a:spLocks noChangeArrowheads="1"/>
          </p:cNvSpPr>
          <p:nvPr/>
        </p:nvSpPr>
        <p:spPr bwMode="auto">
          <a:xfrm>
            <a:off x="748665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7" name="Rectangle 241"/>
          <p:cNvSpPr>
            <a:spLocks noChangeArrowheads="1"/>
          </p:cNvSpPr>
          <p:nvPr/>
        </p:nvSpPr>
        <p:spPr bwMode="auto">
          <a:xfrm>
            <a:off x="71628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8" name="Rectangle 242"/>
          <p:cNvSpPr>
            <a:spLocks noChangeArrowheads="1"/>
          </p:cNvSpPr>
          <p:nvPr/>
        </p:nvSpPr>
        <p:spPr bwMode="auto">
          <a:xfrm>
            <a:off x="78152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9" name="Rectangle 243"/>
          <p:cNvSpPr>
            <a:spLocks noChangeArrowheads="1"/>
          </p:cNvSpPr>
          <p:nvPr/>
        </p:nvSpPr>
        <p:spPr bwMode="auto">
          <a:xfrm>
            <a:off x="81534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0" name="Rectangle 244"/>
          <p:cNvSpPr>
            <a:spLocks noChangeArrowheads="1"/>
          </p:cNvSpPr>
          <p:nvPr/>
        </p:nvSpPr>
        <p:spPr bwMode="auto">
          <a:xfrm>
            <a:off x="616267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1" name="Rectangle 245"/>
          <p:cNvSpPr>
            <a:spLocks noChangeArrowheads="1"/>
          </p:cNvSpPr>
          <p:nvPr/>
        </p:nvSpPr>
        <p:spPr bwMode="auto">
          <a:xfrm>
            <a:off x="58388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2" name="Rectangle 246"/>
          <p:cNvSpPr>
            <a:spLocks noChangeArrowheads="1"/>
          </p:cNvSpPr>
          <p:nvPr/>
        </p:nvSpPr>
        <p:spPr bwMode="auto">
          <a:xfrm>
            <a:off x="64912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3" name="Rectangle 247"/>
          <p:cNvSpPr>
            <a:spLocks noChangeArrowheads="1"/>
          </p:cNvSpPr>
          <p:nvPr/>
        </p:nvSpPr>
        <p:spPr bwMode="auto">
          <a:xfrm>
            <a:off x="68294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4" name="Rectangle 248"/>
          <p:cNvSpPr>
            <a:spLocks noChangeArrowheads="1"/>
          </p:cNvSpPr>
          <p:nvPr/>
        </p:nvSpPr>
        <p:spPr bwMode="auto">
          <a:xfrm>
            <a:off x="55006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5" name="Rectangle 249"/>
          <p:cNvSpPr>
            <a:spLocks noChangeArrowheads="1"/>
          </p:cNvSpPr>
          <p:nvPr/>
        </p:nvSpPr>
        <p:spPr bwMode="auto">
          <a:xfrm>
            <a:off x="84867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6" name="Rectangle 250"/>
          <p:cNvSpPr>
            <a:spLocks noChangeArrowheads="1"/>
          </p:cNvSpPr>
          <p:nvPr/>
        </p:nvSpPr>
        <p:spPr bwMode="auto">
          <a:xfrm>
            <a:off x="84867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7" name="Rectangle 251"/>
          <p:cNvSpPr>
            <a:spLocks noChangeArrowheads="1"/>
          </p:cNvSpPr>
          <p:nvPr/>
        </p:nvSpPr>
        <p:spPr bwMode="auto">
          <a:xfrm>
            <a:off x="8486775" y="3243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8" name="Rectangle 252"/>
          <p:cNvSpPr>
            <a:spLocks noChangeArrowheads="1"/>
          </p:cNvSpPr>
          <p:nvPr/>
        </p:nvSpPr>
        <p:spPr bwMode="auto">
          <a:xfrm>
            <a:off x="8486775" y="358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9" name="Rectangle 253"/>
          <p:cNvSpPr>
            <a:spLocks noChangeArrowheads="1"/>
          </p:cNvSpPr>
          <p:nvPr/>
        </p:nvSpPr>
        <p:spPr bwMode="auto">
          <a:xfrm>
            <a:off x="8486775" y="3905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0" name="Rectangle 254"/>
          <p:cNvSpPr>
            <a:spLocks noChangeArrowheads="1"/>
          </p:cNvSpPr>
          <p:nvPr/>
        </p:nvSpPr>
        <p:spPr bwMode="auto">
          <a:xfrm>
            <a:off x="8486775" y="4214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1" name="Rectangle 255"/>
          <p:cNvSpPr>
            <a:spLocks noChangeArrowheads="1"/>
          </p:cNvSpPr>
          <p:nvPr/>
        </p:nvSpPr>
        <p:spPr bwMode="auto">
          <a:xfrm>
            <a:off x="84867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2" name="Rectangle 256"/>
          <p:cNvSpPr>
            <a:spLocks noChangeArrowheads="1"/>
          </p:cNvSpPr>
          <p:nvPr/>
        </p:nvSpPr>
        <p:spPr bwMode="auto">
          <a:xfrm>
            <a:off x="8486775" y="4900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3" name="Rectangle 257"/>
          <p:cNvSpPr>
            <a:spLocks noChangeArrowheads="1"/>
          </p:cNvSpPr>
          <p:nvPr/>
        </p:nvSpPr>
        <p:spPr bwMode="auto">
          <a:xfrm>
            <a:off x="8486775" y="52387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4" name="Rectangle 258"/>
          <p:cNvSpPr>
            <a:spLocks noChangeArrowheads="1"/>
          </p:cNvSpPr>
          <p:nvPr/>
        </p:nvSpPr>
        <p:spPr bwMode="auto">
          <a:xfrm>
            <a:off x="84867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5" name="Rectangle 259"/>
          <p:cNvSpPr>
            <a:spLocks noChangeArrowheads="1"/>
          </p:cNvSpPr>
          <p:nvPr/>
        </p:nvSpPr>
        <p:spPr bwMode="auto">
          <a:xfrm>
            <a:off x="84867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6" name="Rectangle 260"/>
          <p:cNvSpPr>
            <a:spLocks noChangeArrowheads="1"/>
          </p:cNvSpPr>
          <p:nvPr/>
        </p:nvSpPr>
        <p:spPr bwMode="auto">
          <a:xfrm>
            <a:off x="84867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Morphological Boundary Extraction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The boundary of an object A denoted by </a:t>
                </a:r>
                <a:r>
                  <a:rPr lang="en-US" sz="1800" b="0" i="1" dirty="0"/>
                  <a:t>δ</a:t>
                </a:r>
                <a:r>
                  <a:rPr lang="en-US" sz="1800" b="0" dirty="0"/>
                  <a:t>(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) can be obtained by first eroding the object and then subtracting the eroded image from the original image</a:t>
                </a:r>
                <a:r>
                  <a:rPr lang="en-US" sz="1800" b="0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𝐴</m:t>
                      </m:r>
                      <m:r>
                        <a:rPr lang="en-US" sz="1800">
                          <a:latin typeface="Cambria Math"/>
                        </a:rPr>
                        <m:t>−</m:t>
                      </m:r>
                      <m:r>
                        <a:rPr lang="en-US" sz="1800" i="1">
                          <a:latin typeface="Cambria Math"/>
                        </a:rPr>
                        <m:t>𝐴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33671"/>
              </p:ext>
            </p:extLst>
          </p:nvPr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046163"/>
            <a:ext cx="7696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Books: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11, Image Processing, Analysis, and Machine Vision, Sonka et 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9, Digital Image Processing, Gonzalez &amp; Woods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Quiz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How to extract edges along a given orientation using morphological operations</a:t>
                </a:r>
                <a:r>
                  <a:rPr lang="en-US" sz="1800" b="0" dirty="0" smtClean="0"/>
                  <a:t>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An opening followed by a closing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Or, a closing followed by an opening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∘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)•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•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)∘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632" t="-1139" b="-2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66245" name="Picture 5" descr="C:\Users\pksaha\Desktop\Teaching\Spring 2007\Final\Morphology\OpenClo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6600" r="13749" b="11735"/>
          <a:stretch/>
        </p:blipFill>
        <p:spPr bwMode="auto">
          <a:xfrm>
            <a:off x="3124200" y="3222367"/>
            <a:ext cx="2428875" cy="22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C:\Users\pksaha\Desktop\Teaching\Spring 2007\Final\Morphology\Inver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t="6290" r="13811" b="11590"/>
          <a:stretch/>
        </p:blipFill>
        <p:spPr bwMode="auto">
          <a:xfrm>
            <a:off x="5867400" y="3222367"/>
            <a:ext cx="241935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C:\Users\pksaha\Desktop\Teaching\Spring 2007\Final\Morphology\fing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" y="3276600"/>
            <a:ext cx="2411730" cy="22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pic>
        <p:nvPicPr>
          <p:cNvPr id="1751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3450"/>
            <a:ext cx="60198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1212850" y="14478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5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4478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7388225" y="35814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814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2" name="Object 18"/>
          <p:cNvGraphicFramePr>
            <a:graphicFrameLocks noChangeAspect="1"/>
          </p:cNvGraphicFramePr>
          <p:nvPr/>
        </p:nvGraphicFramePr>
        <p:xfrm>
          <a:off x="1676400" y="5291138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7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91138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4357688" y="44053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Support F</a:t>
            </a:r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5827713" y="2224088"/>
            <a:ext cx="1155700" cy="117475"/>
          </a:xfrm>
          <a:custGeom>
            <a:avLst/>
            <a:gdLst>
              <a:gd name="T0" fmla="*/ 728 w 728"/>
              <a:gd name="T1" fmla="*/ 74 h 74"/>
              <a:gd name="T2" fmla="*/ 367 w 728"/>
              <a:gd name="T3" fmla="*/ 40 h 74"/>
              <a:gd name="T4" fmla="*/ 0 w 728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74">
                <a:moveTo>
                  <a:pt x="728" y="74"/>
                </a:moveTo>
                <a:cubicBezTo>
                  <a:pt x="668" y="68"/>
                  <a:pt x="488" y="52"/>
                  <a:pt x="367" y="40"/>
                </a:cubicBezTo>
                <a:cubicBezTo>
                  <a:pt x="246" y="28"/>
                  <a:pt x="76" y="8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6858000" y="12954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75126" name="Freeform 22"/>
          <p:cNvSpPr>
            <a:spLocks/>
          </p:cNvSpPr>
          <p:nvPr/>
        </p:nvSpPr>
        <p:spPr bwMode="auto">
          <a:xfrm>
            <a:off x="5513388" y="1303338"/>
            <a:ext cx="1357312" cy="442912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7010400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Set 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/>
              <a:t>A</a:t>
            </a:r>
            <a:r>
              <a:rPr lang="en-US" b="0"/>
              <a:t>: a subset of n-dimensional Euclidean space, </a:t>
            </a:r>
            <a:r>
              <a:rPr lang="en-US" b="0" i="1"/>
              <a:t>A</a:t>
            </a:r>
            <a:r>
              <a:rPr lang="en-US" b="0"/>
              <a:t> </a:t>
            </a:r>
            <a:r>
              <a:rPr lang="en-US" b="0">
                <a:sym typeface="Symbol" pitchFamily="18" charset="2"/>
              </a:rPr>
              <a:t>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 i="1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: support of </a:t>
            </a:r>
            <a:r>
              <a:rPr lang="en-US" b="0" i="1">
                <a:sym typeface="Symbol" pitchFamily="18" charset="2"/>
              </a:rPr>
              <a:t>A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Top hat or surface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A top surface is essentially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umbra </a:t>
            </a:r>
            <a:r>
              <a:rPr lang="en-US" sz="2000" b="0" i="1"/>
              <a:t>U</a:t>
            </a:r>
            <a:r>
              <a:rPr lang="en-US" sz="2000" b="0"/>
              <a:t>(</a:t>
            </a:r>
            <a:r>
              <a:rPr lang="en-US" sz="2000" b="0" i="1"/>
              <a:t>f</a:t>
            </a:r>
            <a:r>
              <a:rPr lang="en-US" sz="2000" b="0"/>
              <a:t>) of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is the whole subspace below the top surface representing the gray scale image </a:t>
            </a: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. Thus, </a:t>
            </a:r>
            <a:endParaRPr lang="en-US" b="0" i="1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2362200" y="1905000"/>
          <a:ext cx="455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2" name="Equation" r:id="rId4" imgW="4559040" imgH="406080" progId="Equation.DSMT4">
                  <p:embed/>
                </p:oleObj>
              </mc:Choice>
              <mc:Fallback>
                <p:oleObj name="Equation" r:id="rId4" imgW="455904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55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3448050" y="2686050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3" name="Equation" r:id="rId6" imgW="1790640" imgH="406080" progId="Equation.DSMT4">
                  <p:embed/>
                </p:oleObj>
              </mc:Choice>
              <mc:Fallback>
                <p:oleObj name="Equation" r:id="rId6" imgW="17906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686050"/>
                        <a:ext cx="179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2514600" y="3352800"/>
          <a:ext cx="358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4" name="Equation" r:id="rId8" imgW="3581280" imgH="342720" progId="Equation.DSMT4">
                  <p:embed/>
                </p:oleObj>
              </mc:Choice>
              <mc:Fallback>
                <p:oleObj name="Equation" r:id="rId8" imgW="35812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8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2590800" y="5486400"/>
          <a:ext cx="403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5" name="Equation" r:id="rId10" imgW="4038480" imgH="342720" progId="Equation.DSMT4">
                  <p:embed/>
                </p:oleObj>
              </mc:Choice>
              <mc:Fallback>
                <p:oleObj name="Equation" r:id="rId10" imgW="40384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403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1295400" y="9144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5" name="Equation" r:id="rId4" imgW="1562040" imgH="368280" progId="Equation.DSMT4">
                  <p:embed/>
                </p:oleObj>
              </mc:Choice>
              <mc:Fallback>
                <p:oleObj name="Equation" r:id="rId4" imgW="156204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6858000" y="31242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6" name="Equation" r:id="rId6" imgW="241200" imgH="368280" progId="Equation.DSMT4">
                  <p:embed/>
                </p:oleObj>
              </mc:Choice>
              <mc:Fallback>
                <p:oleObj name="Equation" r:id="rId6" imgW="24120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42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1600200" y="4876800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Equation" r:id="rId8" imgW="279360" imgH="368280" progId="Equation.DSMT4">
                  <p:embed/>
                </p:oleObj>
              </mc:Choice>
              <mc:Fallback>
                <p:oleObj name="Equation" r:id="rId8" imgW="27936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591300" y="1057275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grpSp>
        <p:nvGrpSpPr>
          <p:cNvPr id="179227" name="Group 27"/>
          <p:cNvGrpSpPr>
            <a:grpSpLocks/>
          </p:cNvGrpSpPr>
          <p:nvPr/>
        </p:nvGrpSpPr>
        <p:grpSpPr bwMode="auto">
          <a:xfrm>
            <a:off x="1600200" y="914400"/>
            <a:ext cx="5257800" cy="3932238"/>
            <a:chOff x="1008" y="576"/>
            <a:chExt cx="3312" cy="2477"/>
          </a:xfrm>
        </p:grpSpPr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3018" y="755"/>
              <a:ext cx="0" cy="1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2833" y="932"/>
              <a:ext cx="0" cy="1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1810" y="1993"/>
              <a:ext cx="25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 rot="18916304">
              <a:off x="2462" y="1530"/>
              <a:ext cx="10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umbra</a:t>
              </a:r>
            </a:p>
          </p:txBody>
        </p:sp>
        <p:sp>
          <p:nvSpPr>
            <p:cNvPr id="179207" name="Text Box 7"/>
            <p:cNvSpPr txBox="1">
              <a:spLocks noChangeArrowheads="1"/>
            </p:cNvSpPr>
            <p:nvPr/>
          </p:nvSpPr>
          <p:spPr bwMode="auto">
            <a:xfrm>
              <a:off x="2493" y="247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Support F</a:t>
              </a:r>
            </a:p>
          </p:txBody>
        </p:sp>
        <p:sp>
          <p:nvSpPr>
            <p:cNvPr id="179216" name="Freeform 16"/>
            <p:cNvSpPr>
              <a:spLocks/>
            </p:cNvSpPr>
            <p:nvPr/>
          </p:nvSpPr>
          <p:spPr bwMode="auto">
            <a:xfrm>
              <a:off x="2275" y="2413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5" name="Freeform 25"/>
            <p:cNvSpPr>
              <a:spLocks/>
            </p:cNvSpPr>
            <p:nvPr/>
          </p:nvSpPr>
          <p:spPr bwMode="auto">
            <a:xfrm>
              <a:off x="2304" y="1202"/>
              <a:ext cx="1219" cy="1534"/>
            </a:xfrm>
            <a:custGeom>
              <a:avLst/>
              <a:gdLst>
                <a:gd name="T0" fmla="*/ 0 w 1219"/>
                <a:gd name="T1" fmla="*/ 103 h 1534"/>
                <a:gd name="T2" fmla="*/ 0 w 1219"/>
                <a:gd name="T3" fmla="*/ 1534 h 1534"/>
                <a:gd name="T4" fmla="*/ 1219 w 1219"/>
                <a:gd name="T5" fmla="*/ 1422 h 1534"/>
                <a:gd name="T6" fmla="*/ 1215 w 1219"/>
                <a:gd name="T7" fmla="*/ 0 h 1534"/>
                <a:gd name="T8" fmla="*/ 0 w 1219"/>
                <a:gd name="T9" fmla="*/ 10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1534">
                  <a:moveTo>
                    <a:pt x="0" y="103"/>
                  </a:moveTo>
                  <a:lnTo>
                    <a:pt x="0" y="1534"/>
                  </a:lnTo>
                  <a:lnTo>
                    <a:pt x="1219" y="1422"/>
                  </a:lnTo>
                  <a:lnTo>
                    <a:pt x="1215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H="1">
              <a:off x="1008" y="1993"/>
              <a:ext cx="802" cy="10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1824" y="576"/>
              <a:ext cx="0" cy="1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7" name="Freeform 17"/>
            <p:cNvSpPr>
              <a:spLocks/>
            </p:cNvSpPr>
            <p:nvPr/>
          </p:nvSpPr>
          <p:spPr bwMode="auto">
            <a:xfrm>
              <a:off x="2275" y="976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8" name="Freeform 18"/>
            <p:cNvSpPr>
              <a:spLocks/>
            </p:cNvSpPr>
            <p:nvPr/>
          </p:nvSpPr>
          <p:spPr bwMode="auto">
            <a:xfrm>
              <a:off x="2308" y="755"/>
              <a:ext cx="1222" cy="527"/>
            </a:xfrm>
            <a:custGeom>
              <a:avLst/>
              <a:gdLst>
                <a:gd name="T0" fmla="*/ 0 w 1262"/>
                <a:gd name="T1" fmla="*/ 572 h 572"/>
                <a:gd name="T2" fmla="*/ 206 w 1262"/>
                <a:gd name="T3" fmla="*/ 192 h 572"/>
                <a:gd name="T4" fmla="*/ 525 w 1262"/>
                <a:gd name="T5" fmla="*/ 176 h 572"/>
                <a:gd name="T6" fmla="*/ 734 w 1262"/>
                <a:gd name="T7" fmla="*/ 0 h 572"/>
                <a:gd name="T8" fmla="*/ 1152 w 1262"/>
                <a:gd name="T9" fmla="*/ 176 h 572"/>
                <a:gd name="T10" fmla="*/ 1262 w 1262"/>
                <a:gd name="T11" fmla="*/ 48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72">
                  <a:moveTo>
                    <a:pt x="0" y="572"/>
                  </a:moveTo>
                  <a:cubicBezTo>
                    <a:pt x="36" y="509"/>
                    <a:pt x="119" y="258"/>
                    <a:pt x="206" y="192"/>
                  </a:cubicBezTo>
                  <a:cubicBezTo>
                    <a:pt x="293" y="126"/>
                    <a:pt x="437" y="208"/>
                    <a:pt x="525" y="176"/>
                  </a:cubicBezTo>
                  <a:cubicBezTo>
                    <a:pt x="613" y="144"/>
                    <a:pt x="630" y="0"/>
                    <a:pt x="734" y="0"/>
                  </a:cubicBezTo>
                  <a:cubicBezTo>
                    <a:pt x="838" y="0"/>
                    <a:pt x="1064" y="96"/>
                    <a:pt x="1152" y="176"/>
                  </a:cubicBezTo>
                  <a:cubicBezTo>
                    <a:pt x="1240" y="256"/>
                    <a:pt x="1239" y="417"/>
                    <a:pt x="1262" y="480"/>
                  </a:cubicBezTo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2301" y="12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3530" y="11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10" name="Freeform 10"/>
          <p:cNvSpPr>
            <a:spLocks/>
          </p:cNvSpPr>
          <p:nvPr/>
        </p:nvSpPr>
        <p:spPr bwMode="auto">
          <a:xfrm>
            <a:off x="5257800" y="1143000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71600"/>
            <a:ext cx="5334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95400" y="1419225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6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19225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6858000" y="3629025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7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29025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1600200" y="5381625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8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81625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6591300" y="15621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83317" name="Freeform 21"/>
          <p:cNvSpPr>
            <a:spLocks/>
          </p:cNvSpPr>
          <p:nvPr/>
        </p:nvSpPr>
        <p:spPr bwMode="auto">
          <a:xfrm>
            <a:off x="5257800" y="1724025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gray scale dilation between two functions may be defined as the top surface of the dilation of their umbras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More computation-friendly definitions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Commonly, we consider the structure element k as a binary set. Then the definitions of gray-scale morphological operations simplifies 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3124200" y="1714500"/>
          <a:ext cx="304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1" name="Equation" r:id="rId4" imgW="3047760" imgH="406080" progId="Equation.DSMT4">
                  <p:embed/>
                </p:oleObj>
              </mc:Choice>
              <mc:Fallback>
                <p:oleObj name="Equation" r:id="rId4" imgW="30477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14500"/>
                        <a:ext cx="304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2381250" y="28194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2" name="Equation" r:id="rId6" imgW="3619440" imgH="520560" progId="Equation.DSMT4">
                  <p:embed/>
                </p:oleObj>
              </mc:Choice>
              <mc:Fallback>
                <p:oleObj name="Equation" r:id="rId6" imgW="3619440" imgH="520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819400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2463800" y="3409950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3" name="Equation" r:id="rId8" imgW="3454200" imgH="520560" progId="Equation.DSMT4">
                  <p:embed/>
                </p:oleObj>
              </mc:Choice>
              <mc:Fallback>
                <p:oleObj name="Equation" r:id="rId8" imgW="3454200" imgH="520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409950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781300" y="5208588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4" name="Equation" r:id="rId10" imgW="2819160" imgH="520560" progId="Equation.DSMT4">
                  <p:embed/>
                </p:oleObj>
              </mc:Choice>
              <mc:Fallback>
                <p:oleObj name="Equation" r:id="rId10" imgW="281916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208588"/>
                        <a:ext cx="281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2857500" y="5799138"/>
          <a:ext cx="2667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5" name="Equation" r:id="rId12" imgW="2666880" imgH="520560" progId="Equation.DSMT4">
                  <p:embed/>
                </p:oleObj>
              </mc:Choice>
              <mc:Fallback>
                <p:oleObj name="Equation" r:id="rId12" imgW="2666880" imgH="520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799138"/>
                        <a:ext cx="2667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Boundary Extraction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4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5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6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How to extract edges along a given orientation using morphological operations?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opening followed by a closing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Or, a closing followed by an opening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3200400" y="29718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2" name="Equation" r:id="rId4" imgW="1346040" imgH="342720" progId="Equation.DSMT4">
                  <p:embed/>
                </p:oleObj>
              </mc:Choice>
              <mc:Fallback>
                <p:oleObj name="Equation" r:id="rId4" imgW="13460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3200400" y="35052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3" name="Equation" r:id="rId6" imgW="1346040" imgH="342720" progId="Equation.DSMT4">
                  <p:embed/>
                </p:oleObj>
              </mc:Choice>
              <mc:Fallback>
                <p:oleObj name="Equation" r:id="rId6" imgW="134604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828800" y="2286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MATLAB DEMO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Topics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Basic Morphological </a:t>
            </a:r>
            <a:r>
              <a:rPr lang="en-US" sz="2000" b="0" dirty="0" smtClean="0"/>
              <a:t>concepts</a:t>
            </a:r>
            <a:endParaRPr lang="en-US" sz="2000" b="0" dirty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Binary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Dilation &amp; erosion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Hit-or-miss transformation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Opening &amp; closing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Gray scale morphological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Some basic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Boundary extraction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Region filling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Extraction of connected component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Convex hull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Skeletonization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Granularity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Morphological segmentation and watersheds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Task: Given a binary image </a:t>
            </a:r>
            <a:r>
              <a:rPr lang="en-US" sz="2000" b="0" i="1"/>
              <a:t>X</a:t>
            </a:r>
            <a:r>
              <a:rPr lang="en-US" sz="2000" b="0"/>
              <a:t> and a (seed) point </a:t>
            </a:r>
            <a:r>
              <a:rPr lang="en-US" sz="2000" b="0" i="1"/>
              <a:t>p</a:t>
            </a:r>
            <a:r>
              <a:rPr lang="en-US" sz="2000" b="0"/>
              <a:t>, fill the region surrounded by the pixels of </a:t>
            </a:r>
            <a:r>
              <a:rPr lang="en-US" sz="2000" b="0" i="1"/>
              <a:t>X</a:t>
            </a:r>
            <a:r>
              <a:rPr lang="en-US" sz="2000" b="0"/>
              <a:t> and contains </a:t>
            </a:r>
            <a:r>
              <a:rPr lang="en-US" sz="2000" b="0" i="1"/>
              <a:t>p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A: An image where only the boundary pixels are labeled 1 and others are labeled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1"/>
              <a:t>A</a:t>
            </a:r>
            <a:r>
              <a:rPr lang="en-US" sz="2000" b="0" i="1" baseline="30000"/>
              <a:t>c</a:t>
            </a:r>
            <a:r>
              <a:rPr lang="en-US" sz="2000" b="0"/>
              <a:t>: The Complement of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We start with an image </a:t>
            </a:r>
            <a:r>
              <a:rPr lang="en-US" sz="2000" b="0" i="1"/>
              <a:t>X</a:t>
            </a:r>
            <a:r>
              <a:rPr lang="en-US" sz="2000" b="0" baseline="-25000"/>
              <a:t>0</a:t>
            </a:r>
            <a:r>
              <a:rPr lang="en-US" sz="2000" b="0"/>
              <a:t> where only the seed point </a:t>
            </a:r>
            <a:r>
              <a:rPr lang="en-US" sz="2000" b="0" i="1"/>
              <a:t>p</a:t>
            </a:r>
            <a:r>
              <a:rPr lang="en-US" sz="2000" b="0"/>
              <a:t> is 1 and others are 0. Then we repeat the following steps until it converges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93918" name="Object 382"/>
          <p:cNvGraphicFramePr>
            <a:graphicFrameLocks noChangeAspect="1"/>
          </p:cNvGraphicFramePr>
          <p:nvPr/>
        </p:nvGraphicFramePr>
        <p:xfrm>
          <a:off x="2286000" y="3581400"/>
          <a:ext cx="457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8" name="Equation" r:id="rId4" imgW="4572000" imgH="419040" progId="Equation.DSMT4">
                  <p:embed/>
                </p:oleObj>
              </mc:Choice>
              <mc:Fallback>
                <p:oleObj name="Equation" r:id="rId4" imgW="4572000" imgH="419040" progId="Equation.DSMT4">
                  <p:embed/>
                  <p:pic>
                    <p:nvPicPr>
                      <p:cNvPr id="0" name="Object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457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609" name="Object 25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3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0" name="Object 26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4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7" name="Rectangle 33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8" name="Rectangle 34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9" name="Rectangle 35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1" name="Rectangle 37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Rectangle 38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3" name="Rectangle 39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4" name="Rectangle 40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5" name="Rectangle 41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6" name="Rectangle 42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7" name="Rectangle 43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8" name="Rectangle 44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9" name="Rectangle 45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0" name="Rectangle 46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1" name="Rectangle 47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2" name="Rectangle 48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3" name="Rectangle 49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4" name="Rectangle 50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0" name="Rectangle 56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1" name="Rectangle 57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2" name="Rectangle 58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3" name="Rectangle 59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4" name="Rectangle 60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5" name="Rectangle 61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Rectangle 62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7" name="Rectangle 63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Rectangle 64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Rectangle 65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0" name="Rectangle 66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1" name="Rectangle 67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2" name="Rectangle 68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3" name="Rectangle 69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4" name="Rectangle 70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5" name="Rectangle 71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6" name="Rectangle 72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7" name="Rectangle 73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8" name="Rectangle 74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9" name="Rectangle 75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0" name="Rectangle 76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1" name="Rectangle 77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2" name="Rectangle 78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3" name="Rectangle 79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4" name="Rectangle 80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5" name="Rectangle 81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6" name="Rectangle 82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7" name="Rectangle 83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8" name="Rectangle 84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9" name="Rectangle 85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0" name="Rectangle 86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1" name="Rectangle 87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2" name="Rectangle 88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3" name="Rectangle 89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4" name="Rectangle 90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5" name="Rectangle 91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6" name="Rectangle 92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7" name="Rectangle 93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8" name="Rectangle 94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9" name="Rectangle 95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0" name="Oval 96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1" name="Rectangle 97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2" name="Rectangle 98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3" name="Rectangle 99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4" name="Rectangle 100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5" name="Rectangle 101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6" name="Rectangle 102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7" name="Rectangle 103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8" name="Rectangle 104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9" name="Rectangle 105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0" name="Rectangle 106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1" name="Rectangle 107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2" name="Rectangle 108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3" name="Rectangle 109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4" name="Rectangle 110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5" name="Rectangle 111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6" name="Rectangle 112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7" name="Rectangle 113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8" name="Rectangle 114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9" name="Rectangle 115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0" name="Oval 116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1" name="Rectangle 117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2" name="Rectangle 118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3" name="Rectangle 119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4" name="Rectangle 120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5" name="Rectangle 121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6" name="Rectangle 122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7" name="Rectangle 123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8" name="Rectangle 124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9" name="Rectangle 125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0" name="Rectangle 126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1" name="Rectangle 127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2" name="Rectangle 128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3" name="Rectangle 129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4" name="Rectangle 130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5" name="Rectangle 131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6" name="Rectangle 132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7" name="Rectangle 133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8" name="Rectangle 134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9" name="Rectangle 135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0" name="Rectangle 136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1" name="Rectangle 137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2" name="Rectangle 138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3" name="Rectangle 139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4" name="Rectangle 140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5" name="Rectangle 141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6" name="Rectangle 142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7" name="Rectangle 143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8" name="Rectangle 144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9" name="Rectangle 145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0" name="Rectangle 146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1" name="Rectangle 147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2" name="Rectangle 148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3" name="Rectangle 149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4" name="Rectangle 150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5" name="Rectangle 151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6" name="Rectangle 152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7" name="Rectangle 153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8" name="Rectangle 154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9" name="Rectangle 155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0" name="Rectangle 156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1" name="Rectangle 157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2" name="Rectangle 158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3" name="Rectangle 159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4" name="Rectangle 160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5" name="Rectangle 161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6" name="Rectangle 162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7" name="Rectangle 163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8" name="Rectangle 164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9" name="Rectangle 165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0" name="Rectangle 166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1" name="Rectangle 167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2" name="Rectangle 168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3" name="Rectangle 169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4" name="Rectangle 170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5" name="Rectangle 171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6" name="Rectangle 172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7" name="Rectangle 173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8" name="Rectangle 174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9" name="Rectangle 175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0" name="Rectangle 176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1" name="Rectangle 177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2" name="Rectangle 178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3" name="Rectangle 179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4" name="Rectangle 180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5" name="Rectangle 181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6" name="Rectangle 182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7" name="Rectangle 183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8" name="Rectangle 184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9" name="Rectangle 185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0" name="Rectangle 186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1" name="Rectangle 187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2" name="Rectangle 188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3" name="Rectangle 189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4" name="Rectangle 190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5" name="Rectangle 191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6" name="Rectangle 192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7" name="Rectangle 193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8" name="Rectangle 194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9" name="Rectangle 195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0" name="Rectangle 196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1" name="Rectangle 197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2" name="Rectangle 198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3" name="Rectangle 199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4" name="Rectangle 200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5" name="Rectangle 201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6" name="Rectangle 202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7" name="Rectangle 203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8" name="Rectangle 204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9" name="Rectangle 205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0" name="Rectangle 206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1" name="Rectangle 207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2" name="Rectangle 208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3" name="Rectangle 209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4" name="Rectangle 210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5" name="Rectangle 211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6" name="Rectangle 212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7" name="Rectangle 213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8" name="Rectangle 214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9" name="Rectangle 215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0" name="Rectangle 216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1" name="Rectangle 217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2" name="Rectangle 218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3" name="Rectangle 219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4" name="Rectangle 220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5" name="Rectangle 221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6" name="Rectangle 222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7" name="Rectangle 223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8" name="Rectangle 224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9" name="Rectangle 225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0" name="Rectangle 226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1" name="Rectangle 227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2" name="Rectangle 228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3" name="Rectangle 229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4" name="Rectangle 230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5" name="Rectangle 231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6" name="Rectangle 232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7" name="Rectangle 233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8" name="Rectangle 234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9" name="Rectangle 235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0" name="Rectangle 236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1" name="Oval 237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2" name="Rectangle 238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3" name="Rectangle 239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4" name="Rectangle 240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5" name="Rectangle 241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6" name="Rectangle 242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7" name="Rectangle 243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8" name="Rectangle 244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9" name="Rectangle 245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0" name="Rectangle 246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1" name="Rectangle 247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2" name="Rectangle 248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3" name="Rectangle 249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4" name="Rectangle 250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5" name="Rectangle 251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6" name="Rectangle 252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7" name="Rectangle 253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8" name="Rectangle 254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9" name="Rectangle 255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0" name="Rectangle 256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1" name="Rectangle 257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2" name="Rectangle 258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3" name="Text Box 259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</a:p>
        </p:txBody>
      </p:sp>
      <p:sp>
        <p:nvSpPr>
          <p:cNvPr id="195844" name="Text Box 260"/>
          <p:cNvSpPr txBox="1">
            <a:spLocks noChangeArrowheads="1"/>
          </p:cNvSpPr>
          <p:nvPr/>
        </p:nvSpPr>
        <p:spPr bwMode="auto">
          <a:xfrm>
            <a:off x="55626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  <a:r>
              <a:rPr lang="en-US" b="0" i="1" baseline="30000"/>
              <a:t>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7635" name="Rectangle 1027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97636" name="Object 1028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9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Rectangle 102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103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103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103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103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3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Rectangle 103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Rectangle 103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Rectangle 103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Rectangle 103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Rectangle 103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104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Rectangle 104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Rectangle 104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Rectangle 104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2" name="Rectangle 104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Rectangle 104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Rectangle 104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5" name="Rectangle 104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6" name="Rectangle 104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7657" name="Object 104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0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8" name="Object 1050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1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9" name="Rectangle 1051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0" name="Rectangle 1052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Rectangle 1053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2" name="Rectangle 1054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3" name="Rectangle 1055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4" name="Rectangle 1056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5" name="Rectangle 1057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6" name="Rectangle 1058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7" name="Rectangle 1059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Rectangle 1060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9" name="Rectangle 1061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0" name="Rectangle 1062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1" name="Rectangle 1063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2" name="Rectangle 1064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3" name="Rectangle 1065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4" name="Rectangle 1066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5" name="Rectangle 1067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6" name="Rectangle 1068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7" name="Rectangle 1069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8" name="Rectangle 1070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Rectangle 1071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0" name="Rectangle 1072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1" name="Rectangle 1073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2" name="Rectangle 1074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3" name="Rectangle 1075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4" name="Rectangle 1076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5" name="Rectangle 1077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6" name="Rectangle 1078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7" name="Rectangle 1079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8" name="Rectangle 1080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9" name="Rectangle 1081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0" name="Rectangle 1082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1" name="Rectangle 1083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2" name="Rectangle 1084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3" name="Rectangle 1085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4" name="Rectangle 1086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Rectangle 1087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6" name="Rectangle 1088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7" name="Rectangle 1089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8" name="Rectangle 1090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9" name="Rectangle 1091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0" name="Rectangle 1092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1" name="Rectangle 1093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2" name="Rectangle 1094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3" name="Rectangle 1095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4" name="Rectangle 1096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5" name="Rectangle 1097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6" name="Rectangle 1098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7" name="Rectangle 1099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8" name="Rectangle 1100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9" name="Rectangle 1101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0" name="Rectangle 1102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1" name="Rectangle 1103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2" name="Rectangle 1104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3" name="Rectangle 1105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4" name="Rectangle 1106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5" name="Rectangle 1107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6" name="Rectangle 1108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7" name="Rectangle 1109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8" name="Rectangle 1110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9" name="Rectangle 1111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0" name="Rectangle 1112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1" name="Rectangle 1113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2" name="Rectangle 1114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3" name="Rectangle 1115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4" name="Rectangle 1116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5" name="Rectangle 1117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6" name="Rectangle 1118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7" name="Rectangle 1119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8" name="Oval 1120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9" name="Rectangle 1121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0" name="Rectangle 1122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1" name="Rectangle 1123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2" name="Rectangle 1124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3" name="Rectangle 1125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4" name="Rectangle 1126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5" name="Rectangle 1127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6" name="Rectangle 1128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7" name="Rectangle 1129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8" name="Rectangle 1130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9" name="Rectangle 1131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0" name="Rectangle 1132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1" name="Rectangle 1133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2" name="Rectangle 1134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3" name="Rectangle 1135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4" name="Rectangle 1136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5" name="Rectangle 1137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6" name="Rectangle 1138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7" name="Rectangle 1139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8" name="Oval 1140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9" name="Rectangle 1141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0" name="Rectangle 1142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1" name="Rectangle 1143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2" name="Rectangle 1144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3" name="Rectangle 1145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4" name="Rectangle 1146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5" name="Rectangle 1147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6" name="Rectangle 1148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7" name="Rectangle 1149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8" name="Rectangle 1150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9" name="Rectangle 1151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0" name="Rectangle 1152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1" name="Rectangle 1153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2" name="Rectangle 1154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3" name="Rectangle 1155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4" name="Rectangle 1156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5" name="Rectangle 1157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6" name="Rectangle 1158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7" name="Rectangle 1159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8" name="Rectangle 1160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9" name="Rectangle 1161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0" name="Rectangle 1162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1" name="Rectangle 1163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2" name="Rectangle 1164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3" name="Rectangle 1165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4" name="Rectangle 1166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5" name="Rectangle 1167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6" name="Rectangle 1168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7" name="Rectangle 1169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8" name="Rectangle 1170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9" name="Rectangle 1171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0" name="Rectangle 1172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1" name="Rectangle 1173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2" name="Rectangle 1174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3" name="Rectangle 1175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4" name="Rectangle 1176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5" name="Rectangle 1177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6" name="Rectangle 1178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7" name="Rectangle 1179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8" name="Rectangle 1180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9" name="Rectangle 1181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0" name="Rectangle 1182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1" name="Rectangle 1183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2" name="Rectangle 1184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3" name="Rectangle 1185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4" name="Rectangle 1186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5" name="Rectangle 1187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6" name="Rectangle 1188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7" name="Rectangle 1189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8" name="Rectangle 1190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9" name="Rectangle 1191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0" name="Rectangle 1192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1" name="Rectangle 1193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2" name="Rectangle 1194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3" name="Rectangle 1195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4" name="Rectangle 1196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5" name="Rectangle 1197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6" name="Rectangle 1198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7" name="Rectangle 1199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8" name="Rectangle 1200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9" name="Rectangle 1201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0" name="Rectangle 1202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1" name="Rectangle 1203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2" name="Rectangle 1204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3" name="Rectangle 1205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4" name="Rectangle 1206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5" name="Rectangle 1207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6" name="Rectangle 1208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7" name="Rectangle 1209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8" name="Rectangle 1210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9" name="Rectangle 1211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0" name="Rectangle 1212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1" name="Rectangle 1213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2" name="Rectangle 1214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3" name="Rectangle 1215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4" name="Rectangle 1216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5" name="Rectangle 1217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6" name="Rectangle 1218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7" name="Rectangle 1219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8" name="Rectangle 1220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9" name="Rectangle 1221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0" name="Rectangle 1222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1" name="Rectangle 1223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2" name="Rectangle 1224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3" name="Rectangle 1225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4" name="Rectangle 1226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5" name="Rectangle 1227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6" name="Rectangle 1228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7" name="Rectangle 1229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8" name="Rectangle 1230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9" name="Rectangle 1231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0" name="Rectangle 1232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1" name="Rectangle 1233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2" name="Rectangle 1234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3" name="Rectangle 1235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4" name="Rectangle 1236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5" name="Rectangle 1237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6" name="Rectangle 1238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7" name="Rectangle 1239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8" name="Rectangle 1240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9" name="Rectangle 1241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0" name="Rectangle 1242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1" name="Rectangle 1243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2" name="Rectangle 1244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3" name="Rectangle 1245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4" name="Rectangle 1246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5" name="Rectangle 1247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6" name="Rectangle 1248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7" name="Rectangle 1249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8" name="Rectangle 1250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9" name="Rectangle 1251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0" name="Rectangle 1252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1" name="Rectangle 1253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2" name="Rectangle 1254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3" name="Rectangle 1255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4" name="Rectangle 1256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5" name="Rectangle 1257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6" name="Rectangle 1258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7" name="Rectangle 1259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8" name="Rectangle 1260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9" name="Oval 1261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0" name="Rectangle 1262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1" name="Rectangle 1263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2" name="Rectangle 1264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3" name="Rectangle 1265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4" name="Rectangle 1266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5" name="Rectangle 1267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6" name="Rectangle 1268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7" name="Rectangle 1269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8" name="Rectangle 1270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9" name="Rectangle 1271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0" name="Rectangle 1272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1" name="Rectangle 1273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2" name="Rectangle 1274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3" name="Rectangle 1275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4" name="Rectangle 1276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5" name="Rectangle 1277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6" name="Rectangle 1278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7" name="Rectangle 1279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8" name="Rectangle 1280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9" name="Rectangle 1281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0" name="Rectangle 1282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1" name="Text Box 1283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4" name="Oval 94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0" name="Rectangle 260"/>
          <p:cNvSpPr>
            <a:spLocks noChangeArrowheads="1"/>
          </p:cNvSpPr>
          <p:nvPr/>
        </p:nvSpPr>
        <p:spPr bwMode="auto">
          <a:xfrm>
            <a:off x="221456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1" name="Rectangle 261"/>
          <p:cNvSpPr>
            <a:spLocks noChangeArrowheads="1"/>
          </p:cNvSpPr>
          <p:nvPr/>
        </p:nvSpPr>
        <p:spPr bwMode="auto">
          <a:xfrm>
            <a:off x="189071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2" name="Rectangle 262"/>
          <p:cNvSpPr>
            <a:spLocks noChangeArrowheads="1"/>
          </p:cNvSpPr>
          <p:nvPr/>
        </p:nvSpPr>
        <p:spPr bwMode="auto">
          <a:xfrm>
            <a:off x="25431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3" name="Rectangle 263"/>
          <p:cNvSpPr>
            <a:spLocks noChangeArrowheads="1"/>
          </p:cNvSpPr>
          <p:nvPr/>
        </p:nvSpPr>
        <p:spPr bwMode="auto">
          <a:xfrm>
            <a:off x="2214563" y="32194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4" name="Rectangle 264"/>
          <p:cNvSpPr>
            <a:spLocks noChangeArrowheads="1"/>
          </p:cNvSpPr>
          <p:nvPr/>
        </p:nvSpPr>
        <p:spPr bwMode="auto">
          <a:xfrm>
            <a:off x="18907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5" name="Rectangle 265"/>
          <p:cNvSpPr>
            <a:spLocks noChangeArrowheads="1"/>
          </p:cNvSpPr>
          <p:nvPr/>
        </p:nvSpPr>
        <p:spPr bwMode="auto">
          <a:xfrm>
            <a:off x="2543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6" name="Rectangle 266"/>
          <p:cNvSpPr>
            <a:spLocks noChangeArrowheads="1"/>
          </p:cNvSpPr>
          <p:nvPr/>
        </p:nvSpPr>
        <p:spPr bwMode="auto">
          <a:xfrm>
            <a:off x="221456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7" name="Rectangle 267"/>
          <p:cNvSpPr>
            <a:spLocks noChangeArrowheads="1"/>
          </p:cNvSpPr>
          <p:nvPr/>
        </p:nvSpPr>
        <p:spPr bwMode="auto">
          <a:xfrm>
            <a:off x="18907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8" name="Rectangle 268"/>
          <p:cNvSpPr>
            <a:spLocks noChangeArrowheads="1"/>
          </p:cNvSpPr>
          <p:nvPr/>
        </p:nvSpPr>
        <p:spPr bwMode="auto">
          <a:xfrm>
            <a:off x="2543175" y="35623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9" name="Rectangle 269"/>
          <p:cNvSpPr>
            <a:spLocks noChangeArrowheads="1"/>
          </p:cNvSpPr>
          <p:nvPr/>
        </p:nvSpPr>
        <p:spPr bwMode="auto">
          <a:xfrm>
            <a:off x="2214563" y="3900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0" name="Rectangle 270"/>
          <p:cNvSpPr>
            <a:spLocks noChangeArrowheads="1"/>
          </p:cNvSpPr>
          <p:nvPr/>
        </p:nvSpPr>
        <p:spPr bwMode="auto">
          <a:xfrm>
            <a:off x="18907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1" name="Rectangle 271"/>
          <p:cNvSpPr>
            <a:spLocks noChangeArrowheads="1"/>
          </p:cNvSpPr>
          <p:nvPr/>
        </p:nvSpPr>
        <p:spPr bwMode="auto">
          <a:xfrm>
            <a:off x="2543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2" name="Rectangle 272"/>
          <p:cNvSpPr>
            <a:spLocks noChangeArrowheads="1"/>
          </p:cNvSpPr>
          <p:nvPr/>
        </p:nvSpPr>
        <p:spPr bwMode="auto">
          <a:xfrm>
            <a:off x="2214563" y="4224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3" name="Rectangle 273"/>
          <p:cNvSpPr>
            <a:spLocks noChangeArrowheads="1"/>
          </p:cNvSpPr>
          <p:nvPr/>
        </p:nvSpPr>
        <p:spPr bwMode="auto">
          <a:xfrm>
            <a:off x="18907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4" name="Rectangle 274"/>
          <p:cNvSpPr>
            <a:spLocks noChangeArrowheads="1"/>
          </p:cNvSpPr>
          <p:nvPr/>
        </p:nvSpPr>
        <p:spPr bwMode="auto">
          <a:xfrm>
            <a:off x="2543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5" name="Rectangle 275"/>
          <p:cNvSpPr>
            <a:spLocks noChangeArrowheads="1"/>
          </p:cNvSpPr>
          <p:nvPr/>
        </p:nvSpPr>
        <p:spPr bwMode="auto">
          <a:xfrm>
            <a:off x="2881313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6" name="Rectangle 276"/>
          <p:cNvSpPr>
            <a:spLocks noChangeArrowheads="1"/>
          </p:cNvSpPr>
          <p:nvPr/>
        </p:nvSpPr>
        <p:spPr bwMode="auto">
          <a:xfrm>
            <a:off x="28813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7" name="Rectangle 277"/>
          <p:cNvSpPr>
            <a:spLocks noChangeArrowheads="1"/>
          </p:cNvSpPr>
          <p:nvPr/>
        </p:nvSpPr>
        <p:spPr bwMode="auto">
          <a:xfrm>
            <a:off x="28813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8" name="Rectangle 278"/>
          <p:cNvSpPr>
            <a:spLocks noChangeArrowheads="1"/>
          </p:cNvSpPr>
          <p:nvPr/>
        </p:nvSpPr>
        <p:spPr bwMode="auto">
          <a:xfrm>
            <a:off x="28813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9" name="Rectangle 279"/>
          <p:cNvSpPr>
            <a:spLocks noChangeArrowheads="1"/>
          </p:cNvSpPr>
          <p:nvPr/>
        </p:nvSpPr>
        <p:spPr bwMode="auto">
          <a:xfrm>
            <a:off x="28813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0" name="Rectangle 280"/>
          <p:cNvSpPr>
            <a:spLocks noChangeArrowheads="1"/>
          </p:cNvSpPr>
          <p:nvPr/>
        </p:nvSpPr>
        <p:spPr bwMode="auto">
          <a:xfrm>
            <a:off x="89058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1" name="Rectangle 281"/>
          <p:cNvSpPr>
            <a:spLocks noChangeArrowheads="1"/>
          </p:cNvSpPr>
          <p:nvPr/>
        </p:nvSpPr>
        <p:spPr bwMode="auto">
          <a:xfrm>
            <a:off x="56673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2" name="Rectangle 282"/>
          <p:cNvSpPr>
            <a:spLocks noChangeArrowheads="1"/>
          </p:cNvSpPr>
          <p:nvPr/>
        </p:nvSpPr>
        <p:spPr bwMode="auto">
          <a:xfrm>
            <a:off x="12192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3" name="Rectangle 283"/>
          <p:cNvSpPr>
            <a:spLocks noChangeArrowheads="1"/>
          </p:cNvSpPr>
          <p:nvPr/>
        </p:nvSpPr>
        <p:spPr bwMode="auto">
          <a:xfrm>
            <a:off x="890588" y="32099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4" name="Rectangle 284"/>
          <p:cNvSpPr>
            <a:spLocks noChangeArrowheads="1"/>
          </p:cNvSpPr>
          <p:nvPr/>
        </p:nvSpPr>
        <p:spPr bwMode="auto">
          <a:xfrm>
            <a:off x="5667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5" name="Rectangle 285"/>
          <p:cNvSpPr>
            <a:spLocks noChangeArrowheads="1"/>
          </p:cNvSpPr>
          <p:nvPr/>
        </p:nvSpPr>
        <p:spPr bwMode="auto">
          <a:xfrm>
            <a:off x="1219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6" name="Rectangle 286"/>
          <p:cNvSpPr>
            <a:spLocks noChangeArrowheads="1"/>
          </p:cNvSpPr>
          <p:nvPr/>
        </p:nvSpPr>
        <p:spPr bwMode="auto">
          <a:xfrm>
            <a:off x="890588" y="35528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7" name="Rectangle 287"/>
          <p:cNvSpPr>
            <a:spLocks noChangeArrowheads="1"/>
          </p:cNvSpPr>
          <p:nvPr/>
        </p:nvSpPr>
        <p:spPr bwMode="auto">
          <a:xfrm>
            <a:off x="566738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8" name="Rectangle 288"/>
          <p:cNvSpPr>
            <a:spLocks noChangeArrowheads="1"/>
          </p:cNvSpPr>
          <p:nvPr/>
        </p:nvSpPr>
        <p:spPr bwMode="auto">
          <a:xfrm>
            <a:off x="1219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9" name="Rectangle 289"/>
          <p:cNvSpPr>
            <a:spLocks noChangeArrowheads="1"/>
          </p:cNvSpPr>
          <p:nvPr/>
        </p:nvSpPr>
        <p:spPr bwMode="auto">
          <a:xfrm>
            <a:off x="890588" y="38909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0" name="Rectangle 290"/>
          <p:cNvSpPr>
            <a:spLocks noChangeArrowheads="1"/>
          </p:cNvSpPr>
          <p:nvPr/>
        </p:nvSpPr>
        <p:spPr bwMode="auto">
          <a:xfrm>
            <a:off x="5667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1" name="Rectangle 291"/>
          <p:cNvSpPr>
            <a:spLocks noChangeArrowheads="1"/>
          </p:cNvSpPr>
          <p:nvPr/>
        </p:nvSpPr>
        <p:spPr bwMode="auto">
          <a:xfrm>
            <a:off x="1219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2" name="Rectangle 292"/>
          <p:cNvSpPr>
            <a:spLocks noChangeArrowheads="1"/>
          </p:cNvSpPr>
          <p:nvPr/>
        </p:nvSpPr>
        <p:spPr bwMode="auto">
          <a:xfrm>
            <a:off x="89058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3" name="Rectangle 293"/>
          <p:cNvSpPr>
            <a:spLocks noChangeArrowheads="1"/>
          </p:cNvSpPr>
          <p:nvPr/>
        </p:nvSpPr>
        <p:spPr bwMode="auto">
          <a:xfrm>
            <a:off x="56673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4" name="Rectangle 294"/>
          <p:cNvSpPr>
            <a:spLocks noChangeArrowheads="1"/>
          </p:cNvSpPr>
          <p:nvPr/>
        </p:nvSpPr>
        <p:spPr bwMode="auto">
          <a:xfrm>
            <a:off x="12192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5" name="Rectangle 295"/>
          <p:cNvSpPr>
            <a:spLocks noChangeArrowheads="1"/>
          </p:cNvSpPr>
          <p:nvPr/>
        </p:nvSpPr>
        <p:spPr bwMode="auto">
          <a:xfrm>
            <a:off x="1557338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6" name="Rectangle 296"/>
          <p:cNvSpPr>
            <a:spLocks noChangeArrowheads="1"/>
          </p:cNvSpPr>
          <p:nvPr/>
        </p:nvSpPr>
        <p:spPr bwMode="auto">
          <a:xfrm>
            <a:off x="15573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7" name="Rectangle 297"/>
          <p:cNvSpPr>
            <a:spLocks noChangeArrowheads="1"/>
          </p:cNvSpPr>
          <p:nvPr/>
        </p:nvSpPr>
        <p:spPr bwMode="auto">
          <a:xfrm>
            <a:off x="1557338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8" name="Rectangle 298"/>
          <p:cNvSpPr>
            <a:spLocks noChangeArrowheads="1"/>
          </p:cNvSpPr>
          <p:nvPr/>
        </p:nvSpPr>
        <p:spPr bwMode="auto">
          <a:xfrm>
            <a:off x="15573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9" name="Rectangle 299"/>
          <p:cNvSpPr>
            <a:spLocks noChangeArrowheads="1"/>
          </p:cNvSpPr>
          <p:nvPr/>
        </p:nvSpPr>
        <p:spPr bwMode="auto">
          <a:xfrm>
            <a:off x="1557338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0" name="Rectangle 300"/>
          <p:cNvSpPr>
            <a:spLocks noChangeArrowheads="1"/>
          </p:cNvSpPr>
          <p:nvPr/>
        </p:nvSpPr>
        <p:spPr bwMode="auto">
          <a:xfrm>
            <a:off x="89058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1" name="Rectangle 301"/>
          <p:cNvSpPr>
            <a:spLocks noChangeArrowheads="1"/>
          </p:cNvSpPr>
          <p:nvPr/>
        </p:nvSpPr>
        <p:spPr bwMode="auto">
          <a:xfrm>
            <a:off x="5667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2" name="Rectangle 302"/>
          <p:cNvSpPr>
            <a:spLocks noChangeArrowheads="1"/>
          </p:cNvSpPr>
          <p:nvPr/>
        </p:nvSpPr>
        <p:spPr bwMode="auto">
          <a:xfrm>
            <a:off x="1219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3" name="Rectangle 303"/>
          <p:cNvSpPr>
            <a:spLocks noChangeArrowheads="1"/>
          </p:cNvSpPr>
          <p:nvPr/>
        </p:nvSpPr>
        <p:spPr bwMode="auto">
          <a:xfrm>
            <a:off x="89058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4" name="Rectangle 304"/>
          <p:cNvSpPr>
            <a:spLocks noChangeArrowheads="1"/>
          </p:cNvSpPr>
          <p:nvPr/>
        </p:nvSpPr>
        <p:spPr bwMode="auto">
          <a:xfrm>
            <a:off x="5667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5" name="Rectangle 305"/>
          <p:cNvSpPr>
            <a:spLocks noChangeArrowheads="1"/>
          </p:cNvSpPr>
          <p:nvPr/>
        </p:nvSpPr>
        <p:spPr bwMode="auto">
          <a:xfrm>
            <a:off x="1219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6" name="Rectangle 306"/>
          <p:cNvSpPr>
            <a:spLocks noChangeArrowheads="1"/>
          </p:cNvSpPr>
          <p:nvPr/>
        </p:nvSpPr>
        <p:spPr bwMode="auto">
          <a:xfrm>
            <a:off x="89058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7" name="Rectangle 307"/>
          <p:cNvSpPr>
            <a:spLocks noChangeArrowheads="1"/>
          </p:cNvSpPr>
          <p:nvPr/>
        </p:nvSpPr>
        <p:spPr bwMode="auto">
          <a:xfrm>
            <a:off x="5667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" name="Rectangle 308"/>
          <p:cNvSpPr>
            <a:spLocks noChangeArrowheads="1"/>
          </p:cNvSpPr>
          <p:nvPr/>
        </p:nvSpPr>
        <p:spPr bwMode="auto">
          <a:xfrm>
            <a:off x="1219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" name="Rectangle 309"/>
          <p:cNvSpPr>
            <a:spLocks noChangeArrowheads="1"/>
          </p:cNvSpPr>
          <p:nvPr/>
        </p:nvSpPr>
        <p:spPr bwMode="auto">
          <a:xfrm>
            <a:off x="89058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0" name="Rectangle 310"/>
          <p:cNvSpPr>
            <a:spLocks noChangeArrowheads="1"/>
          </p:cNvSpPr>
          <p:nvPr/>
        </p:nvSpPr>
        <p:spPr bwMode="auto">
          <a:xfrm>
            <a:off x="56673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1" name="Rectangle 311"/>
          <p:cNvSpPr>
            <a:spLocks noChangeArrowheads="1"/>
          </p:cNvSpPr>
          <p:nvPr/>
        </p:nvSpPr>
        <p:spPr bwMode="auto">
          <a:xfrm>
            <a:off x="1219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2" name="Rectangle 312"/>
          <p:cNvSpPr>
            <a:spLocks noChangeArrowheads="1"/>
          </p:cNvSpPr>
          <p:nvPr/>
        </p:nvSpPr>
        <p:spPr bwMode="auto">
          <a:xfrm>
            <a:off x="89058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3" name="Rectangle 313"/>
          <p:cNvSpPr>
            <a:spLocks noChangeArrowheads="1"/>
          </p:cNvSpPr>
          <p:nvPr/>
        </p:nvSpPr>
        <p:spPr bwMode="auto">
          <a:xfrm>
            <a:off x="56673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4" name="Rectangle 314"/>
          <p:cNvSpPr>
            <a:spLocks noChangeArrowheads="1"/>
          </p:cNvSpPr>
          <p:nvPr/>
        </p:nvSpPr>
        <p:spPr bwMode="auto">
          <a:xfrm>
            <a:off x="1219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5" name="Rectangle 315"/>
          <p:cNvSpPr>
            <a:spLocks noChangeArrowheads="1"/>
          </p:cNvSpPr>
          <p:nvPr/>
        </p:nvSpPr>
        <p:spPr bwMode="auto">
          <a:xfrm>
            <a:off x="15573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6" name="Rectangle 316"/>
          <p:cNvSpPr>
            <a:spLocks noChangeArrowheads="1"/>
          </p:cNvSpPr>
          <p:nvPr/>
        </p:nvSpPr>
        <p:spPr bwMode="auto">
          <a:xfrm>
            <a:off x="15573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7" name="Rectangle 317"/>
          <p:cNvSpPr>
            <a:spLocks noChangeArrowheads="1"/>
          </p:cNvSpPr>
          <p:nvPr/>
        </p:nvSpPr>
        <p:spPr bwMode="auto">
          <a:xfrm>
            <a:off x="15573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8" name="Rectangle 318"/>
          <p:cNvSpPr>
            <a:spLocks noChangeArrowheads="1"/>
          </p:cNvSpPr>
          <p:nvPr/>
        </p:nvSpPr>
        <p:spPr bwMode="auto">
          <a:xfrm>
            <a:off x="1557338" y="5567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9" name="Rectangle 319"/>
          <p:cNvSpPr>
            <a:spLocks noChangeArrowheads="1"/>
          </p:cNvSpPr>
          <p:nvPr/>
        </p:nvSpPr>
        <p:spPr bwMode="auto">
          <a:xfrm>
            <a:off x="1557338" y="58912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0" name="Rectangle 320"/>
          <p:cNvSpPr>
            <a:spLocks noChangeArrowheads="1"/>
          </p:cNvSpPr>
          <p:nvPr/>
        </p:nvSpPr>
        <p:spPr bwMode="auto">
          <a:xfrm>
            <a:off x="221456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1" name="Rectangle 321"/>
          <p:cNvSpPr>
            <a:spLocks noChangeArrowheads="1"/>
          </p:cNvSpPr>
          <p:nvPr/>
        </p:nvSpPr>
        <p:spPr bwMode="auto">
          <a:xfrm>
            <a:off x="189071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2" name="Rectangle 322"/>
          <p:cNvSpPr>
            <a:spLocks noChangeArrowheads="1"/>
          </p:cNvSpPr>
          <p:nvPr/>
        </p:nvSpPr>
        <p:spPr bwMode="auto">
          <a:xfrm>
            <a:off x="25431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3" name="Rectangle 323"/>
          <p:cNvSpPr>
            <a:spLocks noChangeArrowheads="1"/>
          </p:cNvSpPr>
          <p:nvPr/>
        </p:nvSpPr>
        <p:spPr bwMode="auto">
          <a:xfrm>
            <a:off x="221456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4" name="Rectangle 324"/>
          <p:cNvSpPr>
            <a:spLocks noChangeArrowheads="1"/>
          </p:cNvSpPr>
          <p:nvPr/>
        </p:nvSpPr>
        <p:spPr bwMode="auto">
          <a:xfrm>
            <a:off x="18907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5" name="Rectangle 325"/>
          <p:cNvSpPr>
            <a:spLocks noChangeArrowheads="1"/>
          </p:cNvSpPr>
          <p:nvPr/>
        </p:nvSpPr>
        <p:spPr bwMode="auto">
          <a:xfrm>
            <a:off x="2543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6" name="Rectangle 326"/>
          <p:cNvSpPr>
            <a:spLocks noChangeArrowheads="1"/>
          </p:cNvSpPr>
          <p:nvPr/>
        </p:nvSpPr>
        <p:spPr bwMode="auto">
          <a:xfrm>
            <a:off x="221456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7" name="Rectangle 327"/>
          <p:cNvSpPr>
            <a:spLocks noChangeArrowheads="1"/>
          </p:cNvSpPr>
          <p:nvPr/>
        </p:nvSpPr>
        <p:spPr bwMode="auto">
          <a:xfrm>
            <a:off x="189071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8" name="Rectangle 328"/>
          <p:cNvSpPr>
            <a:spLocks noChangeArrowheads="1"/>
          </p:cNvSpPr>
          <p:nvPr/>
        </p:nvSpPr>
        <p:spPr bwMode="auto">
          <a:xfrm>
            <a:off x="2543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9" name="Rectangle 329"/>
          <p:cNvSpPr>
            <a:spLocks noChangeArrowheads="1"/>
          </p:cNvSpPr>
          <p:nvPr/>
        </p:nvSpPr>
        <p:spPr bwMode="auto">
          <a:xfrm>
            <a:off x="221456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0" name="Rectangle 330"/>
          <p:cNvSpPr>
            <a:spLocks noChangeArrowheads="1"/>
          </p:cNvSpPr>
          <p:nvPr/>
        </p:nvSpPr>
        <p:spPr bwMode="auto">
          <a:xfrm>
            <a:off x="18907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1" name="Rectangle 331"/>
          <p:cNvSpPr>
            <a:spLocks noChangeArrowheads="1"/>
          </p:cNvSpPr>
          <p:nvPr/>
        </p:nvSpPr>
        <p:spPr bwMode="auto">
          <a:xfrm>
            <a:off x="2543175" y="55578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2" name="Rectangle 332"/>
          <p:cNvSpPr>
            <a:spLocks noChangeArrowheads="1"/>
          </p:cNvSpPr>
          <p:nvPr/>
        </p:nvSpPr>
        <p:spPr bwMode="auto">
          <a:xfrm>
            <a:off x="221456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3" name="Rectangle 333"/>
          <p:cNvSpPr>
            <a:spLocks noChangeArrowheads="1"/>
          </p:cNvSpPr>
          <p:nvPr/>
        </p:nvSpPr>
        <p:spPr bwMode="auto">
          <a:xfrm>
            <a:off x="189071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4" name="Rectangle 334"/>
          <p:cNvSpPr>
            <a:spLocks noChangeArrowheads="1"/>
          </p:cNvSpPr>
          <p:nvPr/>
        </p:nvSpPr>
        <p:spPr bwMode="auto">
          <a:xfrm>
            <a:off x="25431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5" name="Rectangle 335"/>
          <p:cNvSpPr>
            <a:spLocks noChangeArrowheads="1"/>
          </p:cNvSpPr>
          <p:nvPr/>
        </p:nvSpPr>
        <p:spPr bwMode="auto">
          <a:xfrm>
            <a:off x="2881313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6" name="Rectangle 336"/>
          <p:cNvSpPr>
            <a:spLocks noChangeArrowheads="1"/>
          </p:cNvSpPr>
          <p:nvPr/>
        </p:nvSpPr>
        <p:spPr bwMode="auto">
          <a:xfrm>
            <a:off x="28813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7" name="Rectangle 337"/>
          <p:cNvSpPr>
            <a:spLocks noChangeArrowheads="1"/>
          </p:cNvSpPr>
          <p:nvPr/>
        </p:nvSpPr>
        <p:spPr bwMode="auto">
          <a:xfrm>
            <a:off x="2881313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8" name="Rectangle 338"/>
          <p:cNvSpPr>
            <a:spLocks noChangeArrowheads="1"/>
          </p:cNvSpPr>
          <p:nvPr/>
        </p:nvSpPr>
        <p:spPr bwMode="auto">
          <a:xfrm>
            <a:off x="28813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9" name="Rectangle 339"/>
          <p:cNvSpPr>
            <a:spLocks noChangeArrowheads="1"/>
          </p:cNvSpPr>
          <p:nvPr/>
        </p:nvSpPr>
        <p:spPr bwMode="auto">
          <a:xfrm>
            <a:off x="2881313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0" name="Rectangle 340"/>
          <p:cNvSpPr>
            <a:spLocks noChangeArrowheads="1"/>
          </p:cNvSpPr>
          <p:nvPr/>
        </p:nvSpPr>
        <p:spPr bwMode="auto">
          <a:xfrm>
            <a:off x="2286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1" name="Rectangle 341"/>
          <p:cNvSpPr>
            <a:spLocks noChangeArrowheads="1"/>
          </p:cNvSpPr>
          <p:nvPr/>
        </p:nvSpPr>
        <p:spPr bwMode="auto">
          <a:xfrm>
            <a:off x="2286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2" name="Rectangle 342"/>
          <p:cNvSpPr>
            <a:spLocks noChangeArrowheads="1"/>
          </p:cNvSpPr>
          <p:nvPr/>
        </p:nvSpPr>
        <p:spPr bwMode="auto">
          <a:xfrm>
            <a:off x="2286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3" name="Rectangle 343"/>
          <p:cNvSpPr>
            <a:spLocks noChangeArrowheads="1"/>
          </p:cNvSpPr>
          <p:nvPr/>
        </p:nvSpPr>
        <p:spPr bwMode="auto">
          <a:xfrm>
            <a:off x="2286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4" name="Rectangle 344"/>
          <p:cNvSpPr>
            <a:spLocks noChangeArrowheads="1"/>
          </p:cNvSpPr>
          <p:nvPr/>
        </p:nvSpPr>
        <p:spPr bwMode="auto">
          <a:xfrm>
            <a:off x="2286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5" name="Rectangle 345"/>
          <p:cNvSpPr>
            <a:spLocks noChangeArrowheads="1"/>
          </p:cNvSpPr>
          <p:nvPr/>
        </p:nvSpPr>
        <p:spPr bwMode="auto">
          <a:xfrm>
            <a:off x="2286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6" name="Rectangle 346"/>
          <p:cNvSpPr>
            <a:spLocks noChangeArrowheads="1"/>
          </p:cNvSpPr>
          <p:nvPr/>
        </p:nvSpPr>
        <p:spPr bwMode="auto">
          <a:xfrm>
            <a:off x="2286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7" name="Rectangle 347"/>
          <p:cNvSpPr>
            <a:spLocks noChangeArrowheads="1"/>
          </p:cNvSpPr>
          <p:nvPr/>
        </p:nvSpPr>
        <p:spPr bwMode="auto">
          <a:xfrm>
            <a:off x="2286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8" name="Rectangle 348"/>
          <p:cNvSpPr>
            <a:spLocks noChangeArrowheads="1"/>
          </p:cNvSpPr>
          <p:nvPr/>
        </p:nvSpPr>
        <p:spPr bwMode="auto">
          <a:xfrm>
            <a:off x="2286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9" name="Rectangle 349"/>
          <p:cNvSpPr>
            <a:spLocks noChangeArrowheads="1"/>
          </p:cNvSpPr>
          <p:nvPr/>
        </p:nvSpPr>
        <p:spPr bwMode="auto">
          <a:xfrm>
            <a:off x="2286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0" name="Rectangle 350"/>
          <p:cNvSpPr>
            <a:spLocks noChangeArrowheads="1"/>
          </p:cNvSpPr>
          <p:nvPr/>
        </p:nvSpPr>
        <p:spPr bwMode="auto">
          <a:xfrm>
            <a:off x="89058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1" name="Rectangle 351"/>
          <p:cNvSpPr>
            <a:spLocks noChangeArrowheads="1"/>
          </p:cNvSpPr>
          <p:nvPr/>
        </p:nvSpPr>
        <p:spPr bwMode="auto">
          <a:xfrm>
            <a:off x="5667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2" name="Rectangle 352"/>
          <p:cNvSpPr>
            <a:spLocks noChangeArrowheads="1"/>
          </p:cNvSpPr>
          <p:nvPr/>
        </p:nvSpPr>
        <p:spPr bwMode="auto">
          <a:xfrm>
            <a:off x="1219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3" name="Rectangle 353"/>
          <p:cNvSpPr>
            <a:spLocks noChangeArrowheads="1"/>
          </p:cNvSpPr>
          <p:nvPr/>
        </p:nvSpPr>
        <p:spPr bwMode="auto">
          <a:xfrm>
            <a:off x="15573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4" name="Rectangle 354"/>
          <p:cNvSpPr>
            <a:spLocks noChangeArrowheads="1"/>
          </p:cNvSpPr>
          <p:nvPr/>
        </p:nvSpPr>
        <p:spPr bwMode="auto">
          <a:xfrm>
            <a:off x="221456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5" name="Rectangle 355"/>
          <p:cNvSpPr>
            <a:spLocks noChangeArrowheads="1"/>
          </p:cNvSpPr>
          <p:nvPr/>
        </p:nvSpPr>
        <p:spPr bwMode="auto">
          <a:xfrm>
            <a:off x="18907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6" name="Rectangle 356"/>
          <p:cNvSpPr>
            <a:spLocks noChangeArrowheads="1"/>
          </p:cNvSpPr>
          <p:nvPr/>
        </p:nvSpPr>
        <p:spPr bwMode="auto">
          <a:xfrm>
            <a:off x="2543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7" name="Rectangle 357"/>
          <p:cNvSpPr>
            <a:spLocks noChangeArrowheads="1"/>
          </p:cNvSpPr>
          <p:nvPr/>
        </p:nvSpPr>
        <p:spPr bwMode="auto">
          <a:xfrm>
            <a:off x="28813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8" name="Rectangle 358"/>
          <p:cNvSpPr>
            <a:spLocks noChangeArrowheads="1"/>
          </p:cNvSpPr>
          <p:nvPr/>
        </p:nvSpPr>
        <p:spPr bwMode="auto">
          <a:xfrm>
            <a:off x="2286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9" name="Oval 359"/>
          <p:cNvSpPr>
            <a:spLocks noChangeArrowheads="1"/>
          </p:cNvSpPr>
          <p:nvPr/>
        </p:nvSpPr>
        <p:spPr bwMode="auto">
          <a:xfrm>
            <a:off x="285750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0" name="Rectangle 360"/>
          <p:cNvSpPr>
            <a:spLocks noChangeArrowheads="1"/>
          </p:cNvSpPr>
          <p:nvPr/>
        </p:nvSpPr>
        <p:spPr bwMode="auto">
          <a:xfrm>
            <a:off x="221456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1" name="Rectangle 361"/>
          <p:cNvSpPr>
            <a:spLocks noChangeArrowheads="1"/>
          </p:cNvSpPr>
          <p:nvPr/>
        </p:nvSpPr>
        <p:spPr bwMode="auto">
          <a:xfrm>
            <a:off x="18907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2" name="Rectangle 362"/>
          <p:cNvSpPr>
            <a:spLocks noChangeArrowheads="1"/>
          </p:cNvSpPr>
          <p:nvPr/>
        </p:nvSpPr>
        <p:spPr bwMode="auto">
          <a:xfrm>
            <a:off x="2543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3" name="Rectangle 363"/>
          <p:cNvSpPr>
            <a:spLocks noChangeArrowheads="1"/>
          </p:cNvSpPr>
          <p:nvPr/>
        </p:nvSpPr>
        <p:spPr bwMode="auto">
          <a:xfrm>
            <a:off x="28813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4" name="Rectangle 364"/>
          <p:cNvSpPr>
            <a:spLocks noChangeArrowheads="1"/>
          </p:cNvSpPr>
          <p:nvPr/>
        </p:nvSpPr>
        <p:spPr bwMode="auto">
          <a:xfrm>
            <a:off x="89058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5" name="Rectangle 365"/>
          <p:cNvSpPr>
            <a:spLocks noChangeArrowheads="1"/>
          </p:cNvSpPr>
          <p:nvPr/>
        </p:nvSpPr>
        <p:spPr bwMode="auto">
          <a:xfrm>
            <a:off x="5667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6" name="Rectangle 366"/>
          <p:cNvSpPr>
            <a:spLocks noChangeArrowheads="1"/>
          </p:cNvSpPr>
          <p:nvPr/>
        </p:nvSpPr>
        <p:spPr bwMode="auto">
          <a:xfrm>
            <a:off x="1219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7" name="Rectangle 367"/>
          <p:cNvSpPr>
            <a:spLocks noChangeArrowheads="1"/>
          </p:cNvSpPr>
          <p:nvPr/>
        </p:nvSpPr>
        <p:spPr bwMode="auto">
          <a:xfrm>
            <a:off x="15573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8" name="Rectangle 368"/>
          <p:cNvSpPr>
            <a:spLocks noChangeArrowheads="1"/>
          </p:cNvSpPr>
          <p:nvPr/>
        </p:nvSpPr>
        <p:spPr bwMode="auto">
          <a:xfrm>
            <a:off x="2286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9" name="Rectangle 369"/>
          <p:cNvSpPr>
            <a:spLocks noChangeArrowheads="1"/>
          </p:cNvSpPr>
          <p:nvPr/>
        </p:nvSpPr>
        <p:spPr bwMode="auto">
          <a:xfrm>
            <a:off x="321468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0" name="Rectangle 370"/>
          <p:cNvSpPr>
            <a:spLocks noChangeArrowheads="1"/>
          </p:cNvSpPr>
          <p:nvPr/>
        </p:nvSpPr>
        <p:spPr bwMode="auto">
          <a:xfrm>
            <a:off x="321468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1" name="Rectangle 371"/>
          <p:cNvSpPr>
            <a:spLocks noChangeArrowheads="1"/>
          </p:cNvSpPr>
          <p:nvPr/>
        </p:nvSpPr>
        <p:spPr bwMode="auto">
          <a:xfrm>
            <a:off x="3214688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2" name="Rectangle 372"/>
          <p:cNvSpPr>
            <a:spLocks noChangeArrowheads="1"/>
          </p:cNvSpPr>
          <p:nvPr/>
        </p:nvSpPr>
        <p:spPr bwMode="auto">
          <a:xfrm>
            <a:off x="321468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3" name="Rectangle 373"/>
          <p:cNvSpPr>
            <a:spLocks noChangeArrowheads="1"/>
          </p:cNvSpPr>
          <p:nvPr/>
        </p:nvSpPr>
        <p:spPr bwMode="auto">
          <a:xfrm>
            <a:off x="321468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4" name="Rectangle 374"/>
          <p:cNvSpPr>
            <a:spLocks noChangeArrowheads="1"/>
          </p:cNvSpPr>
          <p:nvPr/>
        </p:nvSpPr>
        <p:spPr bwMode="auto">
          <a:xfrm>
            <a:off x="321468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5" name="Rectangle 375"/>
          <p:cNvSpPr>
            <a:spLocks noChangeArrowheads="1"/>
          </p:cNvSpPr>
          <p:nvPr/>
        </p:nvSpPr>
        <p:spPr bwMode="auto">
          <a:xfrm>
            <a:off x="321468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6" name="Rectangle 376"/>
          <p:cNvSpPr>
            <a:spLocks noChangeArrowheads="1"/>
          </p:cNvSpPr>
          <p:nvPr/>
        </p:nvSpPr>
        <p:spPr bwMode="auto">
          <a:xfrm>
            <a:off x="3214688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3214688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8" name="Rectangle 378"/>
          <p:cNvSpPr>
            <a:spLocks noChangeArrowheads="1"/>
          </p:cNvSpPr>
          <p:nvPr/>
        </p:nvSpPr>
        <p:spPr bwMode="auto">
          <a:xfrm>
            <a:off x="321468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9" name="Rectangle 379"/>
          <p:cNvSpPr>
            <a:spLocks noChangeArrowheads="1"/>
          </p:cNvSpPr>
          <p:nvPr/>
        </p:nvSpPr>
        <p:spPr bwMode="auto">
          <a:xfrm>
            <a:off x="321468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60" name="Rectangle 380"/>
          <p:cNvSpPr>
            <a:spLocks noChangeArrowheads="1"/>
          </p:cNvSpPr>
          <p:nvPr/>
        </p:nvSpPr>
        <p:spPr bwMode="auto">
          <a:xfrm>
            <a:off x="321468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2" name="Rectangle 502"/>
          <p:cNvSpPr>
            <a:spLocks noChangeArrowheads="1"/>
          </p:cNvSpPr>
          <p:nvPr/>
        </p:nvSpPr>
        <p:spPr bwMode="auto">
          <a:xfrm>
            <a:off x="591502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3" name="Rectangle 503"/>
          <p:cNvSpPr>
            <a:spLocks noChangeArrowheads="1"/>
          </p:cNvSpPr>
          <p:nvPr/>
        </p:nvSpPr>
        <p:spPr bwMode="auto">
          <a:xfrm>
            <a:off x="559117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4" name="Rectangle 504"/>
          <p:cNvSpPr>
            <a:spLocks noChangeArrowheads="1"/>
          </p:cNvSpPr>
          <p:nvPr/>
        </p:nvSpPr>
        <p:spPr bwMode="auto">
          <a:xfrm>
            <a:off x="624363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5" name="Rectangle 505"/>
          <p:cNvSpPr>
            <a:spLocks noChangeArrowheads="1"/>
          </p:cNvSpPr>
          <p:nvPr/>
        </p:nvSpPr>
        <p:spPr bwMode="auto">
          <a:xfrm>
            <a:off x="5915025" y="3219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6" name="Rectangle 506"/>
          <p:cNvSpPr>
            <a:spLocks noChangeArrowheads="1"/>
          </p:cNvSpPr>
          <p:nvPr/>
        </p:nvSpPr>
        <p:spPr bwMode="auto">
          <a:xfrm>
            <a:off x="5591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7" name="Rectangle 507"/>
          <p:cNvSpPr>
            <a:spLocks noChangeArrowheads="1"/>
          </p:cNvSpPr>
          <p:nvPr/>
        </p:nvSpPr>
        <p:spPr bwMode="auto">
          <a:xfrm>
            <a:off x="624363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8" name="Rectangle 508"/>
          <p:cNvSpPr>
            <a:spLocks noChangeArrowheads="1"/>
          </p:cNvSpPr>
          <p:nvPr/>
        </p:nvSpPr>
        <p:spPr bwMode="auto">
          <a:xfrm>
            <a:off x="591502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9" name="Rectangle 509"/>
          <p:cNvSpPr>
            <a:spLocks noChangeArrowheads="1"/>
          </p:cNvSpPr>
          <p:nvPr/>
        </p:nvSpPr>
        <p:spPr bwMode="auto">
          <a:xfrm>
            <a:off x="5591175" y="35623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0" name="Rectangle 510"/>
          <p:cNvSpPr>
            <a:spLocks noChangeArrowheads="1"/>
          </p:cNvSpPr>
          <p:nvPr/>
        </p:nvSpPr>
        <p:spPr bwMode="auto">
          <a:xfrm>
            <a:off x="6243638" y="35623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1" name="Rectangle 511"/>
          <p:cNvSpPr>
            <a:spLocks noChangeArrowheads="1"/>
          </p:cNvSpPr>
          <p:nvPr/>
        </p:nvSpPr>
        <p:spPr bwMode="auto">
          <a:xfrm>
            <a:off x="5915025" y="3900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" name="Rectangle 512"/>
          <p:cNvSpPr>
            <a:spLocks noChangeArrowheads="1"/>
          </p:cNvSpPr>
          <p:nvPr/>
        </p:nvSpPr>
        <p:spPr bwMode="auto">
          <a:xfrm>
            <a:off x="5591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3" name="Rectangle 513"/>
          <p:cNvSpPr>
            <a:spLocks noChangeArrowheads="1"/>
          </p:cNvSpPr>
          <p:nvPr/>
        </p:nvSpPr>
        <p:spPr bwMode="auto">
          <a:xfrm>
            <a:off x="624363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4" name="Rectangle 514"/>
          <p:cNvSpPr>
            <a:spLocks noChangeArrowheads="1"/>
          </p:cNvSpPr>
          <p:nvPr/>
        </p:nvSpPr>
        <p:spPr bwMode="auto">
          <a:xfrm>
            <a:off x="5915025" y="4224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5" name="Rectangle 515"/>
          <p:cNvSpPr>
            <a:spLocks noChangeArrowheads="1"/>
          </p:cNvSpPr>
          <p:nvPr/>
        </p:nvSpPr>
        <p:spPr bwMode="auto">
          <a:xfrm>
            <a:off x="5591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6" name="Rectangle 516"/>
          <p:cNvSpPr>
            <a:spLocks noChangeArrowheads="1"/>
          </p:cNvSpPr>
          <p:nvPr/>
        </p:nvSpPr>
        <p:spPr bwMode="auto">
          <a:xfrm>
            <a:off x="624363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7" name="Rectangle 517"/>
          <p:cNvSpPr>
            <a:spLocks noChangeArrowheads="1"/>
          </p:cNvSpPr>
          <p:nvPr/>
        </p:nvSpPr>
        <p:spPr bwMode="auto">
          <a:xfrm>
            <a:off x="65817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8" name="Rectangle 518"/>
          <p:cNvSpPr>
            <a:spLocks noChangeArrowheads="1"/>
          </p:cNvSpPr>
          <p:nvPr/>
        </p:nvSpPr>
        <p:spPr bwMode="auto">
          <a:xfrm>
            <a:off x="65817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9" name="Rectangle 519"/>
          <p:cNvSpPr>
            <a:spLocks noChangeArrowheads="1"/>
          </p:cNvSpPr>
          <p:nvPr/>
        </p:nvSpPr>
        <p:spPr bwMode="auto">
          <a:xfrm>
            <a:off x="658177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0" name="Rectangle 520"/>
          <p:cNvSpPr>
            <a:spLocks noChangeArrowheads="1"/>
          </p:cNvSpPr>
          <p:nvPr/>
        </p:nvSpPr>
        <p:spPr bwMode="auto">
          <a:xfrm>
            <a:off x="65817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1" name="Rectangle 521"/>
          <p:cNvSpPr>
            <a:spLocks noChangeArrowheads="1"/>
          </p:cNvSpPr>
          <p:nvPr/>
        </p:nvSpPr>
        <p:spPr bwMode="auto">
          <a:xfrm>
            <a:off x="65817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2" name="Rectangle 522"/>
          <p:cNvSpPr>
            <a:spLocks noChangeArrowheads="1"/>
          </p:cNvSpPr>
          <p:nvPr/>
        </p:nvSpPr>
        <p:spPr bwMode="auto">
          <a:xfrm>
            <a:off x="459105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3" name="Rectangle 523"/>
          <p:cNvSpPr>
            <a:spLocks noChangeArrowheads="1"/>
          </p:cNvSpPr>
          <p:nvPr/>
        </p:nvSpPr>
        <p:spPr bwMode="auto">
          <a:xfrm>
            <a:off x="42672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4" name="Rectangle 524"/>
          <p:cNvSpPr>
            <a:spLocks noChangeArrowheads="1"/>
          </p:cNvSpPr>
          <p:nvPr/>
        </p:nvSpPr>
        <p:spPr bwMode="auto">
          <a:xfrm>
            <a:off x="4919663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5" name="Rectangle 525"/>
          <p:cNvSpPr>
            <a:spLocks noChangeArrowheads="1"/>
          </p:cNvSpPr>
          <p:nvPr/>
        </p:nvSpPr>
        <p:spPr bwMode="auto">
          <a:xfrm>
            <a:off x="4591050" y="32099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6" name="Rectangle 526"/>
          <p:cNvSpPr>
            <a:spLocks noChangeArrowheads="1"/>
          </p:cNvSpPr>
          <p:nvPr/>
        </p:nvSpPr>
        <p:spPr bwMode="auto">
          <a:xfrm>
            <a:off x="4267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7" name="Rectangle 527"/>
          <p:cNvSpPr>
            <a:spLocks noChangeArrowheads="1"/>
          </p:cNvSpPr>
          <p:nvPr/>
        </p:nvSpPr>
        <p:spPr bwMode="auto">
          <a:xfrm>
            <a:off x="49196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8" name="Rectangle 528"/>
          <p:cNvSpPr>
            <a:spLocks noChangeArrowheads="1"/>
          </p:cNvSpPr>
          <p:nvPr/>
        </p:nvSpPr>
        <p:spPr bwMode="auto">
          <a:xfrm>
            <a:off x="4591050" y="35528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9" name="Rectangle 529"/>
          <p:cNvSpPr>
            <a:spLocks noChangeArrowheads="1"/>
          </p:cNvSpPr>
          <p:nvPr/>
        </p:nvSpPr>
        <p:spPr bwMode="auto">
          <a:xfrm>
            <a:off x="4267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0" name="Rectangle 530"/>
          <p:cNvSpPr>
            <a:spLocks noChangeArrowheads="1"/>
          </p:cNvSpPr>
          <p:nvPr/>
        </p:nvSpPr>
        <p:spPr bwMode="auto">
          <a:xfrm>
            <a:off x="4919663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1" name="Rectangle 531"/>
          <p:cNvSpPr>
            <a:spLocks noChangeArrowheads="1"/>
          </p:cNvSpPr>
          <p:nvPr/>
        </p:nvSpPr>
        <p:spPr bwMode="auto">
          <a:xfrm>
            <a:off x="4591050" y="38909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2" name="Rectangle 532"/>
          <p:cNvSpPr>
            <a:spLocks noChangeArrowheads="1"/>
          </p:cNvSpPr>
          <p:nvPr/>
        </p:nvSpPr>
        <p:spPr bwMode="auto">
          <a:xfrm>
            <a:off x="4267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3" name="Rectangle 533"/>
          <p:cNvSpPr>
            <a:spLocks noChangeArrowheads="1"/>
          </p:cNvSpPr>
          <p:nvPr/>
        </p:nvSpPr>
        <p:spPr bwMode="auto">
          <a:xfrm>
            <a:off x="49196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4" name="Rectangle 534"/>
          <p:cNvSpPr>
            <a:spLocks noChangeArrowheads="1"/>
          </p:cNvSpPr>
          <p:nvPr/>
        </p:nvSpPr>
        <p:spPr bwMode="auto">
          <a:xfrm>
            <a:off x="459105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5" name="Rectangle 535"/>
          <p:cNvSpPr>
            <a:spLocks noChangeArrowheads="1"/>
          </p:cNvSpPr>
          <p:nvPr/>
        </p:nvSpPr>
        <p:spPr bwMode="auto">
          <a:xfrm>
            <a:off x="42672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6" name="Rectangle 536"/>
          <p:cNvSpPr>
            <a:spLocks noChangeArrowheads="1"/>
          </p:cNvSpPr>
          <p:nvPr/>
        </p:nvSpPr>
        <p:spPr bwMode="auto">
          <a:xfrm>
            <a:off x="4919663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7" name="Rectangle 537"/>
          <p:cNvSpPr>
            <a:spLocks noChangeArrowheads="1"/>
          </p:cNvSpPr>
          <p:nvPr/>
        </p:nvSpPr>
        <p:spPr bwMode="auto">
          <a:xfrm>
            <a:off x="52578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8" name="Rectangle 538"/>
          <p:cNvSpPr>
            <a:spLocks noChangeArrowheads="1"/>
          </p:cNvSpPr>
          <p:nvPr/>
        </p:nvSpPr>
        <p:spPr bwMode="auto">
          <a:xfrm>
            <a:off x="5257800" y="3209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9" name="Rectangle 539"/>
          <p:cNvSpPr>
            <a:spLocks noChangeArrowheads="1"/>
          </p:cNvSpPr>
          <p:nvPr/>
        </p:nvSpPr>
        <p:spPr bwMode="auto">
          <a:xfrm>
            <a:off x="5257800" y="35528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0" name="Rectangle 540"/>
          <p:cNvSpPr>
            <a:spLocks noChangeArrowheads="1"/>
          </p:cNvSpPr>
          <p:nvPr/>
        </p:nvSpPr>
        <p:spPr bwMode="auto">
          <a:xfrm>
            <a:off x="5257800" y="38909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1" name="Rectangle 541"/>
          <p:cNvSpPr>
            <a:spLocks noChangeArrowheads="1"/>
          </p:cNvSpPr>
          <p:nvPr/>
        </p:nvSpPr>
        <p:spPr bwMode="auto">
          <a:xfrm>
            <a:off x="52578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2" name="Rectangle 542"/>
          <p:cNvSpPr>
            <a:spLocks noChangeArrowheads="1"/>
          </p:cNvSpPr>
          <p:nvPr/>
        </p:nvSpPr>
        <p:spPr bwMode="auto">
          <a:xfrm>
            <a:off x="459105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3" name="Rectangle 543"/>
          <p:cNvSpPr>
            <a:spLocks noChangeArrowheads="1"/>
          </p:cNvSpPr>
          <p:nvPr/>
        </p:nvSpPr>
        <p:spPr bwMode="auto">
          <a:xfrm>
            <a:off x="4267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4" name="Rectangle 544"/>
          <p:cNvSpPr>
            <a:spLocks noChangeArrowheads="1"/>
          </p:cNvSpPr>
          <p:nvPr/>
        </p:nvSpPr>
        <p:spPr bwMode="auto">
          <a:xfrm>
            <a:off x="49196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5" name="Rectangle 545"/>
          <p:cNvSpPr>
            <a:spLocks noChangeArrowheads="1"/>
          </p:cNvSpPr>
          <p:nvPr/>
        </p:nvSpPr>
        <p:spPr bwMode="auto">
          <a:xfrm>
            <a:off x="459105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6" name="Rectangle 546"/>
          <p:cNvSpPr>
            <a:spLocks noChangeArrowheads="1"/>
          </p:cNvSpPr>
          <p:nvPr/>
        </p:nvSpPr>
        <p:spPr bwMode="auto">
          <a:xfrm>
            <a:off x="4267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7" name="Rectangle 547"/>
          <p:cNvSpPr>
            <a:spLocks noChangeArrowheads="1"/>
          </p:cNvSpPr>
          <p:nvPr/>
        </p:nvSpPr>
        <p:spPr bwMode="auto">
          <a:xfrm>
            <a:off x="49196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8" name="Rectangle 548"/>
          <p:cNvSpPr>
            <a:spLocks noChangeArrowheads="1"/>
          </p:cNvSpPr>
          <p:nvPr/>
        </p:nvSpPr>
        <p:spPr bwMode="auto">
          <a:xfrm>
            <a:off x="459105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9" name="Rectangle 549"/>
          <p:cNvSpPr>
            <a:spLocks noChangeArrowheads="1"/>
          </p:cNvSpPr>
          <p:nvPr/>
        </p:nvSpPr>
        <p:spPr bwMode="auto">
          <a:xfrm>
            <a:off x="4267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0" name="Rectangle 550"/>
          <p:cNvSpPr>
            <a:spLocks noChangeArrowheads="1"/>
          </p:cNvSpPr>
          <p:nvPr/>
        </p:nvSpPr>
        <p:spPr bwMode="auto">
          <a:xfrm>
            <a:off x="49196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1" name="Rectangle 551"/>
          <p:cNvSpPr>
            <a:spLocks noChangeArrowheads="1"/>
          </p:cNvSpPr>
          <p:nvPr/>
        </p:nvSpPr>
        <p:spPr bwMode="auto">
          <a:xfrm>
            <a:off x="459105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2" name="Rectangle 552"/>
          <p:cNvSpPr>
            <a:spLocks noChangeArrowheads="1"/>
          </p:cNvSpPr>
          <p:nvPr/>
        </p:nvSpPr>
        <p:spPr bwMode="auto">
          <a:xfrm>
            <a:off x="4267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3" name="Rectangle 553"/>
          <p:cNvSpPr>
            <a:spLocks noChangeArrowheads="1"/>
          </p:cNvSpPr>
          <p:nvPr/>
        </p:nvSpPr>
        <p:spPr bwMode="auto">
          <a:xfrm>
            <a:off x="49196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4" name="Rectangle 554"/>
          <p:cNvSpPr>
            <a:spLocks noChangeArrowheads="1"/>
          </p:cNvSpPr>
          <p:nvPr/>
        </p:nvSpPr>
        <p:spPr bwMode="auto">
          <a:xfrm>
            <a:off x="459105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5" name="Rectangle 555"/>
          <p:cNvSpPr>
            <a:spLocks noChangeArrowheads="1"/>
          </p:cNvSpPr>
          <p:nvPr/>
        </p:nvSpPr>
        <p:spPr bwMode="auto">
          <a:xfrm>
            <a:off x="4267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6" name="Rectangle 556"/>
          <p:cNvSpPr>
            <a:spLocks noChangeArrowheads="1"/>
          </p:cNvSpPr>
          <p:nvPr/>
        </p:nvSpPr>
        <p:spPr bwMode="auto">
          <a:xfrm>
            <a:off x="49196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7" name="Rectangle 557"/>
          <p:cNvSpPr>
            <a:spLocks noChangeArrowheads="1"/>
          </p:cNvSpPr>
          <p:nvPr/>
        </p:nvSpPr>
        <p:spPr bwMode="auto">
          <a:xfrm>
            <a:off x="52578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8" name="Rectangle 558"/>
          <p:cNvSpPr>
            <a:spLocks noChangeArrowheads="1"/>
          </p:cNvSpPr>
          <p:nvPr/>
        </p:nvSpPr>
        <p:spPr bwMode="auto">
          <a:xfrm>
            <a:off x="52578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9" name="Rectangle 559"/>
          <p:cNvSpPr>
            <a:spLocks noChangeArrowheads="1"/>
          </p:cNvSpPr>
          <p:nvPr/>
        </p:nvSpPr>
        <p:spPr bwMode="auto">
          <a:xfrm>
            <a:off x="52578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0" name="Rectangle 560"/>
          <p:cNvSpPr>
            <a:spLocks noChangeArrowheads="1"/>
          </p:cNvSpPr>
          <p:nvPr/>
        </p:nvSpPr>
        <p:spPr bwMode="auto">
          <a:xfrm>
            <a:off x="5257800" y="5567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1" name="Rectangle 561"/>
          <p:cNvSpPr>
            <a:spLocks noChangeArrowheads="1"/>
          </p:cNvSpPr>
          <p:nvPr/>
        </p:nvSpPr>
        <p:spPr bwMode="auto">
          <a:xfrm>
            <a:off x="5257800" y="5891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2" name="Rectangle 562"/>
          <p:cNvSpPr>
            <a:spLocks noChangeArrowheads="1"/>
          </p:cNvSpPr>
          <p:nvPr/>
        </p:nvSpPr>
        <p:spPr bwMode="auto">
          <a:xfrm>
            <a:off x="591502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3" name="Rectangle 563"/>
          <p:cNvSpPr>
            <a:spLocks noChangeArrowheads="1"/>
          </p:cNvSpPr>
          <p:nvPr/>
        </p:nvSpPr>
        <p:spPr bwMode="auto">
          <a:xfrm>
            <a:off x="559117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4" name="Rectangle 564"/>
          <p:cNvSpPr>
            <a:spLocks noChangeArrowheads="1"/>
          </p:cNvSpPr>
          <p:nvPr/>
        </p:nvSpPr>
        <p:spPr bwMode="auto">
          <a:xfrm>
            <a:off x="624363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5" name="Rectangle 565"/>
          <p:cNvSpPr>
            <a:spLocks noChangeArrowheads="1"/>
          </p:cNvSpPr>
          <p:nvPr/>
        </p:nvSpPr>
        <p:spPr bwMode="auto">
          <a:xfrm>
            <a:off x="591502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6" name="Rectangle 566"/>
          <p:cNvSpPr>
            <a:spLocks noChangeArrowheads="1"/>
          </p:cNvSpPr>
          <p:nvPr/>
        </p:nvSpPr>
        <p:spPr bwMode="auto">
          <a:xfrm>
            <a:off x="5591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7" name="Rectangle 567"/>
          <p:cNvSpPr>
            <a:spLocks noChangeArrowheads="1"/>
          </p:cNvSpPr>
          <p:nvPr/>
        </p:nvSpPr>
        <p:spPr bwMode="auto">
          <a:xfrm>
            <a:off x="624363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8" name="Rectangle 568"/>
          <p:cNvSpPr>
            <a:spLocks noChangeArrowheads="1"/>
          </p:cNvSpPr>
          <p:nvPr/>
        </p:nvSpPr>
        <p:spPr bwMode="auto">
          <a:xfrm>
            <a:off x="591502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9" name="Rectangle 569"/>
          <p:cNvSpPr>
            <a:spLocks noChangeArrowheads="1"/>
          </p:cNvSpPr>
          <p:nvPr/>
        </p:nvSpPr>
        <p:spPr bwMode="auto">
          <a:xfrm>
            <a:off x="5591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0" name="Rectangle 570"/>
          <p:cNvSpPr>
            <a:spLocks noChangeArrowheads="1"/>
          </p:cNvSpPr>
          <p:nvPr/>
        </p:nvSpPr>
        <p:spPr bwMode="auto">
          <a:xfrm>
            <a:off x="6243638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1" name="Rectangle 571"/>
          <p:cNvSpPr>
            <a:spLocks noChangeArrowheads="1"/>
          </p:cNvSpPr>
          <p:nvPr/>
        </p:nvSpPr>
        <p:spPr bwMode="auto">
          <a:xfrm>
            <a:off x="591502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2" name="Rectangle 572"/>
          <p:cNvSpPr>
            <a:spLocks noChangeArrowheads="1"/>
          </p:cNvSpPr>
          <p:nvPr/>
        </p:nvSpPr>
        <p:spPr bwMode="auto">
          <a:xfrm>
            <a:off x="55911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3" name="Rectangle 573"/>
          <p:cNvSpPr>
            <a:spLocks noChangeArrowheads="1"/>
          </p:cNvSpPr>
          <p:nvPr/>
        </p:nvSpPr>
        <p:spPr bwMode="auto">
          <a:xfrm>
            <a:off x="6243638" y="55578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4" name="Rectangle 574"/>
          <p:cNvSpPr>
            <a:spLocks noChangeArrowheads="1"/>
          </p:cNvSpPr>
          <p:nvPr/>
        </p:nvSpPr>
        <p:spPr bwMode="auto">
          <a:xfrm>
            <a:off x="591502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5" name="Rectangle 575"/>
          <p:cNvSpPr>
            <a:spLocks noChangeArrowheads="1"/>
          </p:cNvSpPr>
          <p:nvPr/>
        </p:nvSpPr>
        <p:spPr bwMode="auto">
          <a:xfrm>
            <a:off x="559117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6" name="Rectangle 576"/>
          <p:cNvSpPr>
            <a:spLocks noChangeArrowheads="1"/>
          </p:cNvSpPr>
          <p:nvPr/>
        </p:nvSpPr>
        <p:spPr bwMode="auto">
          <a:xfrm>
            <a:off x="624363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7" name="Rectangle 577"/>
          <p:cNvSpPr>
            <a:spLocks noChangeArrowheads="1"/>
          </p:cNvSpPr>
          <p:nvPr/>
        </p:nvSpPr>
        <p:spPr bwMode="auto">
          <a:xfrm>
            <a:off x="65817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8" name="Rectangle 578"/>
          <p:cNvSpPr>
            <a:spLocks noChangeArrowheads="1"/>
          </p:cNvSpPr>
          <p:nvPr/>
        </p:nvSpPr>
        <p:spPr bwMode="auto">
          <a:xfrm>
            <a:off x="65817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9" name="Rectangle 579"/>
          <p:cNvSpPr>
            <a:spLocks noChangeArrowheads="1"/>
          </p:cNvSpPr>
          <p:nvPr/>
        </p:nvSpPr>
        <p:spPr bwMode="auto">
          <a:xfrm>
            <a:off x="6581775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0" name="Rectangle 580"/>
          <p:cNvSpPr>
            <a:spLocks noChangeArrowheads="1"/>
          </p:cNvSpPr>
          <p:nvPr/>
        </p:nvSpPr>
        <p:spPr bwMode="auto">
          <a:xfrm>
            <a:off x="65817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1" name="Rectangle 581"/>
          <p:cNvSpPr>
            <a:spLocks noChangeArrowheads="1"/>
          </p:cNvSpPr>
          <p:nvPr/>
        </p:nvSpPr>
        <p:spPr bwMode="auto">
          <a:xfrm>
            <a:off x="65817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2" name="Rectangle 582"/>
          <p:cNvSpPr>
            <a:spLocks noChangeArrowheads="1"/>
          </p:cNvSpPr>
          <p:nvPr/>
        </p:nvSpPr>
        <p:spPr bwMode="auto">
          <a:xfrm>
            <a:off x="3929063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3" name="Rectangle 583"/>
          <p:cNvSpPr>
            <a:spLocks noChangeArrowheads="1"/>
          </p:cNvSpPr>
          <p:nvPr/>
        </p:nvSpPr>
        <p:spPr bwMode="auto">
          <a:xfrm>
            <a:off x="39290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4" name="Rectangle 584"/>
          <p:cNvSpPr>
            <a:spLocks noChangeArrowheads="1"/>
          </p:cNvSpPr>
          <p:nvPr/>
        </p:nvSpPr>
        <p:spPr bwMode="auto">
          <a:xfrm>
            <a:off x="3929063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5" name="Rectangle 585"/>
          <p:cNvSpPr>
            <a:spLocks noChangeArrowheads="1"/>
          </p:cNvSpPr>
          <p:nvPr/>
        </p:nvSpPr>
        <p:spPr bwMode="auto">
          <a:xfrm>
            <a:off x="39290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6" name="Rectangle 586"/>
          <p:cNvSpPr>
            <a:spLocks noChangeArrowheads="1"/>
          </p:cNvSpPr>
          <p:nvPr/>
        </p:nvSpPr>
        <p:spPr bwMode="auto">
          <a:xfrm>
            <a:off x="3929063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7" name="Rectangle 587"/>
          <p:cNvSpPr>
            <a:spLocks noChangeArrowheads="1"/>
          </p:cNvSpPr>
          <p:nvPr/>
        </p:nvSpPr>
        <p:spPr bwMode="auto">
          <a:xfrm>
            <a:off x="39290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8" name="Rectangle 588"/>
          <p:cNvSpPr>
            <a:spLocks noChangeArrowheads="1"/>
          </p:cNvSpPr>
          <p:nvPr/>
        </p:nvSpPr>
        <p:spPr bwMode="auto">
          <a:xfrm>
            <a:off x="39290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9" name="Rectangle 589"/>
          <p:cNvSpPr>
            <a:spLocks noChangeArrowheads="1"/>
          </p:cNvSpPr>
          <p:nvPr/>
        </p:nvSpPr>
        <p:spPr bwMode="auto">
          <a:xfrm>
            <a:off x="39290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0" name="Rectangle 590"/>
          <p:cNvSpPr>
            <a:spLocks noChangeArrowheads="1"/>
          </p:cNvSpPr>
          <p:nvPr/>
        </p:nvSpPr>
        <p:spPr bwMode="auto">
          <a:xfrm>
            <a:off x="39290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1" name="Rectangle 591"/>
          <p:cNvSpPr>
            <a:spLocks noChangeArrowheads="1"/>
          </p:cNvSpPr>
          <p:nvPr/>
        </p:nvSpPr>
        <p:spPr bwMode="auto">
          <a:xfrm>
            <a:off x="39290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2" name="Rectangle 592"/>
          <p:cNvSpPr>
            <a:spLocks noChangeArrowheads="1"/>
          </p:cNvSpPr>
          <p:nvPr/>
        </p:nvSpPr>
        <p:spPr bwMode="auto">
          <a:xfrm>
            <a:off x="459105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3" name="Rectangle 593"/>
          <p:cNvSpPr>
            <a:spLocks noChangeArrowheads="1"/>
          </p:cNvSpPr>
          <p:nvPr/>
        </p:nvSpPr>
        <p:spPr bwMode="auto">
          <a:xfrm>
            <a:off x="4267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4" name="Rectangle 594"/>
          <p:cNvSpPr>
            <a:spLocks noChangeArrowheads="1"/>
          </p:cNvSpPr>
          <p:nvPr/>
        </p:nvSpPr>
        <p:spPr bwMode="auto">
          <a:xfrm>
            <a:off x="49196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5" name="Rectangle 595"/>
          <p:cNvSpPr>
            <a:spLocks noChangeArrowheads="1"/>
          </p:cNvSpPr>
          <p:nvPr/>
        </p:nvSpPr>
        <p:spPr bwMode="auto">
          <a:xfrm>
            <a:off x="52578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6" name="Rectangle 596"/>
          <p:cNvSpPr>
            <a:spLocks noChangeArrowheads="1"/>
          </p:cNvSpPr>
          <p:nvPr/>
        </p:nvSpPr>
        <p:spPr bwMode="auto">
          <a:xfrm>
            <a:off x="591502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7" name="Rectangle 597"/>
          <p:cNvSpPr>
            <a:spLocks noChangeArrowheads="1"/>
          </p:cNvSpPr>
          <p:nvPr/>
        </p:nvSpPr>
        <p:spPr bwMode="auto">
          <a:xfrm>
            <a:off x="5591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8" name="Rectangle 598"/>
          <p:cNvSpPr>
            <a:spLocks noChangeArrowheads="1"/>
          </p:cNvSpPr>
          <p:nvPr/>
        </p:nvSpPr>
        <p:spPr bwMode="auto">
          <a:xfrm>
            <a:off x="624363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9" name="Rectangle 599"/>
          <p:cNvSpPr>
            <a:spLocks noChangeArrowheads="1"/>
          </p:cNvSpPr>
          <p:nvPr/>
        </p:nvSpPr>
        <p:spPr bwMode="auto">
          <a:xfrm>
            <a:off x="65817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0" name="Rectangle 600"/>
          <p:cNvSpPr>
            <a:spLocks noChangeArrowheads="1"/>
          </p:cNvSpPr>
          <p:nvPr/>
        </p:nvSpPr>
        <p:spPr bwMode="auto">
          <a:xfrm>
            <a:off x="39290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1" name="Oval 601"/>
          <p:cNvSpPr>
            <a:spLocks noChangeArrowheads="1"/>
          </p:cNvSpPr>
          <p:nvPr/>
        </p:nvSpPr>
        <p:spPr bwMode="auto">
          <a:xfrm>
            <a:off x="3986213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2" name="Rectangle 602"/>
          <p:cNvSpPr>
            <a:spLocks noChangeArrowheads="1"/>
          </p:cNvSpPr>
          <p:nvPr/>
        </p:nvSpPr>
        <p:spPr bwMode="auto">
          <a:xfrm>
            <a:off x="591502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3" name="Rectangle 603"/>
          <p:cNvSpPr>
            <a:spLocks noChangeArrowheads="1"/>
          </p:cNvSpPr>
          <p:nvPr/>
        </p:nvSpPr>
        <p:spPr bwMode="auto">
          <a:xfrm>
            <a:off x="5591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4" name="Rectangle 604"/>
          <p:cNvSpPr>
            <a:spLocks noChangeArrowheads="1"/>
          </p:cNvSpPr>
          <p:nvPr/>
        </p:nvSpPr>
        <p:spPr bwMode="auto">
          <a:xfrm>
            <a:off x="624363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5" name="Rectangle 605"/>
          <p:cNvSpPr>
            <a:spLocks noChangeArrowheads="1"/>
          </p:cNvSpPr>
          <p:nvPr/>
        </p:nvSpPr>
        <p:spPr bwMode="auto">
          <a:xfrm>
            <a:off x="65817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6" name="Rectangle 606"/>
          <p:cNvSpPr>
            <a:spLocks noChangeArrowheads="1"/>
          </p:cNvSpPr>
          <p:nvPr/>
        </p:nvSpPr>
        <p:spPr bwMode="auto">
          <a:xfrm>
            <a:off x="459105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7" name="Rectangle 607"/>
          <p:cNvSpPr>
            <a:spLocks noChangeArrowheads="1"/>
          </p:cNvSpPr>
          <p:nvPr/>
        </p:nvSpPr>
        <p:spPr bwMode="auto">
          <a:xfrm>
            <a:off x="4267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8" name="Rectangle 608"/>
          <p:cNvSpPr>
            <a:spLocks noChangeArrowheads="1"/>
          </p:cNvSpPr>
          <p:nvPr/>
        </p:nvSpPr>
        <p:spPr bwMode="auto">
          <a:xfrm>
            <a:off x="49196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9" name="Rectangle 609"/>
          <p:cNvSpPr>
            <a:spLocks noChangeArrowheads="1"/>
          </p:cNvSpPr>
          <p:nvPr/>
        </p:nvSpPr>
        <p:spPr bwMode="auto">
          <a:xfrm>
            <a:off x="52578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0" name="Rectangle 610"/>
          <p:cNvSpPr>
            <a:spLocks noChangeArrowheads="1"/>
          </p:cNvSpPr>
          <p:nvPr/>
        </p:nvSpPr>
        <p:spPr bwMode="auto">
          <a:xfrm>
            <a:off x="39290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1" name="Rectangle 611"/>
          <p:cNvSpPr>
            <a:spLocks noChangeArrowheads="1"/>
          </p:cNvSpPr>
          <p:nvPr/>
        </p:nvSpPr>
        <p:spPr bwMode="auto">
          <a:xfrm>
            <a:off x="6915150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2" name="Rectangle 612"/>
          <p:cNvSpPr>
            <a:spLocks noChangeArrowheads="1"/>
          </p:cNvSpPr>
          <p:nvPr/>
        </p:nvSpPr>
        <p:spPr bwMode="auto">
          <a:xfrm>
            <a:off x="6915150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3" name="Rectangle 613"/>
          <p:cNvSpPr>
            <a:spLocks noChangeArrowheads="1"/>
          </p:cNvSpPr>
          <p:nvPr/>
        </p:nvSpPr>
        <p:spPr bwMode="auto">
          <a:xfrm>
            <a:off x="6915150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4" name="Rectangle 614"/>
          <p:cNvSpPr>
            <a:spLocks noChangeArrowheads="1"/>
          </p:cNvSpPr>
          <p:nvPr/>
        </p:nvSpPr>
        <p:spPr bwMode="auto">
          <a:xfrm>
            <a:off x="6915150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5" name="Rectangle 615"/>
          <p:cNvSpPr>
            <a:spLocks noChangeArrowheads="1"/>
          </p:cNvSpPr>
          <p:nvPr/>
        </p:nvSpPr>
        <p:spPr bwMode="auto">
          <a:xfrm>
            <a:off x="6915150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6" name="Rectangle 616"/>
          <p:cNvSpPr>
            <a:spLocks noChangeArrowheads="1"/>
          </p:cNvSpPr>
          <p:nvPr/>
        </p:nvSpPr>
        <p:spPr bwMode="auto">
          <a:xfrm>
            <a:off x="6915150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7" name="Rectangle 617"/>
          <p:cNvSpPr>
            <a:spLocks noChangeArrowheads="1"/>
          </p:cNvSpPr>
          <p:nvPr/>
        </p:nvSpPr>
        <p:spPr bwMode="auto">
          <a:xfrm>
            <a:off x="6915150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8" name="Rectangle 618"/>
          <p:cNvSpPr>
            <a:spLocks noChangeArrowheads="1"/>
          </p:cNvSpPr>
          <p:nvPr/>
        </p:nvSpPr>
        <p:spPr bwMode="auto">
          <a:xfrm>
            <a:off x="6915150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9" name="Rectangle 619"/>
          <p:cNvSpPr>
            <a:spLocks noChangeArrowheads="1"/>
          </p:cNvSpPr>
          <p:nvPr/>
        </p:nvSpPr>
        <p:spPr bwMode="auto">
          <a:xfrm>
            <a:off x="6915150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0" name="Rectangle 620"/>
          <p:cNvSpPr>
            <a:spLocks noChangeArrowheads="1"/>
          </p:cNvSpPr>
          <p:nvPr/>
        </p:nvSpPr>
        <p:spPr bwMode="auto">
          <a:xfrm>
            <a:off x="6915150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1" name="Rectangle 621"/>
          <p:cNvSpPr>
            <a:spLocks noChangeArrowheads="1"/>
          </p:cNvSpPr>
          <p:nvPr/>
        </p:nvSpPr>
        <p:spPr bwMode="auto">
          <a:xfrm>
            <a:off x="6915150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2" name="Rectangle 622"/>
          <p:cNvSpPr>
            <a:spLocks noChangeArrowheads="1"/>
          </p:cNvSpPr>
          <p:nvPr/>
        </p:nvSpPr>
        <p:spPr bwMode="auto">
          <a:xfrm>
            <a:off x="6915150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0303" name="Object 623"/>
          <p:cNvGraphicFramePr>
            <a:graphicFrameLocks noChangeAspect="1"/>
          </p:cNvGraphicFramePr>
          <p:nvPr/>
        </p:nvGraphicFramePr>
        <p:xfrm>
          <a:off x="1555750" y="1600200"/>
          <a:ext cx="496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13" name="Equation" r:id="rId4" imgW="4965480" imgH="419040" progId="Equation.DSMT4">
                  <p:embed/>
                </p:oleObj>
              </mc:Choice>
              <mc:Fallback>
                <p:oleObj name="Equation" r:id="rId4" imgW="4965480" imgH="419040" progId="Equation.DSMT4">
                  <p:embed/>
                  <p:pic>
                    <p:nvPicPr>
                      <p:cNvPr id="0" name="Object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600200"/>
                        <a:ext cx="4965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0" name="Rectangle 134"/>
          <p:cNvSpPr>
            <a:spLocks noChangeArrowheads="1"/>
          </p:cNvSpPr>
          <p:nvPr/>
        </p:nvSpPr>
        <p:spPr bwMode="auto">
          <a:xfrm>
            <a:off x="221456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1" name="Rectangle 135"/>
          <p:cNvSpPr>
            <a:spLocks noChangeArrowheads="1"/>
          </p:cNvSpPr>
          <p:nvPr/>
        </p:nvSpPr>
        <p:spPr bwMode="auto">
          <a:xfrm>
            <a:off x="189071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2" name="Rectangle 136"/>
          <p:cNvSpPr>
            <a:spLocks noChangeArrowheads="1"/>
          </p:cNvSpPr>
          <p:nvPr/>
        </p:nvSpPr>
        <p:spPr bwMode="auto">
          <a:xfrm>
            <a:off x="25431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3" name="Rectangle 137"/>
          <p:cNvSpPr>
            <a:spLocks noChangeArrowheads="1"/>
          </p:cNvSpPr>
          <p:nvPr/>
        </p:nvSpPr>
        <p:spPr bwMode="auto">
          <a:xfrm>
            <a:off x="22145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4" name="Rectangle 138"/>
          <p:cNvSpPr>
            <a:spLocks noChangeArrowheads="1"/>
          </p:cNvSpPr>
          <p:nvPr/>
        </p:nvSpPr>
        <p:spPr bwMode="auto">
          <a:xfrm>
            <a:off x="189071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5" name="Rectangle 139"/>
          <p:cNvSpPr>
            <a:spLocks noChangeArrowheads="1"/>
          </p:cNvSpPr>
          <p:nvPr/>
        </p:nvSpPr>
        <p:spPr bwMode="auto">
          <a:xfrm>
            <a:off x="25431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6" name="Rectangle 140"/>
          <p:cNvSpPr>
            <a:spLocks noChangeArrowheads="1"/>
          </p:cNvSpPr>
          <p:nvPr/>
        </p:nvSpPr>
        <p:spPr bwMode="auto">
          <a:xfrm>
            <a:off x="221456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7" name="Rectangle 141"/>
          <p:cNvSpPr>
            <a:spLocks noChangeArrowheads="1"/>
          </p:cNvSpPr>
          <p:nvPr/>
        </p:nvSpPr>
        <p:spPr bwMode="auto">
          <a:xfrm>
            <a:off x="189071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8" name="Rectangle 142"/>
          <p:cNvSpPr>
            <a:spLocks noChangeArrowheads="1"/>
          </p:cNvSpPr>
          <p:nvPr/>
        </p:nvSpPr>
        <p:spPr bwMode="auto">
          <a:xfrm>
            <a:off x="2543175" y="3629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9" name="Rectangle 143"/>
          <p:cNvSpPr>
            <a:spLocks noChangeArrowheads="1"/>
          </p:cNvSpPr>
          <p:nvPr/>
        </p:nvSpPr>
        <p:spPr bwMode="auto">
          <a:xfrm>
            <a:off x="2214563" y="39671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0" name="Rectangle 144"/>
          <p:cNvSpPr>
            <a:spLocks noChangeArrowheads="1"/>
          </p:cNvSpPr>
          <p:nvPr/>
        </p:nvSpPr>
        <p:spPr bwMode="auto">
          <a:xfrm>
            <a:off x="1890713" y="39671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1" name="Rectangle 145"/>
          <p:cNvSpPr>
            <a:spLocks noChangeArrowheads="1"/>
          </p:cNvSpPr>
          <p:nvPr/>
        </p:nvSpPr>
        <p:spPr bwMode="auto">
          <a:xfrm>
            <a:off x="25431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2" name="Rectangle 146"/>
          <p:cNvSpPr>
            <a:spLocks noChangeArrowheads="1"/>
          </p:cNvSpPr>
          <p:nvPr/>
        </p:nvSpPr>
        <p:spPr bwMode="auto">
          <a:xfrm>
            <a:off x="2214563" y="42910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3" name="Rectangle 147"/>
          <p:cNvSpPr>
            <a:spLocks noChangeArrowheads="1"/>
          </p:cNvSpPr>
          <p:nvPr/>
        </p:nvSpPr>
        <p:spPr bwMode="auto">
          <a:xfrm>
            <a:off x="18907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4" name="Rectangle 148"/>
          <p:cNvSpPr>
            <a:spLocks noChangeArrowheads="1"/>
          </p:cNvSpPr>
          <p:nvPr/>
        </p:nvSpPr>
        <p:spPr bwMode="auto">
          <a:xfrm>
            <a:off x="25431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5" name="Rectangle 149"/>
          <p:cNvSpPr>
            <a:spLocks noChangeArrowheads="1"/>
          </p:cNvSpPr>
          <p:nvPr/>
        </p:nvSpPr>
        <p:spPr bwMode="auto">
          <a:xfrm>
            <a:off x="288131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6" name="Rectangle 150"/>
          <p:cNvSpPr>
            <a:spLocks noChangeArrowheads="1"/>
          </p:cNvSpPr>
          <p:nvPr/>
        </p:nvSpPr>
        <p:spPr bwMode="auto">
          <a:xfrm>
            <a:off x="288131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7" name="Rectangle 151"/>
          <p:cNvSpPr>
            <a:spLocks noChangeArrowheads="1"/>
          </p:cNvSpPr>
          <p:nvPr/>
        </p:nvSpPr>
        <p:spPr bwMode="auto">
          <a:xfrm>
            <a:off x="2881313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8" name="Rectangle 152"/>
          <p:cNvSpPr>
            <a:spLocks noChangeArrowheads="1"/>
          </p:cNvSpPr>
          <p:nvPr/>
        </p:nvSpPr>
        <p:spPr bwMode="auto">
          <a:xfrm>
            <a:off x="288131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9" name="Rectangle 153"/>
          <p:cNvSpPr>
            <a:spLocks noChangeArrowheads="1"/>
          </p:cNvSpPr>
          <p:nvPr/>
        </p:nvSpPr>
        <p:spPr bwMode="auto">
          <a:xfrm>
            <a:off x="28813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0" name="Rectangle 154"/>
          <p:cNvSpPr>
            <a:spLocks noChangeArrowheads="1"/>
          </p:cNvSpPr>
          <p:nvPr/>
        </p:nvSpPr>
        <p:spPr bwMode="auto">
          <a:xfrm>
            <a:off x="8905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1" name="Rectangle 155"/>
          <p:cNvSpPr>
            <a:spLocks noChangeArrowheads="1"/>
          </p:cNvSpPr>
          <p:nvPr/>
        </p:nvSpPr>
        <p:spPr bwMode="auto">
          <a:xfrm>
            <a:off x="56673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2" name="Rectangle 156"/>
          <p:cNvSpPr>
            <a:spLocks noChangeArrowheads="1"/>
          </p:cNvSpPr>
          <p:nvPr/>
        </p:nvSpPr>
        <p:spPr bwMode="auto">
          <a:xfrm>
            <a:off x="1219200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3" name="Rectangle 157"/>
          <p:cNvSpPr>
            <a:spLocks noChangeArrowheads="1"/>
          </p:cNvSpPr>
          <p:nvPr/>
        </p:nvSpPr>
        <p:spPr bwMode="auto">
          <a:xfrm>
            <a:off x="890588" y="32766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4" name="Rectangle 158"/>
          <p:cNvSpPr>
            <a:spLocks noChangeArrowheads="1"/>
          </p:cNvSpPr>
          <p:nvPr/>
        </p:nvSpPr>
        <p:spPr bwMode="auto">
          <a:xfrm>
            <a:off x="56673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5" name="Rectangle 159"/>
          <p:cNvSpPr>
            <a:spLocks noChangeArrowheads="1"/>
          </p:cNvSpPr>
          <p:nvPr/>
        </p:nvSpPr>
        <p:spPr bwMode="auto">
          <a:xfrm>
            <a:off x="1219200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6" name="Rectangle 160"/>
          <p:cNvSpPr>
            <a:spLocks noChangeArrowheads="1"/>
          </p:cNvSpPr>
          <p:nvPr/>
        </p:nvSpPr>
        <p:spPr bwMode="auto">
          <a:xfrm>
            <a:off x="890588" y="36195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7" name="Rectangle 161"/>
          <p:cNvSpPr>
            <a:spLocks noChangeArrowheads="1"/>
          </p:cNvSpPr>
          <p:nvPr/>
        </p:nvSpPr>
        <p:spPr bwMode="auto">
          <a:xfrm>
            <a:off x="56673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8" name="Rectangle 162"/>
          <p:cNvSpPr>
            <a:spLocks noChangeArrowheads="1"/>
          </p:cNvSpPr>
          <p:nvPr/>
        </p:nvSpPr>
        <p:spPr bwMode="auto">
          <a:xfrm>
            <a:off x="1219200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9" name="Rectangle 163"/>
          <p:cNvSpPr>
            <a:spLocks noChangeArrowheads="1"/>
          </p:cNvSpPr>
          <p:nvPr/>
        </p:nvSpPr>
        <p:spPr bwMode="auto">
          <a:xfrm>
            <a:off x="890588" y="39576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0" name="Rectangle 164"/>
          <p:cNvSpPr>
            <a:spLocks noChangeArrowheads="1"/>
          </p:cNvSpPr>
          <p:nvPr/>
        </p:nvSpPr>
        <p:spPr bwMode="auto">
          <a:xfrm>
            <a:off x="56673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1" name="Rectangle 165"/>
          <p:cNvSpPr>
            <a:spLocks noChangeArrowheads="1"/>
          </p:cNvSpPr>
          <p:nvPr/>
        </p:nvSpPr>
        <p:spPr bwMode="auto">
          <a:xfrm>
            <a:off x="1219200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2" name="Rectangle 166"/>
          <p:cNvSpPr>
            <a:spLocks noChangeArrowheads="1"/>
          </p:cNvSpPr>
          <p:nvPr/>
        </p:nvSpPr>
        <p:spPr bwMode="auto">
          <a:xfrm>
            <a:off x="8905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3" name="Rectangle 167"/>
          <p:cNvSpPr>
            <a:spLocks noChangeArrowheads="1"/>
          </p:cNvSpPr>
          <p:nvPr/>
        </p:nvSpPr>
        <p:spPr bwMode="auto">
          <a:xfrm>
            <a:off x="56673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4" name="Rectangle 168"/>
          <p:cNvSpPr>
            <a:spLocks noChangeArrowheads="1"/>
          </p:cNvSpPr>
          <p:nvPr/>
        </p:nvSpPr>
        <p:spPr bwMode="auto">
          <a:xfrm>
            <a:off x="1219200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5" name="Rectangle 169"/>
          <p:cNvSpPr>
            <a:spLocks noChangeArrowheads="1"/>
          </p:cNvSpPr>
          <p:nvPr/>
        </p:nvSpPr>
        <p:spPr bwMode="auto">
          <a:xfrm>
            <a:off x="155733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6" name="Rectangle 170"/>
          <p:cNvSpPr>
            <a:spLocks noChangeArrowheads="1"/>
          </p:cNvSpPr>
          <p:nvPr/>
        </p:nvSpPr>
        <p:spPr bwMode="auto">
          <a:xfrm>
            <a:off x="155733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7" name="Rectangle 171"/>
          <p:cNvSpPr>
            <a:spLocks noChangeArrowheads="1"/>
          </p:cNvSpPr>
          <p:nvPr/>
        </p:nvSpPr>
        <p:spPr bwMode="auto">
          <a:xfrm>
            <a:off x="155733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8" name="Rectangle 172"/>
          <p:cNvSpPr>
            <a:spLocks noChangeArrowheads="1"/>
          </p:cNvSpPr>
          <p:nvPr/>
        </p:nvSpPr>
        <p:spPr bwMode="auto">
          <a:xfrm>
            <a:off x="155733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9" name="Rectangle 173"/>
          <p:cNvSpPr>
            <a:spLocks noChangeArrowheads="1"/>
          </p:cNvSpPr>
          <p:nvPr/>
        </p:nvSpPr>
        <p:spPr bwMode="auto">
          <a:xfrm>
            <a:off x="155733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0" name="Rectangle 174"/>
          <p:cNvSpPr>
            <a:spLocks noChangeArrowheads="1"/>
          </p:cNvSpPr>
          <p:nvPr/>
        </p:nvSpPr>
        <p:spPr bwMode="auto">
          <a:xfrm>
            <a:off x="8905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1" name="Rectangle 175"/>
          <p:cNvSpPr>
            <a:spLocks noChangeArrowheads="1"/>
          </p:cNvSpPr>
          <p:nvPr/>
        </p:nvSpPr>
        <p:spPr bwMode="auto">
          <a:xfrm>
            <a:off x="5667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2" name="Rectangle 176"/>
          <p:cNvSpPr>
            <a:spLocks noChangeArrowheads="1"/>
          </p:cNvSpPr>
          <p:nvPr/>
        </p:nvSpPr>
        <p:spPr bwMode="auto">
          <a:xfrm>
            <a:off x="1219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3" name="Rectangle 177"/>
          <p:cNvSpPr>
            <a:spLocks noChangeArrowheads="1"/>
          </p:cNvSpPr>
          <p:nvPr/>
        </p:nvSpPr>
        <p:spPr bwMode="auto">
          <a:xfrm>
            <a:off x="8905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4" name="Rectangle 178"/>
          <p:cNvSpPr>
            <a:spLocks noChangeArrowheads="1"/>
          </p:cNvSpPr>
          <p:nvPr/>
        </p:nvSpPr>
        <p:spPr bwMode="auto">
          <a:xfrm>
            <a:off x="5667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5" name="Rectangle 179"/>
          <p:cNvSpPr>
            <a:spLocks noChangeArrowheads="1"/>
          </p:cNvSpPr>
          <p:nvPr/>
        </p:nvSpPr>
        <p:spPr bwMode="auto">
          <a:xfrm>
            <a:off x="1219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6" name="Rectangle 180"/>
          <p:cNvSpPr>
            <a:spLocks noChangeArrowheads="1"/>
          </p:cNvSpPr>
          <p:nvPr/>
        </p:nvSpPr>
        <p:spPr bwMode="auto">
          <a:xfrm>
            <a:off x="8905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7" name="Rectangle 181"/>
          <p:cNvSpPr>
            <a:spLocks noChangeArrowheads="1"/>
          </p:cNvSpPr>
          <p:nvPr/>
        </p:nvSpPr>
        <p:spPr bwMode="auto">
          <a:xfrm>
            <a:off x="5667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8" name="Rectangle 182"/>
          <p:cNvSpPr>
            <a:spLocks noChangeArrowheads="1"/>
          </p:cNvSpPr>
          <p:nvPr/>
        </p:nvSpPr>
        <p:spPr bwMode="auto">
          <a:xfrm>
            <a:off x="12192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9" name="Rectangle 183"/>
          <p:cNvSpPr>
            <a:spLocks noChangeArrowheads="1"/>
          </p:cNvSpPr>
          <p:nvPr/>
        </p:nvSpPr>
        <p:spPr bwMode="auto">
          <a:xfrm>
            <a:off x="8905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0" name="Rectangle 184"/>
          <p:cNvSpPr>
            <a:spLocks noChangeArrowheads="1"/>
          </p:cNvSpPr>
          <p:nvPr/>
        </p:nvSpPr>
        <p:spPr bwMode="auto">
          <a:xfrm>
            <a:off x="56673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1" name="Rectangle 185"/>
          <p:cNvSpPr>
            <a:spLocks noChangeArrowheads="1"/>
          </p:cNvSpPr>
          <p:nvPr/>
        </p:nvSpPr>
        <p:spPr bwMode="auto">
          <a:xfrm>
            <a:off x="12192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2" name="Rectangle 186"/>
          <p:cNvSpPr>
            <a:spLocks noChangeArrowheads="1"/>
          </p:cNvSpPr>
          <p:nvPr/>
        </p:nvSpPr>
        <p:spPr bwMode="auto">
          <a:xfrm>
            <a:off x="8905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3" name="Rectangle 187"/>
          <p:cNvSpPr>
            <a:spLocks noChangeArrowheads="1"/>
          </p:cNvSpPr>
          <p:nvPr/>
        </p:nvSpPr>
        <p:spPr bwMode="auto">
          <a:xfrm>
            <a:off x="56673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4" name="Rectangle 188"/>
          <p:cNvSpPr>
            <a:spLocks noChangeArrowheads="1"/>
          </p:cNvSpPr>
          <p:nvPr/>
        </p:nvSpPr>
        <p:spPr bwMode="auto">
          <a:xfrm>
            <a:off x="12192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5" name="Rectangle 189"/>
          <p:cNvSpPr>
            <a:spLocks noChangeArrowheads="1"/>
          </p:cNvSpPr>
          <p:nvPr/>
        </p:nvSpPr>
        <p:spPr bwMode="auto">
          <a:xfrm>
            <a:off x="15573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6" name="Rectangle 190"/>
          <p:cNvSpPr>
            <a:spLocks noChangeArrowheads="1"/>
          </p:cNvSpPr>
          <p:nvPr/>
        </p:nvSpPr>
        <p:spPr bwMode="auto">
          <a:xfrm>
            <a:off x="15573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7" name="Rectangle 191"/>
          <p:cNvSpPr>
            <a:spLocks noChangeArrowheads="1"/>
          </p:cNvSpPr>
          <p:nvPr/>
        </p:nvSpPr>
        <p:spPr bwMode="auto">
          <a:xfrm>
            <a:off x="15573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8" name="Rectangle 192"/>
          <p:cNvSpPr>
            <a:spLocks noChangeArrowheads="1"/>
          </p:cNvSpPr>
          <p:nvPr/>
        </p:nvSpPr>
        <p:spPr bwMode="auto">
          <a:xfrm>
            <a:off x="1557338" y="56340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9" name="Rectangle 193"/>
          <p:cNvSpPr>
            <a:spLocks noChangeArrowheads="1"/>
          </p:cNvSpPr>
          <p:nvPr/>
        </p:nvSpPr>
        <p:spPr bwMode="auto">
          <a:xfrm>
            <a:off x="1557338" y="59578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0" name="Rectangle 194"/>
          <p:cNvSpPr>
            <a:spLocks noChangeArrowheads="1"/>
          </p:cNvSpPr>
          <p:nvPr/>
        </p:nvSpPr>
        <p:spPr bwMode="auto">
          <a:xfrm>
            <a:off x="221456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1" name="Rectangle 195"/>
          <p:cNvSpPr>
            <a:spLocks noChangeArrowheads="1"/>
          </p:cNvSpPr>
          <p:nvPr/>
        </p:nvSpPr>
        <p:spPr bwMode="auto">
          <a:xfrm>
            <a:off x="189071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2" name="Rectangle 196"/>
          <p:cNvSpPr>
            <a:spLocks noChangeArrowheads="1"/>
          </p:cNvSpPr>
          <p:nvPr/>
        </p:nvSpPr>
        <p:spPr bwMode="auto">
          <a:xfrm>
            <a:off x="25431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3" name="Rectangle 197"/>
          <p:cNvSpPr>
            <a:spLocks noChangeArrowheads="1"/>
          </p:cNvSpPr>
          <p:nvPr/>
        </p:nvSpPr>
        <p:spPr bwMode="auto">
          <a:xfrm>
            <a:off x="22145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4" name="Rectangle 198"/>
          <p:cNvSpPr>
            <a:spLocks noChangeArrowheads="1"/>
          </p:cNvSpPr>
          <p:nvPr/>
        </p:nvSpPr>
        <p:spPr bwMode="auto">
          <a:xfrm>
            <a:off x="18907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5" name="Rectangle 199"/>
          <p:cNvSpPr>
            <a:spLocks noChangeArrowheads="1"/>
          </p:cNvSpPr>
          <p:nvPr/>
        </p:nvSpPr>
        <p:spPr bwMode="auto">
          <a:xfrm>
            <a:off x="25431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6" name="Rectangle 200"/>
          <p:cNvSpPr>
            <a:spLocks noChangeArrowheads="1"/>
          </p:cNvSpPr>
          <p:nvPr/>
        </p:nvSpPr>
        <p:spPr bwMode="auto">
          <a:xfrm>
            <a:off x="22145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7" name="Rectangle 201"/>
          <p:cNvSpPr>
            <a:spLocks noChangeArrowheads="1"/>
          </p:cNvSpPr>
          <p:nvPr/>
        </p:nvSpPr>
        <p:spPr bwMode="auto">
          <a:xfrm>
            <a:off x="189071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8" name="Rectangle 202"/>
          <p:cNvSpPr>
            <a:spLocks noChangeArrowheads="1"/>
          </p:cNvSpPr>
          <p:nvPr/>
        </p:nvSpPr>
        <p:spPr bwMode="auto">
          <a:xfrm>
            <a:off x="2543175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9" name="Rectangle 203"/>
          <p:cNvSpPr>
            <a:spLocks noChangeArrowheads="1"/>
          </p:cNvSpPr>
          <p:nvPr/>
        </p:nvSpPr>
        <p:spPr bwMode="auto">
          <a:xfrm>
            <a:off x="221456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0" name="Rectangle 204"/>
          <p:cNvSpPr>
            <a:spLocks noChangeArrowheads="1"/>
          </p:cNvSpPr>
          <p:nvPr/>
        </p:nvSpPr>
        <p:spPr bwMode="auto">
          <a:xfrm>
            <a:off x="18907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1" name="Rectangle 205"/>
          <p:cNvSpPr>
            <a:spLocks noChangeArrowheads="1"/>
          </p:cNvSpPr>
          <p:nvPr/>
        </p:nvSpPr>
        <p:spPr bwMode="auto">
          <a:xfrm>
            <a:off x="2543175" y="56245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2" name="Rectangle 206"/>
          <p:cNvSpPr>
            <a:spLocks noChangeArrowheads="1"/>
          </p:cNvSpPr>
          <p:nvPr/>
        </p:nvSpPr>
        <p:spPr bwMode="auto">
          <a:xfrm>
            <a:off x="221456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3" name="Rectangle 207"/>
          <p:cNvSpPr>
            <a:spLocks noChangeArrowheads="1"/>
          </p:cNvSpPr>
          <p:nvPr/>
        </p:nvSpPr>
        <p:spPr bwMode="auto">
          <a:xfrm>
            <a:off x="189071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4" name="Rectangle 208"/>
          <p:cNvSpPr>
            <a:spLocks noChangeArrowheads="1"/>
          </p:cNvSpPr>
          <p:nvPr/>
        </p:nvSpPr>
        <p:spPr bwMode="auto">
          <a:xfrm>
            <a:off x="25431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5" name="Rectangle 209"/>
          <p:cNvSpPr>
            <a:spLocks noChangeArrowheads="1"/>
          </p:cNvSpPr>
          <p:nvPr/>
        </p:nvSpPr>
        <p:spPr bwMode="auto">
          <a:xfrm>
            <a:off x="288131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6" name="Rectangle 210"/>
          <p:cNvSpPr>
            <a:spLocks noChangeArrowheads="1"/>
          </p:cNvSpPr>
          <p:nvPr/>
        </p:nvSpPr>
        <p:spPr bwMode="auto">
          <a:xfrm>
            <a:off x="28813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7" name="Rectangle 211"/>
          <p:cNvSpPr>
            <a:spLocks noChangeArrowheads="1"/>
          </p:cNvSpPr>
          <p:nvPr/>
        </p:nvSpPr>
        <p:spPr bwMode="auto">
          <a:xfrm>
            <a:off x="2881313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8" name="Rectangle 212"/>
          <p:cNvSpPr>
            <a:spLocks noChangeArrowheads="1"/>
          </p:cNvSpPr>
          <p:nvPr/>
        </p:nvSpPr>
        <p:spPr bwMode="auto">
          <a:xfrm>
            <a:off x="28813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9" name="Rectangle 213"/>
          <p:cNvSpPr>
            <a:spLocks noChangeArrowheads="1"/>
          </p:cNvSpPr>
          <p:nvPr/>
        </p:nvSpPr>
        <p:spPr bwMode="auto">
          <a:xfrm>
            <a:off x="288131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0" name="Rectangle 214"/>
          <p:cNvSpPr>
            <a:spLocks noChangeArrowheads="1"/>
          </p:cNvSpPr>
          <p:nvPr/>
        </p:nvSpPr>
        <p:spPr bwMode="auto">
          <a:xfrm>
            <a:off x="228600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1" name="Rectangle 215"/>
          <p:cNvSpPr>
            <a:spLocks noChangeArrowheads="1"/>
          </p:cNvSpPr>
          <p:nvPr/>
        </p:nvSpPr>
        <p:spPr bwMode="auto">
          <a:xfrm>
            <a:off x="2286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2" name="Rectangle 216"/>
          <p:cNvSpPr>
            <a:spLocks noChangeArrowheads="1"/>
          </p:cNvSpPr>
          <p:nvPr/>
        </p:nvSpPr>
        <p:spPr bwMode="auto">
          <a:xfrm>
            <a:off x="228600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3" name="Rectangle 217"/>
          <p:cNvSpPr>
            <a:spLocks noChangeArrowheads="1"/>
          </p:cNvSpPr>
          <p:nvPr/>
        </p:nvSpPr>
        <p:spPr bwMode="auto">
          <a:xfrm>
            <a:off x="228600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4" name="Rectangle 218"/>
          <p:cNvSpPr>
            <a:spLocks noChangeArrowheads="1"/>
          </p:cNvSpPr>
          <p:nvPr/>
        </p:nvSpPr>
        <p:spPr bwMode="auto">
          <a:xfrm>
            <a:off x="228600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5" name="Rectangle 219"/>
          <p:cNvSpPr>
            <a:spLocks noChangeArrowheads="1"/>
          </p:cNvSpPr>
          <p:nvPr/>
        </p:nvSpPr>
        <p:spPr bwMode="auto">
          <a:xfrm>
            <a:off x="2286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6" name="Rectangle 220"/>
          <p:cNvSpPr>
            <a:spLocks noChangeArrowheads="1"/>
          </p:cNvSpPr>
          <p:nvPr/>
        </p:nvSpPr>
        <p:spPr bwMode="auto">
          <a:xfrm>
            <a:off x="2286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7" name="Rectangle 221"/>
          <p:cNvSpPr>
            <a:spLocks noChangeArrowheads="1"/>
          </p:cNvSpPr>
          <p:nvPr/>
        </p:nvSpPr>
        <p:spPr bwMode="auto">
          <a:xfrm>
            <a:off x="2286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8" name="Rectangle 222"/>
          <p:cNvSpPr>
            <a:spLocks noChangeArrowheads="1"/>
          </p:cNvSpPr>
          <p:nvPr/>
        </p:nvSpPr>
        <p:spPr bwMode="auto">
          <a:xfrm>
            <a:off x="2286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9" name="Rectangle 223"/>
          <p:cNvSpPr>
            <a:spLocks noChangeArrowheads="1"/>
          </p:cNvSpPr>
          <p:nvPr/>
        </p:nvSpPr>
        <p:spPr bwMode="auto">
          <a:xfrm>
            <a:off x="2286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0" name="Rectangle 224"/>
          <p:cNvSpPr>
            <a:spLocks noChangeArrowheads="1"/>
          </p:cNvSpPr>
          <p:nvPr/>
        </p:nvSpPr>
        <p:spPr bwMode="auto">
          <a:xfrm>
            <a:off x="8905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1" name="Rectangle 225"/>
          <p:cNvSpPr>
            <a:spLocks noChangeArrowheads="1"/>
          </p:cNvSpPr>
          <p:nvPr/>
        </p:nvSpPr>
        <p:spPr bwMode="auto">
          <a:xfrm>
            <a:off x="5667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2" name="Rectangle 226"/>
          <p:cNvSpPr>
            <a:spLocks noChangeArrowheads="1"/>
          </p:cNvSpPr>
          <p:nvPr/>
        </p:nvSpPr>
        <p:spPr bwMode="auto">
          <a:xfrm>
            <a:off x="12192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3" name="Rectangle 227"/>
          <p:cNvSpPr>
            <a:spLocks noChangeArrowheads="1"/>
          </p:cNvSpPr>
          <p:nvPr/>
        </p:nvSpPr>
        <p:spPr bwMode="auto">
          <a:xfrm>
            <a:off x="15573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4" name="Rectangle 228"/>
          <p:cNvSpPr>
            <a:spLocks noChangeArrowheads="1"/>
          </p:cNvSpPr>
          <p:nvPr/>
        </p:nvSpPr>
        <p:spPr bwMode="auto">
          <a:xfrm>
            <a:off x="22145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5" name="Rectangle 229"/>
          <p:cNvSpPr>
            <a:spLocks noChangeArrowheads="1"/>
          </p:cNvSpPr>
          <p:nvPr/>
        </p:nvSpPr>
        <p:spPr bwMode="auto">
          <a:xfrm>
            <a:off x="18907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6" name="Rectangle 230"/>
          <p:cNvSpPr>
            <a:spLocks noChangeArrowheads="1"/>
          </p:cNvSpPr>
          <p:nvPr/>
        </p:nvSpPr>
        <p:spPr bwMode="auto">
          <a:xfrm>
            <a:off x="25431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7" name="Rectangle 231"/>
          <p:cNvSpPr>
            <a:spLocks noChangeArrowheads="1"/>
          </p:cNvSpPr>
          <p:nvPr/>
        </p:nvSpPr>
        <p:spPr bwMode="auto">
          <a:xfrm>
            <a:off x="28813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8" name="Rectangle 232"/>
          <p:cNvSpPr>
            <a:spLocks noChangeArrowheads="1"/>
          </p:cNvSpPr>
          <p:nvPr/>
        </p:nvSpPr>
        <p:spPr bwMode="auto">
          <a:xfrm>
            <a:off x="2286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9" name="Oval 233"/>
          <p:cNvSpPr>
            <a:spLocks noChangeArrowheads="1"/>
          </p:cNvSpPr>
          <p:nvPr/>
        </p:nvSpPr>
        <p:spPr bwMode="auto">
          <a:xfrm>
            <a:off x="285750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0" name="Rectangle 234"/>
          <p:cNvSpPr>
            <a:spLocks noChangeArrowheads="1"/>
          </p:cNvSpPr>
          <p:nvPr/>
        </p:nvSpPr>
        <p:spPr bwMode="auto">
          <a:xfrm>
            <a:off x="22145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1" name="Rectangle 235"/>
          <p:cNvSpPr>
            <a:spLocks noChangeArrowheads="1"/>
          </p:cNvSpPr>
          <p:nvPr/>
        </p:nvSpPr>
        <p:spPr bwMode="auto">
          <a:xfrm>
            <a:off x="18907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2" name="Rectangle 236"/>
          <p:cNvSpPr>
            <a:spLocks noChangeArrowheads="1"/>
          </p:cNvSpPr>
          <p:nvPr/>
        </p:nvSpPr>
        <p:spPr bwMode="auto">
          <a:xfrm>
            <a:off x="25431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3" name="Rectangle 237"/>
          <p:cNvSpPr>
            <a:spLocks noChangeArrowheads="1"/>
          </p:cNvSpPr>
          <p:nvPr/>
        </p:nvSpPr>
        <p:spPr bwMode="auto">
          <a:xfrm>
            <a:off x="28813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4" name="Rectangle 238"/>
          <p:cNvSpPr>
            <a:spLocks noChangeArrowheads="1"/>
          </p:cNvSpPr>
          <p:nvPr/>
        </p:nvSpPr>
        <p:spPr bwMode="auto">
          <a:xfrm>
            <a:off x="8905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5" name="Rectangle 239"/>
          <p:cNvSpPr>
            <a:spLocks noChangeArrowheads="1"/>
          </p:cNvSpPr>
          <p:nvPr/>
        </p:nvSpPr>
        <p:spPr bwMode="auto">
          <a:xfrm>
            <a:off x="5667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6" name="Rectangle 240"/>
          <p:cNvSpPr>
            <a:spLocks noChangeArrowheads="1"/>
          </p:cNvSpPr>
          <p:nvPr/>
        </p:nvSpPr>
        <p:spPr bwMode="auto">
          <a:xfrm>
            <a:off x="12192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7" name="Rectangle 241"/>
          <p:cNvSpPr>
            <a:spLocks noChangeArrowheads="1"/>
          </p:cNvSpPr>
          <p:nvPr/>
        </p:nvSpPr>
        <p:spPr bwMode="auto">
          <a:xfrm>
            <a:off x="15573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8" name="Rectangle 242"/>
          <p:cNvSpPr>
            <a:spLocks noChangeArrowheads="1"/>
          </p:cNvSpPr>
          <p:nvPr/>
        </p:nvSpPr>
        <p:spPr bwMode="auto">
          <a:xfrm>
            <a:off x="2286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9" name="Rectangle 243"/>
          <p:cNvSpPr>
            <a:spLocks noChangeArrowheads="1"/>
          </p:cNvSpPr>
          <p:nvPr/>
        </p:nvSpPr>
        <p:spPr bwMode="auto">
          <a:xfrm>
            <a:off x="3214688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0" name="Rectangle 244"/>
          <p:cNvSpPr>
            <a:spLocks noChangeArrowheads="1"/>
          </p:cNvSpPr>
          <p:nvPr/>
        </p:nvSpPr>
        <p:spPr bwMode="auto">
          <a:xfrm>
            <a:off x="321468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1" name="Rectangle 245"/>
          <p:cNvSpPr>
            <a:spLocks noChangeArrowheads="1"/>
          </p:cNvSpPr>
          <p:nvPr/>
        </p:nvSpPr>
        <p:spPr bwMode="auto">
          <a:xfrm>
            <a:off x="3214688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2" name="Rectangle 246"/>
          <p:cNvSpPr>
            <a:spLocks noChangeArrowheads="1"/>
          </p:cNvSpPr>
          <p:nvPr/>
        </p:nvSpPr>
        <p:spPr bwMode="auto">
          <a:xfrm>
            <a:off x="3214688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3" name="Rectangle 247"/>
          <p:cNvSpPr>
            <a:spLocks noChangeArrowheads="1"/>
          </p:cNvSpPr>
          <p:nvPr/>
        </p:nvSpPr>
        <p:spPr bwMode="auto">
          <a:xfrm>
            <a:off x="3214688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4" name="Rectangle 248"/>
          <p:cNvSpPr>
            <a:spLocks noChangeArrowheads="1"/>
          </p:cNvSpPr>
          <p:nvPr/>
        </p:nvSpPr>
        <p:spPr bwMode="auto">
          <a:xfrm>
            <a:off x="3214688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5" name="Rectangle 249"/>
          <p:cNvSpPr>
            <a:spLocks noChangeArrowheads="1"/>
          </p:cNvSpPr>
          <p:nvPr/>
        </p:nvSpPr>
        <p:spPr bwMode="auto">
          <a:xfrm>
            <a:off x="321468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6" name="Rectangle 250"/>
          <p:cNvSpPr>
            <a:spLocks noChangeArrowheads="1"/>
          </p:cNvSpPr>
          <p:nvPr/>
        </p:nvSpPr>
        <p:spPr bwMode="auto">
          <a:xfrm>
            <a:off x="3214688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7" name="Rectangle 251"/>
          <p:cNvSpPr>
            <a:spLocks noChangeArrowheads="1"/>
          </p:cNvSpPr>
          <p:nvPr/>
        </p:nvSpPr>
        <p:spPr bwMode="auto">
          <a:xfrm>
            <a:off x="3214688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8" name="Rectangle 252"/>
          <p:cNvSpPr>
            <a:spLocks noChangeArrowheads="1"/>
          </p:cNvSpPr>
          <p:nvPr/>
        </p:nvSpPr>
        <p:spPr bwMode="auto">
          <a:xfrm>
            <a:off x="3214688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9" name="Rectangle 253"/>
          <p:cNvSpPr>
            <a:spLocks noChangeArrowheads="1"/>
          </p:cNvSpPr>
          <p:nvPr/>
        </p:nvSpPr>
        <p:spPr bwMode="auto">
          <a:xfrm>
            <a:off x="3214688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0" name="Rectangle 254"/>
          <p:cNvSpPr>
            <a:spLocks noChangeArrowheads="1"/>
          </p:cNvSpPr>
          <p:nvPr/>
        </p:nvSpPr>
        <p:spPr bwMode="auto">
          <a:xfrm>
            <a:off x="3214688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1" name="Rectangle 255"/>
          <p:cNvSpPr>
            <a:spLocks noChangeArrowheads="1"/>
          </p:cNvSpPr>
          <p:nvPr/>
        </p:nvSpPr>
        <p:spPr bwMode="auto">
          <a:xfrm>
            <a:off x="596265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2" name="Rectangle 256"/>
          <p:cNvSpPr>
            <a:spLocks noChangeArrowheads="1"/>
          </p:cNvSpPr>
          <p:nvPr/>
        </p:nvSpPr>
        <p:spPr bwMode="auto">
          <a:xfrm>
            <a:off x="563880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3" name="Rectangle 257"/>
          <p:cNvSpPr>
            <a:spLocks noChangeArrowheads="1"/>
          </p:cNvSpPr>
          <p:nvPr/>
        </p:nvSpPr>
        <p:spPr bwMode="auto">
          <a:xfrm>
            <a:off x="629126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4" name="Rectangle 258"/>
          <p:cNvSpPr>
            <a:spLocks noChangeArrowheads="1"/>
          </p:cNvSpPr>
          <p:nvPr/>
        </p:nvSpPr>
        <p:spPr bwMode="auto">
          <a:xfrm>
            <a:off x="59626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5" name="Rectangle 259"/>
          <p:cNvSpPr>
            <a:spLocks noChangeArrowheads="1"/>
          </p:cNvSpPr>
          <p:nvPr/>
        </p:nvSpPr>
        <p:spPr bwMode="auto">
          <a:xfrm>
            <a:off x="56388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6" name="Rectangle 260"/>
          <p:cNvSpPr>
            <a:spLocks noChangeArrowheads="1"/>
          </p:cNvSpPr>
          <p:nvPr/>
        </p:nvSpPr>
        <p:spPr bwMode="auto">
          <a:xfrm>
            <a:off x="629126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7" name="Rectangle 261"/>
          <p:cNvSpPr>
            <a:spLocks noChangeArrowheads="1"/>
          </p:cNvSpPr>
          <p:nvPr/>
        </p:nvSpPr>
        <p:spPr bwMode="auto">
          <a:xfrm>
            <a:off x="596265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8" name="Rectangle 262"/>
          <p:cNvSpPr>
            <a:spLocks noChangeArrowheads="1"/>
          </p:cNvSpPr>
          <p:nvPr/>
        </p:nvSpPr>
        <p:spPr bwMode="auto">
          <a:xfrm>
            <a:off x="563880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9" name="Rectangle 263"/>
          <p:cNvSpPr>
            <a:spLocks noChangeArrowheads="1"/>
          </p:cNvSpPr>
          <p:nvPr/>
        </p:nvSpPr>
        <p:spPr bwMode="auto">
          <a:xfrm>
            <a:off x="6291263" y="3629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0" name="Rectangle 264"/>
          <p:cNvSpPr>
            <a:spLocks noChangeArrowheads="1"/>
          </p:cNvSpPr>
          <p:nvPr/>
        </p:nvSpPr>
        <p:spPr bwMode="auto">
          <a:xfrm>
            <a:off x="5962650" y="39671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1" name="Rectangle 265"/>
          <p:cNvSpPr>
            <a:spLocks noChangeArrowheads="1"/>
          </p:cNvSpPr>
          <p:nvPr/>
        </p:nvSpPr>
        <p:spPr bwMode="auto">
          <a:xfrm>
            <a:off x="5638800" y="39671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2" name="Rectangle 266"/>
          <p:cNvSpPr>
            <a:spLocks noChangeArrowheads="1"/>
          </p:cNvSpPr>
          <p:nvPr/>
        </p:nvSpPr>
        <p:spPr bwMode="auto">
          <a:xfrm>
            <a:off x="629126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3" name="Rectangle 267"/>
          <p:cNvSpPr>
            <a:spLocks noChangeArrowheads="1"/>
          </p:cNvSpPr>
          <p:nvPr/>
        </p:nvSpPr>
        <p:spPr bwMode="auto">
          <a:xfrm>
            <a:off x="5962650" y="4291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4" name="Rectangle 268"/>
          <p:cNvSpPr>
            <a:spLocks noChangeArrowheads="1"/>
          </p:cNvSpPr>
          <p:nvPr/>
        </p:nvSpPr>
        <p:spPr bwMode="auto">
          <a:xfrm>
            <a:off x="56388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5" name="Rectangle 269"/>
          <p:cNvSpPr>
            <a:spLocks noChangeArrowheads="1"/>
          </p:cNvSpPr>
          <p:nvPr/>
        </p:nvSpPr>
        <p:spPr bwMode="auto">
          <a:xfrm>
            <a:off x="629126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6" name="Rectangle 270"/>
          <p:cNvSpPr>
            <a:spLocks noChangeArrowheads="1"/>
          </p:cNvSpPr>
          <p:nvPr/>
        </p:nvSpPr>
        <p:spPr bwMode="auto">
          <a:xfrm>
            <a:off x="66294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7" name="Rectangle 271"/>
          <p:cNvSpPr>
            <a:spLocks noChangeArrowheads="1"/>
          </p:cNvSpPr>
          <p:nvPr/>
        </p:nvSpPr>
        <p:spPr bwMode="auto">
          <a:xfrm>
            <a:off x="6629400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8" name="Rectangle 272"/>
          <p:cNvSpPr>
            <a:spLocks noChangeArrowheads="1"/>
          </p:cNvSpPr>
          <p:nvPr/>
        </p:nvSpPr>
        <p:spPr bwMode="auto">
          <a:xfrm>
            <a:off x="6629400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9" name="Rectangle 273"/>
          <p:cNvSpPr>
            <a:spLocks noChangeArrowheads="1"/>
          </p:cNvSpPr>
          <p:nvPr/>
        </p:nvSpPr>
        <p:spPr bwMode="auto">
          <a:xfrm>
            <a:off x="6629400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0" name="Rectangle 274"/>
          <p:cNvSpPr>
            <a:spLocks noChangeArrowheads="1"/>
          </p:cNvSpPr>
          <p:nvPr/>
        </p:nvSpPr>
        <p:spPr bwMode="auto">
          <a:xfrm>
            <a:off x="6629400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1" name="Rectangle 275"/>
          <p:cNvSpPr>
            <a:spLocks noChangeArrowheads="1"/>
          </p:cNvSpPr>
          <p:nvPr/>
        </p:nvSpPr>
        <p:spPr bwMode="auto">
          <a:xfrm>
            <a:off x="463867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2" name="Rectangle 276"/>
          <p:cNvSpPr>
            <a:spLocks noChangeArrowheads="1"/>
          </p:cNvSpPr>
          <p:nvPr/>
        </p:nvSpPr>
        <p:spPr bwMode="auto">
          <a:xfrm>
            <a:off x="431482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3" name="Rectangle 277"/>
          <p:cNvSpPr>
            <a:spLocks noChangeArrowheads="1"/>
          </p:cNvSpPr>
          <p:nvPr/>
        </p:nvSpPr>
        <p:spPr bwMode="auto">
          <a:xfrm>
            <a:off x="496728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4" name="Rectangle 278"/>
          <p:cNvSpPr>
            <a:spLocks noChangeArrowheads="1"/>
          </p:cNvSpPr>
          <p:nvPr/>
        </p:nvSpPr>
        <p:spPr bwMode="auto">
          <a:xfrm>
            <a:off x="463867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5" name="Rectangle 279"/>
          <p:cNvSpPr>
            <a:spLocks noChangeArrowheads="1"/>
          </p:cNvSpPr>
          <p:nvPr/>
        </p:nvSpPr>
        <p:spPr bwMode="auto">
          <a:xfrm>
            <a:off x="4314825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6" name="Rectangle 280"/>
          <p:cNvSpPr>
            <a:spLocks noChangeArrowheads="1"/>
          </p:cNvSpPr>
          <p:nvPr/>
        </p:nvSpPr>
        <p:spPr bwMode="auto">
          <a:xfrm>
            <a:off x="496728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7" name="Rectangle 281"/>
          <p:cNvSpPr>
            <a:spLocks noChangeArrowheads="1"/>
          </p:cNvSpPr>
          <p:nvPr/>
        </p:nvSpPr>
        <p:spPr bwMode="auto">
          <a:xfrm>
            <a:off x="4638675" y="36195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8" name="Rectangle 282"/>
          <p:cNvSpPr>
            <a:spLocks noChangeArrowheads="1"/>
          </p:cNvSpPr>
          <p:nvPr/>
        </p:nvSpPr>
        <p:spPr bwMode="auto">
          <a:xfrm>
            <a:off x="4314825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9" name="Rectangle 283"/>
          <p:cNvSpPr>
            <a:spLocks noChangeArrowheads="1"/>
          </p:cNvSpPr>
          <p:nvPr/>
        </p:nvSpPr>
        <p:spPr bwMode="auto">
          <a:xfrm>
            <a:off x="496728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0" name="Rectangle 284"/>
          <p:cNvSpPr>
            <a:spLocks noChangeArrowheads="1"/>
          </p:cNvSpPr>
          <p:nvPr/>
        </p:nvSpPr>
        <p:spPr bwMode="auto">
          <a:xfrm>
            <a:off x="4638675" y="3957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1" name="Rectangle 285"/>
          <p:cNvSpPr>
            <a:spLocks noChangeArrowheads="1"/>
          </p:cNvSpPr>
          <p:nvPr/>
        </p:nvSpPr>
        <p:spPr bwMode="auto">
          <a:xfrm>
            <a:off x="4314825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2" name="Rectangle 286"/>
          <p:cNvSpPr>
            <a:spLocks noChangeArrowheads="1"/>
          </p:cNvSpPr>
          <p:nvPr/>
        </p:nvSpPr>
        <p:spPr bwMode="auto">
          <a:xfrm>
            <a:off x="496728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3" name="Rectangle 287"/>
          <p:cNvSpPr>
            <a:spLocks noChangeArrowheads="1"/>
          </p:cNvSpPr>
          <p:nvPr/>
        </p:nvSpPr>
        <p:spPr bwMode="auto">
          <a:xfrm>
            <a:off x="463867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4" name="Rectangle 288"/>
          <p:cNvSpPr>
            <a:spLocks noChangeArrowheads="1"/>
          </p:cNvSpPr>
          <p:nvPr/>
        </p:nvSpPr>
        <p:spPr bwMode="auto">
          <a:xfrm>
            <a:off x="431482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5" name="Rectangle 289"/>
          <p:cNvSpPr>
            <a:spLocks noChangeArrowheads="1"/>
          </p:cNvSpPr>
          <p:nvPr/>
        </p:nvSpPr>
        <p:spPr bwMode="auto">
          <a:xfrm>
            <a:off x="496728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6" name="Rectangle 290"/>
          <p:cNvSpPr>
            <a:spLocks noChangeArrowheads="1"/>
          </p:cNvSpPr>
          <p:nvPr/>
        </p:nvSpPr>
        <p:spPr bwMode="auto">
          <a:xfrm>
            <a:off x="5305425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7" name="Rectangle 291"/>
          <p:cNvSpPr>
            <a:spLocks noChangeArrowheads="1"/>
          </p:cNvSpPr>
          <p:nvPr/>
        </p:nvSpPr>
        <p:spPr bwMode="auto">
          <a:xfrm>
            <a:off x="53054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8" name="Rectangle 292"/>
          <p:cNvSpPr>
            <a:spLocks noChangeArrowheads="1"/>
          </p:cNvSpPr>
          <p:nvPr/>
        </p:nvSpPr>
        <p:spPr bwMode="auto">
          <a:xfrm>
            <a:off x="5305425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9" name="Rectangle 293"/>
          <p:cNvSpPr>
            <a:spLocks noChangeArrowheads="1"/>
          </p:cNvSpPr>
          <p:nvPr/>
        </p:nvSpPr>
        <p:spPr bwMode="auto">
          <a:xfrm>
            <a:off x="5305425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0" name="Rectangle 294"/>
          <p:cNvSpPr>
            <a:spLocks noChangeArrowheads="1"/>
          </p:cNvSpPr>
          <p:nvPr/>
        </p:nvSpPr>
        <p:spPr bwMode="auto">
          <a:xfrm>
            <a:off x="5305425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1" name="Rectangle 295"/>
          <p:cNvSpPr>
            <a:spLocks noChangeArrowheads="1"/>
          </p:cNvSpPr>
          <p:nvPr/>
        </p:nvSpPr>
        <p:spPr bwMode="auto">
          <a:xfrm>
            <a:off x="463867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2" name="Rectangle 296"/>
          <p:cNvSpPr>
            <a:spLocks noChangeArrowheads="1"/>
          </p:cNvSpPr>
          <p:nvPr/>
        </p:nvSpPr>
        <p:spPr bwMode="auto">
          <a:xfrm>
            <a:off x="43148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3" name="Rectangle 297"/>
          <p:cNvSpPr>
            <a:spLocks noChangeArrowheads="1"/>
          </p:cNvSpPr>
          <p:nvPr/>
        </p:nvSpPr>
        <p:spPr bwMode="auto">
          <a:xfrm>
            <a:off x="49672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4" name="Rectangle 298"/>
          <p:cNvSpPr>
            <a:spLocks noChangeArrowheads="1"/>
          </p:cNvSpPr>
          <p:nvPr/>
        </p:nvSpPr>
        <p:spPr bwMode="auto">
          <a:xfrm>
            <a:off x="463867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5" name="Rectangle 299"/>
          <p:cNvSpPr>
            <a:spLocks noChangeArrowheads="1"/>
          </p:cNvSpPr>
          <p:nvPr/>
        </p:nvSpPr>
        <p:spPr bwMode="auto">
          <a:xfrm>
            <a:off x="43148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6" name="Rectangle 300"/>
          <p:cNvSpPr>
            <a:spLocks noChangeArrowheads="1"/>
          </p:cNvSpPr>
          <p:nvPr/>
        </p:nvSpPr>
        <p:spPr bwMode="auto">
          <a:xfrm>
            <a:off x="49672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7" name="Rectangle 301"/>
          <p:cNvSpPr>
            <a:spLocks noChangeArrowheads="1"/>
          </p:cNvSpPr>
          <p:nvPr/>
        </p:nvSpPr>
        <p:spPr bwMode="auto">
          <a:xfrm>
            <a:off x="463867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8" name="Rectangle 302"/>
          <p:cNvSpPr>
            <a:spLocks noChangeArrowheads="1"/>
          </p:cNvSpPr>
          <p:nvPr/>
        </p:nvSpPr>
        <p:spPr bwMode="auto">
          <a:xfrm>
            <a:off x="43148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9" name="Rectangle 303"/>
          <p:cNvSpPr>
            <a:spLocks noChangeArrowheads="1"/>
          </p:cNvSpPr>
          <p:nvPr/>
        </p:nvSpPr>
        <p:spPr bwMode="auto">
          <a:xfrm>
            <a:off x="49672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0" name="Rectangle 304"/>
          <p:cNvSpPr>
            <a:spLocks noChangeArrowheads="1"/>
          </p:cNvSpPr>
          <p:nvPr/>
        </p:nvSpPr>
        <p:spPr bwMode="auto">
          <a:xfrm>
            <a:off x="463867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1" name="Rectangle 305"/>
          <p:cNvSpPr>
            <a:spLocks noChangeArrowheads="1"/>
          </p:cNvSpPr>
          <p:nvPr/>
        </p:nvSpPr>
        <p:spPr bwMode="auto">
          <a:xfrm>
            <a:off x="431482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2" name="Rectangle 306"/>
          <p:cNvSpPr>
            <a:spLocks noChangeArrowheads="1"/>
          </p:cNvSpPr>
          <p:nvPr/>
        </p:nvSpPr>
        <p:spPr bwMode="auto">
          <a:xfrm>
            <a:off x="49672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3" name="Rectangle 307"/>
          <p:cNvSpPr>
            <a:spLocks noChangeArrowheads="1"/>
          </p:cNvSpPr>
          <p:nvPr/>
        </p:nvSpPr>
        <p:spPr bwMode="auto">
          <a:xfrm>
            <a:off x="463867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4" name="Rectangle 308"/>
          <p:cNvSpPr>
            <a:spLocks noChangeArrowheads="1"/>
          </p:cNvSpPr>
          <p:nvPr/>
        </p:nvSpPr>
        <p:spPr bwMode="auto">
          <a:xfrm>
            <a:off x="431482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5" name="Rectangle 309"/>
          <p:cNvSpPr>
            <a:spLocks noChangeArrowheads="1"/>
          </p:cNvSpPr>
          <p:nvPr/>
        </p:nvSpPr>
        <p:spPr bwMode="auto">
          <a:xfrm>
            <a:off x="49672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6" name="Rectangle 310"/>
          <p:cNvSpPr>
            <a:spLocks noChangeArrowheads="1"/>
          </p:cNvSpPr>
          <p:nvPr/>
        </p:nvSpPr>
        <p:spPr bwMode="auto">
          <a:xfrm>
            <a:off x="53054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7" name="Rectangle 311"/>
          <p:cNvSpPr>
            <a:spLocks noChangeArrowheads="1"/>
          </p:cNvSpPr>
          <p:nvPr/>
        </p:nvSpPr>
        <p:spPr bwMode="auto">
          <a:xfrm>
            <a:off x="53054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8" name="Rectangle 312"/>
          <p:cNvSpPr>
            <a:spLocks noChangeArrowheads="1"/>
          </p:cNvSpPr>
          <p:nvPr/>
        </p:nvSpPr>
        <p:spPr bwMode="auto">
          <a:xfrm>
            <a:off x="53054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9" name="Rectangle 313"/>
          <p:cNvSpPr>
            <a:spLocks noChangeArrowheads="1"/>
          </p:cNvSpPr>
          <p:nvPr/>
        </p:nvSpPr>
        <p:spPr bwMode="auto">
          <a:xfrm>
            <a:off x="5305425" y="56340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0" name="Rectangle 314"/>
          <p:cNvSpPr>
            <a:spLocks noChangeArrowheads="1"/>
          </p:cNvSpPr>
          <p:nvPr/>
        </p:nvSpPr>
        <p:spPr bwMode="auto">
          <a:xfrm>
            <a:off x="5305425" y="59578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1" name="Rectangle 315"/>
          <p:cNvSpPr>
            <a:spLocks noChangeArrowheads="1"/>
          </p:cNvSpPr>
          <p:nvPr/>
        </p:nvSpPr>
        <p:spPr bwMode="auto">
          <a:xfrm>
            <a:off x="59626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2" name="Rectangle 316"/>
          <p:cNvSpPr>
            <a:spLocks noChangeArrowheads="1"/>
          </p:cNvSpPr>
          <p:nvPr/>
        </p:nvSpPr>
        <p:spPr bwMode="auto">
          <a:xfrm>
            <a:off x="56388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3" name="Rectangle 317"/>
          <p:cNvSpPr>
            <a:spLocks noChangeArrowheads="1"/>
          </p:cNvSpPr>
          <p:nvPr/>
        </p:nvSpPr>
        <p:spPr bwMode="auto">
          <a:xfrm>
            <a:off x="629126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4" name="Rectangle 318"/>
          <p:cNvSpPr>
            <a:spLocks noChangeArrowheads="1"/>
          </p:cNvSpPr>
          <p:nvPr/>
        </p:nvSpPr>
        <p:spPr bwMode="auto">
          <a:xfrm>
            <a:off x="59626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5" name="Rectangle 319"/>
          <p:cNvSpPr>
            <a:spLocks noChangeArrowheads="1"/>
          </p:cNvSpPr>
          <p:nvPr/>
        </p:nvSpPr>
        <p:spPr bwMode="auto">
          <a:xfrm>
            <a:off x="56388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6" name="Rectangle 320"/>
          <p:cNvSpPr>
            <a:spLocks noChangeArrowheads="1"/>
          </p:cNvSpPr>
          <p:nvPr/>
        </p:nvSpPr>
        <p:spPr bwMode="auto">
          <a:xfrm>
            <a:off x="62912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7" name="Rectangle 321"/>
          <p:cNvSpPr>
            <a:spLocks noChangeArrowheads="1"/>
          </p:cNvSpPr>
          <p:nvPr/>
        </p:nvSpPr>
        <p:spPr bwMode="auto">
          <a:xfrm>
            <a:off x="596265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8" name="Rectangle 322"/>
          <p:cNvSpPr>
            <a:spLocks noChangeArrowheads="1"/>
          </p:cNvSpPr>
          <p:nvPr/>
        </p:nvSpPr>
        <p:spPr bwMode="auto">
          <a:xfrm>
            <a:off x="563880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9" name="Rectangle 323"/>
          <p:cNvSpPr>
            <a:spLocks noChangeArrowheads="1"/>
          </p:cNvSpPr>
          <p:nvPr/>
        </p:nvSpPr>
        <p:spPr bwMode="auto">
          <a:xfrm>
            <a:off x="62912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0" name="Rectangle 324"/>
          <p:cNvSpPr>
            <a:spLocks noChangeArrowheads="1"/>
          </p:cNvSpPr>
          <p:nvPr/>
        </p:nvSpPr>
        <p:spPr bwMode="auto">
          <a:xfrm>
            <a:off x="596265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1" name="Rectangle 325"/>
          <p:cNvSpPr>
            <a:spLocks noChangeArrowheads="1"/>
          </p:cNvSpPr>
          <p:nvPr/>
        </p:nvSpPr>
        <p:spPr bwMode="auto">
          <a:xfrm>
            <a:off x="56388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2" name="Rectangle 326"/>
          <p:cNvSpPr>
            <a:spLocks noChangeArrowheads="1"/>
          </p:cNvSpPr>
          <p:nvPr/>
        </p:nvSpPr>
        <p:spPr bwMode="auto">
          <a:xfrm>
            <a:off x="6291263" y="56245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3" name="Rectangle 327"/>
          <p:cNvSpPr>
            <a:spLocks noChangeArrowheads="1"/>
          </p:cNvSpPr>
          <p:nvPr/>
        </p:nvSpPr>
        <p:spPr bwMode="auto">
          <a:xfrm>
            <a:off x="596265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4" name="Rectangle 328"/>
          <p:cNvSpPr>
            <a:spLocks noChangeArrowheads="1"/>
          </p:cNvSpPr>
          <p:nvPr/>
        </p:nvSpPr>
        <p:spPr bwMode="auto">
          <a:xfrm>
            <a:off x="563880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5" name="Rectangle 329"/>
          <p:cNvSpPr>
            <a:spLocks noChangeArrowheads="1"/>
          </p:cNvSpPr>
          <p:nvPr/>
        </p:nvSpPr>
        <p:spPr bwMode="auto">
          <a:xfrm>
            <a:off x="629126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6" name="Rectangle 330"/>
          <p:cNvSpPr>
            <a:spLocks noChangeArrowheads="1"/>
          </p:cNvSpPr>
          <p:nvPr/>
        </p:nvSpPr>
        <p:spPr bwMode="auto">
          <a:xfrm>
            <a:off x="6629400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7" name="Rectangle 331"/>
          <p:cNvSpPr>
            <a:spLocks noChangeArrowheads="1"/>
          </p:cNvSpPr>
          <p:nvPr/>
        </p:nvSpPr>
        <p:spPr bwMode="auto">
          <a:xfrm>
            <a:off x="66294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8" name="Rectangle 332"/>
          <p:cNvSpPr>
            <a:spLocks noChangeArrowheads="1"/>
          </p:cNvSpPr>
          <p:nvPr/>
        </p:nvSpPr>
        <p:spPr bwMode="auto">
          <a:xfrm>
            <a:off x="6629400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9" name="Rectangle 333"/>
          <p:cNvSpPr>
            <a:spLocks noChangeArrowheads="1"/>
          </p:cNvSpPr>
          <p:nvPr/>
        </p:nvSpPr>
        <p:spPr bwMode="auto">
          <a:xfrm>
            <a:off x="66294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0" name="Rectangle 334"/>
          <p:cNvSpPr>
            <a:spLocks noChangeArrowheads="1"/>
          </p:cNvSpPr>
          <p:nvPr/>
        </p:nvSpPr>
        <p:spPr bwMode="auto">
          <a:xfrm>
            <a:off x="6629400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1" name="Rectangle 335"/>
          <p:cNvSpPr>
            <a:spLocks noChangeArrowheads="1"/>
          </p:cNvSpPr>
          <p:nvPr/>
        </p:nvSpPr>
        <p:spPr bwMode="auto">
          <a:xfrm>
            <a:off x="39766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2" name="Rectangle 336"/>
          <p:cNvSpPr>
            <a:spLocks noChangeArrowheads="1"/>
          </p:cNvSpPr>
          <p:nvPr/>
        </p:nvSpPr>
        <p:spPr bwMode="auto">
          <a:xfrm>
            <a:off x="397668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3" name="Rectangle 337"/>
          <p:cNvSpPr>
            <a:spLocks noChangeArrowheads="1"/>
          </p:cNvSpPr>
          <p:nvPr/>
        </p:nvSpPr>
        <p:spPr bwMode="auto">
          <a:xfrm>
            <a:off x="397668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4" name="Rectangle 338"/>
          <p:cNvSpPr>
            <a:spLocks noChangeArrowheads="1"/>
          </p:cNvSpPr>
          <p:nvPr/>
        </p:nvSpPr>
        <p:spPr bwMode="auto">
          <a:xfrm>
            <a:off x="397668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5" name="Rectangle 339"/>
          <p:cNvSpPr>
            <a:spLocks noChangeArrowheads="1"/>
          </p:cNvSpPr>
          <p:nvPr/>
        </p:nvSpPr>
        <p:spPr bwMode="auto">
          <a:xfrm>
            <a:off x="39766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6" name="Rectangle 340"/>
          <p:cNvSpPr>
            <a:spLocks noChangeArrowheads="1"/>
          </p:cNvSpPr>
          <p:nvPr/>
        </p:nvSpPr>
        <p:spPr bwMode="auto">
          <a:xfrm>
            <a:off x="39766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7" name="Rectangle 341"/>
          <p:cNvSpPr>
            <a:spLocks noChangeArrowheads="1"/>
          </p:cNvSpPr>
          <p:nvPr/>
        </p:nvSpPr>
        <p:spPr bwMode="auto">
          <a:xfrm>
            <a:off x="39766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8" name="Rectangle 342"/>
          <p:cNvSpPr>
            <a:spLocks noChangeArrowheads="1"/>
          </p:cNvSpPr>
          <p:nvPr/>
        </p:nvSpPr>
        <p:spPr bwMode="auto">
          <a:xfrm>
            <a:off x="39766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9" name="Rectangle 343"/>
          <p:cNvSpPr>
            <a:spLocks noChangeArrowheads="1"/>
          </p:cNvSpPr>
          <p:nvPr/>
        </p:nvSpPr>
        <p:spPr bwMode="auto">
          <a:xfrm>
            <a:off x="39766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0" name="Rectangle 344"/>
          <p:cNvSpPr>
            <a:spLocks noChangeArrowheads="1"/>
          </p:cNvSpPr>
          <p:nvPr/>
        </p:nvSpPr>
        <p:spPr bwMode="auto">
          <a:xfrm>
            <a:off x="39766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1" name="Rectangle 345"/>
          <p:cNvSpPr>
            <a:spLocks noChangeArrowheads="1"/>
          </p:cNvSpPr>
          <p:nvPr/>
        </p:nvSpPr>
        <p:spPr bwMode="auto">
          <a:xfrm>
            <a:off x="463867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2" name="Rectangle 346"/>
          <p:cNvSpPr>
            <a:spLocks noChangeArrowheads="1"/>
          </p:cNvSpPr>
          <p:nvPr/>
        </p:nvSpPr>
        <p:spPr bwMode="auto">
          <a:xfrm>
            <a:off x="43148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3" name="Rectangle 347"/>
          <p:cNvSpPr>
            <a:spLocks noChangeArrowheads="1"/>
          </p:cNvSpPr>
          <p:nvPr/>
        </p:nvSpPr>
        <p:spPr bwMode="auto">
          <a:xfrm>
            <a:off x="49672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4" name="Rectangle 348"/>
          <p:cNvSpPr>
            <a:spLocks noChangeArrowheads="1"/>
          </p:cNvSpPr>
          <p:nvPr/>
        </p:nvSpPr>
        <p:spPr bwMode="auto">
          <a:xfrm>
            <a:off x="53054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5" name="Rectangle 349"/>
          <p:cNvSpPr>
            <a:spLocks noChangeArrowheads="1"/>
          </p:cNvSpPr>
          <p:nvPr/>
        </p:nvSpPr>
        <p:spPr bwMode="auto">
          <a:xfrm>
            <a:off x="596265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6" name="Rectangle 350"/>
          <p:cNvSpPr>
            <a:spLocks noChangeArrowheads="1"/>
          </p:cNvSpPr>
          <p:nvPr/>
        </p:nvSpPr>
        <p:spPr bwMode="auto">
          <a:xfrm>
            <a:off x="56388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7" name="Rectangle 351"/>
          <p:cNvSpPr>
            <a:spLocks noChangeArrowheads="1"/>
          </p:cNvSpPr>
          <p:nvPr/>
        </p:nvSpPr>
        <p:spPr bwMode="auto">
          <a:xfrm>
            <a:off x="62912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8" name="Rectangle 352"/>
          <p:cNvSpPr>
            <a:spLocks noChangeArrowheads="1"/>
          </p:cNvSpPr>
          <p:nvPr/>
        </p:nvSpPr>
        <p:spPr bwMode="auto">
          <a:xfrm>
            <a:off x="66294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9" name="Rectangle 353"/>
          <p:cNvSpPr>
            <a:spLocks noChangeArrowheads="1"/>
          </p:cNvSpPr>
          <p:nvPr/>
        </p:nvSpPr>
        <p:spPr bwMode="auto">
          <a:xfrm>
            <a:off x="39766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0" name="Oval 354"/>
          <p:cNvSpPr>
            <a:spLocks noChangeArrowheads="1"/>
          </p:cNvSpPr>
          <p:nvPr/>
        </p:nvSpPr>
        <p:spPr bwMode="auto">
          <a:xfrm>
            <a:off x="4033838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1" name="Rectangle 355"/>
          <p:cNvSpPr>
            <a:spLocks noChangeArrowheads="1"/>
          </p:cNvSpPr>
          <p:nvPr/>
        </p:nvSpPr>
        <p:spPr bwMode="auto">
          <a:xfrm>
            <a:off x="596265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2" name="Rectangle 356"/>
          <p:cNvSpPr>
            <a:spLocks noChangeArrowheads="1"/>
          </p:cNvSpPr>
          <p:nvPr/>
        </p:nvSpPr>
        <p:spPr bwMode="auto">
          <a:xfrm>
            <a:off x="56388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3" name="Rectangle 357"/>
          <p:cNvSpPr>
            <a:spLocks noChangeArrowheads="1"/>
          </p:cNvSpPr>
          <p:nvPr/>
        </p:nvSpPr>
        <p:spPr bwMode="auto">
          <a:xfrm>
            <a:off x="62912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4" name="Rectangle 358"/>
          <p:cNvSpPr>
            <a:spLocks noChangeArrowheads="1"/>
          </p:cNvSpPr>
          <p:nvPr/>
        </p:nvSpPr>
        <p:spPr bwMode="auto">
          <a:xfrm>
            <a:off x="66294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5" name="Rectangle 359"/>
          <p:cNvSpPr>
            <a:spLocks noChangeArrowheads="1"/>
          </p:cNvSpPr>
          <p:nvPr/>
        </p:nvSpPr>
        <p:spPr bwMode="auto">
          <a:xfrm>
            <a:off x="463867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6" name="Rectangle 360"/>
          <p:cNvSpPr>
            <a:spLocks noChangeArrowheads="1"/>
          </p:cNvSpPr>
          <p:nvPr/>
        </p:nvSpPr>
        <p:spPr bwMode="auto">
          <a:xfrm>
            <a:off x="43148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7" name="Rectangle 361"/>
          <p:cNvSpPr>
            <a:spLocks noChangeArrowheads="1"/>
          </p:cNvSpPr>
          <p:nvPr/>
        </p:nvSpPr>
        <p:spPr bwMode="auto">
          <a:xfrm>
            <a:off x="49672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8" name="Rectangle 362"/>
          <p:cNvSpPr>
            <a:spLocks noChangeArrowheads="1"/>
          </p:cNvSpPr>
          <p:nvPr/>
        </p:nvSpPr>
        <p:spPr bwMode="auto">
          <a:xfrm>
            <a:off x="53054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9" name="Rectangle 363"/>
          <p:cNvSpPr>
            <a:spLocks noChangeArrowheads="1"/>
          </p:cNvSpPr>
          <p:nvPr/>
        </p:nvSpPr>
        <p:spPr bwMode="auto">
          <a:xfrm>
            <a:off x="39766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0" name="Rectangle 364"/>
          <p:cNvSpPr>
            <a:spLocks noChangeArrowheads="1"/>
          </p:cNvSpPr>
          <p:nvPr/>
        </p:nvSpPr>
        <p:spPr bwMode="auto">
          <a:xfrm>
            <a:off x="69627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1" name="Rectangle 365"/>
          <p:cNvSpPr>
            <a:spLocks noChangeArrowheads="1"/>
          </p:cNvSpPr>
          <p:nvPr/>
        </p:nvSpPr>
        <p:spPr bwMode="auto">
          <a:xfrm>
            <a:off x="69627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2" name="Rectangle 366"/>
          <p:cNvSpPr>
            <a:spLocks noChangeArrowheads="1"/>
          </p:cNvSpPr>
          <p:nvPr/>
        </p:nvSpPr>
        <p:spPr bwMode="auto">
          <a:xfrm>
            <a:off x="6962775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3" name="Rectangle 367"/>
          <p:cNvSpPr>
            <a:spLocks noChangeArrowheads="1"/>
          </p:cNvSpPr>
          <p:nvPr/>
        </p:nvSpPr>
        <p:spPr bwMode="auto">
          <a:xfrm>
            <a:off x="69627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4" name="Rectangle 368"/>
          <p:cNvSpPr>
            <a:spLocks noChangeArrowheads="1"/>
          </p:cNvSpPr>
          <p:nvPr/>
        </p:nvSpPr>
        <p:spPr bwMode="auto">
          <a:xfrm>
            <a:off x="69627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5" name="Rectangle 369"/>
          <p:cNvSpPr>
            <a:spLocks noChangeArrowheads="1"/>
          </p:cNvSpPr>
          <p:nvPr/>
        </p:nvSpPr>
        <p:spPr bwMode="auto">
          <a:xfrm>
            <a:off x="69627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6" name="Rectangle 370"/>
          <p:cNvSpPr>
            <a:spLocks noChangeArrowheads="1"/>
          </p:cNvSpPr>
          <p:nvPr/>
        </p:nvSpPr>
        <p:spPr bwMode="auto">
          <a:xfrm>
            <a:off x="69627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7" name="Rectangle 371"/>
          <p:cNvSpPr>
            <a:spLocks noChangeArrowheads="1"/>
          </p:cNvSpPr>
          <p:nvPr/>
        </p:nvSpPr>
        <p:spPr bwMode="auto">
          <a:xfrm>
            <a:off x="6962775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8" name="Rectangle 372"/>
          <p:cNvSpPr>
            <a:spLocks noChangeArrowheads="1"/>
          </p:cNvSpPr>
          <p:nvPr/>
        </p:nvSpPr>
        <p:spPr bwMode="auto">
          <a:xfrm>
            <a:off x="6962775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9" name="Rectangle 373"/>
          <p:cNvSpPr>
            <a:spLocks noChangeArrowheads="1"/>
          </p:cNvSpPr>
          <p:nvPr/>
        </p:nvSpPr>
        <p:spPr bwMode="auto">
          <a:xfrm>
            <a:off x="69627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0" name="Rectangle 374"/>
          <p:cNvSpPr>
            <a:spLocks noChangeArrowheads="1"/>
          </p:cNvSpPr>
          <p:nvPr/>
        </p:nvSpPr>
        <p:spPr bwMode="auto">
          <a:xfrm>
            <a:off x="69627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1" name="Rectangle 375"/>
          <p:cNvSpPr>
            <a:spLocks noChangeArrowheads="1"/>
          </p:cNvSpPr>
          <p:nvPr/>
        </p:nvSpPr>
        <p:spPr bwMode="auto">
          <a:xfrm>
            <a:off x="69627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Homotopic Transformation</a:t>
            </a:r>
          </a:p>
        </p:txBody>
      </p:sp>
      <p:sp>
        <p:nvSpPr>
          <p:cNvPr id="208127" name="Rectangle 255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Homotopic tree</a:t>
            </a:r>
          </a:p>
        </p:txBody>
      </p:sp>
      <p:sp>
        <p:nvSpPr>
          <p:cNvPr id="208128" name="Rectangle 256"/>
          <p:cNvSpPr>
            <a:spLocks noChangeArrowheads="1"/>
          </p:cNvSpPr>
          <p:nvPr/>
        </p:nvSpPr>
        <p:spPr bwMode="auto">
          <a:xfrm>
            <a:off x="6858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29" name="Oval 257"/>
          <p:cNvSpPr>
            <a:spLocks noChangeArrowheads="1"/>
          </p:cNvSpPr>
          <p:nvPr/>
        </p:nvSpPr>
        <p:spPr bwMode="auto">
          <a:xfrm>
            <a:off x="990600" y="2286000"/>
            <a:ext cx="990600" cy="167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0" name="Oval 258"/>
          <p:cNvSpPr>
            <a:spLocks noChangeArrowheads="1"/>
          </p:cNvSpPr>
          <p:nvPr/>
        </p:nvSpPr>
        <p:spPr bwMode="auto">
          <a:xfrm>
            <a:off x="1314450" y="2614613"/>
            <a:ext cx="3810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1" name="Oval 259"/>
          <p:cNvSpPr>
            <a:spLocks noChangeArrowheads="1"/>
          </p:cNvSpPr>
          <p:nvPr/>
        </p:nvSpPr>
        <p:spPr bwMode="auto">
          <a:xfrm>
            <a:off x="1447800" y="2743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2" name="Oval 260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4" name="Rectangle 262"/>
          <p:cNvSpPr>
            <a:spLocks noChangeArrowheads="1"/>
          </p:cNvSpPr>
          <p:nvPr/>
        </p:nvSpPr>
        <p:spPr bwMode="auto">
          <a:xfrm>
            <a:off x="1295400" y="34290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5" name="Rectangle 263"/>
          <p:cNvSpPr>
            <a:spLocks noChangeArrowheads="1"/>
          </p:cNvSpPr>
          <p:nvPr/>
        </p:nvSpPr>
        <p:spPr bwMode="auto">
          <a:xfrm>
            <a:off x="2819400" y="2667000"/>
            <a:ext cx="609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6" name="Oval 264"/>
          <p:cNvSpPr>
            <a:spLocks noChangeArrowheads="1"/>
          </p:cNvSpPr>
          <p:nvPr/>
        </p:nvSpPr>
        <p:spPr bwMode="auto">
          <a:xfrm>
            <a:off x="29718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7" name="Rectangle 265"/>
          <p:cNvSpPr>
            <a:spLocks noChangeArrowheads="1"/>
          </p:cNvSpPr>
          <p:nvPr/>
        </p:nvSpPr>
        <p:spPr bwMode="auto">
          <a:xfrm>
            <a:off x="46482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8" name="Rectangle 266"/>
          <p:cNvSpPr>
            <a:spLocks noChangeArrowheads="1"/>
          </p:cNvSpPr>
          <p:nvPr/>
        </p:nvSpPr>
        <p:spPr bwMode="auto">
          <a:xfrm>
            <a:off x="5105400" y="2667000"/>
            <a:ext cx="990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9" name="Freeform 267"/>
          <p:cNvSpPr>
            <a:spLocks/>
          </p:cNvSpPr>
          <p:nvPr/>
        </p:nvSpPr>
        <p:spPr bwMode="auto">
          <a:xfrm>
            <a:off x="4953000" y="2155825"/>
            <a:ext cx="1406525" cy="739775"/>
          </a:xfrm>
          <a:custGeom>
            <a:avLst/>
            <a:gdLst>
              <a:gd name="T0" fmla="*/ 0 w 886"/>
              <a:gd name="T1" fmla="*/ 466 h 466"/>
              <a:gd name="T2" fmla="*/ 310 w 886"/>
              <a:gd name="T3" fmla="*/ 0 h 466"/>
              <a:gd name="T4" fmla="*/ 886 w 886"/>
              <a:gd name="T5" fmla="*/ 43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6" h="466">
                <a:moveTo>
                  <a:pt x="0" y="466"/>
                </a:moveTo>
                <a:lnTo>
                  <a:pt x="310" y="0"/>
                </a:lnTo>
                <a:lnTo>
                  <a:pt x="886" y="43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0" name="Rectangle 268"/>
          <p:cNvSpPr>
            <a:spLocks noChangeArrowheads="1"/>
          </p:cNvSpPr>
          <p:nvPr/>
        </p:nvSpPr>
        <p:spPr bwMode="auto">
          <a:xfrm>
            <a:off x="5334000" y="30480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1" name="Oval 269"/>
          <p:cNvSpPr>
            <a:spLocks noChangeArrowheads="1"/>
          </p:cNvSpPr>
          <p:nvPr/>
        </p:nvSpPr>
        <p:spPr bwMode="auto">
          <a:xfrm>
            <a:off x="5724525" y="3124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2" name="Freeform 270"/>
          <p:cNvSpPr>
            <a:spLocks/>
          </p:cNvSpPr>
          <p:nvPr/>
        </p:nvSpPr>
        <p:spPr bwMode="auto">
          <a:xfrm>
            <a:off x="6400800" y="2209800"/>
            <a:ext cx="1506538" cy="1752600"/>
          </a:xfrm>
          <a:custGeom>
            <a:avLst/>
            <a:gdLst>
              <a:gd name="T0" fmla="*/ 181 w 949"/>
              <a:gd name="T1" fmla="*/ 336 h 1104"/>
              <a:gd name="T2" fmla="*/ 181 w 949"/>
              <a:gd name="T3" fmla="*/ 1104 h 1104"/>
              <a:gd name="T4" fmla="*/ 949 w 949"/>
              <a:gd name="T5" fmla="*/ 1056 h 1104"/>
              <a:gd name="T6" fmla="*/ 469 w 949"/>
              <a:gd name="T7" fmla="*/ 528 h 1104"/>
              <a:gd name="T8" fmla="*/ 421 w 949"/>
              <a:gd name="T9" fmla="*/ 1008 h 1104"/>
              <a:gd name="T10" fmla="*/ 325 w 949"/>
              <a:gd name="T11" fmla="*/ 432 h 1104"/>
              <a:gd name="T12" fmla="*/ 853 w 949"/>
              <a:gd name="T13" fmla="*/ 288 h 1104"/>
              <a:gd name="T14" fmla="*/ 325 w 949"/>
              <a:gd name="T15" fmla="*/ 0 h 1104"/>
              <a:gd name="T16" fmla="*/ 37 w 949"/>
              <a:gd name="T17" fmla="*/ 144 h 1104"/>
              <a:gd name="T18" fmla="*/ 54 w 949"/>
              <a:gd name="T19" fmla="*/ 315 h 1104"/>
              <a:gd name="T20" fmla="*/ 181 w 949"/>
              <a:gd name="T21" fmla="*/ 336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9" h="1104">
                <a:moveTo>
                  <a:pt x="181" y="336"/>
                </a:moveTo>
                <a:lnTo>
                  <a:pt x="181" y="1104"/>
                </a:lnTo>
                <a:lnTo>
                  <a:pt x="949" y="1056"/>
                </a:lnTo>
                <a:lnTo>
                  <a:pt x="469" y="528"/>
                </a:lnTo>
                <a:lnTo>
                  <a:pt x="421" y="1008"/>
                </a:lnTo>
                <a:lnTo>
                  <a:pt x="325" y="432"/>
                </a:lnTo>
                <a:lnTo>
                  <a:pt x="853" y="288"/>
                </a:lnTo>
                <a:lnTo>
                  <a:pt x="325" y="0"/>
                </a:lnTo>
                <a:cubicBezTo>
                  <a:pt x="229" y="48"/>
                  <a:pt x="107" y="63"/>
                  <a:pt x="37" y="144"/>
                </a:cubicBezTo>
                <a:cubicBezTo>
                  <a:pt x="0" y="187"/>
                  <a:pt x="54" y="315"/>
                  <a:pt x="54" y="315"/>
                </a:cubicBezTo>
                <a:lnTo>
                  <a:pt x="181" y="33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3" name="Line 271"/>
          <p:cNvSpPr>
            <a:spLocks noChangeShapeType="1"/>
          </p:cNvSpPr>
          <p:nvPr/>
        </p:nvSpPr>
        <p:spPr bwMode="auto">
          <a:xfrm flipV="1">
            <a:off x="7286625" y="2162175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4" name="Line 272"/>
          <p:cNvSpPr>
            <a:spLocks noChangeShapeType="1"/>
          </p:cNvSpPr>
          <p:nvPr/>
        </p:nvSpPr>
        <p:spPr bwMode="auto">
          <a:xfrm>
            <a:off x="7286625" y="239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5" name="Line 273"/>
          <p:cNvSpPr>
            <a:spLocks noChangeShapeType="1"/>
          </p:cNvSpPr>
          <p:nvPr/>
        </p:nvSpPr>
        <p:spPr bwMode="auto">
          <a:xfrm flipV="1">
            <a:off x="7305675" y="2162175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6" name="Freeform 274"/>
          <p:cNvSpPr>
            <a:spLocks/>
          </p:cNvSpPr>
          <p:nvPr/>
        </p:nvSpPr>
        <p:spPr bwMode="auto">
          <a:xfrm>
            <a:off x="6553200" y="2362200"/>
            <a:ext cx="406400" cy="177800"/>
          </a:xfrm>
          <a:custGeom>
            <a:avLst/>
            <a:gdLst>
              <a:gd name="T0" fmla="*/ 0 w 256"/>
              <a:gd name="T1" fmla="*/ 0 h 112"/>
              <a:gd name="T2" fmla="*/ 240 w 256"/>
              <a:gd name="T3" fmla="*/ 96 h 112"/>
              <a:gd name="T4" fmla="*/ 96 w 256"/>
              <a:gd name="T5" fmla="*/ 96 h 112"/>
              <a:gd name="T6" fmla="*/ 96 w 256"/>
              <a:gd name="T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12">
                <a:moveTo>
                  <a:pt x="0" y="0"/>
                </a:moveTo>
                <a:cubicBezTo>
                  <a:pt x="112" y="40"/>
                  <a:pt x="224" y="80"/>
                  <a:pt x="240" y="96"/>
                </a:cubicBezTo>
                <a:cubicBezTo>
                  <a:pt x="256" y="112"/>
                  <a:pt x="120" y="104"/>
                  <a:pt x="96" y="96"/>
                </a:cubicBezTo>
                <a:cubicBezTo>
                  <a:pt x="72" y="88"/>
                  <a:pt x="84" y="68"/>
                  <a:pt x="96" y="48"/>
                </a:cubicBezTo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7" name="Text Box 275"/>
          <p:cNvSpPr txBox="1">
            <a:spLocks noChangeArrowheads="1"/>
          </p:cNvSpPr>
          <p:nvPr/>
        </p:nvSpPr>
        <p:spPr bwMode="auto">
          <a:xfrm>
            <a:off x="18288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r1</a:t>
            </a:r>
          </a:p>
        </p:txBody>
      </p:sp>
      <p:sp>
        <p:nvSpPr>
          <p:cNvPr id="208148" name="Text Box 276"/>
          <p:cNvSpPr txBox="1">
            <a:spLocks noChangeArrowheads="1"/>
          </p:cNvSpPr>
          <p:nvPr/>
        </p:nvSpPr>
        <p:spPr bwMode="auto">
          <a:xfrm>
            <a:off x="28194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r2</a:t>
            </a:r>
          </a:p>
        </p:txBody>
      </p:sp>
      <p:sp>
        <p:nvSpPr>
          <p:cNvPr id="208149" name="Text Box 277"/>
          <p:cNvSpPr txBox="1">
            <a:spLocks noChangeArrowheads="1"/>
          </p:cNvSpPr>
          <p:nvPr/>
        </p:nvSpPr>
        <p:spPr bwMode="auto">
          <a:xfrm>
            <a:off x="1828800" y="3810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h1</a:t>
            </a:r>
          </a:p>
        </p:txBody>
      </p:sp>
      <p:sp>
        <p:nvSpPr>
          <p:cNvPr id="208150" name="Line 278"/>
          <p:cNvSpPr>
            <a:spLocks noChangeShapeType="1"/>
          </p:cNvSpPr>
          <p:nvPr/>
        </p:nvSpPr>
        <p:spPr bwMode="auto">
          <a:xfrm flipH="1" flipV="1">
            <a:off x="1447800" y="3581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51" name="Text Box 279"/>
          <p:cNvSpPr txBox="1">
            <a:spLocks noChangeArrowheads="1"/>
          </p:cNvSpPr>
          <p:nvPr/>
        </p:nvSpPr>
        <p:spPr bwMode="auto">
          <a:xfrm>
            <a:off x="1981200" y="3124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h2</a:t>
            </a:r>
          </a:p>
        </p:txBody>
      </p:sp>
      <p:sp>
        <p:nvSpPr>
          <p:cNvPr id="208152" name="Line 280"/>
          <p:cNvSpPr>
            <a:spLocks noChangeShapeType="1"/>
          </p:cNvSpPr>
          <p:nvPr/>
        </p:nvSpPr>
        <p:spPr bwMode="auto">
          <a:xfrm flipH="1" flipV="1">
            <a:off x="1700213" y="29813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168" name="Group 296"/>
          <p:cNvGrpSpPr>
            <a:grpSpLocks/>
          </p:cNvGrpSpPr>
          <p:nvPr/>
        </p:nvGrpSpPr>
        <p:grpSpPr bwMode="auto">
          <a:xfrm>
            <a:off x="2967038" y="4800600"/>
            <a:ext cx="2303462" cy="1703388"/>
            <a:chOff x="1869" y="3024"/>
            <a:chExt cx="1451" cy="1073"/>
          </a:xfrm>
        </p:grpSpPr>
        <p:sp>
          <p:nvSpPr>
            <p:cNvPr id="208153" name="Freeform 281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4" name="Line 282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5" name="Line 283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6" name="Line 284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7" name="Line 285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8" name="Oval 286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59" name="Oval 287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0" name="Oval 288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1" name="Oval 289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2" name="Oval 290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3" name="Oval 291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4" name="Oval 292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5" name="Oval 293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Quitz: Homotopic Transformation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What is the relation between an element in the ith and i+1th levels?</a:t>
            </a:r>
          </a:p>
        </p:txBody>
      </p:sp>
      <p:grpSp>
        <p:nvGrpSpPr>
          <p:cNvPr id="209948" name="Group 28"/>
          <p:cNvGrpSpPr>
            <a:grpSpLocks/>
          </p:cNvGrpSpPr>
          <p:nvPr/>
        </p:nvGrpSpPr>
        <p:grpSpPr bwMode="auto">
          <a:xfrm>
            <a:off x="3276600" y="2438400"/>
            <a:ext cx="2303463" cy="1703388"/>
            <a:chOff x="1869" y="3024"/>
            <a:chExt cx="1451" cy="1073"/>
          </a:xfrm>
        </p:grpSpPr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Line 32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Line 33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Oval 34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Oval 40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Oval 41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If the two sets of elements match the condition defined by the set operator (e.g. if set of pixels in the structuring element is a subset of the underlying image pixels), the pixel underneath the origin of the structuring element is set to a pre-defined value (0 or 1 for binary images).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A morphological operator is therefore defined by its structuring element and the applied set operator.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Image pre-processing (noise filtering, shape simplification)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Enhancing object structures (skeletonization, thinning, convex hull, object marking)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Segmentation of the object from background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Quantitative descriptors of objects (area, perimeter, projection, Euler-</a:t>
            </a:r>
            <a:r>
              <a:rPr lang="en-US" sz="1800" b="0" dirty="0" err="1"/>
              <a:t>Poincaré</a:t>
            </a:r>
            <a:r>
              <a:rPr lang="en-US" sz="1800" b="0" dirty="0"/>
              <a:t> characteristics)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Example: Morphological Operation</a:t>
                </a:r>
              </a:p>
              <a:p>
                <a:endParaRPr lang="en-US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/>
                  <a:t>Let </a:t>
                </a:r>
                <a:r>
                  <a:rPr lang="en-US" sz="2000" b="0" dirty="0" smtClean="0"/>
                  <a:t>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000" b="0" dirty="0" smtClean="0"/>
                  <a:t>’ </a:t>
                </a:r>
                <a:r>
                  <a:rPr lang="en-US" sz="2000" b="0" dirty="0"/>
                  <a:t>denote a morphological </a:t>
                </a:r>
                <a:r>
                  <a:rPr lang="en-US" sz="2000" b="0" dirty="0" smtClean="0"/>
                  <a:t>operator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⊕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>
                              <a:latin typeface="Cambria Math"/>
                            </a:rPr>
                            <m:t>={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  <a:blipFill rotWithShape="1">
                <a:blip r:embed="rId4"/>
                <a:stretch>
                  <a:fillRect l="-772" t="-1812" b="-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24000" y="2506663"/>
            <a:ext cx="4532313" cy="1684337"/>
            <a:chOff x="1524000" y="2352675"/>
            <a:chExt cx="4532313" cy="1684337"/>
          </a:xfrm>
        </p:grpSpPr>
        <p:sp>
          <p:nvSpPr>
            <p:cNvPr id="136230" name="Rectangle 38"/>
            <p:cNvSpPr>
              <a:spLocks noChangeArrowheads="1"/>
            </p:cNvSpPr>
            <p:nvPr/>
          </p:nvSpPr>
          <p:spPr bwMode="auto">
            <a:xfrm>
              <a:off x="1873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1" name="Rectangle 39"/>
            <p:cNvSpPr>
              <a:spLocks noChangeArrowheads="1"/>
            </p:cNvSpPr>
            <p:nvPr/>
          </p:nvSpPr>
          <p:spPr bwMode="auto">
            <a:xfrm>
              <a:off x="15240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2" name="Rectangle 40"/>
            <p:cNvSpPr>
              <a:spLocks noChangeArrowheads="1"/>
            </p:cNvSpPr>
            <p:nvPr/>
          </p:nvSpPr>
          <p:spPr bwMode="auto">
            <a:xfrm>
              <a:off x="223202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3" name="Rectangle 41"/>
            <p:cNvSpPr>
              <a:spLocks noChangeArrowheads="1"/>
            </p:cNvSpPr>
            <p:nvPr/>
          </p:nvSpPr>
          <p:spPr bwMode="auto">
            <a:xfrm>
              <a:off x="3467100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4" name="Rectangle 42"/>
            <p:cNvSpPr>
              <a:spLocks noChangeArrowheads="1"/>
            </p:cNvSpPr>
            <p:nvPr/>
          </p:nvSpPr>
          <p:spPr bwMode="auto">
            <a:xfrm>
              <a:off x="1873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5" name="Rectangle 43"/>
            <p:cNvSpPr>
              <a:spLocks noChangeArrowheads="1"/>
            </p:cNvSpPr>
            <p:nvPr/>
          </p:nvSpPr>
          <p:spPr bwMode="auto">
            <a:xfrm>
              <a:off x="15240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6" name="Rectangle 44"/>
            <p:cNvSpPr>
              <a:spLocks noChangeArrowheads="1"/>
            </p:cNvSpPr>
            <p:nvPr/>
          </p:nvSpPr>
          <p:spPr bwMode="auto">
            <a:xfrm>
              <a:off x="223202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7" name="Rectangle 45"/>
            <p:cNvSpPr>
              <a:spLocks noChangeArrowheads="1"/>
            </p:cNvSpPr>
            <p:nvPr/>
          </p:nvSpPr>
          <p:spPr bwMode="auto">
            <a:xfrm>
              <a:off x="18764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8" name="Rectangle 46"/>
            <p:cNvSpPr>
              <a:spLocks noChangeArrowheads="1"/>
            </p:cNvSpPr>
            <p:nvPr/>
          </p:nvSpPr>
          <p:spPr bwMode="auto">
            <a:xfrm>
              <a:off x="15240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9" name="Rectangle 47"/>
            <p:cNvSpPr>
              <a:spLocks noChangeArrowheads="1"/>
            </p:cNvSpPr>
            <p:nvPr/>
          </p:nvSpPr>
          <p:spPr bwMode="auto">
            <a:xfrm>
              <a:off x="22288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0" name="Rectangle 48"/>
            <p:cNvSpPr>
              <a:spLocks noChangeArrowheads="1"/>
            </p:cNvSpPr>
            <p:nvPr/>
          </p:nvSpPr>
          <p:spPr bwMode="auto">
            <a:xfrm>
              <a:off x="18764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1" name="Rectangle 49"/>
            <p:cNvSpPr>
              <a:spLocks noChangeArrowheads="1"/>
            </p:cNvSpPr>
            <p:nvPr/>
          </p:nvSpPr>
          <p:spPr bwMode="auto">
            <a:xfrm>
              <a:off x="15240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2" name="Rectangle 50"/>
            <p:cNvSpPr>
              <a:spLocks noChangeArrowheads="1"/>
            </p:cNvSpPr>
            <p:nvPr/>
          </p:nvSpPr>
          <p:spPr bwMode="auto">
            <a:xfrm>
              <a:off x="222885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3" name="Rectangle 51"/>
            <p:cNvSpPr>
              <a:spLocks noChangeArrowheads="1"/>
            </p:cNvSpPr>
            <p:nvPr/>
          </p:nvSpPr>
          <p:spPr bwMode="auto">
            <a:xfrm>
              <a:off x="18764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4" name="Rectangle 52"/>
            <p:cNvSpPr>
              <a:spLocks noChangeArrowheads="1"/>
            </p:cNvSpPr>
            <p:nvPr/>
          </p:nvSpPr>
          <p:spPr bwMode="auto">
            <a:xfrm>
              <a:off x="15240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5" name="Rectangle 53"/>
            <p:cNvSpPr>
              <a:spLocks noChangeArrowheads="1"/>
            </p:cNvSpPr>
            <p:nvPr/>
          </p:nvSpPr>
          <p:spPr bwMode="auto">
            <a:xfrm>
              <a:off x="2228850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6" name="Rectangle 54"/>
            <p:cNvSpPr>
              <a:spLocks noChangeArrowheads="1"/>
            </p:cNvSpPr>
            <p:nvPr/>
          </p:nvSpPr>
          <p:spPr bwMode="auto">
            <a:xfrm>
              <a:off x="25812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7" name="Rectangle 55"/>
            <p:cNvSpPr>
              <a:spLocks noChangeArrowheads="1"/>
            </p:cNvSpPr>
            <p:nvPr/>
          </p:nvSpPr>
          <p:spPr bwMode="auto">
            <a:xfrm>
              <a:off x="25812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8" name="Rectangle 56"/>
            <p:cNvSpPr>
              <a:spLocks noChangeArrowheads="1"/>
            </p:cNvSpPr>
            <p:nvPr/>
          </p:nvSpPr>
          <p:spPr bwMode="auto">
            <a:xfrm>
              <a:off x="2581275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Rectangle 57"/>
            <p:cNvSpPr>
              <a:spLocks noChangeArrowheads="1"/>
            </p:cNvSpPr>
            <p:nvPr/>
          </p:nvSpPr>
          <p:spPr bwMode="auto">
            <a:xfrm>
              <a:off x="25812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0" name="Rectangle 58"/>
            <p:cNvSpPr>
              <a:spLocks noChangeArrowheads="1"/>
            </p:cNvSpPr>
            <p:nvPr/>
          </p:nvSpPr>
          <p:spPr bwMode="auto">
            <a:xfrm>
              <a:off x="25812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auto">
            <a:xfrm>
              <a:off x="15859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2" name="Rectangle 60"/>
            <p:cNvSpPr>
              <a:spLocks noChangeArrowheads="1"/>
            </p:cNvSpPr>
            <p:nvPr/>
          </p:nvSpPr>
          <p:spPr bwMode="auto">
            <a:xfrm>
              <a:off x="3819525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3529013" y="310705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6254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4998354"/>
                </p:ext>
              </p:extLst>
            </p:nvPr>
          </p:nvGraphicFramePr>
          <p:xfrm>
            <a:off x="3005138" y="3062287"/>
            <a:ext cx="266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02" name="Equation" r:id="rId5" imgW="266400" imgH="279360" progId="Equation.DSMT4">
                    <p:embed/>
                  </p:oleObj>
                </mc:Choice>
                <mc:Fallback>
                  <p:oleObj name="Equation" r:id="rId5" imgW="266400" imgH="279360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138" y="3062287"/>
                          <a:ext cx="2667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55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852066"/>
                </p:ext>
              </p:extLst>
            </p:nvPr>
          </p:nvGraphicFramePr>
          <p:xfrm>
            <a:off x="4384675" y="3119437"/>
            <a:ext cx="2032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03" name="Equation" r:id="rId7" imgW="203040" imgH="164880" progId="Equation.DSMT4">
                    <p:embed/>
                  </p:oleObj>
                </mc:Choice>
                <mc:Fallback>
                  <p:oleObj name="Equation" r:id="rId7" imgW="203040" imgH="164880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4675" y="3119437"/>
                          <a:ext cx="2032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256" name="Rectangle 64"/>
            <p:cNvSpPr>
              <a:spLocks noChangeArrowheads="1"/>
            </p:cNvSpPr>
            <p:nvPr/>
          </p:nvSpPr>
          <p:spPr bwMode="auto">
            <a:xfrm>
              <a:off x="5076825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7" name="Rectangle 65"/>
            <p:cNvSpPr>
              <a:spLocks noChangeArrowheads="1"/>
            </p:cNvSpPr>
            <p:nvPr/>
          </p:nvSpPr>
          <p:spPr bwMode="auto">
            <a:xfrm>
              <a:off x="47244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8" name="Rectangle 66"/>
            <p:cNvSpPr>
              <a:spLocks noChangeArrowheads="1"/>
            </p:cNvSpPr>
            <p:nvPr/>
          </p:nvSpPr>
          <p:spPr bwMode="auto">
            <a:xfrm>
              <a:off x="5429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9" name="Rectangle 67"/>
            <p:cNvSpPr>
              <a:spLocks noChangeArrowheads="1"/>
            </p:cNvSpPr>
            <p:nvPr/>
          </p:nvSpPr>
          <p:spPr bwMode="auto">
            <a:xfrm>
              <a:off x="5076825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0" name="Rectangle 68"/>
            <p:cNvSpPr>
              <a:spLocks noChangeArrowheads="1"/>
            </p:cNvSpPr>
            <p:nvPr/>
          </p:nvSpPr>
          <p:spPr bwMode="auto">
            <a:xfrm>
              <a:off x="47244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1" name="Rectangle 69"/>
            <p:cNvSpPr>
              <a:spLocks noChangeArrowheads="1"/>
            </p:cNvSpPr>
            <p:nvPr/>
          </p:nvSpPr>
          <p:spPr bwMode="auto">
            <a:xfrm>
              <a:off x="5429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2" name="Rectangle 70"/>
            <p:cNvSpPr>
              <a:spLocks noChangeArrowheads="1"/>
            </p:cNvSpPr>
            <p:nvPr/>
          </p:nvSpPr>
          <p:spPr bwMode="auto">
            <a:xfrm>
              <a:off x="50768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3" name="Rectangle 71"/>
            <p:cNvSpPr>
              <a:spLocks noChangeArrowheads="1"/>
            </p:cNvSpPr>
            <p:nvPr/>
          </p:nvSpPr>
          <p:spPr bwMode="auto">
            <a:xfrm>
              <a:off x="47244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4" name="Rectangle 72"/>
            <p:cNvSpPr>
              <a:spLocks noChangeArrowheads="1"/>
            </p:cNvSpPr>
            <p:nvPr/>
          </p:nvSpPr>
          <p:spPr bwMode="auto">
            <a:xfrm>
              <a:off x="54292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5" name="Rectangle 73"/>
            <p:cNvSpPr>
              <a:spLocks noChangeArrowheads="1"/>
            </p:cNvSpPr>
            <p:nvPr/>
          </p:nvSpPr>
          <p:spPr bwMode="auto">
            <a:xfrm>
              <a:off x="50768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6" name="Rectangle 74"/>
            <p:cNvSpPr>
              <a:spLocks noChangeArrowheads="1"/>
            </p:cNvSpPr>
            <p:nvPr/>
          </p:nvSpPr>
          <p:spPr bwMode="auto">
            <a:xfrm>
              <a:off x="47244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7" name="Rectangle 75"/>
            <p:cNvSpPr>
              <a:spLocks noChangeArrowheads="1"/>
            </p:cNvSpPr>
            <p:nvPr/>
          </p:nvSpPr>
          <p:spPr bwMode="auto">
            <a:xfrm>
              <a:off x="5429250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8" name="Rectangle 76"/>
            <p:cNvSpPr>
              <a:spLocks noChangeArrowheads="1"/>
            </p:cNvSpPr>
            <p:nvPr/>
          </p:nvSpPr>
          <p:spPr bwMode="auto">
            <a:xfrm>
              <a:off x="50768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9" name="Rectangle 77"/>
            <p:cNvSpPr>
              <a:spLocks noChangeArrowheads="1"/>
            </p:cNvSpPr>
            <p:nvPr/>
          </p:nvSpPr>
          <p:spPr bwMode="auto">
            <a:xfrm>
              <a:off x="47244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0" name="Rectangle 78"/>
            <p:cNvSpPr>
              <a:spLocks noChangeArrowheads="1"/>
            </p:cNvSpPr>
            <p:nvPr/>
          </p:nvSpPr>
          <p:spPr bwMode="auto">
            <a:xfrm>
              <a:off x="542925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1" name="Rectangle 79"/>
            <p:cNvSpPr>
              <a:spLocks noChangeArrowheads="1"/>
            </p:cNvSpPr>
            <p:nvPr/>
          </p:nvSpPr>
          <p:spPr bwMode="auto">
            <a:xfrm>
              <a:off x="57816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2" name="Rectangle 80"/>
            <p:cNvSpPr>
              <a:spLocks noChangeArrowheads="1"/>
            </p:cNvSpPr>
            <p:nvPr/>
          </p:nvSpPr>
          <p:spPr bwMode="auto">
            <a:xfrm>
              <a:off x="57816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3" name="Rectangle 81"/>
            <p:cNvSpPr>
              <a:spLocks noChangeArrowheads="1"/>
            </p:cNvSpPr>
            <p:nvPr/>
          </p:nvSpPr>
          <p:spPr bwMode="auto">
            <a:xfrm>
              <a:off x="578167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4" name="Rectangle 82"/>
            <p:cNvSpPr>
              <a:spLocks noChangeArrowheads="1"/>
            </p:cNvSpPr>
            <p:nvPr/>
          </p:nvSpPr>
          <p:spPr bwMode="auto">
            <a:xfrm>
              <a:off x="57816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5" name="Rectangle 83"/>
            <p:cNvSpPr>
              <a:spLocks noChangeArrowheads="1"/>
            </p:cNvSpPr>
            <p:nvPr/>
          </p:nvSpPr>
          <p:spPr bwMode="auto">
            <a:xfrm>
              <a:off x="57816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6" name="Oval 84"/>
            <p:cNvSpPr>
              <a:spLocks noChangeArrowheads="1"/>
            </p:cNvSpPr>
            <p:nvPr/>
          </p:nvSpPr>
          <p:spPr bwMode="auto">
            <a:xfrm>
              <a:off x="47863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⊕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766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7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91727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8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≠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associative</a:t>
                </a:r>
                <a:r>
                  <a:rPr lang="en-US" sz="1800" b="0" dirty="0"/>
                  <a:t>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i="1" dirty="0" smtClean="0"/>
                  <a:t>    </a:t>
                </a:r>
                <a:r>
                  <a:rPr lang="en-US" sz="1800" b="0" dirty="0" smtClean="0"/>
                  <a:t>and </a:t>
                </a:r>
                <a:r>
                  <a:rPr lang="en-US" sz="1800" b="0" i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0161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1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7956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2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Duality: Dilation and Erosion</a:t>
                </a: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Transpose </a:t>
                </a:r>
                <a:r>
                  <a:rPr lang="en-US" sz="1800" b="0" i="1" dirty="0"/>
                  <a:t>Ă</a:t>
                </a:r>
                <a:r>
                  <a:rPr lang="en-US" sz="1800" b="0" dirty="0"/>
                  <a:t> of a structuring element 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 is defined as </a:t>
                </a:r>
                <a:r>
                  <a:rPr lang="en-US" sz="1800" b="0" dirty="0" smtClean="0"/>
                  <a:t>follows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1800" b="0" i="1">
                              <a:latin typeface="Cambria Math"/>
                            </a:rPr>
                            <m:t>={−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Duality between morphological dilation and erosion operators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⊖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⊕</m:t>
                      </m:r>
                      <m:acc>
                        <m:accPr>
                          <m:chr m:val="̌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  <a:blipFill rotWithShape="1">
                <a:blip r:embed="rId4"/>
                <a:stretch>
                  <a:fillRect l="-632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7716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4335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1145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376613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716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4335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1145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771650" y="33829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14335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21145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771650" y="3721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14335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21145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17716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4335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21145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4526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24526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24526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4526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24526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14954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729038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3438525" y="34448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3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45647"/>
              </p:ext>
            </p:extLst>
          </p:nvPr>
        </p:nvGraphicFramePr>
        <p:xfrm>
          <a:off x="2905125" y="339725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4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39725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94042"/>
              </p:ext>
            </p:extLst>
          </p:nvPr>
        </p:nvGraphicFramePr>
        <p:xfrm>
          <a:off x="4294188" y="34544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5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4544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49720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46339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53149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49720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1" name="Rectangle 35"/>
          <p:cNvSpPr>
            <a:spLocks noChangeArrowheads="1"/>
          </p:cNvSpPr>
          <p:nvPr/>
        </p:nvSpPr>
        <p:spPr bwMode="auto">
          <a:xfrm>
            <a:off x="46339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2" name="Rectangle 36"/>
          <p:cNvSpPr>
            <a:spLocks noChangeArrowheads="1"/>
          </p:cNvSpPr>
          <p:nvPr/>
        </p:nvSpPr>
        <p:spPr bwMode="auto">
          <a:xfrm>
            <a:off x="5314950" y="3040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49720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4" name="Rectangle 38"/>
          <p:cNvSpPr>
            <a:spLocks noChangeArrowheads="1"/>
          </p:cNvSpPr>
          <p:nvPr/>
        </p:nvSpPr>
        <p:spPr bwMode="auto">
          <a:xfrm>
            <a:off x="46339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53149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6" name="Rectangle 40"/>
          <p:cNvSpPr>
            <a:spLocks noChangeArrowheads="1"/>
          </p:cNvSpPr>
          <p:nvPr/>
        </p:nvSpPr>
        <p:spPr bwMode="auto">
          <a:xfrm>
            <a:off x="49720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46339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8" name="Rectangle 42"/>
          <p:cNvSpPr>
            <a:spLocks noChangeArrowheads="1"/>
          </p:cNvSpPr>
          <p:nvPr/>
        </p:nvSpPr>
        <p:spPr bwMode="auto">
          <a:xfrm>
            <a:off x="53149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49720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0" name="Rectangle 44"/>
          <p:cNvSpPr>
            <a:spLocks noChangeArrowheads="1"/>
          </p:cNvSpPr>
          <p:nvPr/>
        </p:nvSpPr>
        <p:spPr bwMode="auto">
          <a:xfrm>
            <a:off x="46339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1" name="Rectangle 45"/>
          <p:cNvSpPr>
            <a:spLocks noChangeArrowheads="1"/>
          </p:cNvSpPr>
          <p:nvPr/>
        </p:nvSpPr>
        <p:spPr bwMode="auto">
          <a:xfrm>
            <a:off x="53149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2" name="Rectangle 46"/>
          <p:cNvSpPr>
            <a:spLocks noChangeArrowheads="1"/>
          </p:cNvSpPr>
          <p:nvPr/>
        </p:nvSpPr>
        <p:spPr bwMode="auto">
          <a:xfrm>
            <a:off x="56530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3" name="Rectangle 47"/>
          <p:cNvSpPr>
            <a:spLocks noChangeArrowheads="1"/>
          </p:cNvSpPr>
          <p:nvPr/>
        </p:nvSpPr>
        <p:spPr bwMode="auto">
          <a:xfrm>
            <a:off x="56530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4" name="Rectangle 48"/>
          <p:cNvSpPr>
            <a:spLocks noChangeArrowheads="1"/>
          </p:cNvSpPr>
          <p:nvPr/>
        </p:nvSpPr>
        <p:spPr bwMode="auto">
          <a:xfrm>
            <a:off x="56530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5" name="Rectangle 49"/>
          <p:cNvSpPr>
            <a:spLocks noChangeArrowheads="1"/>
          </p:cNvSpPr>
          <p:nvPr/>
        </p:nvSpPr>
        <p:spPr bwMode="auto">
          <a:xfrm>
            <a:off x="56530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6" name="Rectangle 50"/>
          <p:cNvSpPr>
            <a:spLocks noChangeArrowheads="1"/>
          </p:cNvSpPr>
          <p:nvPr/>
        </p:nvSpPr>
        <p:spPr bwMode="auto">
          <a:xfrm>
            <a:off x="56530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7" name="Oval 51"/>
          <p:cNvSpPr>
            <a:spLocks noChangeArrowheads="1"/>
          </p:cNvSpPr>
          <p:nvPr/>
        </p:nvSpPr>
        <p:spPr bwMode="auto">
          <a:xfrm>
            <a:off x="46958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0" name="Rectangle 54"/>
          <p:cNvSpPr>
            <a:spLocks noChangeArrowheads="1"/>
          </p:cNvSpPr>
          <p:nvPr/>
        </p:nvSpPr>
        <p:spPr bwMode="auto">
          <a:xfrm>
            <a:off x="1828800" y="4611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1" name="Rectangle 55"/>
          <p:cNvSpPr>
            <a:spLocks noChangeArrowheads="1"/>
          </p:cNvSpPr>
          <p:nvPr/>
        </p:nvSpPr>
        <p:spPr bwMode="auto">
          <a:xfrm>
            <a:off x="14906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2" name="Rectangle 56"/>
          <p:cNvSpPr>
            <a:spLocks noChangeArrowheads="1"/>
          </p:cNvSpPr>
          <p:nvPr/>
        </p:nvSpPr>
        <p:spPr bwMode="auto">
          <a:xfrm>
            <a:off x="21717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34337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8288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5" name="Rectangle 59"/>
          <p:cNvSpPr>
            <a:spLocks noChangeArrowheads="1"/>
          </p:cNvSpPr>
          <p:nvPr/>
        </p:nvSpPr>
        <p:spPr bwMode="auto">
          <a:xfrm>
            <a:off x="14906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21717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Rectangle 61"/>
          <p:cNvSpPr>
            <a:spLocks noChangeArrowheads="1"/>
          </p:cNvSpPr>
          <p:nvPr/>
        </p:nvSpPr>
        <p:spPr bwMode="auto">
          <a:xfrm>
            <a:off x="1828800" y="5297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14906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21717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Rectangle 64"/>
          <p:cNvSpPr>
            <a:spLocks noChangeArrowheads="1"/>
          </p:cNvSpPr>
          <p:nvPr/>
        </p:nvSpPr>
        <p:spPr bwMode="auto">
          <a:xfrm>
            <a:off x="1828800" y="5635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14906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2" name="Rectangle 66"/>
          <p:cNvSpPr>
            <a:spLocks noChangeArrowheads="1"/>
          </p:cNvSpPr>
          <p:nvPr/>
        </p:nvSpPr>
        <p:spPr bwMode="auto">
          <a:xfrm>
            <a:off x="21717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3" name="Rectangle 67"/>
          <p:cNvSpPr>
            <a:spLocks noChangeArrowheads="1"/>
          </p:cNvSpPr>
          <p:nvPr/>
        </p:nvSpPr>
        <p:spPr bwMode="auto">
          <a:xfrm>
            <a:off x="1828800" y="597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4" name="Rectangle 68"/>
          <p:cNvSpPr>
            <a:spLocks noChangeArrowheads="1"/>
          </p:cNvSpPr>
          <p:nvPr/>
        </p:nvSpPr>
        <p:spPr bwMode="auto">
          <a:xfrm>
            <a:off x="14906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5" name="Rectangle 69"/>
          <p:cNvSpPr>
            <a:spLocks noChangeArrowheads="1"/>
          </p:cNvSpPr>
          <p:nvPr/>
        </p:nvSpPr>
        <p:spPr bwMode="auto">
          <a:xfrm>
            <a:off x="21717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6" name="Rectangle 70"/>
          <p:cNvSpPr>
            <a:spLocks noChangeArrowheads="1"/>
          </p:cNvSpPr>
          <p:nvPr/>
        </p:nvSpPr>
        <p:spPr bwMode="auto">
          <a:xfrm>
            <a:off x="25098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7" name="Rectangle 71"/>
          <p:cNvSpPr>
            <a:spLocks noChangeArrowheads="1"/>
          </p:cNvSpPr>
          <p:nvPr/>
        </p:nvSpPr>
        <p:spPr bwMode="auto">
          <a:xfrm>
            <a:off x="25098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25098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9" name="Rectangle 73"/>
          <p:cNvSpPr>
            <a:spLocks noChangeArrowheads="1"/>
          </p:cNvSpPr>
          <p:nvPr/>
        </p:nvSpPr>
        <p:spPr bwMode="auto">
          <a:xfrm>
            <a:off x="25098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0" name="Rectangle 74"/>
          <p:cNvSpPr>
            <a:spLocks noChangeArrowheads="1"/>
          </p:cNvSpPr>
          <p:nvPr/>
        </p:nvSpPr>
        <p:spPr bwMode="auto">
          <a:xfrm>
            <a:off x="25098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1" name="Oval 75"/>
          <p:cNvSpPr>
            <a:spLocks noChangeArrowheads="1"/>
          </p:cNvSpPr>
          <p:nvPr/>
        </p:nvSpPr>
        <p:spPr bwMode="auto">
          <a:xfrm>
            <a:off x="15525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2" name="Rectangle 76"/>
          <p:cNvSpPr>
            <a:spLocks noChangeArrowheads="1"/>
          </p:cNvSpPr>
          <p:nvPr/>
        </p:nvSpPr>
        <p:spPr bwMode="auto">
          <a:xfrm>
            <a:off x="378618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3" name="Oval 77"/>
          <p:cNvSpPr>
            <a:spLocks noChangeArrowheads="1"/>
          </p:cNvSpPr>
          <p:nvPr/>
        </p:nvSpPr>
        <p:spPr bwMode="auto">
          <a:xfrm>
            <a:off x="3852863" y="5359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41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48879"/>
              </p:ext>
            </p:extLst>
          </p:nvPr>
        </p:nvGraphicFramePr>
        <p:xfrm>
          <a:off x="2962275" y="5311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6" name="Equation" r:id="rId9" imgW="266400" imgH="279360" progId="Equation.DSMT4">
                  <p:embed/>
                </p:oleObj>
              </mc:Choice>
              <mc:Fallback>
                <p:oleObj name="Equation" r:id="rId9" imgW="266400" imgH="27936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311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1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88378"/>
              </p:ext>
            </p:extLst>
          </p:nvPr>
        </p:nvGraphicFramePr>
        <p:xfrm>
          <a:off x="4351338" y="5368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7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5368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16" name="Rectangle 80"/>
          <p:cNvSpPr>
            <a:spLocks noChangeArrowheads="1"/>
          </p:cNvSpPr>
          <p:nvPr/>
        </p:nvSpPr>
        <p:spPr bwMode="auto">
          <a:xfrm>
            <a:off x="50292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7" name="Rectangle 81"/>
          <p:cNvSpPr>
            <a:spLocks noChangeArrowheads="1"/>
          </p:cNvSpPr>
          <p:nvPr/>
        </p:nvSpPr>
        <p:spPr bwMode="auto">
          <a:xfrm>
            <a:off x="46910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8" name="Rectangle 82"/>
          <p:cNvSpPr>
            <a:spLocks noChangeArrowheads="1"/>
          </p:cNvSpPr>
          <p:nvPr/>
        </p:nvSpPr>
        <p:spPr bwMode="auto">
          <a:xfrm>
            <a:off x="53721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9" name="Rectangle 83"/>
          <p:cNvSpPr>
            <a:spLocks noChangeArrowheads="1"/>
          </p:cNvSpPr>
          <p:nvPr/>
        </p:nvSpPr>
        <p:spPr bwMode="auto">
          <a:xfrm>
            <a:off x="50292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0" name="Rectangle 84"/>
          <p:cNvSpPr>
            <a:spLocks noChangeArrowheads="1"/>
          </p:cNvSpPr>
          <p:nvPr/>
        </p:nvSpPr>
        <p:spPr bwMode="auto">
          <a:xfrm>
            <a:off x="46910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1" name="Rectangle 85"/>
          <p:cNvSpPr>
            <a:spLocks noChangeArrowheads="1"/>
          </p:cNvSpPr>
          <p:nvPr/>
        </p:nvSpPr>
        <p:spPr bwMode="auto">
          <a:xfrm>
            <a:off x="5372100" y="4954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2" name="Rectangle 86"/>
          <p:cNvSpPr>
            <a:spLocks noChangeArrowheads="1"/>
          </p:cNvSpPr>
          <p:nvPr/>
        </p:nvSpPr>
        <p:spPr bwMode="auto">
          <a:xfrm>
            <a:off x="50292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3" name="Rectangle 87"/>
          <p:cNvSpPr>
            <a:spLocks noChangeArrowheads="1"/>
          </p:cNvSpPr>
          <p:nvPr/>
        </p:nvSpPr>
        <p:spPr bwMode="auto">
          <a:xfrm>
            <a:off x="46910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4" name="Rectangle 88"/>
          <p:cNvSpPr>
            <a:spLocks noChangeArrowheads="1"/>
          </p:cNvSpPr>
          <p:nvPr/>
        </p:nvSpPr>
        <p:spPr bwMode="auto">
          <a:xfrm>
            <a:off x="53721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Rectangle 89"/>
          <p:cNvSpPr>
            <a:spLocks noChangeArrowheads="1"/>
          </p:cNvSpPr>
          <p:nvPr/>
        </p:nvSpPr>
        <p:spPr bwMode="auto">
          <a:xfrm>
            <a:off x="50292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6" name="Rectangle 90"/>
          <p:cNvSpPr>
            <a:spLocks noChangeArrowheads="1"/>
          </p:cNvSpPr>
          <p:nvPr/>
        </p:nvSpPr>
        <p:spPr bwMode="auto">
          <a:xfrm>
            <a:off x="46910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Rectangle 91"/>
          <p:cNvSpPr>
            <a:spLocks noChangeArrowheads="1"/>
          </p:cNvSpPr>
          <p:nvPr/>
        </p:nvSpPr>
        <p:spPr bwMode="auto">
          <a:xfrm>
            <a:off x="53721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8" name="Rectangle 92"/>
          <p:cNvSpPr>
            <a:spLocks noChangeArrowheads="1"/>
          </p:cNvSpPr>
          <p:nvPr/>
        </p:nvSpPr>
        <p:spPr bwMode="auto">
          <a:xfrm>
            <a:off x="50292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9" name="Rectangle 93"/>
          <p:cNvSpPr>
            <a:spLocks noChangeArrowheads="1"/>
          </p:cNvSpPr>
          <p:nvPr/>
        </p:nvSpPr>
        <p:spPr bwMode="auto">
          <a:xfrm>
            <a:off x="46910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0" name="Rectangle 94"/>
          <p:cNvSpPr>
            <a:spLocks noChangeArrowheads="1"/>
          </p:cNvSpPr>
          <p:nvPr/>
        </p:nvSpPr>
        <p:spPr bwMode="auto">
          <a:xfrm>
            <a:off x="53721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1" name="Rectangle 95"/>
          <p:cNvSpPr>
            <a:spLocks noChangeArrowheads="1"/>
          </p:cNvSpPr>
          <p:nvPr/>
        </p:nvSpPr>
        <p:spPr bwMode="auto">
          <a:xfrm>
            <a:off x="57102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Rectangle 96"/>
          <p:cNvSpPr>
            <a:spLocks noChangeArrowheads="1"/>
          </p:cNvSpPr>
          <p:nvPr/>
        </p:nvSpPr>
        <p:spPr bwMode="auto">
          <a:xfrm>
            <a:off x="57102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3" name="Rectangle 97"/>
          <p:cNvSpPr>
            <a:spLocks noChangeArrowheads="1"/>
          </p:cNvSpPr>
          <p:nvPr/>
        </p:nvSpPr>
        <p:spPr bwMode="auto">
          <a:xfrm>
            <a:off x="57102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4" name="Rectangle 98"/>
          <p:cNvSpPr>
            <a:spLocks noChangeArrowheads="1"/>
          </p:cNvSpPr>
          <p:nvPr/>
        </p:nvSpPr>
        <p:spPr bwMode="auto">
          <a:xfrm>
            <a:off x="57102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5" name="Rectangle 99"/>
          <p:cNvSpPr>
            <a:spLocks noChangeArrowheads="1"/>
          </p:cNvSpPr>
          <p:nvPr/>
        </p:nvSpPr>
        <p:spPr bwMode="auto">
          <a:xfrm>
            <a:off x="57102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6" name="Oval 100"/>
          <p:cNvSpPr>
            <a:spLocks noChangeArrowheads="1"/>
          </p:cNvSpPr>
          <p:nvPr/>
        </p:nvSpPr>
        <p:spPr bwMode="auto">
          <a:xfrm>
            <a:off x="47529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Hit-Or-Miss transformation</a:t>
                </a:r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Hit-or-miss is a morphological operators for finding local patterns of pixels. Unlike dilation and erosion, this operation is defined using a composite structuring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 The hit-or-miss operator is defined as </a:t>
                </a:r>
                <a:r>
                  <a:rPr lang="en-US" sz="1800" b="0" dirty="0" smtClean="0"/>
                  <a:t>follows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⊗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={</m:t>
                          </m:r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/>
                            <m:t>and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  <a:blipFill rotWithShape="1">
                <a:blip r:embed="rId4"/>
                <a:stretch>
                  <a:fillRect l="-632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98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201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972594" y="2547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64398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320132" y="28908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972594" y="28908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643982" y="32337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320132" y="32337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972594" y="323373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64398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32013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972594" y="357187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64398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32013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972594" y="38957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33107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331073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3310732" y="3233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310732" y="35718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3310732" y="38957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8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90974"/>
              </p:ext>
            </p:extLst>
          </p:nvPr>
        </p:nvGraphicFramePr>
        <p:xfrm>
          <a:off x="3706019" y="3657601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3657601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81440"/>
              </p:ext>
            </p:extLst>
          </p:nvPr>
        </p:nvGraphicFramePr>
        <p:xfrm>
          <a:off x="5380832" y="37338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832" y="37338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32000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9961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648619" y="2538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132000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9961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48619" y="28813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132000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99615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1648619" y="32242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132000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8" name="Rectangle 38"/>
          <p:cNvSpPr>
            <a:spLocks noChangeArrowheads="1"/>
          </p:cNvSpPr>
          <p:nvPr/>
        </p:nvSpPr>
        <p:spPr bwMode="auto">
          <a:xfrm>
            <a:off x="99615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>
            <a:off x="1648619" y="35623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132000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1" name="Rectangle 41"/>
          <p:cNvSpPr>
            <a:spLocks noChangeArrowheads="1"/>
          </p:cNvSpPr>
          <p:nvPr/>
        </p:nvSpPr>
        <p:spPr bwMode="auto">
          <a:xfrm>
            <a:off x="996157" y="3886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2" name="Rectangle 42"/>
          <p:cNvSpPr>
            <a:spLocks noChangeArrowheads="1"/>
          </p:cNvSpPr>
          <p:nvPr/>
        </p:nvSpPr>
        <p:spPr bwMode="auto">
          <a:xfrm>
            <a:off x="1648619" y="388620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19867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4" name="Rectangle 44"/>
          <p:cNvSpPr>
            <a:spLocks noChangeArrowheads="1"/>
          </p:cNvSpPr>
          <p:nvPr/>
        </p:nvSpPr>
        <p:spPr bwMode="auto">
          <a:xfrm>
            <a:off x="19867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5" name="Rectangle 45"/>
          <p:cNvSpPr>
            <a:spLocks noChangeArrowheads="1"/>
          </p:cNvSpPr>
          <p:nvPr/>
        </p:nvSpPr>
        <p:spPr bwMode="auto">
          <a:xfrm>
            <a:off x="1986757" y="32242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6" name="Rectangle 46"/>
          <p:cNvSpPr>
            <a:spLocks noChangeArrowheads="1"/>
          </p:cNvSpPr>
          <p:nvPr/>
        </p:nvSpPr>
        <p:spPr bwMode="auto">
          <a:xfrm>
            <a:off x="1986757" y="35623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7" name="Rectangle 47"/>
          <p:cNvSpPr>
            <a:spLocks noChangeArrowheads="1"/>
          </p:cNvSpPr>
          <p:nvPr/>
        </p:nvSpPr>
        <p:spPr bwMode="auto">
          <a:xfrm>
            <a:off x="198675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132000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99615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648619" y="42148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2000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99615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648619" y="45577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2000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99615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648619" y="49006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132000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99615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1648619" y="52387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132000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9961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1648619" y="55626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1986757" y="42148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1986757" y="45577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1986757" y="49006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6" name="Rectangle 66"/>
          <p:cNvSpPr>
            <a:spLocks noChangeArrowheads="1"/>
          </p:cNvSpPr>
          <p:nvPr/>
        </p:nvSpPr>
        <p:spPr bwMode="auto">
          <a:xfrm>
            <a:off x="1986757" y="52387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>
            <a:off x="19867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264398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9" name="Rectangle 69"/>
          <p:cNvSpPr>
            <a:spLocks noChangeArrowheads="1"/>
          </p:cNvSpPr>
          <p:nvPr/>
        </p:nvSpPr>
        <p:spPr bwMode="auto">
          <a:xfrm>
            <a:off x="232013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2972594" y="42052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1" name="Rectangle 71"/>
          <p:cNvSpPr>
            <a:spLocks noChangeArrowheads="1"/>
          </p:cNvSpPr>
          <p:nvPr/>
        </p:nvSpPr>
        <p:spPr bwMode="auto">
          <a:xfrm>
            <a:off x="264398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2" name="Rectangle 72"/>
          <p:cNvSpPr>
            <a:spLocks noChangeArrowheads="1"/>
          </p:cNvSpPr>
          <p:nvPr/>
        </p:nvSpPr>
        <p:spPr bwMode="auto">
          <a:xfrm>
            <a:off x="232013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2972594" y="454818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4" name="Rectangle 74"/>
          <p:cNvSpPr>
            <a:spLocks noChangeArrowheads="1"/>
          </p:cNvSpPr>
          <p:nvPr/>
        </p:nvSpPr>
        <p:spPr bwMode="auto">
          <a:xfrm>
            <a:off x="2643982" y="48910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23201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6" name="Rectangle 76"/>
          <p:cNvSpPr>
            <a:spLocks noChangeArrowheads="1"/>
          </p:cNvSpPr>
          <p:nvPr/>
        </p:nvSpPr>
        <p:spPr bwMode="auto">
          <a:xfrm>
            <a:off x="2972594" y="48910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7" name="Rectangle 77"/>
          <p:cNvSpPr>
            <a:spLocks noChangeArrowheads="1"/>
          </p:cNvSpPr>
          <p:nvPr/>
        </p:nvSpPr>
        <p:spPr bwMode="auto">
          <a:xfrm>
            <a:off x="264398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8" name="Rectangle 78"/>
          <p:cNvSpPr>
            <a:spLocks noChangeArrowheads="1"/>
          </p:cNvSpPr>
          <p:nvPr/>
        </p:nvSpPr>
        <p:spPr bwMode="auto">
          <a:xfrm>
            <a:off x="232013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9" name="Rectangle 79"/>
          <p:cNvSpPr>
            <a:spLocks noChangeArrowheads="1"/>
          </p:cNvSpPr>
          <p:nvPr/>
        </p:nvSpPr>
        <p:spPr bwMode="auto">
          <a:xfrm>
            <a:off x="2972594" y="52292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0" name="Rectangle 80"/>
          <p:cNvSpPr>
            <a:spLocks noChangeArrowheads="1"/>
          </p:cNvSpPr>
          <p:nvPr/>
        </p:nvSpPr>
        <p:spPr bwMode="auto">
          <a:xfrm>
            <a:off x="264398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1" name="Rectangle 81"/>
          <p:cNvSpPr>
            <a:spLocks noChangeArrowheads="1"/>
          </p:cNvSpPr>
          <p:nvPr/>
        </p:nvSpPr>
        <p:spPr bwMode="auto">
          <a:xfrm>
            <a:off x="23201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2" name="Rectangle 82"/>
          <p:cNvSpPr>
            <a:spLocks noChangeArrowheads="1"/>
          </p:cNvSpPr>
          <p:nvPr/>
        </p:nvSpPr>
        <p:spPr bwMode="auto">
          <a:xfrm>
            <a:off x="2972594" y="5553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3" name="Rectangle 83"/>
          <p:cNvSpPr>
            <a:spLocks noChangeArrowheads="1"/>
          </p:cNvSpPr>
          <p:nvPr/>
        </p:nvSpPr>
        <p:spPr bwMode="auto">
          <a:xfrm>
            <a:off x="3310732" y="42052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4" name="Rectangle 84"/>
          <p:cNvSpPr>
            <a:spLocks noChangeArrowheads="1"/>
          </p:cNvSpPr>
          <p:nvPr/>
        </p:nvSpPr>
        <p:spPr bwMode="auto">
          <a:xfrm>
            <a:off x="3310732" y="45481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5" name="Rectangle 85"/>
          <p:cNvSpPr>
            <a:spLocks noChangeArrowheads="1"/>
          </p:cNvSpPr>
          <p:nvPr/>
        </p:nvSpPr>
        <p:spPr bwMode="auto">
          <a:xfrm>
            <a:off x="33107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6" name="Rectangle 86"/>
          <p:cNvSpPr>
            <a:spLocks noChangeArrowheads="1"/>
          </p:cNvSpPr>
          <p:nvPr/>
        </p:nvSpPr>
        <p:spPr bwMode="auto">
          <a:xfrm>
            <a:off x="3310732" y="52292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7" name="Rectangle 87"/>
          <p:cNvSpPr>
            <a:spLocks noChangeArrowheads="1"/>
          </p:cNvSpPr>
          <p:nvPr/>
        </p:nvSpPr>
        <p:spPr bwMode="auto">
          <a:xfrm>
            <a:off x="33107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8" name="Rectangle 88"/>
          <p:cNvSpPr>
            <a:spLocks noChangeArrowheads="1"/>
          </p:cNvSpPr>
          <p:nvPr/>
        </p:nvSpPr>
        <p:spPr bwMode="auto">
          <a:xfrm>
            <a:off x="461089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9" name="Rectangle 89"/>
          <p:cNvSpPr>
            <a:spLocks noChangeArrowheads="1"/>
          </p:cNvSpPr>
          <p:nvPr/>
        </p:nvSpPr>
        <p:spPr bwMode="auto">
          <a:xfrm>
            <a:off x="428704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0" name="Rectangle 90"/>
          <p:cNvSpPr>
            <a:spLocks noChangeArrowheads="1"/>
          </p:cNvSpPr>
          <p:nvPr/>
        </p:nvSpPr>
        <p:spPr bwMode="auto">
          <a:xfrm>
            <a:off x="4939507" y="27051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4610894" y="30480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2" name="Rectangle 92"/>
          <p:cNvSpPr>
            <a:spLocks noChangeArrowheads="1"/>
          </p:cNvSpPr>
          <p:nvPr/>
        </p:nvSpPr>
        <p:spPr bwMode="auto">
          <a:xfrm>
            <a:off x="4287044" y="30480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3" name="Rectangle 93"/>
          <p:cNvSpPr>
            <a:spLocks noChangeArrowheads="1"/>
          </p:cNvSpPr>
          <p:nvPr/>
        </p:nvSpPr>
        <p:spPr bwMode="auto">
          <a:xfrm>
            <a:off x="4939507" y="30480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4" name="Rectangle 94"/>
          <p:cNvSpPr>
            <a:spLocks noChangeArrowheads="1"/>
          </p:cNvSpPr>
          <p:nvPr/>
        </p:nvSpPr>
        <p:spPr bwMode="auto">
          <a:xfrm>
            <a:off x="461089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5" name="Rectangle 95"/>
          <p:cNvSpPr>
            <a:spLocks noChangeArrowheads="1"/>
          </p:cNvSpPr>
          <p:nvPr/>
        </p:nvSpPr>
        <p:spPr bwMode="auto">
          <a:xfrm>
            <a:off x="428704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6" name="Rectangle 96"/>
          <p:cNvSpPr>
            <a:spLocks noChangeArrowheads="1"/>
          </p:cNvSpPr>
          <p:nvPr/>
        </p:nvSpPr>
        <p:spPr bwMode="auto">
          <a:xfrm>
            <a:off x="4939507" y="33909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7" name="Rectangle 97"/>
          <p:cNvSpPr>
            <a:spLocks noChangeArrowheads="1"/>
          </p:cNvSpPr>
          <p:nvPr/>
        </p:nvSpPr>
        <p:spPr bwMode="auto">
          <a:xfrm>
            <a:off x="4610894" y="3962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8" name="Rectangle 98"/>
          <p:cNvSpPr>
            <a:spLocks noChangeArrowheads="1"/>
          </p:cNvSpPr>
          <p:nvPr/>
        </p:nvSpPr>
        <p:spPr bwMode="auto">
          <a:xfrm>
            <a:off x="4287044" y="39624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9" name="Rectangle 99"/>
          <p:cNvSpPr>
            <a:spLocks noChangeArrowheads="1"/>
          </p:cNvSpPr>
          <p:nvPr/>
        </p:nvSpPr>
        <p:spPr bwMode="auto">
          <a:xfrm>
            <a:off x="4939507" y="3962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0" name="Rectangle 100"/>
          <p:cNvSpPr>
            <a:spLocks noChangeArrowheads="1"/>
          </p:cNvSpPr>
          <p:nvPr/>
        </p:nvSpPr>
        <p:spPr bwMode="auto">
          <a:xfrm>
            <a:off x="4610894" y="43053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1" name="Rectangle 101"/>
          <p:cNvSpPr>
            <a:spLocks noChangeArrowheads="1"/>
          </p:cNvSpPr>
          <p:nvPr/>
        </p:nvSpPr>
        <p:spPr bwMode="auto">
          <a:xfrm>
            <a:off x="4287044" y="43053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" name="Rectangle 102"/>
          <p:cNvSpPr>
            <a:spLocks noChangeArrowheads="1"/>
          </p:cNvSpPr>
          <p:nvPr/>
        </p:nvSpPr>
        <p:spPr bwMode="auto">
          <a:xfrm>
            <a:off x="4939507" y="43053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" name="Rectangle 103"/>
          <p:cNvSpPr>
            <a:spLocks noChangeArrowheads="1"/>
          </p:cNvSpPr>
          <p:nvPr/>
        </p:nvSpPr>
        <p:spPr bwMode="auto">
          <a:xfrm>
            <a:off x="4610894" y="4648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4" name="Rectangle 104"/>
          <p:cNvSpPr>
            <a:spLocks noChangeArrowheads="1"/>
          </p:cNvSpPr>
          <p:nvPr/>
        </p:nvSpPr>
        <p:spPr bwMode="auto">
          <a:xfrm>
            <a:off x="4287044" y="46482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5" name="Rectangle 105"/>
          <p:cNvSpPr>
            <a:spLocks noChangeArrowheads="1"/>
          </p:cNvSpPr>
          <p:nvPr/>
        </p:nvSpPr>
        <p:spPr bwMode="auto">
          <a:xfrm>
            <a:off x="4939507" y="4648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6" name="Oval 106"/>
          <p:cNvSpPr>
            <a:spLocks noChangeArrowheads="1"/>
          </p:cNvSpPr>
          <p:nvPr/>
        </p:nvSpPr>
        <p:spPr bwMode="auto">
          <a:xfrm>
            <a:off x="4658519" y="43529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7" name="Rectangle 107"/>
          <p:cNvSpPr>
            <a:spLocks noChangeArrowheads="1"/>
          </p:cNvSpPr>
          <p:nvPr/>
        </p:nvSpPr>
        <p:spPr bwMode="auto">
          <a:xfrm>
            <a:off x="740171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8" name="Rectangle 108"/>
          <p:cNvSpPr>
            <a:spLocks noChangeArrowheads="1"/>
          </p:cNvSpPr>
          <p:nvPr/>
        </p:nvSpPr>
        <p:spPr bwMode="auto">
          <a:xfrm>
            <a:off x="70778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9" name="Rectangle 109"/>
          <p:cNvSpPr>
            <a:spLocks noChangeArrowheads="1"/>
          </p:cNvSpPr>
          <p:nvPr/>
        </p:nvSpPr>
        <p:spPr bwMode="auto">
          <a:xfrm>
            <a:off x="7730332" y="24812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0" name="Rectangle 110"/>
          <p:cNvSpPr>
            <a:spLocks noChangeArrowheads="1"/>
          </p:cNvSpPr>
          <p:nvPr/>
        </p:nvSpPr>
        <p:spPr bwMode="auto">
          <a:xfrm>
            <a:off x="740171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1" name="Rectangle 111"/>
          <p:cNvSpPr>
            <a:spLocks noChangeArrowheads="1"/>
          </p:cNvSpPr>
          <p:nvPr/>
        </p:nvSpPr>
        <p:spPr bwMode="auto">
          <a:xfrm>
            <a:off x="70778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2" name="Rectangle 112"/>
          <p:cNvSpPr>
            <a:spLocks noChangeArrowheads="1"/>
          </p:cNvSpPr>
          <p:nvPr/>
        </p:nvSpPr>
        <p:spPr bwMode="auto">
          <a:xfrm>
            <a:off x="7730332" y="28241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3" name="Rectangle 113"/>
          <p:cNvSpPr>
            <a:spLocks noChangeArrowheads="1"/>
          </p:cNvSpPr>
          <p:nvPr/>
        </p:nvSpPr>
        <p:spPr bwMode="auto">
          <a:xfrm>
            <a:off x="740171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4" name="Rectangle 114"/>
          <p:cNvSpPr>
            <a:spLocks noChangeArrowheads="1"/>
          </p:cNvSpPr>
          <p:nvPr/>
        </p:nvSpPr>
        <p:spPr bwMode="auto">
          <a:xfrm>
            <a:off x="70778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5" name="Rectangle 115"/>
          <p:cNvSpPr>
            <a:spLocks noChangeArrowheads="1"/>
          </p:cNvSpPr>
          <p:nvPr/>
        </p:nvSpPr>
        <p:spPr bwMode="auto">
          <a:xfrm>
            <a:off x="7730332" y="31670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6" name="Rectangle 116"/>
          <p:cNvSpPr>
            <a:spLocks noChangeArrowheads="1"/>
          </p:cNvSpPr>
          <p:nvPr/>
        </p:nvSpPr>
        <p:spPr bwMode="auto">
          <a:xfrm>
            <a:off x="740171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7" name="Rectangle 117"/>
          <p:cNvSpPr>
            <a:spLocks noChangeArrowheads="1"/>
          </p:cNvSpPr>
          <p:nvPr/>
        </p:nvSpPr>
        <p:spPr bwMode="auto">
          <a:xfrm>
            <a:off x="70778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8" name="Rectangle 118"/>
          <p:cNvSpPr>
            <a:spLocks noChangeArrowheads="1"/>
          </p:cNvSpPr>
          <p:nvPr/>
        </p:nvSpPr>
        <p:spPr bwMode="auto">
          <a:xfrm>
            <a:off x="7730332" y="3505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9" name="Rectangle 119"/>
          <p:cNvSpPr>
            <a:spLocks noChangeArrowheads="1"/>
          </p:cNvSpPr>
          <p:nvPr/>
        </p:nvSpPr>
        <p:spPr bwMode="auto">
          <a:xfrm>
            <a:off x="740171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0" name="Rectangle 120"/>
          <p:cNvSpPr>
            <a:spLocks noChangeArrowheads="1"/>
          </p:cNvSpPr>
          <p:nvPr/>
        </p:nvSpPr>
        <p:spPr bwMode="auto">
          <a:xfrm>
            <a:off x="70778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1" name="Rectangle 121"/>
          <p:cNvSpPr>
            <a:spLocks noChangeArrowheads="1"/>
          </p:cNvSpPr>
          <p:nvPr/>
        </p:nvSpPr>
        <p:spPr bwMode="auto">
          <a:xfrm>
            <a:off x="7730332" y="38290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2" name="Rectangle 122"/>
          <p:cNvSpPr>
            <a:spLocks noChangeArrowheads="1"/>
          </p:cNvSpPr>
          <p:nvPr/>
        </p:nvSpPr>
        <p:spPr bwMode="auto">
          <a:xfrm>
            <a:off x="80684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3" name="Rectangle 123"/>
          <p:cNvSpPr>
            <a:spLocks noChangeArrowheads="1"/>
          </p:cNvSpPr>
          <p:nvPr/>
        </p:nvSpPr>
        <p:spPr bwMode="auto">
          <a:xfrm>
            <a:off x="80684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4" name="Rectangle 124"/>
          <p:cNvSpPr>
            <a:spLocks noChangeArrowheads="1"/>
          </p:cNvSpPr>
          <p:nvPr/>
        </p:nvSpPr>
        <p:spPr bwMode="auto">
          <a:xfrm>
            <a:off x="80684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5" name="Rectangle 125"/>
          <p:cNvSpPr>
            <a:spLocks noChangeArrowheads="1"/>
          </p:cNvSpPr>
          <p:nvPr/>
        </p:nvSpPr>
        <p:spPr bwMode="auto">
          <a:xfrm>
            <a:off x="80684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6" name="Rectangle 126"/>
          <p:cNvSpPr>
            <a:spLocks noChangeArrowheads="1"/>
          </p:cNvSpPr>
          <p:nvPr/>
        </p:nvSpPr>
        <p:spPr bwMode="auto">
          <a:xfrm>
            <a:off x="80684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7" name="Rectangle 127"/>
          <p:cNvSpPr>
            <a:spLocks noChangeArrowheads="1"/>
          </p:cNvSpPr>
          <p:nvPr/>
        </p:nvSpPr>
        <p:spPr bwMode="auto">
          <a:xfrm>
            <a:off x="607774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8" name="Rectangle 128"/>
          <p:cNvSpPr>
            <a:spLocks noChangeArrowheads="1"/>
          </p:cNvSpPr>
          <p:nvPr/>
        </p:nvSpPr>
        <p:spPr bwMode="auto">
          <a:xfrm>
            <a:off x="57538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9" name="Rectangle 129"/>
          <p:cNvSpPr>
            <a:spLocks noChangeArrowheads="1"/>
          </p:cNvSpPr>
          <p:nvPr/>
        </p:nvSpPr>
        <p:spPr bwMode="auto">
          <a:xfrm>
            <a:off x="6406357" y="2471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0" name="Rectangle 130"/>
          <p:cNvSpPr>
            <a:spLocks noChangeArrowheads="1"/>
          </p:cNvSpPr>
          <p:nvPr/>
        </p:nvSpPr>
        <p:spPr bwMode="auto">
          <a:xfrm>
            <a:off x="607774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1" name="Rectangle 131"/>
          <p:cNvSpPr>
            <a:spLocks noChangeArrowheads="1"/>
          </p:cNvSpPr>
          <p:nvPr/>
        </p:nvSpPr>
        <p:spPr bwMode="auto">
          <a:xfrm>
            <a:off x="57538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2" name="Rectangle 132"/>
          <p:cNvSpPr>
            <a:spLocks noChangeArrowheads="1"/>
          </p:cNvSpPr>
          <p:nvPr/>
        </p:nvSpPr>
        <p:spPr bwMode="auto">
          <a:xfrm>
            <a:off x="6406357" y="28146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3" name="Rectangle 133"/>
          <p:cNvSpPr>
            <a:spLocks noChangeArrowheads="1"/>
          </p:cNvSpPr>
          <p:nvPr/>
        </p:nvSpPr>
        <p:spPr bwMode="auto">
          <a:xfrm>
            <a:off x="607774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4" name="Rectangle 134"/>
          <p:cNvSpPr>
            <a:spLocks noChangeArrowheads="1"/>
          </p:cNvSpPr>
          <p:nvPr/>
        </p:nvSpPr>
        <p:spPr bwMode="auto">
          <a:xfrm>
            <a:off x="575389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5" name="Rectangle 135"/>
          <p:cNvSpPr>
            <a:spLocks noChangeArrowheads="1"/>
          </p:cNvSpPr>
          <p:nvPr/>
        </p:nvSpPr>
        <p:spPr bwMode="auto">
          <a:xfrm>
            <a:off x="6406357" y="31575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6" name="Rectangle 136"/>
          <p:cNvSpPr>
            <a:spLocks noChangeArrowheads="1"/>
          </p:cNvSpPr>
          <p:nvPr/>
        </p:nvSpPr>
        <p:spPr bwMode="auto">
          <a:xfrm>
            <a:off x="607774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7" name="Rectangle 137"/>
          <p:cNvSpPr>
            <a:spLocks noChangeArrowheads="1"/>
          </p:cNvSpPr>
          <p:nvPr/>
        </p:nvSpPr>
        <p:spPr bwMode="auto">
          <a:xfrm>
            <a:off x="57538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8" name="Rectangle 138"/>
          <p:cNvSpPr>
            <a:spLocks noChangeArrowheads="1"/>
          </p:cNvSpPr>
          <p:nvPr/>
        </p:nvSpPr>
        <p:spPr bwMode="auto">
          <a:xfrm>
            <a:off x="6406357" y="3495676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9" name="Rectangle 139"/>
          <p:cNvSpPr>
            <a:spLocks noChangeArrowheads="1"/>
          </p:cNvSpPr>
          <p:nvPr/>
        </p:nvSpPr>
        <p:spPr bwMode="auto">
          <a:xfrm>
            <a:off x="6077744" y="3819526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0" name="Rectangle 140"/>
          <p:cNvSpPr>
            <a:spLocks noChangeArrowheads="1"/>
          </p:cNvSpPr>
          <p:nvPr/>
        </p:nvSpPr>
        <p:spPr bwMode="auto">
          <a:xfrm>
            <a:off x="57538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1" name="Rectangle 141"/>
          <p:cNvSpPr>
            <a:spLocks noChangeArrowheads="1"/>
          </p:cNvSpPr>
          <p:nvPr/>
        </p:nvSpPr>
        <p:spPr bwMode="auto">
          <a:xfrm>
            <a:off x="6406357" y="38195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2" name="Rectangle 142"/>
          <p:cNvSpPr>
            <a:spLocks noChangeArrowheads="1"/>
          </p:cNvSpPr>
          <p:nvPr/>
        </p:nvSpPr>
        <p:spPr bwMode="auto">
          <a:xfrm>
            <a:off x="67444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3" name="Rectangle 143"/>
          <p:cNvSpPr>
            <a:spLocks noChangeArrowheads="1"/>
          </p:cNvSpPr>
          <p:nvPr/>
        </p:nvSpPr>
        <p:spPr bwMode="auto">
          <a:xfrm>
            <a:off x="67444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4" name="Rectangle 144"/>
          <p:cNvSpPr>
            <a:spLocks noChangeArrowheads="1"/>
          </p:cNvSpPr>
          <p:nvPr/>
        </p:nvSpPr>
        <p:spPr bwMode="auto">
          <a:xfrm>
            <a:off x="6744494" y="3157539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5" name="Rectangle 145"/>
          <p:cNvSpPr>
            <a:spLocks noChangeArrowheads="1"/>
          </p:cNvSpPr>
          <p:nvPr/>
        </p:nvSpPr>
        <p:spPr bwMode="auto">
          <a:xfrm>
            <a:off x="67444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6" name="Rectangle 146"/>
          <p:cNvSpPr>
            <a:spLocks noChangeArrowheads="1"/>
          </p:cNvSpPr>
          <p:nvPr/>
        </p:nvSpPr>
        <p:spPr bwMode="auto">
          <a:xfrm>
            <a:off x="67444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7" name="Rectangle 147"/>
          <p:cNvSpPr>
            <a:spLocks noChangeArrowheads="1"/>
          </p:cNvSpPr>
          <p:nvPr/>
        </p:nvSpPr>
        <p:spPr bwMode="auto">
          <a:xfrm>
            <a:off x="607774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8" name="Rectangle 148"/>
          <p:cNvSpPr>
            <a:spLocks noChangeArrowheads="1"/>
          </p:cNvSpPr>
          <p:nvPr/>
        </p:nvSpPr>
        <p:spPr bwMode="auto">
          <a:xfrm>
            <a:off x="57538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9" name="Rectangle 149"/>
          <p:cNvSpPr>
            <a:spLocks noChangeArrowheads="1"/>
          </p:cNvSpPr>
          <p:nvPr/>
        </p:nvSpPr>
        <p:spPr bwMode="auto">
          <a:xfrm>
            <a:off x="6406357" y="41481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0" name="Rectangle 150"/>
          <p:cNvSpPr>
            <a:spLocks noChangeArrowheads="1"/>
          </p:cNvSpPr>
          <p:nvPr/>
        </p:nvSpPr>
        <p:spPr bwMode="auto">
          <a:xfrm>
            <a:off x="607774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1" name="Rectangle 151"/>
          <p:cNvSpPr>
            <a:spLocks noChangeArrowheads="1"/>
          </p:cNvSpPr>
          <p:nvPr/>
        </p:nvSpPr>
        <p:spPr bwMode="auto">
          <a:xfrm>
            <a:off x="57538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2" name="Rectangle 152"/>
          <p:cNvSpPr>
            <a:spLocks noChangeArrowheads="1"/>
          </p:cNvSpPr>
          <p:nvPr/>
        </p:nvSpPr>
        <p:spPr bwMode="auto">
          <a:xfrm>
            <a:off x="6406357" y="44910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3" name="Rectangle 153"/>
          <p:cNvSpPr>
            <a:spLocks noChangeArrowheads="1"/>
          </p:cNvSpPr>
          <p:nvPr/>
        </p:nvSpPr>
        <p:spPr bwMode="auto">
          <a:xfrm>
            <a:off x="607774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4" name="Rectangle 154"/>
          <p:cNvSpPr>
            <a:spLocks noChangeArrowheads="1"/>
          </p:cNvSpPr>
          <p:nvPr/>
        </p:nvSpPr>
        <p:spPr bwMode="auto">
          <a:xfrm>
            <a:off x="57538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5" name="Rectangle 155"/>
          <p:cNvSpPr>
            <a:spLocks noChangeArrowheads="1"/>
          </p:cNvSpPr>
          <p:nvPr/>
        </p:nvSpPr>
        <p:spPr bwMode="auto">
          <a:xfrm>
            <a:off x="6406357" y="48339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6" name="Rectangle 156"/>
          <p:cNvSpPr>
            <a:spLocks noChangeArrowheads="1"/>
          </p:cNvSpPr>
          <p:nvPr/>
        </p:nvSpPr>
        <p:spPr bwMode="auto">
          <a:xfrm>
            <a:off x="607774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7" name="Rectangle 157"/>
          <p:cNvSpPr>
            <a:spLocks noChangeArrowheads="1"/>
          </p:cNvSpPr>
          <p:nvPr/>
        </p:nvSpPr>
        <p:spPr bwMode="auto">
          <a:xfrm>
            <a:off x="57538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8" name="Rectangle 158"/>
          <p:cNvSpPr>
            <a:spLocks noChangeArrowheads="1"/>
          </p:cNvSpPr>
          <p:nvPr/>
        </p:nvSpPr>
        <p:spPr bwMode="auto">
          <a:xfrm>
            <a:off x="6406357" y="5172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9" name="Rectangle 159"/>
          <p:cNvSpPr>
            <a:spLocks noChangeArrowheads="1"/>
          </p:cNvSpPr>
          <p:nvPr/>
        </p:nvSpPr>
        <p:spPr bwMode="auto">
          <a:xfrm>
            <a:off x="607774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0" name="Rectangle 160"/>
          <p:cNvSpPr>
            <a:spLocks noChangeArrowheads="1"/>
          </p:cNvSpPr>
          <p:nvPr/>
        </p:nvSpPr>
        <p:spPr bwMode="auto">
          <a:xfrm>
            <a:off x="57538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1" name="Rectangle 161"/>
          <p:cNvSpPr>
            <a:spLocks noChangeArrowheads="1"/>
          </p:cNvSpPr>
          <p:nvPr/>
        </p:nvSpPr>
        <p:spPr bwMode="auto">
          <a:xfrm>
            <a:off x="6406357" y="54959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2" name="Rectangle 162"/>
          <p:cNvSpPr>
            <a:spLocks noChangeArrowheads="1"/>
          </p:cNvSpPr>
          <p:nvPr/>
        </p:nvSpPr>
        <p:spPr bwMode="auto">
          <a:xfrm>
            <a:off x="67444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3" name="Rectangle 163"/>
          <p:cNvSpPr>
            <a:spLocks noChangeArrowheads="1"/>
          </p:cNvSpPr>
          <p:nvPr/>
        </p:nvSpPr>
        <p:spPr bwMode="auto">
          <a:xfrm>
            <a:off x="67444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4" name="Rectangle 164"/>
          <p:cNvSpPr>
            <a:spLocks noChangeArrowheads="1"/>
          </p:cNvSpPr>
          <p:nvPr/>
        </p:nvSpPr>
        <p:spPr bwMode="auto">
          <a:xfrm>
            <a:off x="67444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5" name="Rectangle 165"/>
          <p:cNvSpPr>
            <a:spLocks noChangeArrowheads="1"/>
          </p:cNvSpPr>
          <p:nvPr/>
        </p:nvSpPr>
        <p:spPr bwMode="auto">
          <a:xfrm>
            <a:off x="67444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6" name="Rectangle 166"/>
          <p:cNvSpPr>
            <a:spLocks noChangeArrowheads="1"/>
          </p:cNvSpPr>
          <p:nvPr/>
        </p:nvSpPr>
        <p:spPr bwMode="auto">
          <a:xfrm>
            <a:off x="67444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7" name="Rectangle 167"/>
          <p:cNvSpPr>
            <a:spLocks noChangeArrowheads="1"/>
          </p:cNvSpPr>
          <p:nvPr/>
        </p:nvSpPr>
        <p:spPr bwMode="auto">
          <a:xfrm>
            <a:off x="740171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8" name="Rectangle 168"/>
          <p:cNvSpPr>
            <a:spLocks noChangeArrowheads="1"/>
          </p:cNvSpPr>
          <p:nvPr/>
        </p:nvSpPr>
        <p:spPr bwMode="auto">
          <a:xfrm>
            <a:off x="70778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9" name="Rectangle 169"/>
          <p:cNvSpPr>
            <a:spLocks noChangeArrowheads="1"/>
          </p:cNvSpPr>
          <p:nvPr/>
        </p:nvSpPr>
        <p:spPr bwMode="auto">
          <a:xfrm>
            <a:off x="7730332" y="4138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0" name="Rectangle 170"/>
          <p:cNvSpPr>
            <a:spLocks noChangeArrowheads="1"/>
          </p:cNvSpPr>
          <p:nvPr/>
        </p:nvSpPr>
        <p:spPr bwMode="auto">
          <a:xfrm>
            <a:off x="740171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1" name="Rectangle 171"/>
          <p:cNvSpPr>
            <a:spLocks noChangeArrowheads="1"/>
          </p:cNvSpPr>
          <p:nvPr/>
        </p:nvSpPr>
        <p:spPr bwMode="auto">
          <a:xfrm>
            <a:off x="70778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2" name="Rectangle 172"/>
          <p:cNvSpPr>
            <a:spLocks noChangeArrowheads="1"/>
          </p:cNvSpPr>
          <p:nvPr/>
        </p:nvSpPr>
        <p:spPr bwMode="auto">
          <a:xfrm>
            <a:off x="7730332" y="44815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3" name="Rectangle 173"/>
          <p:cNvSpPr>
            <a:spLocks noChangeArrowheads="1"/>
          </p:cNvSpPr>
          <p:nvPr/>
        </p:nvSpPr>
        <p:spPr bwMode="auto">
          <a:xfrm>
            <a:off x="740171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4" name="Rectangle 174"/>
          <p:cNvSpPr>
            <a:spLocks noChangeArrowheads="1"/>
          </p:cNvSpPr>
          <p:nvPr/>
        </p:nvSpPr>
        <p:spPr bwMode="auto">
          <a:xfrm>
            <a:off x="70778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5" name="Rectangle 175"/>
          <p:cNvSpPr>
            <a:spLocks noChangeArrowheads="1"/>
          </p:cNvSpPr>
          <p:nvPr/>
        </p:nvSpPr>
        <p:spPr bwMode="auto">
          <a:xfrm>
            <a:off x="7730332" y="4824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6" name="Rectangle 176"/>
          <p:cNvSpPr>
            <a:spLocks noChangeArrowheads="1"/>
          </p:cNvSpPr>
          <p:nvPr/>
        </p:nvSpPr>
        <p:spPr bwMode="auto">
          <a:xfrm>
            <a:off x="740171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7" name="Rectangle 177"/>
          <p:cNvSpPr>
            <a:spLocks noChangeArrowheads="1"/>
          </p:cNvSpPr>
          <p:nvPr/>
        </p:nvSpPr>
        <p:spPr bwMode="auto">
          <a:xfrm>
            <a:off x="70778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8" name="Rectangle 178"/>
          <p:cNvSpPr>
            <a:spLocks noChangeArrowheads="1"/>
          </p:cNvSpPr>
          <p:nvPr/>
        </p:nvSpPr>
        <p:spPr bwMode="auto">
          <a:xfrm>
            <a:off x="7730332" y="51625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9" name="Rectangle 179"/>
          <p:cNvSpPr>
            <a:spLocks noChangeArrowheads="1"/>
          </p:cNvSpPr>
          <p:nvPr/>
        </p:nvSpPr>
        <p:spPr bwMode="auto">
          <a:xfrm>
            <a:off x="740171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0" name="Rectangle 180"/>
          <p:cNvSpPr>
            <a:spLocks noChangeArrowheads="1"/>
          </p:cNvSpPr>
          <p:nvPr/>
        </p:nvSpPr>
        <p:spPr bwMode="auto">
          <a:xfrm>
            <a:off x="70778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1" name="Rectangle 181"/>
          <p:cNvSpPr>
            <a:spLocks noChangeArrowheads="1"/>
          </p:cNvSpPr>
          <p:nvPr/>
        </p:nvSpPr>
        <p:spPr bwMode="auto">
          <a:xfrm>
            <a:off x="7730332" y="5486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2" name="Rectangle 182"/>
          <p:cNvSpPr>
            <a:spLocks noChangeArrowheads="1"/>
          </p:cNvSpPr>
          <p:nvPr/>
        </p:nvSpPr>
        <p:spPr bwMode="auto">
          <a:xfrm>
            <a:off x="80684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3" name="Rectangle 183"/>
          <p:cNvSpPr>
            <a:spLocks noChangeArrowheads="1"/>
          </p:cNvSpPr>
          <p:nvPr/>
        </p:nvSpPr>
        <p:spPr bwMode="auto">
          <a:xfrm>
            <a:off x="80684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4" name="Rectangle 184"/>
          <p:cNvSpPr>
            <a:spLocks noChangeArrowheads="1"/>
          </p:cNvSpPr>
          <p:nvPr/>
        </p:nvSpPr>
        <p:spPr bwMode="auto">
          <a:xfrm>
            <a:off x="80684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5" name="Rectangle 185"/>
          <p:cNvSpPr>
            <a:spLocks noChangeArrowheads="1"/>
          </p:cNvSpPr>
          <p:nvPr/>
        </p:nvSpPr>
        <p:spPr bwMode="auto">
          <a:xfrm>
            <a:off x="80684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6" name="Rectangle 186"/>
          <p:cNvSpPr>
            <a:spLocks noChangeArrowheads="1"/>
          </p:cNvSpPr>
          <p:nvPr/>
        </p:nvSpPr>
        <p:spPr bwMode="auto">
          <a:xfrm>
            <a:off x="80684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7" name="Oval 187"/>
          <p:cNvSpPr>
            <a:spLocks noChangeArrowheads="1"/>
          </p:cNvSpPr>
          <p:nvPr/>
        </p:nvSpPr>
        <p:spPr bwMode="auto">
          <a:xfrm>
            <a:off x="4648994" y="30956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8" name="Oval 188"/>
          <p:cNvSpPr>
            <a:spLocks noChangeArrowheads="1"/>
          </p:cNvSpPr>
          <p:nvPr/>
        </p:nvSpPr>
        <p:spPr bwMode="auto">
          <a:xfrm>
            <a:off x="1053307" y="56102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9" name="Oval 189"/>
          <p:cNvSpPr>
            <a:spLocks noChangeArrowheads="1"/>
          </p:cNvSpPr>
          <p:nvPr/>
        </p:nvSpPr>
        <p:spPr bwMode="auto">
          <a:xfrm>
            <a:off x="5791994" y="555307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1391</Words>
  <Application>Microsoft Office PowerPoint</Application>
  <PresentationFormat>On-screen Show (4:3)</PresentationFormat>
  <Paragraphs>247</Paragraphs>
  <Slides>36</Slides>
  <Notes>35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52</cp:revision>
  <dcterms:created xsi:type="dcterms:W3CDTF">2007-02-05T16:53:06Z</dcterms:created>
  <dcterms:modified xsi:type="dcterms:W3CDTF">2011-03-07T16:49:32Z</dcterms:modified>
</cp:coreProperties>
</file>