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80" r:id="rId3"/>
    <p:sldId id="281" r:id="rId4"/>
    <p:sldId id="285" r:id="rId5"/>
    <p:sldId id="286" r:id="rId6"/>
    <p:sldId id="284" r:id="rId7"/>
    <p:sldId id="287" r:id="rId8"/>
    <p:sldId id="288" r:id="rId9"/>
    <p:sldId id="289" r:id="rId10"/>
    <p:sldId id="292" r:id="rId11"/>
    <p:sldId id="290" r:id="rId12"/>
    <p:sldId id="293" r:id="rId13"/>
    <p:sldId id="294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82" r:id="rId22"/>
    <p:sldId id="303" r:id="rId23"/>
    <p:sldId id="306" r:id="rId24"/>
    <p:sldId id="305" r:id="rId25"/>
    <p:sldId id="307" r:id="rId26"/>
    <p:sldId id="308" r:id="rId27"/>
    <p:sldId id="309" r:id="rId28"/>
    <p:sldId id="311" r:id="rId29"/>
    <p:sldId id="322" r:id="rId30"/>
    <p:sldId id="323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4" r:id="rId40"/>
    <p:sldId id="342" r:id="rId41"/>
    <p:sldId id="325" r:id="rId42"/>
    <p:sldId id="326" r:id="rId43"/>
    <p:sldId id="327" r:id="rId44"/>
    <p:sldId id="328" r:id="rId45"/>
    <p:sldId id="329" r:id="rId46"/>
    <p:sldId id="330" r:id="rId47"/>
    <p:sldId id="331" r:id="rId48"/>
    <p:sldId id="332" r:id="rId49"/>
    <p:sldId id="333" r:id="rId50"/>
    <p:sldId id="341" r:id="rId51"/>
    <p:sldId id="334" r:id="rId52"/>
    <p:sldId id="335" r:id="rId53"/>
    <p:sldId id="336" r:id="rId54"/>
    <p:sldId id="337" r:id="rId55"/>
    <p:sldId id="338" r:id="rId56"/>
    <p:sldId id="339" r:id="rId57"/>
    <p:sldId id="340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566" autoAdjust="0"/>
  </p:normalViewPr>
  <p:slideViewPr>
    <p:cSldViewPr>
      <p:cViewPr varScale="1">
        <p:scale>
          <a:sx n="167" d="100"/>
          <a:sy n="167" d="100"/>
        </p:scale>
        <p:origin x="-20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1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5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52.xml"/><Relationship Id="rId5" Type="http://schemas.openxmlformats.org/officeDocument/2006/relationships/slide" Target="slides/slide5.xml"/><Relationship Id="rId10" Type="http://schemas.openxmlformats.org/officeDocument/2006/relationships/slide" Target="slides/slide50.xml"/><Relationship Id="rId4" Type="http://schemas.openxmlformats.org/officeDocument/2006/relationships/slide" Target="slides/slide4.xml"/><Relationship Id="rId9" Type="http://schemas.openxmlformats.org/officeDocument/2006/relationships/slide" Target="slides/slide4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8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48.wmf"/><Relationship Id="rId4" Type="http://schemas.openxmlformats.org/officeDocument/2006/relationships/image" Target="../media/image54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9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1.wmf"/><Relationship Id="rId1" Type="http://schemas.openxmlformats.org/officeDocument/2006/relationships/image" Target="../media/image14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3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38D2A08-6F18-4E80-A6EA-76F3D7DE6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7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46F83CA-8956-4755-B408-FD2009C337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31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C5DB4-40A2-4C27-8434-A03224B58229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D20B5-2CF7-4FB8-9F50-999139FCD216}" type="slidenum">
              <a:rPr lang="en-US"/>
              <a:pPr/>
              <a:t>10</a:t>
            </a:fld>
            <a:endParaRPr lang="en-US"/>
          </a:p>
        </p:txBody>
      </p:sp>
      <p:sp>
        <p:nvSpPr>
          <p:cNvPr id="149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C1021-398A-48DC-8667-0BCC81AAA2B9}" type="slidenum">
              <a:rPr lang="en-US"/>
              <a:pPr/>
              <a:t>11</a:t>
            </a:fld>
            <a:endParaRPr lang="en-US"/>
          </a:p>
        </p:txBody>
      </p:sp>
      <p:sp>
        <p:nvSpPr>
          <p:cNvPr id="145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DF960-E953-4FC5-BB70-8BAE607978C0}" type="slidenum">
              <a:rPr lang="en-US"/>
              <a:pPr/>
              <a:t>12</a:t>
            </a:fld>
            <a:endParaRPr lang="en-US"/>
          </a:p>
        </p:txBody>
      </p:sp>
      <p:sp>
        <p:nvSpPr>
          <p:cNvPr id="151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3E809-D7EF-4C25-AF0F-625296FD85DD}" type="slidenum">
              <a:rPr lang="en-US"/>
              <a:pPr/>
              <a:t>13</a:t>
            </a:fld>
            <a:endParaRPr lang="en-US"/>
          </a:p>
        </p:txBody>
      </p:sp>
      <p:sp>
        <p:nvSpPr>
          <p:cNvPr id="153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67461-6355-4825-A164-D949BD1A2AC9}" type="slidenum">
              <a:rPr lang="en-US"/>
              <a:pPr/>
              <a:t>14</a:t>
            </a:fld>
            <a:endParaRPr lang="en-US"/>
          </a:p>
        </p:txBody>
      </p:sp>
      <p:sp>
        <p:nvSpPr>
          <p:cNvPr id="157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6871E-704B-4810-8E4D-849D2AB1BE05}" type="slidenum">
              <a:rPr lang="en-US"/>
              <a:pPr/>
              <a:t>15</a:t>
            </a:fld>
            <a:endParaRPr lang="en-US"/>
          </a:p>
        </p:txBody>
      </p:sp>
      <p:sp>
        <p:nvSpPr>
          <p:cNvPr id="159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165C3-CAC9-469C-AC4F-18B8AD90A338}" type="slidenum">
              <a:rPr lang="en-US"/>
              <a:pPr/>
              <a:t>16</a:t>
            </a:fld>
            <a:endParaRPr lang="en-US"/>
          </a:p>
        </p:txBody>
      </p:sp>
      <p:sp>
        <p:nvSpPr>
          <p:cNvPr id="161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A82FB8-7D5C-42DE-A93D-82B61BF86FE4}" type="slidenum">
              <a:rPr lang="en-US"/>
              <a:pPr/>
              <a:t>17</a:t>
            </a:fld>
            <a:endParaRPr lang="en-US"/>
          </a:p>
        </p:txBody>
      </p:sp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E33E6-878D-47E5-AD8A-09B0D2C55CF8}" type="slidenum">
              <a:rPr lang="en-US"/>
              <a:pPr/>
              <a:t>18</a:t>
            </a:fld>
            <a:endParaRPr lang="en-US"/>
          </a:p>
        </p:txBody>
      </p:sp>
      <p:sp>
        <p:nvSpPr>
          <p:cNvPr id="165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83D82-3BB4-4B51-A055-1EF8676CDE42}" type="slidenum">
              <a:rPr lang="en-US"/>
              <a:pPr/>
              <a:t>19</a:t>
            </a:fld>
            <a:endParaRPr lang="en-US"/>
          </a:p>
        </p:txBody>
      </p:sp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84EDF-2A94-4B4D-B2BD-2D79079C0651}" type="slidenum">
              <a:rPr lang="en-US"/>
              <a:pPr/>
              <a:t>2</a:t>
            </a:fld>
            <a:endParaRPr lang="en-US"/>
          </a:p>
        </p:txBody>
      </p:sp>
      <p:sp>
        <p:nvSpPr>
          <p:cNvPr id="124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29FC0-A7AD-4A84-A5DF-5494BFEA77F1}" type="slidenum">
              <a:rPr lang="en-US"/>
              <a:pPr/>
              <a:t>20</a:t>
            </a:fld>
            <a:endParaRPr lang="en-US"/>
          </a:p>
        </p:txBody>
      </p:sp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9EA1E-95C0-4CFA-8CBF-D1E1941FB9A8}" type="slidenum">
              <a:rPr lang="en-US"/>
              <a:pPr/>
              <a:t>21</a:t>
            </a:fld>
            <a:endParaRPr lang="en-US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A0A02-24CD-4DE4-9F4F-5C607ABF751A}" type="slidenum">
              <a:rPr lang="en-US"/>
              <a:pPr/>
              <a:t>22</a:t>
            </a:fld>
            <a:endParaRPr lang="en-US"/>
          </a:p>
        </p:txBody>
      </p:sp>
      <p:sp>
        <p:nvSpPr>
          <p:cNvPr id="176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D65EB-0D6B-43A2-94AD-DAA77B0624FE}" type="slidenum">
              <a:rPr lang="en-US"/>
              <a:pPr/>
              <a:t>23</a:t>
            </a:fld>
            <a:endParaRPr lang="en-US"/>
          </a:p>
        </p:txBody>
      </p:sp>
      <p:sp>
        <p:nvSpPr>
          <p:cNvPr id="182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32CD38-2254-4219-A2F9-896D04DC132F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A7B9A-81DC-4CBC-B1CD-B3A879DF1E21}" type="slidenum">
              <a:rPr lang="en-US"/>
              <a:pPr/>
              <a:t>25</a:t>
            </a:fld>
            <a:endParaRPr lang="en-US"/>
          </a:p>
        </p:txBody>
      </p:sp>
      <p:sp>
        <p:nvSpPr>
          <p:cNvPr id="184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C568A-2093-4D25-A1E8-1301400EDF6E}" type="slidenum">
              <a:rPr lang="en-US"/>
              <a:pPr/>
              <a:t>26</a:t>
            </a:fld>
            <a:endParaRPr lang="en-US"/>
          </a:p>
        </p:txBody>
      </p:sp>
      <p:sp>
        <p:nvSpPr>
          <p:cNvPr id="186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D00D5-5BE7-4D47-9CCA-B5B616451C5B}" type="slidenum">
              <a:rPr lang="en-US"/>
              <a:pPr/>
              <a:t>27</a:t>
            </a:fld>
            <a:endParaRPr lang="en-US"/>
          </a:p>
        </p:txBody>
      </p:sp>
      <p:sp>
        <p:nvSpPr>
          <p:cNvPr id="188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48724-6CC8-409B-8017-95A4778F4A31}" type="slidenum">
              <a:rPr lang="en-US"/>
              <a:pPr/>
              <a:t>28</a:t>
            </a:fld>
            <a:endParaRPr lang="en-US"/>
          </a:p>
        </p:txBody>
      </p:sp>
      <p:sp>
        <p:nvSpPr>
          <p:cNvPr id="192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E3E3A-0D92-4B09-8FCD-7CC65E546BD3}" type="slidenum">
              <a:rPr lang="en-US"/>
              <a:pPr/>
              <a:t>29</a:t>
            </a:fld>
            <a:endParaRPr lang="en-US"/>
          </a:p>
        </p:txBody>
      </p:sp>
      <p:sp>
        <p:nvSpPr>
          <p:cNvPr id="219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5FDB68-9855-4043-A17A-50DD9CC9FEE2}" type="slidenum">
              <a:rPr lang="en-US"/>
              <a:pPr/>
              <a:t>3</a:t>
            </a:fld>
            <a:endParaRPr 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BC5B9-E6E2-4AA4-BA74-C6A5CC451ECB}" type="slidenum">
              <a:rPr lang="en-US"/>
              <a:pPr/>
              <a:t>30</a:t>
            </a:fld>
            <a:endParaRPr lang="en-US"/>
          </a:p>
        </p:txBody>
      </p:sp>
      <p:sp>
        <p:nvSpPr>
          <p:cNvPr id="221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BE3B1-C109-4F7C-895B-A17F814289DC}" type="slidenum">
              <a:rPr lang="en-US"/>
              <a:pPr/>
              <a:t>31</a:t>
            </a:fld>
            <a:endParaRPr lang="en-US"/>
          </a:p>
        </p:txBody>
      </p:sp>
      <p:sp>
        <p:nvSpPr>
          <p:cNvPr id="194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2635F-88F6-4BC1-94C7-01F1A3908FF4}" type="slidenum">
              <a:rPr lang="en-US"/>
              <a:pPr/>
              <a:t>32</a:t>
            </a:fld>
            <a:endParaRPr lang="en-US"/>
          </a:p>
        </p:txBody>
      </p:sp>
      <p:sp>
        <p:nvSpPr>
          <p:cNvPr id="196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54C1F7-5633-490A-A2DD-8FE98B36C0E1}" type="slidenum">
              <a:rPr lang="en-US"/>
              <a:pPr/>
              <a:t>33</a:t>
            </a:fld>
            <a:endParaRPr lang="en-US"/>
          </a:p>
        </p:txBody>
      </p:sp>
      <p:sp>
        <p:nvSpPr>
          <p:cNvPr id="198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EB937-7541-4FE9-92B2-6FD1E73CC987}" type="slidenum">
              <a:rPr lang="en-US"/>
              <a:pPr/>
              <a:t>34</a:t>
            </a:fld>
            <a:endParaRPr lang="en-US"/>
          </a:p>
        </p:txBody>
      </p:sp>
      <p:sp>
        <p:nvSpPr>
          <p:cNvPr id="200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525F0-B266-409A-A634-8D4BA6CF9D78}" type="slidenum">
              <a:rPr lang="en-US"/>
              <a:pPr/>
              <a:t>35</a:t>
            </a:fld>
            <a:endParaRPr lang="en-US"/>
          </a:p>
        </p:txBody>
      </p:sp>
      <p:sp>
        <p:nvSpPr>
          <p:cNvPr id="204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6E155-FD5A-4F69-A234-A6FBD5AAF537}" type="slidenum">
              <a:rPr lang="en-US"/>
              <a:pPr/>
              <a:t>36</a:t>
            </a:fld>
            <a:endParaRPr lang="en-US"/>
          </a:p>
        </p:txBody>
      </p:sp>
      <p:sp>
        <p:nvSpPr>
          <p:cNvPr id="208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78591-E52C-418A-B6B5-F4E69738C108}" type="slidenum">
              <a:rPr lang="en-US"/>
              <a:pPr/>
              <a:t>37</a:t>
            </a:fld>
            <a:endParaRPr lang="en-US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0C1E8A-DBB6-48E0-8963-07E33235877C}" type="slidenum">
              <a:rPr lang="en-US"/>
              <a:pPr/>
              <a:t>38</a:t>
            </a:fld>
            <a:endParaRPr lang="en-US"/>
          </a:p>
        </p:txBody>
      </p:sp>
      <p:sp>
        <p:nvSpPr>
          <p:cNvPr id="212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DB5C8-1D3A-475B-A27D-E93DA0510BA1}" type="slidenum">
              <a:rPr lang="en-US"/>
              <a:pPr/>
              <a:t>39</a:t>
            </a:fld>
            <a:endParaRPr lang="en-US"/>
          </a:p>
        </p:txBody>
      </p:sp>
      <p:sp>
        <p:nvSpPr>
          <p:cNvPr id="223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4A059-AEC7-47EE-BC3E-0E26A05C7AF3}" type="slidenum">
              <a:rPr lang="en-US"/>
              <a:pPr/>
              <a:t>4</a:t>
            </a:fld>
            <a:endParaRPr 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2F97-AD00-4194-B968-AFB910AC5F4E}" type="slidenum">
              <a:rPr lang="en-US"/>
              <a:pPr/>
              <a:t>40</a:t>
            </a:fld>
            <a:endParaRPr lang="en-US"/>
          </a:p>
        </p:txBody>
      </p:sp>
      <p:sp>
        <p:nvSpPr>
          <p:cNvPr id="261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6D3A4-7FE6-443B-AEBB-62C04C56051B}" type="slidenum">
              <a:rPr lang="en-US"/>
              <a:pPr/>
              <a:t>41</a:t>
            </a:fld>
            <a:endParaRPr lang="en-US"/>
          </a:p>
        </p:txBody>
      </p:sp>
      <p:sp>
        <p:nvSpPr>
          <p:cNvPr id="225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94D00-6362-432E-966A-1FE07C379FCB}" type="slidenum">
              <a:rPr lang="en-US"/>
              <a:pPr/>
              <a:t>42</a:t>
            </a:fld>
            <a:endParaRPr lang="en-US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B021A-7469-456F-AC3C-929C4E604EE3}" type="slidenum">
              <a:rPr lang="en-US"/>
              <a:pPr/>
              <a:t>43</a:t>
            </a:fld>
            <a:endParaRPr lang="en-US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C794B-B9B4-4570-9F01-B39B2102DCC6}" type="slidenum">
              <a:rPr lang="en-US"/>
              <a:pPr/>
              <a:t>44</a:t>
            </a:fld>
            <a:endParaRPr lang="en-US"/>
          </a:p>
        </p:txBody>
      </p:sp>
      <p:sp>
        <p:nvSpPr>
          <p:cNvPr id="231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C83AB1-7764-4338-8A4D-9A760191E214}" type="slidenum">
              <a:rPr lang="en-US"/>
              <a:pPr/>
              <a:t>45</a:t>
            </a:fld>
            <a:endParaRPr lang="en-US"/>
          </a:p>
        </p:txBody>
      </p:sp>
      <p:sp>
        <p:nvSpPr>
          <p:cNvPr id="233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045AF5-2801-44F3-B81D-101C09270CFB}" type="slidenum">
              <a:rPr lang="en-US"/>
              <a:pPr/>
              <a:t>46</a:t>
            </a:fld>
            <a:endParaRPr lang="en-US"/>
          </a:p>
        </p:txBody>
      </p:sp>
      <p:sp>
        <p:nvSpPr>
          <p:cNvPr id="235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1367D8-7D97-4BD0-92AF-A67C1568592D}" type="slidenum">
              <a:rPr lang="en-US"/>
              <a:pPr/>
              <a:t>47</a:t>
            </a:fld>
            <a:endParaRPr lang="en-US"/>
          </a:p>
        </p:txBody>
      </p:sp>
      <p:sp>
        <p:nvSpPr>
          <p:cNvPr id="237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DE3019-475A-4B94-AAFE-6F204B509628}" type="slidenum">
              <a:rPr lang="en-US"/>
              <a:pPr/>
              <a:t>48</a:t>
            </a:fld>
            <a:endParaRPr lang="en-US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543FF-2854-4E93-9095-4EF8AA55BF86}" type="slidenum">
              <a:rPr lang="en-US"/>
              <a:pPr/>
              <a:t>49</a:t>
            </a:fld>
            <a:endParaRPr lang="en-US"/>
          </a:p>
        </p:txBody>
      </p:sp>
      <p:sp>
        <p:nvSpPr>
          <p:cNvPr id="2426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BF39C-4B51-466A-9754-5E8A5883724B}" type="slidenum">
              <a:rPr lang="en-US"/>
              <a:pPr/>
              <a:t>5</a:t>
            </a:fld>
            <a:endParaRPr lang="en-US"/>
          </a:p>
        </p:txBody>
      </p:sp>
      <p:sp>
        <p:nvSpPr>
          <p:cNvPr id="1372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6EFCB-9248-4055-99BC-12EEB4EF9D87}" type="slidenum">
              <a:rPr lang="en-US"/>
              <a:pPr/>
              <a:t>50</a:t>
            </a:fld>
            <a:endParaRPr lang="en-US"/>
          </a:p>
        </p:txBody>
      </p:sp>
      <p:sp>
        <p:nvSpPr>
          <p:cNvPr id="259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7F38E-5E6A-403B-A5CB-FC604324BED2}" type="slidenum">
              <a:rPr lang="en-US"/>
              <a:pPr/>
              <a:t>51</a:t>
            </a:fld>
            <a:endParaRPr lang="en-US"/>
          </a:p>
        </p:txBody>
      </p:sp>
      <p:sp>
        <p:nvSpPr>
          <p:cNvPr id="244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883AD-DAD9-4521-BEDE-084417C893FE}" type="slidenum">
              <a:rPr lang="en-US"/>
              <a:pPr/>
              <a:t>52</a:t>
            </a:fld>
            <a:endParaRPr lang="en-US"/>
          </a:p>
        </p:txBody>
      </p:sp>
      <p:sp>
        <p:nvSpPr>
          <p:cNvPr id="246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F71E64-712A-4C82-8AD2-5F8B5E91EA74}" type="slidenum">
              <a:rPr lang="en-US"/>
              <a:pPr/>
              <a:t>53</a:t>
            </a:fld>
            <a:endParaRPr lang="en-US"/>
          </a:p>
        </p:txBody>
      </p:sp>
      <p:sp>
        <p:nvSpPr>
          <p:cNvPr id="2488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7199E-4EE3-4432-9F99-3209FEF86006}" type="slidenum">
              <a:rPr lang="en-US"/>
              <a:pPr/>
              <a:t>54</a:t>
            </a:fld>
            <a:endParaRPr lang="en-US"/>
          </a:p>
        </p:txBody>
      </p:sp>
      <p:sp>
        <p:nvSpPr>
          <p:cNvPr id="2508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1A359-C3F0-418C-9428-5010B97F1EB4}" type="slidenum">
              <a:rPr lang="en-US"/>
              <a:pPr/>
              <a:t>55</a:t>
            </a:fld>
            <a:endParaRPr lang="en-US"/>
          </a:p>
        </p:txBody>
      </p:sp>
      <p:sp>
        <p:nvSpPr>
          <p:cNvPr id="2529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B8CA0-C299-4626-9654-7A462CA123DE}" type="slidenum">
              <a:rPr lang="en-US"/>
              <a:pPr/>
              <a:t>56</a:t>
            </a:fld>
            <a:endParaRPr lang="en-US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1040D-DD2F-4F2A-899E-50321036F32A}" type="slidenum">
              <a:rPr lang="en-US"/>
              <a:pPr/>
              <a:t>57</a:t>
            </a:fld>
            <a:endParaRPr lang="en-US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E8780-4BAA-4C12-B47F-23B4D5886B0B}" type="slidenum">
              <a:rPr lang="en-US"/>
              <a:pPr/>
              <a:t>6</a:t>
            </a:fld>
            <a:endParaRPr lang="en-US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8567D-4FA0-413F-943D-9095D9B2394D}" type="slidenum">
              <a:rPr lang="en-US"/>
              <a:pPr/>
              <a:t>7</a:t>
            </a:fld>
            <a:endParaRPr lang="en-US"/>
          </a:p>
        </p:txBody>
      </p:sp>
      <p:sp>
        <p:nvSpPr>
          <p:cNvPr id="139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53373-E153-4AC0-8B15-00229420B9FA}" type="slidenum">
              <a:rPr lang="en-US"/>
              <a:pPr/>
              <a:t>8</a:t>
            </a:fld>
            <a:endParaRPr lang="en-US"/>
          </a:p>
        </p:txBody>
      </p:sp>
      <p:sp>
        <p:nvSpPr>
          <p:cNvPr id="141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97C90-8C73-4FD4-B722-6C4C6D35AB00}" type="slidenum">
              <a:rPr lang="en-US"/>
              <a:pPr/>
              <a:t>9</a:t>
            </a:fld>
            <a:endParaRPr lang="en-US"/>
          </a:p>
        </p:txBody>
      </p:sp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5FA4-0795-4E6B-B699-68562F582A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6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AD871-F6BD-4E03-9E55-74FEE8897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0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AB06D-4E13-49B1-A5E2-DA4062EAC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9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9099-5F48-4A42-ABED-53339CDE1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1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346D6-3D50-4D63-9BD8-2F9F6F3B8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4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BDAF-DC02-45F5-A54C-C29890553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3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7E089-A9F8-4CF6-B70A-46960ED16F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D8FD8-9D92-43F5-99F0-D002E34095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F1994-AAF9-4F74-9721-0CCDD89A2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4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2A629-CCBC-446B-B5C4-E88FE1332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F39ED-548B-4DAF-B3EE-0ACE2B0F89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0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790D4CF-557C-4E15-9BCC-C03AE2FD80F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47.bin"/><Relationship Id="rId9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53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25.wmf"/><Relationship Id="rId4" Type="http://schemas.openxmlformats.org/officeDocument/2006/relationships/image" Target="../media/image26.emf"/><Relationship Id="rId9" Type="http://schemas.openxmlformats.org/officeDocument/2006/relationships/oleObject" Target="../embeddings/oleObject6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25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25.wmf"/><Relationship Id="rId4" Type="http://schemas.openxmlformats.org/officeDocument/2006/relationships/image" Target="../media/image31.emf"/><Relationship Id="rId9" Type="http://schemas.openxmlformats.org/officeDocument/2006/relationships/oleObject" Target="../embeddings/oleObject71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3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77.bin"/><Relationship Id="rId9" Type="http://schemas.openxmlformats.org/officeDocument/2006/relationships/image" Target="../media/image3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1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8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8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8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85.bin"/><Relationship Id="rId9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88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89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90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91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93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9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95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94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97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5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99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103.bin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53.wmf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05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104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57.wmf"/><Relationship Id="rId4" Type="http://schemas.openxmlformats.org/officeDocument/2006/relationships/oleObject" Target="../embeddings/oleObject106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08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107.bin"/><Relationship Id="rId9" Type="http://schemas.openxmlformats.org/officeDocument/2006/relationships/image" Target="../media/image60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111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110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13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6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9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81000" y="1046163"/>
            <a:ext cx="7696200" cy="526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Books: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Chapter 11, Image Processing, Analysis, and Machine Vision, Sonka et al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Chapter 9, Digital Image Processing, Gonzalez &amp; Woods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Hit-Or-Miss transformation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Hit-or-miss is a morphological operators for finding local patterns of pixels. Unlike dilation and erosion, this operation is defined using a composite structuring element B=(B</a:t>
            </a:r>
            <a:r>
              <a:rPr lang="en-US" sz="2000" b="0" baseline="-25000"/>
              <a:t>1</a:t>
            </a:r>
            <a:r>
              <a:rPr lang="en-US" sz="2000" b="0"/>
              <a:t>,B</a:t>
            </a:r>
            <a:r>
              <a:rPr lang="en-US" sz="2000" b="0" baseline="-25000"/>
              <a:t>2</a:t>
            </a:r>
            <a:r>
              <a:rPr lang="en-US" sz="2000" b="0"/>
              <a:t>). The hit-or-miss operator is defined as follows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7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8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3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8504" name="Object 24"/>
          <p:cNvGraphicFramePr>
            <a:graphicFrameLocks noChangeAspect="1"/>
          </p:cNvGraphicFramePr>
          <p:nvPr/>
        </p:nvGraphicFramePr>
        <p:xfrm>
          <a:off x="3429000" y="41148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74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148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5" name="Object 25"/>
          <p:cNvGraphicFramePr>
            <a:graphicFrameLocks noChangeAspect="1"/>
          </p:cNvGraphicFramePr>
          <p:nvPr/>
        </p:nvGraphicFramePr>
        <p:xfrm>
          <a:off x="5046663" y="37623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75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37623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6" name="Object 26"/>
          <p:cNvGraphicFramePr>
            <a:graphicFrameLocks noChangeAspect="1"/>
          </p:cNvGraphicFramePr>
          <p:nvPr/>
        </p:nvGraphicFramePr>
        <p:xfrm>
          <a:off x="2438400" y="2133600"/>
          <a:ext cx="424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76" name="Equation" r:id="rId8" imgW="4241520" imgH="406080" progId="Equation.DSMT4">
                  <p:embed/>
                </p:oleObj>
              </mc:Choice>
              <mc:Fallback>
                <p:oleObj name="Equation" r:id="rId8" imgW="4241520" imgH="4060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133600"/>
                        <a:ext cx="424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507" name="Object 27"/>
          <p:cNvGraphicFramePr>
            <a:graphicFrameLocks noChangeAspect="1"/>
          </p:cNvGraphicFramePr>
          <p:nvPr/>
        </p:nvGraphicFramePr>
        <p:xfrm>
          <a:off x="5103813" y="56769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677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56769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508" name="Rectangle 28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09" name="Rectangle 29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0" name="Rectangle 30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1" name="Rectangle 31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2" name="Rectangle 32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3" name="Rectangle 33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4" name="Rectangle 34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5" name="Rectangle 35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6" name="Rectangle 36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7" name="Rectangle 37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8" name="Rectangle 38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19" name="Rectangle 39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0" name="Rectangle 40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1" name="Rectangle 41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2" name="Rectangle 42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3" name="Rectangle 43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4" name="Rectangle 44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5" name="Rectangle 45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6" name="Rectangle 46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7" name="Rectangle 47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8" name="Rectangle 48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9" name="Rectangle 49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0" name="Rectangle 50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1" name="Rectangle 51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2" name="Rectangle 52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3" name="Rectangle 53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4" name="Rectangle 54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5" name="Rectangle 55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6" name="Rectangle 56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7" name="Rectangle 57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8" name="Rectangle 58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9" name="Rectangle 59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0" name="Rectangle 60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1" name="Rectangle 61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2" name="Rectangle 62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3" name="Rectangle 63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4" name="Rectangle 64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5" name="Rectangle 65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6" name="Rectangle 66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7" name="Rectangle 67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8" name="Rectangle 68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49" name="Rectangle 69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0" name="Rectangle 70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1" name="Rectangle 71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2" name="Rectangle 72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3" name="Rectangle 73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4" name="Rectangle 74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5" name="Rectangle 75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6" name="Rectangle 76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7" name="Rectangle 77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8" name="Rectangle 78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59" name="Rectangle 79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0" name="Rectangle 80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1" name="Rectangle 81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2" name="Rectangle 82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3" name="Rectangle 83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4" name="Rectangle 84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5" name="Rectangle 85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6" name="Rectangle 86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7" name="Rectangle 87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8" name="Rectangle 88"/>
          <p:cNvSpPr>
            <a:spLocks noChangeArrowheads="1"/>
          </p:cNvSpPr>
          <p:nvPr/>
        </p:nvSpPr>
        <p:spPr bwMode="auto">
          <a:xfrm>
            <a:off x="4333875" y="3162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69" name="Rectangle 89"/>
          <p:cNvSpPr>
            <a:spLocks noChangeArrowheads="1"/>
          </p:cNvSpPr>
          <p:nvPr/>
        </p:nvSpPr>
        <p:spPr bwMode="auto">
          <a:xfrm>
            <a:off x="4010025" y="3162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0" name="Rectangle 90"/>
          <p:cNvSpPr>
            <a:spLocks noChangeArrowheads="1"/>
          </p:cNvSpPr>
          <p:nvPr/>
        </p:nvSpPr>
        <p:spPr bwMode="auto">
          <a:xfrm>
            <a:off x="4662488" y="31623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1" name="Rectangle 91"/>
          <p:cNvSpPr>
            <a:spLocks noChangeArrowheads="1"/>
          </p:cNvSpPr>
          <p:nvPr/>
        </p:nvSpPr>
        <p:spPr bwMode="auto">
          <a:xfrm>
            <a:off x="4333875" y="3505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2" name="Rectangle 92"/>
          <p:cNvSpPr>
            <a:spLocks noChangeArrowheads="1"/>
          </p:cNvSpPr>
          <p:nvPr/>
        </p:nvSpPr>
        <p:spPr bwMode="auto">
          <a:xfrm>
            <a:off x="4010025" y="3505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3" name="Rectangle 93"/>
          <p:cNvSpPr>
            <a:spLocks noChangeArrowheads="1"/>
          </p:cNvSpPr>
          <p:nvPr/>
        </p:nvSpPr>
        <p:spPr bwMode="auto">
          <a:xfrm>
            <a:off x="4662488" y="3505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4" name="Rectangle 94"/>
          <p:cNvSpPr>
            <a:spLocks noChangeArrowheads="1"/>
          </p:cNvSpPr>
          <p:nvPr/>
        </p:nvSpPr>
        <p:spPr bwMode="auto">
          <a:xfrm>
            <a:off x="4333875" y="3848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5" name="Rectangle 95"/>
          <p:cNvSpPr>
            <a:spLocks noChangeArrowheads="1"/>
          </p:cNvSpPr>
          <p:nvPr/>
        </p:nvSpPr>
        <p:spPr bwMode="auto">
          <a:xfrm>
            <a:off x="4010025" y="3848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6" name="Rectangle 96"/>
          <p:cNvSpPr>
            <a:spLocks noChangeArrowheads="1"/>
          </p:cNvSpPr>
          <p:nvPr/>
        </p:nvSpPr>
        <p:spPr bwMode="auto">
          <a:xfrm>
            <a:off x="4662488" y="3848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7" name="Rectangle 97"/>
          <p:cNvSpPr>
            <a:spLocks noChangeArrowheads="1"/>
          </p:cNvSpPr>
          <p:nvPr/>
        </p:nvSpPr>
        <p:spPr bwMode="auto">
          <a:xfrm>
            <a:off x="4333875" y="4419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8" name="Rectangle 98"/>
          <p:cNvSpPr>
            <a:spLocks noChangeArrowheads="1"/>
          </p:cNvSpPr>
          <p:nvPr/>
        </p:nvSpPr>
        <p:spPr bwMode="auto">
          <a:xfrm>
            <a:off x="4010025" y="4419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79" name="Rectangle 99"/>
          <p:cNvSpPr>
            <a:spLocks noChangeArrowheads="1"/>
          </p:cNvSpPr>
          <p:nvPr/>
        </p:nvSpPr>
        <p:spPr bwMode="auto">
          <a:xfrm>
            <a:off x="4662488" y="4419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0" name="Rectangle 100"/>
          <p:cNvSpPr>
            <a:spLocks noChangeArrowheads="1"/>
          </p:cNvSpPr>
          <p:nvPr/>
        </p:nvSpPr>
        <p:spPr bwMode="auto">
          <a:xfrm>
            <a:off x="4333875" y="4762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1" name="Rectangle 101"/>
          <p:cNvSpPr>
            <a:spLocks noChangeArrowheads="1"/>
          </p:cNvSpPr>
          <p:nvPr/>
        </p:nvSpPr>
        <p:spPr bwMode="auto">
          <a:xfrm>
            <a:off x="4010025" y="47625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2" name="Rectangle 102"/>
          <p:cNvSpPr>
            <a:spLocks noChangeArrowheads="1"/>
          </p:cNvSpPr>
          <p:nvPr/>
        </p:nvSpPr>
        <p:spPr bwMode="auto">
          <a:xfrm>
            <a:off x="4662488" y="4762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3" name="Rectangle 103"/>
          <p:cNvSpPr>
            <a:spLocks noChangeArrowheads="1"/>
          </p:cNvSpPr>
          <p:nvPr/>
        </p:nvSpPr>
        <p:spPr bwMode="auto">
          <a:xfrm>
            <a:off x="4333875" y="5105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4" name="Rectangle 104"/>
          <p:cNvSpPr>
            <a:spLocks noChangeArrowheads="1"/>
          </p:cNvSpPr>
          <p:nvPr/>
        </p:nvSpPr>
        <p:spPr bwMode="auto">
          <a:xfrm>
            <a:off x="4010025" y="5105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5" name="Rectangle 105"/>
          <p:cNvSpPr>
            <a:spLocks noChangeArrowheads="1"/>
          </p:cNvSpPr>
          <p:nvPr/>
        </p:nvSpPr>
        <p:spPr bwMode="auto">
          <a:xfrm>
            <a:off x="4662488" y="5105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6" name="Oval 106"/>
          <p:cNvSpPr>
            <a:spLocks noChangeArrowheads="1"/>
          </p:cNvSpPr>
          <p:nvPr/>
        </p:nvSpPr>
        <p:spPr bwMode="auto">
          <a:xfrm>
            <a:off x="4381500" y="48101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7" name="Rectangle 107"/>
          <p:cNvSpPr>
            <a:spLocks noChangeArrowheads="1"/>
          </p:cNvSpPr>
          <p:nvPr/>
        </p:nvSpPr>
        <p:spPr bwMode="auto">
          <a:xfrm>
            <a:off x="7124700" y="2938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8" name="Rectangle 108"/>
          <p:cNvSpPr>
            <a:spLocks noChangeArrowheads="1"/>
          </p:cNvSpPr>
          <p:nvPr/>
        </p:nvSpPr>
        <p:spPr bwMode="auto">
          <a:xfrm>
            <a:off x="6800850" y="2938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89" name="Rectangle 109"/>
          <p:cNvSpPr>
            <a:spLocks noChangeArrowheads="1"/>
          </p:cNvSpPr>
          <p:nvPr/>
        </p:nvSpPr>
        <p:spPr bwMode="auto">
          <a:xfrm>
            <a:off x="7453313" y="2938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0" name="Rectangle 110"/>
          <p:cNvSpPr>
            <a:spLocks noChangeArrowheads="1"/>
          </p:cNvSpPr>
          <p:nvPr/>
        </p:nvSpPr>
        <p:spPr bwMode="auto">
          <a:xfrm>
            <a:off x="7124700" y="3281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1" name="Rectangle 111"/>
          <p:cNvSpPr>
            <a:spLocks noChangeArrowheads="1"/>
          </p:cNvSpPr>
          <p:nvPr/>
        </p:nvSpPr>
        <p:spPr bwMode="auto">
          <a:xfrm>
            <a:off x="6800850" y="3281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2" name="Rectangle 112"/>
          <p:cNvSpPr>
            <a:spLocks noChangeArrowheads="1"/>
          </p:cNvSpPr>
          <p:nvPr/>
        </p:nvSpPr>
        <p:spPr bwMode="auto">
          <a:xfrm>
            <a:off x="7453313" y="32813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3" name="Rectangle 113"/>
          <p:cNvSpPr>
            <a:spLocks noChangeArrowheads="1"/>
          </p:cNvSpPr>
          <p:nvPr/>
        </p:nvSpPr>
        <p:spPr bwMode="auto">
          <a:xfrm>
            <a:off x="712470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4" name="Rectangle 114"/>
          <p:cNvSpPr>
            <a:spLocks noChangeArrowheads="1"/>
          </p:cNvSpPr>
          <p:nvPr/>
        </p:nvSpPr>
        <p:spPr bwMode="auto">
          <a:xfrm>
            <a:off x="680085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5" name="Rectangle 115"/>
          <p:cNvSpPr>
            <a:spLocks noChangeArrowheads="1"/>
          </p:cNvSpPr>
          <p:nvPr/>
        </p:nvSpPr>
        <p:spPr bwMode="auto">
          <a:xfrm>
            <a:off x="7453313" y="3624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6" name="Rectangle 116"/>
          <p:cNvSpPr>
            <a:spLocks noChangeArrowheads="1"/>
          </p:cNvSpPr>
          <p:nvPr/>
        </p:nvSpPr>
        <p:spPr bwMode="auto">
          <a:xfrm>
            <a:off x="7124700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7" name="Rectangle 117"/>
          <p:cNvSpPr>
            <a:spLocks noChangeArrowheads="1"/>
          </p:cNvSpPr>
          <p:nvPr/>
        </p:nvSpPr>
        <p:spPr bwMode="auto">
          <a:xfrm>
            <a:off x="6800850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8" name="Rectangle 118"/>
          <p:cNvSpPr>
            <a:spLocks noChangeArrowheads="1"/>
          </p:cNvSpPr>
          <p:nvPr/>
        </p:nvSpPr>
        <p:spPr bwMode="auto">
          <a:xfrm>
            <a:off x="7453313" y="3962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99" name="Rectangle 119"/>
          <p:cNvSpPr>
            <a:spLocks noChangeArrowheads="1"/>
          </p:cNvSpPr>
          <p:nvPr/>
        </p:nvSpPr>
        <p:spPr bwMode="auto">
          <a:xfrm>
            <a:off x="7124700" y="4286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0" name="Rectangle 120"/>
          <p:cNvSpPr>
            <a:spLocks noChangeArrowheads="1"/>
          </p:cNvSpPr>
          <p:nvPr/>
        </p:nvSpPr>
        <p:spPr bwMode="auto">
          <a:xfrm>
            <a:off x="6800850" y="4286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1" name="Rectangle 121"/>
          <p:cNvSpPr>
            <a:spLocks noChangeArrowheads="1"/>
          </p:cNvSpPr>
          <p:nvPr/>
        </p:nvSpPr>
        <p:spPr bwMode="auto">
          <a:xfrm>
            <a:off x="7453313" y="4286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2" name="Rectangle 122"/>
          <p:cNvSpPr>
            <a:spLocks noChangeArrowheads="1"/>
          </p:cNvSpPr>
          <p:nvPr/>
        </p:nvSpPr>
        <p:spPr bwMode="auto">
          <a:xfrm>
            <a:off x="7791450" y="2938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3" name="Rectangle 123"/>
          <p:cNvSpPr>
            <a:spLocks noChangeArrowheads="1"/>
          </p:cNvSpPr>
          <p:nvPr/>
        </p:nvSpPr>
        <p:spPr bwMode="auto">
          <a:xfrm>
            <a:off x="7791450" y="3281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4" name="Rectangle 124"/>
          <p:cNvSpPr>
            <a:spLocks noChangeArrowheads="1"/>
          </p:cNvSpPr>
          <p:nvPr/>
        </p:nvSpPr>
        <p:spPr bwMode="auto">
          <a:xfrm>
            <a:off x="7791450" y="3624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5" name="Rectangle 125"/>
          <p:cNvSpPr>
            <a:spLocks noChangeArrowheads="1"/>
          </p:cNvSpPr>
          <p:nvPr/>
        </p:nvSpPr>
        <p:spPr bwMode="auto">
          <a:xfrm>
            <a:off x="7791450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6" name="Rectangle 126"/>
          <p:cNvSpPr>
            <a:spLocks noChangeArrowheads="1"/>
          </p:cNvSpPr>
          <p:nvPr/>
        </p:nvSpPr>
        <p:spPr bwMode="auto">
          <a:xfrm>
            <a:off x="7791450" y="4286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7" name="Rectangle 127"/>
          <p:cNvSpPr>
            <a:spLocks noChangeArrowheads="1"/>
          </p:cNvSpPr>
          <p:nvPr/>
        </p:nvSpPr>
        <p:spPr bwMode="auto">
          <a:xfrm>
            <a:off x="5800725" y="2928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8" name="Rectangle 128"/>
          <p:cNvSpPr>
            <a:spLocks noChangeArrowheads="1"/>
          </p:cNvSpPr>
          <p:nvPr/>
        </p:nvSpPr>
        <p:spPr bwMode="auto">
          <a:xfrm>
            <a:off x="5476875" y="2928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09" name="Rectangle 129"/>
          <p:cNvSpPr>
            <a:spLocks noChangeArrowheads="1"/>
          </p:cNvSpPr>
          <p:nvPr/>
        </p:nvSpPr>
        <p:spPr bwMode="auto">
          <a:xfrm>
            <a:off x="6129338" y="2928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0" name="Rectangle 130"/>
          <p:cNvSpPr>
            <a:spLocks noChangeArrowheads="1"/>
          </p:cNvSpPr>
          <p:nvPr/>
        </p:nvSpPr>
        <p:spPr bwMode="auto">
          <a:xfrm>
            <a:off x="5800725" y="3271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1" name="Rectangle 131"/>
          <p:cNvSpPr>
            <a:spLocks noChangeArrowheads="1"/>
          </p:cNvSpPr>
          <p:nvPr/>
        </p:nvSpPr>
        <p:spPr bwMode="auto">
          <a:xfrm>
            <a:off x="5476875" y="3271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2" name="Rectangle 132"/>
          <p:cNvSpPr>
            <a:spLocks noChangeArrowheads="1"/>
          </p:cNvSpPr>
          <p:nvPr/>
        </p:nvSpPr>
        <p:spPr bwMode="auto">
          <a:xfrm>
            <a:off x="6129338" y="32718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3" name="Rectangle 133"/>
          <p:cNvSpPr>
            <a:spLocks noChangeArrowheads="1"/>
          </p:cNvSpPr>
          <p:nvPr/>
        </p:nvSpPr>
        <p:spPr bwMode="auto">
          <a:xfrm>
            <a:off x="580072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4" name="Rectangle 134"/>
          <p:cNvSpPr>
            <a:spLocks noChangeArrowheads="1"/>
          </p:cNvSpPr>
          <p:nvPr/>
        </p:nvSpPr>
        <p:spPr bwMode="auto">
          <a:xfrm>
            <a:off x="5476875" y="3614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5" name="Rectangle 135"/>
          <p:cNvSpPr>
            <a:spLocks noChangeArrowheads="1"/>
          </p:cNvSpPr>
          <p:nvPr/>
        </p:nvSpPr>
        <p:spPr bwMode="auto">
          <a:xfrm>
            <a:off x="6129338" y="3614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6" name="Rectangle 136"/>
          <p:cNvSpPr>
            <a:spLocks noChangeArrowheads="1"/>
          </p:cNvSpPr>
          <p:nvPr/>
        </p:nvSpPr>
        <p:spPr bwMode="auto">
          <a:xfrm>
            <a:off x="5800725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7" name="Rectangle 137"/>
          <p:cNvSpPr>
            <a:spLocks noChangeArrowheads="1"/>
          </p:cNvSpPr>
          <p:nvPr/>
        </p:nvSpPr>
        <p:spPr bwMode="auto">
          <a:xfrm>
            <a:off x="5476875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8" name="Rectangle 138"/>
          <p:cNvSpPr>
            <a:spLocks noChangeArrowheads="1"/>
          </p:cNvSpPr>
          <p:nvPr/>
        </p:nvSpPr>
        <p:spPr bwMode="auto">
          <a:xfrm>
            <a:off x="6129338" y="3952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19" name="Rectangle 139"/>
          <p:cNvSpPr>
            <a:spLocks noChangeArrowheads="1"/>
          </p:cNvSpPr>
          <p:nvPr/>
        </p:nvSpPr>
        <p:spPr bwMode="auto">
          <a:xfrm>
            <a:off x="5800725" y="42767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0" name="Rectangle 140"/>
          <p:cNvSpPr>
            <a:spLocks noChangeArrowheads="1"/>
          </p:cNvSpPr>
          <p:nvPr/>
        </p:nvSpPr>
        <p:spPr bwMode="auto">
          <a:xfrm>
            <a:off x="5476875" y="4276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1" name="Rectangle 141"/>
          <p:cNvSpPr>
            <a:spLocks noChangeArrowheads="1"/>
          </p:cNvSpPr>
          <p:nvPr/>
        </p:nvSpPr>
        <p:spPr bwMode="auto">
          <a:xfrm>
            <a:off x="6129338" y="4276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2" name="Rectangle 142"/>
          <p:cNvSpPr>
            <a:spLocks noChangeArrowheads="1"/>
          </p:cNvSpPr>
          <p:nvPr/>
        </p:nvSpPr>
        <p:spPr bwMode="auto">
          <a:xfrm>
            <a:off x="6467475" y="2928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3" name="Rectangle 143"/>
          <p:cNvSpPr>
            <a:spLocks noChangeArrowheads="1"/>
          </p:cNvSpPr>
          <p:nvPr/>
        </p:nvSpPr>
        <p:spPr bwMode="auto">
          <a:xfrm>
            <a:off x="6467475" y="32718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4" name="Rectangle 144"/>
          <p:cNvSpPr>
            <a:spLocks noChangeArrowheads="1"/>
          </p:cNvSpPr>
          <p:nvPr/>
        </p:nvSpPr>
        <p:spPr bwMode="auto">
          <a:xfrm>
            <a:off x="6467475" y="36147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5" name="Rectangle 145"/>
          <p:cNvSpPr>
            <a:spLocks noChangeArrowheads="1"/>
          </p:cNvSpPr>
          <p:nvPr/>
        </p:nvSpPr>
        <p:spPr bwMode="auto">
          <a:xfrm>
            <a:off x="6467475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6" name="Rectangle 146"/>
          <p:cNvSpPr>
            <a:spLocks noChangeArrowheads="1"/>
          </p:cNvSpPr>
          <p:nvPr/>
        </p:nvSpPr>
        <p:spPr bwMode="auto">
          <a:xfrm>
            <a:off x="6467475" y="4276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7" name="Rectangle 147"/>
          <p:cNvSpPr>
            <a:spLocks noChangeArrowheads="1"/>
          </p:cNvSpPr>
          <p:nvPr/>
        </p:nvSpPr>
        <p:spPr bwMode="auto">
          <a:xfrm>
            <a:off x="5800725" y="4605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8" name="Rectangle 148"/>
          <p:cNvSpPr>
            <a:spLocks noChangeArrowheads="1"/>
          </p:cNvSpPr>
          <p:nvPr/>
        </p:nvSpPr>
        <p:spPr bwMode="auto">
          <a:xfrm>
            <a:off x="5476875" y="4605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29" name="Rectangle 149"/>
          <p:cNvSpPr>
            <a:spLocks noChangeArrowheads="1"/>
          </p:cNvSpPr>
          <p:nvPr/>
        </p:nvSpPr>
        <p:spPr bwMode="auto">
          <a:xfrm>
            <a:off x="6129338" y="4605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0" name="Rectangle 150"/>
          <p:cNvSpPr>
            <a:spLocks noChangeArrowheads="1"/>
          </p:cNvSpPr>
          <p:nvPr/>
        </p:nvSpPr>
        <p:spPr bwMode="auto">
          <a:xfrm>
            <a:off x="5800725" y="4948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1" name="Rectangle 151"/>
          <p:cNvSpPr>
            <a:spLocks noChangeArrowheads="1"/>
          </p:cNvSpPr>
          <p:nvPr/>
        </p:nvSpPr>
        <p:spPr bwMode="auto">
          <a:xfrm>
            <a:off x="5476875" y="4948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2" name="Rectangle 152"/>
          <p:cNvSpPr>
            <a:spLocks noChangeArrowheads="1"/>
          </p:cNvSpPr>
          <p:nvPr/>
        </p:nvSpPr>
        <p:spPr bwMode="auto">
          <a:xfrm>
            <a:off x="6129338" y="49482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3" name="Rectangle 153"/>
          <p:cNvSpPr>
            <a:spLocks noChangeArrowheads="1"/>
          </p:cNvSpPr>
          <p:nvPr/>
        </p:nvSpPr>
        <p:spPr bwMode="auto">
          <a:xfrm>
            <a:off x="580072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4" name="Rectangle 154"/>
          <p:cNvSpPr>
            <a:spLocks noChangeArrowheads="1"/>
          </p:cNvSpPr>
          <p:nvPr/>
        </p:nvSpPr>
        <p:spPr bwMode="auto">
          <a:xfrm>
            <a:off x="54768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5" name="Rectangle 155"/>
          <p:cNvSpPr>
            <a:spLocks noChangeArrowheads="1"/>
          </p:cNvSpPr>
          <p:nvPr/>
        </p:nvSpPr>
        <p:spPr bwMode="auto">
          <a:xfrm>
            <a:off x="6129338" y="5291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6" name="Rectangle 156"/>
          <p:cNvSpPr>
            <a:spLocks noChangeArrowheads="1"/>
          </p:cNvSpPr>
          <p:nvPr/>
        </p:nvSpPr>
        <p:spPr bwMode="auto">
          <a:xfrm>
            <a:off x="5800725" y="5629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7" name="Rectangle 157"/>
          <p:cNvSpPr>
            <a:spLocks noChangeArrowheads="1"/>
          </p:cNvSpPr>
          <p:nvPr/>
        </p:nvSpPr>
        <p:spPr bwMode="auto">
          <a:xfrm>
            <a:off x="5476875" y="5629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8" name="Rectangle 158"/>
          <p:cNvSpPr>
            <a:spLocks noChangeArrowheads="1"/>
          </p:cNvSpPr>
          <p:nvPr/>
        </p:nvSpPr>
        <p:spPr bwMode="auto">
          <a:xfrm>
            <a:off x="6129338" y="5629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39" name="Rectangle 159"/>
          <p:cNvSpPr>
            <a:spLocks noChangeArrowheads="1"/>
          </p:cNvSpPr>
          <p:nvPr/>
        </p:nvSpPr>
        <p:spPr bwMode="auto">
          <a:xfrm>
            <a:off x="5800725" y="5953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0" name="Rectangle 160"/>
          <p:cNvSpPr>
            <a:spLocks noChangeArrowheads="1"/>
          </p:cNvSpPr>
          <p:nvPr/>
        </p:nvSpPr>
        <p:spPr bwMode="auto">
          <a:xfrm>
            <a:off x="5476875" y="5953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1" name="Rectangle 161"/>
          <p:cNvSpPr>
            <a:spLocks noChangeArrowheads="1"/>
          </p:cNvSpPr>
          <p:nvPr/>
        </p:nvSpPr>
        <p:spPr bwMode="auto">
          <a:xfrm>
            <a:off x="6129338" y="5953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2" name="Rectangle 162"/>
          <p:cNvSpPr>
            <a:spLocks noChangeArrowheads="1"/>
          </p:cNvSpPr>
          <p:nvPr/>
        </p:nvSpPr>
        <p:spPr bwMode="auto">
          <a:xfrm>
            <a:off x="6467475" y="4605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3" name="Rectangle 163"/>
          <p:cNvSpPr>
            <a:spLocks noChangeArrowheads="1"/>
          </p:cNvSpPr>
          <p:nvPr/>
        </p:nvSpPr>
        <p:spPr bwMode="auto">
          <a:xfrm>
            <a:off x="6467475" y="49482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4" name="Rectangle 164"/>
          <p:cNvSpPr>
            <a:spLocks noChangeArrowheads="1"/>
          </p:cNvSpPr>
          <p:nvPr/>
        </p:nvSpPr>
        <p:spPr bwMode="auto">
          <a:xfrm>
            <a:off x="6467475" y="5291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5" name="Rectangle 165"/>
          <p:cNvSpPr>
            <a:spLocks noChangeArrowheads="1"/>
          </p:cNvSpPr>
          <p:nvPr/>
        </p:nvSpPr>
        <p:spPr bwMode="auto">
          <a:xfrm>
            <a:off x="6467475" y="5629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6" name="Rectangle 166"/>
          <p:cNvSpPr>
            <a:spLocks noChangeArrowheads="1"/>
          </p:cNvSpPr>
          <p:nvPr/>
        </p:nvSpPr>
        <p:spPr bwMode="auto">
          <a:xfrm>
            <a:off x="6467475" y="5953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7" name="Rectangle 167"/>
          <p:cNvSpPr>
            <a:spLocks noChangeArrowheads="1"/>
          </p:cNvSpPr>
          <p:nvPr/>
        </p:nvSpPr>
        <p:spPr bwMode="auto">
          <a:xfrm>
            <a:off x="7124700" y="459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8" name="Rectangle 168"/>
          <p:cNvSpPr>
            <a:spLocks noChangeArrowheads="1"/>
          </p:cNvSpPr>
          <p:nvPr/>
        </p:nvSpPr>
        <p:spPr bwMode="auto">
          <a:xfrm>
            <a:off x="6800850" y="459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49" name="Rectangle 169"/>
          <p:cNvSpPr>
            <a:spLocks noChangeArrowheads="1"/>
          </p:cNvSpPr>
          <p:nvPr/>
        </p:nvSpPr>
        <p:spPr bwMode="auto">
          <a:xfrm>
            <a:off x="7453313" y="4595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0" name="Rectangle 170"/>
          <p:cNvSpPr>
            <a:spLocks noChangeArrowheads="1"/>
          </p:cNvSpPr>
          <p:nvPr/>
        </p:nvSpPr>
        <p:spPr bwMode="auto">
          <a:xfrm>
            <a:off x="7124700" y="4938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1" name="Rectangle 171"/>
          <p:cNvSpPr>
            <a:spLocks noChangeArrowheads="1"/>
          </p:cNvSpPr>
          <p:nvPr/>
        </p:nvSpPr>
        <p:spPr bwMode="auto">
          <a:xfrm>
            <a:off x="6800850" y="4938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2" name="Rectangle 172"/>
          <p:cNvSpPr>
            <a:spLocks noChangeArrowheads="1"/>
          </p:cNvSpPr>
          <p:nvPr/>
        </p:nvSpPr>
        <p:spPr bwMode="auto">
          <a:xfrm>
            <a:off x="7453313" y="49387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3" name="Rectangle 173"/>
          <p:cNvSpPr>
            <a:spLocks noChangeArrowheads="1"/>
          </p:cNvSpPr>
          <p:nvPr/>
        </p:nvSpPr>
        <p:spPr bwMode="auto">
          <a:xfrm>
            <a:off x="712470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4" name="Rectangle 174"/>
          <p:cNvSpPr>
            <a:spLocks noChangeArrowheads="1"/>
          </p:cNvSpPr>
          <p:nvPr/>
        </p:nvSpPr>
        <p:spPr bwMode="auto">
          <a:xfrm>
            <a:off x="680085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5" name="Rectangle 175"/>
          <p:cNvSpPr>
            <a:spLocks noChangeArrowheads="1"/>
          </p:cNvSpPr>
          <p:nvPr/>
        </p:nvSpPr>
        <p:spPr bwMode="auto">
          <a:xfrm>
            <a:off x="7453313" y="5281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6" name="Rectangle 176"/>
          <p:cNvSpPr>
            <a:spLocks noChangeArrowheads="1"/>
          </p:cNvSpPr>
          <p:nvPr/>
        </p:nvSpPr>
        <p:spPr bwMode="auto">
          <a:xfrm>
            <a:off x="7124700" y="56197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7" name="Rectangle 177"/>
          <p:cNvSpPr>
            <a:spLocks noChangeArrowheads="1"/>
          </p:cNvSpPr>
          <p:nvPr/>
        </p:nvSpPr>
        <p:spPr bwMode="auto">
          <a:xfrm>
            <a:off x="6800850" y="56197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8" name="Rectangle 178"/>
          <p:cNvSpPr>
            <a:spLocks noChangeArrowheads="1"/>
          </p:cNvSpPr>
          <p:nvPr/>
        </p:nvSpPr>
        <p:spPr bwMode="auto">
          <a:xfrm>
            <a:off x="7453313" y="56197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59" name="Rectangle 179"/>
          <p:cNvSpPr>
            <a:spLocks noChangeArrowheads="1"/>
          </p:cNvSpPr>
          <p:nvPr/>
        </p:nvSpPr>
        <p:spPr bwMode="auto">
          <a:xfrm>
            <a:off x="7124700" y="5943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0" name="Rectangle 180"/>
          <p:cNvSpPr>
            <a:spLocks noChangeArrowheads="1"/>
          </p:cNvSpPr>
          <p:nvPr/>
        </p:nvSpPr>
        <p:spPr bwMode="auto">
          <a:xfrm>
            <a:off x="6800850" y="5943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1" name="Rectangle 181"/>
          <p:cNvSpPr>
            <a:spLocks noChangeArrowheads="1"/>
          </p:cNvSpPr>
          <p:nvPr/>
        </p:nvSpPr>
        <p:spPr bwMode="auto">
          <a:xfrm>
            <a:off x="7453313" y="5943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2" name="Rectangle 182"/>
          <p:cNvSpPr>
            <a:spLocks noChangeArrowheads="1"/>
          </p:cNvSpPr>
          <p:nvPr/>
        </p:nvSpPr>
        <p:spPr bwMode="auto">
          <a:xfrm>
            <a:off x="7791450" y="4595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3" name="Rectangle 183"/>
          <p:cNvSpPr>
            <a:spLocks noChangeArrowheads="1"/>
          </p:cNvSpPr>
          <p:nvPr/>
        </p:nvSpPr>
        <p:spPr bwMode="auto">
          <a:xfrm>
            <a:off x="7791450" y="4938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4" name="Rectangle 184"/>
          <p:cNvSpPr>
            <a:spLocks noChangeArrowheads="1"/>
          </p:cNvSpPr>
          <p:nvPr/>
        </p:nvSpPr>
        <p:spPr bwMode="auto">
          <a:xfrm>
            <a:off x="7791450" y="5281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5" name="Rectangle 185"/>
          <p:cNvSpPr>
            <a:spLocks noChangeArrowheads="1"/>
          </p:cNvSpPr>
          <p:nvPr/>
        </p:nvSpPr>
        <p:spPr bwMode="auto">
          <a:xfrm>
            <a:off x="7791450" y="56197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6" name="Rectangle 186"/>
          <p:cNvSpPr>
            <a:spLocks noChangeArrowheads="1"/>
          </p:cNvSpPr>
          <p:nvPr/>
        </p:nvSpPr>
        <p:spPr bwMode="auto">
          <a:xfrm>
            <a:off x="7791450" y="5943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7" name="Oval 187"/>
          <p:cNvSpPr>
            <a:spLocks noChangeArrowheads="1"/>
          </p:cNvSpPr>
          <p:nvPr/>
        </p:nvSpPr>
        <p:spPr bwMode="auto">
          <a:xfrm>
            <a:off x="4371975" y="35528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8" name="Oval 188"/>
          <p:cNvSpPr>
            <a:spLocks noChangeArrowheads="1"/>
          </p:cNvSpPr>
          <p:nvPr/>
        </p:nvSpPr>
        <p:spPr bwMode="auto">
          <a:xfrm>
            <a:off x="776288" y="60674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669" name="Oval 189"/>
          <p:cNvSpPr>
            <a:spLocks noChangeArrowheads="1"/>
          </p:cNvSpPr>
          <p:nvPr/>
        </p:nvSpPr>
        <p:spPr bwMode="auto">
          <a:xfrm>
            <a:off x="5514975" y="60102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Hit-Or-Miss transformation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2366963" y="182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2043113" y="182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2695575" y="1828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2366963" y="217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2043113" y="21717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Rectangle 11"/>
          <p:cNvSpPr>
            <a:spLocks noChangeArrowheads="1"/>
          </p:cNvSpPr>
          <p:nvPr/>
        </p:nvSpPr>
        <p:spPr bwMode="auto">
          <a:xfrm>
            <a:off x="2695575" y="2171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2366963" y="2514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2043113" y="25146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8" name="Rectangle 14"/>
          <p:cNvSpPr>
            <a:spLocks noChangeArrowheads="1"/>
          </p:cNvSpPr>
          <p:nvPr/>
        </p:nvSpPr>
        <p:spPr bwMode="auto">
          <a:xfrm>
            <a:off x="2695575" y="2514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9" name="Rectangle 15"/>
          <p:cNvSpPr>
            <a:spLocks noChangeArrowheads="1"/>
          </p:cNvSpPr>
          <p:nvPr/>
        </p:nvSpPr>
        <p:spPr bwMode="auto">
          <a:xfrm>
            <a:off x="2366963" y="2852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Rectangle 16"/>
          <p:cNvSpPr>
            <a:spLocks noChangeArrowheads="1"/>
          </p:cNvSpPr>
          <p:nvPr/>
        </p:nvSpPr>
        <p:spPr bwMode="auto">
          <a:xfrm>
            <a:off x="2043113" y="2852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1" name="Rectangle 17"/>
          <p:cNvSpPr>
            <a:spLocks noChangeArrowheads="1"/>
          </p:cNvSpPr>
          <p:nvPr/>
        </p:nvSpPr>
        <p:spPr bwMode="auto">
          <a:xfrm>
            <a:off x="2695575" y="2852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2" name="Rectangle 18"/>
          <p:cNvSpPr>
            <a:spLocks noChangeArrowheads="1"/>
          </p:cNvSpPr>
          <p:nvPr/>
        </p:nvSpPr>
        <p:spPr bwMode="auto">
          <a:xfrm>
            <a:off x="2366963" y="31765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3" name="Rectangle 19"/>
          <p:cNvSpPr>
            <a:spLocks noChangeArrowheads="1"/>
          </p:cNvSpPr>
          <p:nvPr/>
        </p:nvSpPr>
        <p:spPr bwMode="auto">
          <a:xfrm>
            <a:off x="2043113" y="31765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4" name="Rectangle 20"/>
          <p:cNvSpPr>
            <a:spLocks noChangeArrowheads="1"/>
          </p:cNvSpPr>
          <p:nvPr/>
        </p:nvSpPr>
        <p:spPr bwMode="auto">
          <a:xfrm>
            <a:off x="2695575" y="31765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5" name="Rectangle 21"/>
          <p:cNvSpPr>
            <a:spLocks noChangeArrowheads="1"/>
          </p:cNvSpPr>
          <p:nvPr/>
        </p:nvSpPr>
        <p:spPr bwMode="auto">
          <a:xfrm>
            <a:off x="3033713" y="1828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6" name="Rectangle 22"/>
          <p:cNvSpPr>
            <a:spLocks noChangeArrowheads="1"/>
          </p:cNvSpPr>
          <p:nvPr/>
        </p:nvSpPr>
        <p:spPr bwMode="auto">
          <a:xfrm>
            <a:off x="3033713" y="2171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7" name="Rectangle 23"/>
          <p:cNvSpPr>
            <a:spLocks noChangeArrowheads="1"/>
          </p:cNvSpPr>
          <p:nvPr/>
        </p:nvSpPr>
        <p:spPr bwMode="auto">
          <a:xfrm>
            <a:off x="3033713" y="2514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8" name="Rectangle 24"/>
          <p:cNvSpPr>
            <a:spLocks noChangeArrowheads="1"/>
          </p:cNvSpPr>
          <p:nvPr/>
        </p:nvSpPr>
        <p:spPr bwMode="auto">
          <a:xfrm>
            <a:off x="3033713" y="2852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9" name="Rectangle 25"/>
          <p:cNvSpPr>
            <a:spLocks noChangeArrowheads="1"/>
          </p:cNvSpPr>
          <p:nvPr/>
        </p:nvSpPr>
        <p:spPr bwMode="auto">
          <a:xfrm>
            <a:off x="3033713" y="3176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4413" name="Object 29"/>
          <p:cNvGraphicFramePr>
            <a:graphicFrameLocks noChangeAspect="1"/>
          </p:cNvGraphicFramePr>
          <p:nvPr/>
        </p:nvGraphicFramePr>
        <p:xfrm>
          <a:off x="3429000" y="2938463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50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38463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14" name="Object 30"/>
          <p:cNvGraphicFramePr>
            <a:graphicFrameLocks noChangeAspect="1"/>
          </p:cNvGraphicFramePr>
          <p:nvPr/>
        </p:nvGraphicFramePr>
        <p:xfrm>
          <a:off x="5046663" y="2586038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51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586038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462" name="Object 78"/>
          <p:cNvGraphicFramePr>
            <a:graphicFrameLocks noChangeAspect="1"/>
          </p:cNvGraphicFramePr>
          <p:nvPr/>
        </p:nvGraphicFramePr>
        <p:xfrm>
          <a:off x="5103813" y="4500563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52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500563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484" name="Rectangle 100"/>
          <p:cNvSpPr>
            <a:spLocks noChangeArrowheads="1"/>
          </p:cNvSpPr>
          <p:nvPr/>
        </p:nvSpPr>
        <p:spPr bwMode="auto">
          <a:xfrm>
            <a:off x="1042988" y="1819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5" name="Rectangle 101"/>
          <p:cNvSpPr>
            <a:spLocks noChangeArrowheads="1"/>
          </p:cNvSpPr>
          <p:nvPr/>
        </p:nvSpPr>
        <p:spPr bwMode="auto">
          <a:xfrm>
            <a:off x="719138" y="1819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6" name="Rectangle 102"/>
          <p:cNvSpPr>
            <a:spLocks noChangeArrowheads="1"/>
          </p:cNvSpPr>
          <p:nvPr/>
        </p:nvSpPr>
        <p:spPr bwMode="auto">
          <a:xfrm>
            <a:off x="1371600" y="1819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7" name="Rectangle 103"/>
          <p:cNvSpPr>
            <a:spLocks noChangeArrowheads="1"/>
          </p:cNvSpPr>
          <p:nvPr/>
        </p:nvSpPr>
        <p:spPr bwMode="auto">
          <a:xfrm>
            <a:off x="1042988" y="2162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8" name="Rectangle 104"/>
          <p:cNvSpPr>
            <a:spLocks noChangeArrowheads="1"/>
          </p:cNvSpPr>
          <p:nvPr/>
        </p:nvSpPr>
        <p:spPr bwMode="auto">
          <a:xfrm>
            <a:off x="719138" y="2162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89" name="Rectangle 105"/>
          <p:cNvSpPr>
            <a:spLocks noChangeArrowheads="1"/>
          </p:cNvSpPr>
          <p:nvPr/>
        </p:nvSpPr>
        <p:spPr bwMode="auto">
          <a:xfrm>
            <a:off x="1371600" y="2162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0" name="Rectangle 106"/>
          <p:cNvSpPr>
            <a:spLocks noChangeArrowheads="1"/>
          </p:cNvSpPr>
          <p:nvPr/>
        </p:nvSpPr>
        <p:spPr bwMode="auto">
          <a:xfrm>
            <a:off x="1042988" y="2505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1" name="Rectangle 107"/>
          <p:cNvSpPr>
            <a:spLocks noChangeArrowheads="1"/>
          </p:cNvSpPr>
          <p:nvPr/>
        </p:nvSpPr>
        <p:spPr bwMode="auto">
          <a:xfrm>
            <a:off x="719138" y="2505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2" name="Rectangle 108"/>
          <p:cNvSpPr>
            <a:spLocks noChangeArrowheads="1"/>
          </p:cNvSpPr>
          <p:nvPr/>
        </p:nvSpPr>
        <p:spPr bwMode="auto">
          <a:xfrm>
            <a:off x="1371600" y="2505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3" name="Rectangle 109"/>
          <p:cNvSpPr>
            <a:spLocks noChangeArrowheads="1"/>
          </p:cNvSpPr>
          <p:nvPr/>
        </p:nvSpPr>
        <p:spPr bwMode="auto">
          <a:xfrm>
            <a:off x="1042988" y="2843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4" name="Rectangle 110"/>
          <p:cNvSpPr>
            <a:spLocks noChangeArrowheads="1"/>
          </p:cNvSpPr>
          <p:nvPr/>
        </p:nvSpPr>
        <p:spPr bwMode="auto">
          <a:xfrm>
            <a:off x="719138" y="2843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5" name="Rectangle 111"/>
          <p:cNvSpPr>
            <a:spLocks noChangeArrowheads="1"/>
          </p:cNvSpPr>
          <p:nvPr/>
        </p:nvSpPr>
        <p:spPr bwMode="auto">
          <a:xfrm>
            <a:off x="1371600" y="2843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6" name="Rectangle 112"/>
          <p:cNvSpPr>
            <a:spLocks noChangeArrowheads="1"/>
          </p:cNvSpPr>
          <p:nvPr/>
        </p:nvSpPr>
        <p:spPr bwMode="auto">
          <a:xfrm>
            <a:off x="1042988" y="31670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7" name="Rectangle 113"/>
          <p:cNvSpPr>
            <a:spLocks noChangeArrowheads="1"/>
          </p:cNvSpPr>
          <p:nvPr/>
        </p:nvSpPr>
        <p:spPr bwMode="auto">
          <a:xfrm>
            <a:off x="719138" y="3167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8" name="Rectangle 114"/>
          <p:cNvSpPr>
            <a:spLocks noChangeArrowheads="1"/>
          </p:cNvSpPr>
          <p:nvPr/>
        </p:nvSpPr>
        <p:spPr bwMode="auto">
          <a:xfrm>
            <a:off x="1371600" y="31670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9" name="Rectangle 115"/>
          <p:cNvSpPr>
            <a:spLocks noChangeArrowheads="1"/>
          </p:cNvSpPr>
          <p:nvPr/>
        </p:nvSpPr>
        <p:spPr bwMode="auto">
          <a:xfrm>
            <a:off x="1709738" y="1819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0" name="Rectangle 116"/>
          <p:cNvSpPr>
            <a:spLocks noChangeArrowheads="1"/>
          </p:cNvSpPr>
          <p:nvPr/>
        </p:nvSpPr>
        <p:spPr bwMode="auto">
          <a:xfrm>
            <a:off x="1709738" y="2162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1" name="Rectangle 117"/>
          <p:cNvSpPr>
            <a:spLocks noChangeArrowheads="1"/>
          </p:cNvSpPr>
          <p:nvPr/>
        </p:nvSpPr>
        <p:spPr bwMode="auto">
          <a:xfrm>
            <a:off x="1709738" y="2505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2" name="Rectangle 118"/>
          <p:cNvSpPr>
            <a:spLocks noChangeArrowheads="1"/>
          </p:cNvSpPr>
          <p:nvPr/>
        </p:nvSpPr>
        <p:spPr bwMode="auto">
          <a:xfrm>
            <a:off x="1709738" y="2843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3" name="Rectangle 119"/>
          <p:cNvSpPr>
            <a:spLocks noChangeArrowheads="1"/>
          </p:cNvSpPr>
          <p:nvPr/>
        </p:nvSpPr>
        <p:spPr bwMode="auto">
          <a:xfrm>
            <a:off x="1709738" y="31670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4" name="Rectangle 120"/>
          <p:cNvSpPr>
            <a:spLocks noChangeArrowheads="1"/>
          </p:cNvSpPr>
          <p:nvPr/>
        </p:nvSpPr>
        <p:spPr bwMode="auto">
          <a:xfrm>
            <a:off x="1042988" y="3495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5" name="Rectangle 121"/>
          <p:cNvSpPr>
            <a:spLocks noChangeArrowheads="1"/>
          </p:cNvSpPr>
          <p:nvPr/>
        </p:nvSpPr>
        <p:spPr bwMode="auto">
          <a:xfrm>
            <a:off x="719138" y="3495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6" name="Rectangle 122"/>
          <p:cNvSpPr>
            <a:spLocks noChangeArrowheads="1"/>
          </p:cNvSpPr>
          <p:nvPr/>
        </p:nvSpPr>
        <p:spPr bwMode="auto">
          <a:xfrm>
            <a:off x="1371600" y="34956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7" name="Rectangle 123"/>
          <p:cNvSpPr>
            <a:spLocks noChangeArrowheads="1"/>
          </p:cNvSpPr>
          <p:nvPr/>
        </p:nvSpPr>
        <p:spPr bwMode="auto">
          <a:xfrm>
            <a:off x="1042988" y="3838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8" name="Rectangle 124"/>
          <p:cNvSpPr>
            <a:spLocks noChangeArrowheads="1"/>
          </p:cNvSpPr>
          <p:nvPr/>
        </p:nvSpPr>
        <p:spPr bwMode="auto">
          <a:xfrm>
            <a:off x="719138" y="38385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09" name="Rectangle 125"/>
          <p:cNvSpPr>
            <a:spLocks noChangeArrowheads="1"/>
          </p:cNvSpPr>
          <p:nvPr/>
        </p:nvSpPr>
        <p:spPr bwMode="auto">
          <a:xfrm>
            <a:off x="1371600" y="38385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0" name="Rectangle 126"/>
          <p:cNvSpPr>
            <a:spLocks noChangeArrowheads="1"/>
          </p:cNvSpPr>
          <p:nvPr/>
        </p:nvSpPr>
        <p:spPr bwMode="auto">
          <a:xfrm>
            <a:off x="1042988" y="4181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1" name="Rectangle 127"/>
          <p:cNvSpPr>
            <a:spLocks noChangeArrowheads="1"/>
          </p:cNvSpPr>
          <p:nvPr/>
        </p:nvSpPr>
        <p:spPr bwMode="auto">
          <a:xfrm>
            <a:off x="719138" y="4181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2" name="Rectangle 128"/>
          <p:cNvSpPr>
            <a:spLocks noChangeArrowheads="1"/>
          </p:cNvSpPr>
          <p:nvPr/>
        </p:nvSpPr>
        <p:spPr bwMode="auto">
          <a:xfrm>
            <a:off x="1371600" y="41814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3" name="Rectangle 129"/>
          <p:cNvSpPr>
            <a:spLocks noChangeArrowheads="1"/>
          </p:cNvSpPr>
          <p:nvPr/>
        </p:nvSpPr>
        <p:spPr bwMode="auto">
          <a:xfrm>
            <a:off x="1042988" y="4519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4" name="Rectangle 130"/>
          <p:cNvSpPr>
            <a:spLocks noChangeArrowheads="1"/>
          </p:cNvSpPr>
          <p:nvPr/>
        </p:nvSpPr>
        <p:spPr bwMode="auto">
          <a:xfrm>
            <a:off x="719138" y="4519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5" name="Rectangle 131"/>
          <p:cNvSpPr>
            <a:spLocks noChangeArrowheads="1"/>
          </p:cNvSpPr>
          <p:nvPr/>
        </p:nvSpPr>
        <p:spPr bwMode="auto">
          <a:xfrm>
            <a:off x="1371600" y="4519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6" name="Rectangle 132"/>
          <p:cNvSpPr>
            <a:spLocks noChangeArrowheads="1"/>
          </p:cNvSpPr>
          <p:nvPr/>
        </p:nvSpPr>
        <p:spPr bwMode="auto">
          <a:xfrm>
            <a:off x="1042988" y="4843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7" name="Rectangle 133"/>
          <p:cNvSpPr>
            <a:spLocks noChangeArrowheads="1"/>
          </p:cNvSpPr>
          <p:nvPr/>
        </p:nvSpPr>
        <p:spPr bwMode="auto">
          <a:xfrm>
            <a:off x="719138" y="4843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8" name="Rectangle 134"/>
          <p:cNvSpPr>
            <a:spLocks noChangeArrowheads="1"/>
          </p:cNvSpPr>
          <p:nvPr/>
        </p:nvSpPr>
        <p:spPr bwMode="auto">
          <a:xfrm>
            <a:off x="1371600" y="4843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19" name="Rectangle 135"/>
          <p:cNvSpPr>
            <a:spLocks noChangeArrowheads="1"/>
          </p:cNvSpPr>
          <p:nvPr/>
        </p:nvSpPr>
        <p:spPr bwMode="auto">
          <a:xfrm>
            <a:off x="1709738" y="34956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0" name="Rectangle 136"/>
          <p:cNvSpPr>
            <a:spLocks noChangeArrowheads="1"/>
          </p:cNvSpPr>
          <p:nvPr/>
        </p:nvSpPr>
        <p:spPr bwMode="auto">
          <a:xfrm>
            <a:off x="1709738" y="38385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1" name="Rectangle 137"/>
          <p:cNvSpPr>
            <a:spLocks noChangeArrowheads="1"/>
          </p:cNvSpPr>
          <p:nvPr/>
        </p:nvSpPr>
        <p:spPr bwMode="auto">
          <a:xfrm>
            <a:off x="1709738" y="41814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2" name="Rectangle 138"/>
          <p:cNvSpPr>
            <a:spLocks noChangeArrowheads="1"/>
          </p:cNvSpPr>
          <p:nvPr/>
        </p:nvSpPr>
        <p:spPr bwMode="auto">
          <a:xfrm>
            <a:off x="1709738" y="45196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3" name="Rectangle 139"/>
          <p:cNvSpPr>
            <a:spLocks noChangeArrowheads="1"/>
          </p:cNvSpPr>
          <p:nvPr/>
        </p:nvSpPr>
        <p:spPr bwMode="auto">
          <a:xfrm>
            <a:off x="1709738" y="48434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4" name="Rectangle 140"/>
          <p:cNvSpPr>
            <a:spLocks noChangeArrowheads="1"/>
          </p:cNvSpPr>
          <p:nvPr/>
        </p:nvSpPr>
        <p:spPr bwMode="auto">
          <a:xfrm>
            <a:off x="2366963" y="34861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5" name="Rectangle 141"/>
          <p:cNvSpPr>
            <a:spLocks noChangeArrowheads="1"/>
          </p:cNvSpPr>
          <p:nvPr/>
        </p:nvSpPr>
        <p:spPr bwMode="auto">
          <a:xfrm>
            <a:off x="2043113" y="34861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6" name="Rectangle 142"/>
          <p:cNvSpPr>
            <a:spLocks noChangeArrowheads="1"/>
          </p:cNvSpPr>
          <p:nvPr/>
        </p:nvSpPr>
        <p:spPr bwMode="auto">
          <a:xfrm>
            <a:off x="2695575" y="34861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7" name="Rectangle 143"/>
          <p:cNvSpPr>
            <a:spLocks noChangeArrowheads="1"/>
          </p:cNvSpPr>
          <p:nvPr/>
        </p:nvSpPr>
        <p:spPr bwMode="auto">
          <a:xfrm>
            <a:off x="236696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Rectangle 144"/>
          <p:cNvSpPr>
            <a:spLocks noChangeArrowheads="1"/>
          </p:cNvSpPr>
          <p:nvPr/>
        </p:nvSpPr>
        <p:spPr bwMode="auto">
          <a:xfrm>
            <a:off x="2043113" y="38290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29" name="Rectangle 145"/>
          <p:cNvSpPr>
            <a:spLocks noChangeArrowheads="1"/>
          </p:cNvSpPr>
          <p:nvPr/>
        </p:nvSpPr>
        <p:spPr bwMode="auto">
          <a:xfrm>
            <a:off x="2695575" y="38290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0" name="Rectangle 146"/>
          <p:cNvSpPr>
            <a:spLocks noChangeArrowheads="1"/>
          </p:cNvSpPr>
          <p:nvPr/>
        </p:nvSpPr>
        <p:spPr bwMode="auto">
          <a:xfrm>
            <a:off x="2366963" y="4171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Rectangle 147"/>
          <p:cNvSpPr>
            <a:spLocks noChangeArrowheads="1"/>
          </p:cNvSpPr>
          <p:nvPr/>
        </p:nvSpPr>
        <p:spPr bwMode="auto">
          <a:xfrm>
            <a:off x="2043113" y="4171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2" name="Rectangle 148"/>
          <p:cNvSpPr>
            <a:spLocks noChangeArrowheads="1"/>
          </p:cNvSpPr>
          <p:nvPr/>
        </p:nvSpPr>
        <p:spPr bwMode="auto">
          <a:xfrm>
            <a:off x="2695575" y="4171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3" name="Rectangle 149"/>
          <p:cNvSpPr>
            <a:spLocks noChangeArrowheads="1"/>
          </p:cNvSpPr>
          <p:nvPr/>
        </p:nvSpPr>
        <p:spPr bwMode="auto">
          <a:xfrm>
            <a:off x="2366963" y="45100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4" name="Rectangle 150"/>
          <p:cNvSpPr>
            <a:spLocks noChangeArrowheads="1"/>
          </p:cNvSpPr>
          <p:nvPr/>
        </p:nvSpPr>
        <p:spPr bwMode="auto">
          <a:xfrm>
            <a:off x="2043113" y="45100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5" name="Rectangle 151"/>
          <p:cNvSpPr>
            <a:spLocks noChangeArrowheads="1"/>
          </p:cNvSpPr>
          <p:nvPr/>
        </p:nvSpPr>
        <p:spPr bwMode="auto">
          <a:xfrm>
            <a:off x="2695575" y="45100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Rectangle 152"/>
          <p:cNvSpPr>
            <a:spLocks noChangeArrowheads="1"/>
          </p:cNvSpPr>
          <p:nvPr/>
        </p:nvSpPr>
        <p:spPr bwMode="auto">
          <a:xfrm>
            <a:off x="2366963" y="4833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7" name="Rectangle 153"/>
          <p:cNvSpPr>
            <a:spLocks noChangeArrowheads="1"/>
          </p:cNvSpPr>
          <p:nvPr/>
        </p:nvSpPr>
        <p:spPr bwMode="auto">
          <a:xfrm>
            <a:off x="2043113" y="4833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8" name="Rectangle 154"/>
          <p:cNvSpPr>
            <a:spLocks noChangeArrowheads="1"/>
          </p:cNvSpPr>
          <p:nvPr/>
        </p:nvSpPr>
        <p:spPr bwMode="auto">
          <a:xfrm>
            <a:off x="2695575" y="4833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39" name="Rectangle 155"/>
          <p:cNvSpPr>
            <a:spLocks noChangeArrowheads="1"/>
          </p:cNvSpPr>
          <p:nvPr/>
        </p:nvSpPr>
        <p:spPr bwMode="auto">
          <a:xfrm>
            <a:off x="3033713" y="34861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Rectangle 156"/>
          <p:cNvSpPr>
            <a:spLocks noChangeArrowheads="1"/>
          </p:cNvSpPr>
          <p:nvPr/>
        </p:nvSpPr>
        <p:spPr bwMode="auto">
          <a:xfrm>
            <a:off x="3033713" y="38290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1" name="Rectangle 157"/>
          <p:cNvSpPr>
            <a:spLocks noChangeArrowheads="1"/>
          </p:cNvSpPr>
          <p:nvPr/>
        </p:nvSpPr>
        <p:spPr bwMode="auto">
          <a:xfrm>
            <a:off x="3033713" y="4171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Rectangle 158"/>
          <p:cNvSpPr>
            <a:spLocks noChangeArrowheads="1"/>
          </p:cNvSpPr>
          <p:nvPr/>
        </p:nvSpPr>
        <p:spPr bwMode="auto">
          <a:xfrm>
            <a:off x="3033713" y="45100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3" name="Rectangle 159"/>
          <p:cNvSpPr>
            <a:spLocks noChangeArrowheads="1"/>
          </p:cNvSpPr>
          <p:nvPr/>
        </p:nvSpPr>
        <p:spPr bwMode="auto">
          <a:xfrm>
            <a:off x="3033713" y="4833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4" name="Rectangle 160"/>
          <p:cNvSpPr>
            <a:spLocks noChangeArrowheads="1"/>
          </p:cNvSpPr>
          <p:nvPr/>
        </p:nvSpPr>
        <p:spPr bwMode="auto">
          <a:xfrm>
            <a:off x="4333875" y="1985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Rectangle 161"/>
          <p:cNvSpPr>
            <a:spLocks noChangeArrowheads="1"/>
          </p:cNvSpPr>
          <p:nvPr/>
        </p:nvSpPr>
        <p:spPr bwMode="auto">
          <a:xfrm>
            <a:off x="4010025" y="1985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6" name="Rectangle 162"/>
          <p:cNvSpPr>
            <a:spLocks noChangeArrowheads="1"/>
          </p:cNvSpPr>
          <p:nvPr/>
        </p:nvSpPr>
        <p:spPr bwMode="auto">
          <a:xfrm>
            <a:off x="4662488" y="19859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Rectangle 163"/>
          <p:cNvSpPr>
            <a:spLocks noChangeArrowheads="1"/>
          </p:cNvSpPr>
          <p:nvPr/>
        </p:nvSpPr>
        <p:spPr bwMode="auto">
          <a:xfrm>
            <a:off x="4333875" y="23288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Rectangle 164"/>
          <p:cNvSpPr>
            <a:spLocks noChangeArrowheads="1"/>
          </p:cNvSpPr>
          <p:nvPr/>
        </p:nvSpPr>
        <p:spPr bwMode="auto">
          <a:xfrm>
            <a:off x="4010025" y="2328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49" name="Rectangle 165"/>
          <p:cNvSpPr>
            <a:spLocks noChangeArrowheads="1"/>
          </p:cNvSpPr>
          <p:nvPr/>
        </p:nvSpPr>
        <p:spPr bwMode="auto">
          <a:xfrm>
            <a:off x="4662488" y="23288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0" name="Rectangle 166"/>
          <p:cNvSpPr>
            <a:spLocks noChangeArrowheads="1"/>
          </p:cNvSpPr>
          <p:nvPr/>
        </p:nvSpPr>
        <p:spPr bwMode="auto">
          <a:xfrm>
            <a:off x="4333875" y="2671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Rectangle 167"/>
          <p:cNvSpPr>
            <a:spLocks noChangeArrowheads="1"/>
          </p:cNvSpPr>
          <p:nvPr/>
        </p:nvSpPr>
        <p:spPr bwMode="auto">
          <a:xfrm>
            <a:off x="4010025" y="2671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Rectangle 168"/>
          <p:cNvSpPr>
            <a:spLocks noChangeArrowheads="1"/>
          </p:cNvSpPr>
          <p:nvPr/>
        </p:nvSpPr>
        <p:spPr bwMode="auto">
          <a:xfrm>
            <a:off x="4662488" y="2671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3" name="Rectangle 169"/>
          <p:cNvSpPr>
            <a:spLocks noChangeArrowheads="1"/>
          </p:cNvSpPr>
          <p:nvPr/>
        </p:nvSpPr>
        <p:spPr bwMode="auto">
          <a:xfrm>
            <a:off x="4333875" y="32432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Rectangle 170"/>
          <p:cNvSpPr>
            <a:spLocks noChangeArrowheads="1"/>
          </p:cNvSpPr>
          <p:nvPr/>
        </p:nvSpPr>
        <p:spPr bwMode="auto">
          <a:xfrm>
            <a:off x="4010025" y="32432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5" name="Rectangle 171"/>
          <p:cNvSpPr>
            <a:spLocks noChangeArrowheads="1"/>
          </p:cNvSpPr>
          <p:nvPr/>
        </p:nvSpPr>
        <p:spPr bwMode="auto">
          <a:xfrm>
            <a:off x="4662488" y="3243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Rectangle 172"/>
          <p:cNvSpPr>
            <a:spLocks noChangeArrowheads="1"/>
          </p:cNvSpPr>
          <p:nvPr/>
        </p:nvSpPr>
        <p:spPr bwMode="auto">
          <a:xfrm>
            <a:off x="4333875" y="3586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7" name="Rectangle 173"/>
          <p:cNvSpPr>
            <a:spLocks noChangeArrowheads="1"/>
          </p:cNvSpPr>
          <p:nvPr/>
        </p:nvSpPr>
        <p:spPr bwMode="auto">
          <a:xfrm>
            <a:off x="4010025" y="35861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8" name="Rectangle 174"/>
          <p:cNvSpPr>
            <a:spLocks noChangeArrowheads="1"/>
          </p:cNvSpPr>
          <p:nvPr/>
        </p:nvSpPr>
        <p:spPr bwMode="auto">
          <a:xfrm>
            <a:off x="4662488" y="35861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Rectangle 175"/>
          <p:cNvSpPr>
            <a:spLocks noChangeArrowheads="1"/>
          </p:cNvSpPr>
          <p:nvPr/>
        </p:nvSpPr>
        <p:spPr bwMode="auto">
          <a:xfrm>
            <a:off x="4333875" y="3929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Rectangle 176"/>
          <p:cNvSpPr>
            <a:spLocks noChangeArrowheads="1"/>
          </p:cNvSpPr>
          <p:nvPr/>
        </p:nvSpPr>
        <p:spPr bwMode="auto">
          <a:xfrm>
            <a:off x="4010025" y="3929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Rectangle 177"/>
          <p:cNvSpPr>
            <a:spLocks noChangeArrowheads="1"/>
          </p:cNvSpPr>
          <p:nvPr/>
        </p:nvSpPr>
        <p:spPr bwMode="auto">
          <a:xfrm>
            <a:off x="4662488" y="3929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Oval 178"/>
          <p:cNvSpPr>
            <a:spLocks noChangeArrowheads="1"/>
          </p:cNvSpPr>
          <p:nvPr/>
        </p:nvSpPr>
        <p:spPr bwMode="auto">
          <a:xfrm>
            <a:off x="4381500" y="36337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Rectangle 179"/>
          <p:cNvSpPr>
            <a:spLocks noChangeArrowheads="1"/>
          </p:cNvSpPr>
          <p:nvPr/>
        </p:nvSpPr>
        <p:spPr bwMode="auto">
          <a:xfrm>
            <a:off x="7124700" y="176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Rectangle 180"/>
          <p:cNvSpPr>
            <a:spLocks noChangeArrowheads="1"/>
          </p:cNvSpPr>
          <p:nvPr/>
        </p:nvSpPr>
        <p:spPr bwMode="auto">
          <a:xfrm>
            <a:off x="6800850" y="176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Rectangle 181"/>
          <p:cNvSpPr>
            <a:spLocks noChangeArrowheads="1"/>
          </p:cNvSpPr>
          <p:nvPr/>
        </p:nvSpPr>
        <p:spPr bwMode="auto">
          <a:xfrm>
            <a:off x="7453313" y="17621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Rectangle 182"/>
          <p:cNvSpPr>
            <a:spLocks noChangeArrowheads="1"/>
          </p:cNvSpPr>
          <p:nvPr/>
        </p:nvSpPr>
        <p:spPr bwMode="auto">
          <a:xfrm>
            <a:off x="7124700" y="210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Rectangle 183"/>
          <p:cNvSpPr>
            <a:spLocks noChangeArrowheads="1"/>
          </p:cNvSpPr>
          <p:nvPr/>
        </p:nvSpPr>
        <p:spPr bwMode="auto">
          <a:xfrm>
            <a:off x="6800850" y="210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8" name="Rectangle 184"/>
          <p:cNvSpPr>
            <a:spLocks noChangeArrowheads="1"/>
          </p:cNvSpPr>
          <p:nvPr/>
        </p:nvSpPr>
        <p:spPr bwMode="auto">
          <a:xfrm>
            <a:off x="7453313" y="21050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Rectangle 185"/>
          <p:cNvSpPr>
            <a:spLocks noChangeArrowheads="1"/>
          </p:cNvSpPr>
          <p:nvPr/>
        </p:nvSpPr>
        <p:spPr bwMode="auto">
          <a:xfrm>
            <a:off x="7124700" y="2447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Rectangle 186"/>
          <p:cNvSpPr>
            <a:spLocks noChangeArrowheads="1"/>
          </p:cNvSpPr>
          <p:nvPr/>
        </p:nvSpPr>
        <p:spPr bwMode="auto">
          <a:xfrm>
            <a:off x="6800850" y="2447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Rectangle 187"/>
          <p:cNvSpPr>
            <a:spLocks noChangeArrowheads="1"/>
          </p:cNvSpPr>
          <p:nvPr/>
        </p:nvSpPr>
        <p:spPr bwMode="auto">
          <a:xfrm>
            <a:off x="7453313" y="2447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2" name="Rectangle 188"/>
          <p:cNvSpPr>
            <a:spLocks noChangeArrowheads="1"/>
          </p:cNvSpPr>
          <p:nvPr/>
        </p:nvSpPr>
        <p:spPr bwMode="auto">
          <a:xfrm>
            <a:off x="7124700" y="2786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3" name="Rectangle 189"/>
          <p:cNvSpPr>
            <a:spLocks noChangeArrowheads="1"/>
          </p:cNvSpPr>
          <p:nvPr/>
        </p:nvSpPr>
        <p:spPr bwMode="auto">
          <a:xfrm>
            <a:off x="6800850" y="2786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4" name="Rectangle 190"/>
          <p:cNvSpPr>
            <a:spLocks noChangeArrowheads="1"/>
          </p:cNvSpPr>
          <p:nvPr/>
        </p:nvSpPr>
        <p:spPr bwMode="auto">
          <a:xfrm>
            <a:off x="7453313" y="2786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5" name="Rectangle 191"/>
          <p:cNvSpPr>
            <a:spLocks noChangeArrowheads="1"/>
          </p:cNvSpPr>
          <p:nvPr/>
        </p:nvSpPr>
        <p:spPr bwMode="auto">
          <a:xfrm>
            <a:off x="7124700" y="3109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6" name="Rectangle 192"/>
          <p:cNvSpPr>
            <a:spLocks noChangeArrowheads="1"/>
          </p:cNvSpPr>
          <p:nvPr/>
        </p:nvSpPr>
        <p:spPr bwMode="auto">
          <a:xfrm>
            <a:off x="6800850" y="3109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7" name="Rectangle 193"/>
          <p:cNvSpPr>
            <a:spLocks noChangeArrowheads="1"/>
          </p:cNvSpPr>
          <p:nvPr/>
        </p:nvSpPr>
        <p:spPr bwMode="auto">
          <a:xfrm>
            <a:off x="7453313" y="3109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8" name="Rectangle 194"/>
          <p:cNvSpPr>
            <a:spLocks noChangeArrowheads="1"/>
          </p:cNvSpPr>
          <p:nvPr/>
        </p:nvSpPr>
        <p:spPr bwMode="auto">
          <a:xfrm>
            <a:off x="7791450" y="1762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79" name="Rectangle 195"/>
          <p:cNvSpPr>
            <a:spLocks noChangeArrowheads="1"/>
          </p:cNvSpPr>
          <p:nvPr/>
        </p:nvSpPr>
        <p:spPr bwMode="auto">
          <a:xfrm>
            <a:off x="7791450" y="2105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0" name="Rectangle 196"/>
          <p:cNvSpPr>
            <a:spLocks noChangeArrowheads="1"/>
          </p:cNvSpPr>
          <p:nvPr/>
        </p:nvSpPr>
        <p:spPr bwMode="auto">
          <a:xfrm>
            <a:off x="7791450" y="2447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1" name="Rectangle 197"/>
          <p:cNvSpPr>
            <a:spLocks noChangeArrowheads="1"/>
          </p:cNvSpPr>
          <p:nvPr/>
        </p:nvSpPr>
        <p:spPr bwMode="auto">
          <a:xfrm>
            <a:off x="7791450" y="2786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2" name="Rectangle 198"/>
          <p:cNvSpPr>
            <a:spLocks noChangeArrowheads="1"/>
          </p:cNvSpPr>
          <p:nvPr/>
        </p:nvSpPr>
        <p:spPr bwMode="auto">
          <a:xfrm>
            <a:off x="7791450" y="3109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3" name="Rectangle 199"/>
          <p:cNvSpPr>
            <a:spLocks noChangeArrowheads="1"/>
          </p:cNvSpPr>
          <p:nvPr/>
        </p:nvSpPr>
        <p:spPr bwMode="auto">
          <a:xfrm>
            <a:off x="5800725" y="1752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4" name="Rectangle 200"/>
          <p:cNvSpPr>
            <a:spLocks noChangeArrowheads="1"/>
          </p:cNvSpPr>
          <p:nvPr/>
        </p:nvSpPr>
        <p:spPr bwMode="auto">
          <a:xfrm>
            <a:off x="5476875" y="1752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5" name="Rectangle 201"/>
          <p:cNvSpPr>
            <a:spLocks noChangeArrowheads="1"/>
          </p:cNvSpPr>
          <p:nvPr/>
        </p:nvSpPr>
        <p:spPr bwMode="auto">
          <a:xfrm>
            <a:off x="6129338" y="1752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6" name="Rectangle 202"/>
          <p:cNvSpPr>
            <a:spLocks noChangeArrowheads="1"/>
          </p:cNvSpPr>
          <p:nvPr/>
        </p:nvSpPr>
        <p:spPr bwMode="auto">
          <a:xfrm>
            <a:off x="5800725" y="209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7" name="Rectangle 203"/>
          <p:cNvSpPr>
            <a:spLocks noChangeArrowheads="1"/>
          </p:cNvSpPr>
          <p:nvPr/>
        </p:nvSpPr>
        <p:spPr bwMode="auto">
          <a:xfrm>
            <a:off x="5476875" y="209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8" name="Rectangle 204"/>
          <p:cNvSpPr>
            <a:spLocks noChangeArrowheads="1"/>
          </p:cNvSpPr>
          <p:nvPr/>
        </p:nvSpPr>
        <p:spPr bwMode="auto">
          <a:xfrm>
            <a:off x="6129338" y="20955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89" name="Rectangle 205"/>
          <p:cNvSpPr>
            <a:spLocks noChangeArrowheads="1"/>
          </p:cNvSpPr>
          <p:nvPr/>
        </p:nvSpPr>
        <p:spPr bwMode="auto">
          <a:xfrm>
            <a:off x="5800725" y="2438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0" name="Rectangle 206"/>
          <p:cNvSpPr>
            <a:spLocks noChangeArrowheads="1"/>
          </p:cNvSpPr>
          <p:nvPr/>
        </p:nvSpPr>
        <p:spPr bwMode="auto">
          <a:xfrm>
            <a:off x="5476875" y="2438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1" name="Rectangle 207"/>
          <p:cNvSpPr>
            <a:spLocks noChangeArrowheads="1"/>
          </p:cNvSpPr>
          <p:nvPr/>
        </p:nvSpPr>
        <p:spPr bwMode="auto">
          <a:xfrm>
            <a:off x="6129338" y="2438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2" name="Rectangle 208"/>
          <p:cNvSpPr>
            <a:spLocks noChangeArrowheads="1"/>
          </p:cNvSpPr>
          <p:nvPr/>
        </p:nvSpPr>
        <p:spPr bwMode="auto">
          <a:xfrm>
            <a:off x="5800725" y="2776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3" name="Rectangle 209"/>
          <p:cNvSpPr>
            <a:spLocks noChangeArrowheads="1"/>
          </p:cNvSpPr>
          <p:nvPr/>
        </p:nvSpPr>
        <p:spPr bwMode="auto">
          <a:xfrm>
            <a:off x="5476875" y="2776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4" name="Rectangle 210"/>
          <p:cNvSpPr>
            <a:spLocks noChangeArrowheads="1"/>
          </p:cNvSpPr>
          <p:nvPr/>
        </p:nvSpPr>
        <p:spPr bwMode="auto">
          <a:xfrm>
            <a:off x="6129338" y="27765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5" name="Rectangle 211"/>
          <p:cNvSpPr>
            <a:spLocks noChangeArrowheads="1"/>
          </p:cNvSpPr>
          <p:nvPr/>
        </p:nvSpPr>
        <p:spPr bwMode="auto">
          <a:xfrm>
            <a:off x="5800725" y="3100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6" name="Rectangle 212"/>
          <p:cNvSpPr>
            <a:spLocks noChangeArrowheads="1"/>
          </p:cNvSpPr>
          <p:nvPr/>
        </p:nvSpPr>
        <p:spPr bwMode="auto">
          <a:xfrm>
            <a:off x="5476875" y="3100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7" name="Rectangle 213"/>
          <p:cNvSpPr>
            <a:spLocks noChangeArrowheads="1"/>
          </p:cNvSpPr>
          <p:nvPr/>
        </p:nvSpPr>
        <p:spPr bwMode="auto">
          <a:xfrm>
            <a:off x="6129338" y="3100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8" name="Rectangle 214"/>
          <p:cNvSpPr>
            <a:spLocks noChangeArrowheads="1"/>
          </p:cNvSpPr>
          <p:nvPr/>
        </p:nvSpPr>
        <p:spPr bwMode="auto">
          <a:xfrm>
            <a:off x="6467475" y="1752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599" name="Rectangle 215"/>
          <p:cNvSpPr>
            <a:spLocks noChangeArrowheads="1"/>
          </p:cNvSpPr>
          <p:nvPr/>
        </p:nvSpPr>
        <p:spPr bwMode="auto">
          <a:xfrm>
            <a:off x="6467475" y="2095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0" name="Rectangle 216"/>
          <p:cNvSpPr>
            <a:spLocks noChangeArrowheads="1"/>
          </p:cNvSpPr>
          <p:nvPr/>
        </p:nvSpPr>
        <p:spPr bwMode="auto">
          <a:xfrm>
            <a:off x="6467475" y="2438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1" name="Rectangle 217"/>
          <p:cNvSpPr>
            <a:spLocks noChangeArrowheads="1"/>
          </p:cNvSpPr>
          <p:nvPr/>
        </p:nvSpPr>
        <p:spPr bwMode="auto">
          <a:xfrm>
            <a:off x="6467475" y="2776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2" name="Rectangle 218"/>
          <p:cNvSpPr>
            <a:spLocks noChangeArrowheads="1"/>
          </p:cNvSpPr>
          <p:nvPr/>
        </p:nvSpPr>
        <p:spPr bwMode="auto">
          <a:xfrm>
            <a:off x="6467475" y="3100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3" name="Rectangle 219"/>
          <p:cNvSpPr>
            <a:spLocks noChangeArrowheads="1"/>
          </p:cNvSpPr>
          <p:nvPr/>
        </p:nvSpPr>
        <p:spPr bwMode="auto">
          <a:xfrm>
            <a:off x="5800725" y="3429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4" name="Rectangle 220"/>
          <p:cNvSpPr>
            <a:spLocks noChangeArrowheads="1"/>
          </p:cNvSpPr>
          <p:nvPr/>
        </p:nvSpPr>
        <p:spPr bwMode="auto">
          <a:xfrm>
            <a:off x="5476875" y="3429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5" name="Rectangle 221"/>
          <p:cNvSpPr>
            <a:spLocks noChangeArrowheads="1"/>
          </p:cNvSpPr>
          <p:nvPr/>
        </p:nvSpPr>
        <p:spPr bwMode="auto">
          <a:xfrm>
            <a:off x="6129338" y="3429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6" name="Rectangle 222"/>
          <p:cNvSpPr>
            <a:spLocks noChangeArrowheads="1"/>
          </p:cNvSpPr>
          <p:nvPr/>
        </p:nvSpPr>
        <p:spPr bwMode="auto">
          <a:xfrm>
            <a:off x="5800725" y="3771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7" name="Rectangle 223"/>
          <p:cNvSpPr>
            <a:spLocks noChangeArrowheads="1"/>
          </p:cNvSpPr>
          <p:nvPr/>
        </p:nvSpPr>
        <p:spPr bwMode="auto">
          <a:xfrm>
            <a:off x="5476875" y="3771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8" name="Rectangle 224"/>
          <p:cNvSpPr>
            <a:spLocks noChangeArrowheads="1"/>
          </p:cNvSpPr>
          <p:nvPr/>
        </p:nvSpPr>
        <p:spPr bwMode="auto">
          <a:xfrm>
            <a:off x="6129338" y="37719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09" name="Rectangle 225"/>
          <p:cNvSpPr>
            <a:spLocks noChangeArrowheads="1"/>
          </p:cNvSpPr>
          <p:nvPr/>
        </p:nvSpPr>
        <p:spPr bwMode="auto">
          <a:xfrm>
            <a:off x="5800725" y="4114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0" name="Rectangle 226"/>
          <p:cNvSpPr>
            <a:spLocks noChangeArrowheads="1"/>
          </p:cNvSpPr>
          <p:nvPr/>
        </p:nvSpPr>
        <p:spPr bwMode="auto">
          <a:xfrm>
            <a:off x="5476875" y="4114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1" name="Rectangle 227"/>
          <p:cNvSpPr>
            <a:spLocks noChangeArrowheads="1"/>
          </p:cNvSpPr>
          <p:nvPr/>
        </p:nvSpPr>
        <p:spPr bwMode="auto">
          <a:xfrm>
            <a:off x="6129338" y="4114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2" name="Rectangle 228"/>
          <p:cNvSpPr>
            <a:spLocks noChangeArrowheads="1"/>
          </p:cNvSpPr>
          <p:nvPr/>
        </p:nvSpPr>
        <p:spPr bwMode="auto">
          <a:xfrm>
            <a:off x="5800725" y="4452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3" name="Rectangle 229"/>
          <p:cNvSpPr>
            <a:spLocks noChangeArrowheads="1"/>
          </p:cNvSpPr>
          <p:nvPr/>
        </p:nvSpPr>
        <p:spPr bwMode="auto">
          <a:xfrm>
            <a:off x="5476875" y="4452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4" name="Rectangle 230"/>
          <p:cNvSpPr>
            <a:spLocks noChangeArrowheads="1"/>
          </p:cNvSpPr>
          <p:nvPr/>
        </p:nvSpPr>
        <p:spPr bwMode="auto">
          <a:xfrm>
            <a:off x="6129338" y="4452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5" name="Rectangle 231"/>
          <p:cNvSpPr>
            <a:spLocks noChangeArrowheads="1"/>
          </p:cNvSpPr>
          <p:nvPr/>
        </p:nvSpPr>
        <p:spPr bwMode="auto">
          <a:xfrm>
            <a:off x="5800725" y="47767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6" name="Rectangle 232"/>
          <p:cNvSpPr>
            <a:spLocks noChangeArrowheads="1"/>
          </p:cNvSpPr>
          <p:nvPr/>
        </p:nvSpPr>
        <p:spPr bwMode="auto">
          <a:xfrm>
            <a:off x="5476875" y="47767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7" name="Rectangle 233"/>
          <p:cNvSpPr>
            <a:spLocks noChangeArrowheads="1"/>
          </p:cNvSpPr>
          <p:nvPr/>
        </p:nvSpPr>
        <p:spPr bwMode="auto">
          <a:xfrm>
            <a:off x="6129338" y="47767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8" name="Rectangle 234"/>
          <p:cNvSpPr>
            <a:spLocks noChangeArrowheads="1"/>
          </p:cNvSpPr>
          <p:nvPr/>
        </p:nvSpPr>
        <p:spPr bwMode="auto">
          <a:xfrm>
            <a:off x="6467475" y="3429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19" name="Rectangle 235"/>
          <p:cNvSpPr>
            <a:spLocks noChangeArrowheads="1"/>
          </p:cNvSpPr>
          <p:nvPr/>
        </p:nvSpPr>
        <p:spPr bwMode="auto">
          <a:xfrm>
            <a:off x="6467475" y="37719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0" name="Rectangle 236"/>
          <p:cNvSpPr>
            <a:spLocks noChangeArrowheads="1"/>
          </p:cNvSpPr>
          <p:nvPr/>
        </p:nvSpPr>
        <p:spPr bwMode="auto">
          <a:xfrm>
            <a:off x="6467475" y="4114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1" name="Rectangle 237"/>
          <p:cNvSpPr>
            <a:spLocks noChangeArrowheads="1"/>
          </p:cNvSpPr>
          <p:nvPr/>
        </p:nvSpPr>
        <p:spPr bwMode="auto">
          <a:xfrm>
            <a:off x="6467475" y="4452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2" name="Rectangle 238"/>
          <p:cNvSpPr>
            <a:spLocks noChangeArrowheads="1"/>
          </p:cNvSpPr>
          <p:nvPr/>
        </p:nvSpPr>
        <p:spPr bwMode="auto">
          <a:xfrm>
            <a:off x="6467475" y="47767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3" name="Rectangle 239"/>
          <p:cNvSpPr>
            <a:spLocks noChangeArrowheads="1"/>
          </p:cNvSpPr>
          <p:nvPr/>
        </p:nvSpPr>
        <p:spPr bwMode="auto">
          <a:xfrm>
            <a:off x="7124700" y="3419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4" name="Rectangle 240"/>
          <p:cNvSpPr>
            <a:spLocks noChangeArrowheads="1"/>
          </p:cNvSpPr>
          <p:nvPr/>
        </p:nvSpPr>
        <p:spPr bwMode="auto">
          <a:xfrm>
            <a:off x="6800850" y="3419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5" name="Rectangle 241"/>
          <p:cNvSpPr>
            <a:spLocks noChangeArrowheads="1"/>
          </p:cNvSpPr>
          <p:nvPr/>
        </p:nvSpPr>
        <p:spPr bwMode="auto">
          <a:xfrm>
            <a:off x="7453313" y="3419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6" name="Rectangle 242"/>
          <p:cNvSpPr>
            <a:spLocks noChangeArrowheads="1"/>
          </p:cNvSpPr>
          <p:nvPr/>
        </p:nvSpPr>
        <p:spPr bwMode="auto">
          <a:xfrm>
            <a:off x="7124700" y="3762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7" name="Rectangle 243"/>
          <p:cNvSpPr>
            <a:spLocks noChangeArrowheads="1"/>
          </p:cNvSpPr>
          <p:nvPr/>
        </p:nvSpPr>
        <p:spPr bwMode="auto">
          <a:xfrm>
            <a:off x="6800850" y="3762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8" name="Rectangle 244"/>
          <p:cNvSpPr>
            <a:spLocks noChangeArrowheads="1"/>
          </p:cNvSpPr>
          <p:nvPr/>
        </p:nvSpPr>
        <p:spPr bwMode="auto">
          <a:xfrm>
            <a:off x="7453313" y="37623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29" name="Rectangle 245"/>
          <p:cNvSpPr>
            <a:spLocks noChangeArrowheads="1"/>
          </p:cNvSpPr>
          <p:nvPr/>
        </p:nvSpPr>
        <p:spPr bwMode="auto">
          <a:xfrm>
            <a:off x="7124700" y="4105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0" name="Rectangle 246"/>
          <p:cNvSpPr>
            <a:spLocks noChangeArrowheads="1"/>
          </p:cNvSpPr>
          <p:nvPr/>
        </p:nvSpPr>
        <p:spPr bwMode="auto">
          <a:xfrm>
            <a:off x="6800850" y="4105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1" name="Rectangle 247"/>
          <p:cNvSpPr>
            <a:spLocks noChangeArrowheads="1"/>
          </p:cNvSpPr>
          <p:nvPr/>
        </p:nvSpPr>
        <p:spPr bwMode="auto">
          <a:xfrm>
            <a:off x="7453313" y="4105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2" name="Rectangle 248"/>
          <p:cNvSpPr>
            <a:spLocks noChangeArrowheads="1"/>
          </p:cNvSpPr>
          <p:nvPr/>
        </p:nvSpPr>
        <p:spPr bwMode="auto">
          <a:xfrm>
            <a:off x="7124700" y="4443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3" name="Rectangle 249"/>
          <p:cNvSpPr>
            <a:spLocks noChangeArrowheads="1"/>
          </p:cNvSpPr>
          <p:nvPr/>
        </p:nvSpPr>
        <p:spPr bwMode="auto">
          <a:xfrm>
            <a:off x="6800850" y="4443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4" name="Rectangle 250"/>
          <p:cNvSpPr>
            <a:spLocks noChangeArrowheads="1"/>
          </p:cNvSpPr>
          <p:nvPr/>
        </p:nvSpPr>
        <p:spPr bwMode="auto">
          <a:xfrm>
            <a:off x="7453313" y="4443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5" name="Rectangle 251"/>
          <p:cNvSpPr>
            <a:spLocks noChangeArrowheads="1"/>
          </p:cNvSpPr>
          <p:nvPr/>
        </p:nvSpPr>
        <p:spPr bwMode="auto">
          <a:xfrm>
            <a:off x="7124700" y="4767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6" name="Rectangle 252"/>
          <p:cNvSpPr>
            <a:spLocks noChangeArrowheads="1"/>
          </p:cNvSpPr>
          <p:nvPr/>
        </p:nvSpPr>
        <p:spPr bwMode="auto">
          <a:xfrm>
            <a:off x="6800850" y="4767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7" name="Rectangle 253"/>
          <p:cNvSpPr>
            <a:spLocks noChangeArrowheads="1"/>
          </p:cNvSpPr>
          <p:nvPr/>
        </p:nvSpPr>
        <p:spPr bwMode="auto">
          <a:xfrm>
            <a:off x="7453313" y="47672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8" name="Rectangle 254"/>
          <p:cNvSpPr>
            <a:spLocks noChangeArrowheads="1"/>
          </p:cNvSpPr>
          <p:nvPr/>
        </p:nvSpPr>
        <p:spPr bwMode="auto">
          <a:xfrm>
            <a:off x="7791450" y="3419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39" name="Rectangle 255"/>
          <p:cNvSpPr>
            <a:spLocks noChangeArrowheads="1"/>
          </p:cNvSpPr>
          <p:nvPr/>
        </p:nvSpPr>
        <p:spPr bwMode="auto">
          <a:xfrm>
            <a:off x="7791450" y="37623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0" name="Rectangle 256"/>
          <p:cNvSpPr>
            <a:spLocks noChangeArrowheads="1"/>
          </p:cNvSpPr>
          <p:nvPr/>
        </p:nvSpPr>
        <p:spPr bwMode="auto">
          <a:xfrm>
            <a:off x="7791450" y="4105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1" name="Rectangle 257"/>
          <p:cNvSpPr>
            <a:spLocks noChangeArrowheads="1"/>
          </p:cNvSpPr>
          <p:nvPr/>
        </p:nvSpPr>
        <p:spPr bwMode="auto">
          <a:xfrm>
            <a:off x="7791450" y="4443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2" name="Rectangle 258"/>
          <p:cNvSpPr>
            <a:spLocks noChangeArrowheads="1"/>
          </p:cNvSpPr>
          <p:nvPr/>
        </p:nvSpPr>
        <p:spPr bwMode="auto">
          <a:xfrm>
            <a:off x="7791450" y="47672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3" name="Oval 259"/>
          <p:cNvSpPr>
            <a:spLocks noChangeArrowheads="1"/>
          </p:cNvSpPr>
          <p:nvPr/>
        </p:nvSpPr>
        <p:spPr bwMode="auto">
          <a:xfrm>
            <a:off x="4371975" y="23764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5" name="Oval 261"/>
          <p:cNvSpPr>
            <a:spLocks noChangeArrowheads="1"/>
          </p:cNvSpPr>
          <p:nvPr/>
        </p:nvSpPr>
        <p:spPr bwMode="auto">
          <a:xfrm>
            <a:off x="776288" y="48910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646" name="Oval 262"/>
          <p:cNvSpPr>
            <a:spLocks noChangeArrowheads="1"/>
          </p:cNvSpPr>
          <p:nvPr/>
        </p:nvSpPr>
        <p:spPr bwMode="auto">
          <a:xfrm>
            <a:off x="5514975" y="48339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Hit-Or-Miss transformation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236696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04311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269557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2366963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2043113" y="20193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269557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2366963" y="23622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2043113" y="2362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2695575" y="2362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2366963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2043113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2695575" y="2700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4" name="Rectangle 16"/>
          <p:cNvSpPr>
            <a:spLocks noChangeArrowheads="1"/>
          </p:cNvSpPr>
          <p:nvPr/>
        </p:nvSpPr>
        <p:spPr bwMode="auto">
          <a:xfrm>
            <a:off x="2366963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2043113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2695575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7" name="Rectangle 19"/>
          <p:cNvSpPr>
            <a:spLocks noChangeArrowheads="1"/>
          </p:cNvSpPr>
          <p:nvPr/>
        </p:nvSpPr>
        <p:spPr bwMode="auto">
          <a:xfrm>
            <a:off x="3033713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8" name="Rectangle 20"/>
          <p:cNvSpPr>
            <a:spLocks noChangeArrowheads="1"/>
          </p:cNvSpPr>
          <p:nvPr/>
        </p:nvSpPr>
        <p:spPr bwMode="auto">
          <a:xfrm>
            <a:off x="3033713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9" name="Rectangle 21"/>
          <p:cNvSpPr>
            <a:spLocks noChangeArrowheads="1"/>
          </p:cNvSpPr>
          <p:nvPr/>
        </p:nvSpPr>
        <p:spPr bwMode="auto">
          <a:xfrm>
            <a:off x="3033713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0" name="Rectangle 22"/>
          <p:cNvSpPr>
            <a:spLocks noChangeArrowheads="1"/>
          </p:cNvSpPr>
          <p:nvPr/>
        </p:nvSpPr>
        <p:spPr bwMode="auto">
          <a:xfrm>
            <a:off x="3033713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1" name="Rectangle 23"/>
          <p:cNvSpPr>
            <a:spLocks noChangeArrowheads="1"/>
          </p:cNvSpPr>
          <p:nvPr/>
        </p:nvSpPr>
        <p:spPr bwMode="auto">
          <a:xfrm>
            <a:off x="3033713" y="30241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0552" name="Object 24"/>
          <p:cNvGraphicFramePr>
            <a:graphicFrameLocks noChangeAspect="1"/>
          </p:cNvGraphicFramePr>
          <p:nvPr/>
        </p:nvGraphicFramePr>
        <p:xfrm>
          <a:off x="3429000" y="2786063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21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786063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3" name="Object 25"/>
          <p:cNvGraphicFramePr>
            <a:graphicFrameLocks noChangeAspect="1"/>
          </p:cNvGraphicFramePr>
          <p:nvPr/>
        </p:nvGraphicFramePr>
        <p:xfrm>
          <a:off x="5046663" y="2433638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22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2433638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55" name="Object 27"/>
          <p:cNvGraphicFramePr>
            <a:graphicFrameLocks noChangeAspect="1"/>
          </p:cNvGraphicFramePr>
          <p:nvPr/>
        </p:nvGraphicFramePr>
        <p:xfrm>
          <a:off x="5103813" y="4348163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723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348163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56" name="Rectangle 28"/>
          <p:cNvSpPr>
            <a:spLocks noChangeArrowheads="1"/>
          </p:cNvSpPr>
          <p:nvPr/>
        </p:nvSpPr>
        <p:spPr bwMode="auto">
          <a:xfrm>
            <a:off x="104298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7" name="Rectangle 29"/>
          <p:cNvSpPr>
            <a:spLocks noChangeArrowheads="1"/>
          </p:cNvSpPr>
          <p:nvPr/>
        </p:nvSpPr>
        <p:spPr bwMode="auto">
          <a:xfrm>
            <a:off x="71913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8" name="Rectangle 30"/>
          <p:cNvSpPr>
            <a:spLocks noChangeArrowheads="1"/>
          </p:cNvSpPr>
          <p:nvPr/>
        </p:nvSpPr>
        <p:spPr bwMode="auto">
          <a:xfrm>
            <a:off x="1371600" y="1666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59" name="Rectangle 31"/>
          <p:cNvSpPr>
            <a:spLocks noChangeArrowheads="1"/>
          </p:cNvSpPr>
          <p:nvPr/>
        </p:nvSpPr>
        <p:spPr bwMode="auto">
          <a:xfrm>
            <a:off x="104298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0" name="Rectangle 32"/>
          <p:cNvSpPr>
            <a:spLocks noChangeArrowheads="1"/>
          </p:cNvSpPr>
          <p:nvPr/>
        </p:nvSpPr>
        <p:spPr bwMode="auto">
          <a:xfrm>
            <a:off x="71913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1" name="Rectangle 33"/>
          <p:cNvSpPr>
            <a:spLocks noChangeArrowheads="1"/>
          </p:cNvSpPr>
          <p:nvPr/>
        </p:nvSpPr>
        <p:spPr bwMode="auto">
          <a:xfrm>
            <a:off x="1371600" y="20097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2" name="Rectangle 34"/>
          <p:cNvSpPr>
            <a:spLocks noChangeArrowheads="1"/>
          </p:cNvSpPr>
          <p:nvPr/>
        </p:nvSpPr>
        <p:spPr bwMode="auto">
          <a:xfrm>
            <a:off x="1042988" y="2352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3" name="Rectangle 35"/>
          <p:cNvSpPr>
            <a:spLocks noChangeArrowheads="1"/>
          </p:cNvSpPr>
          <p:nvPr/>
        </p:nvSpPr>
        <p:spPr bwMode="auto">
          <a:xfrm>
            <a:off x="719138" y="23526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4" name="Rectangle 36"/>
          <p:cNvSpPr>
            <a:spLocks noChangeArrowheads="1"/>
          </p:cNvSpPr>
          <p:nvPr/>
        </p:nvSpPr>
        <p:spPr bwMode="auto">
          <a:xfrm>
            <a:off x="1371600" y="23526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5" name="Rectangle 37"/>
          <p:cNvSpPr>
            <a:spLocks noChangeArrowheads="1"/>
          </p:cNvSpPr>
          <p:nvPr/>
        </p:nvSpPr>
        <p:spPr bwMode="auto">
          <a:xfrm>
            <a:off x="1042988" y="2690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6" name="Rectangle 38"/>
          <p:cNvSpPr>
            <a:spLocks noChangeArrowheads="1"/>
          </p:cNvSpPr>
          <p:nvPr/>
        </p:nvSpPr>
        <p:spPr bwMode="auto">
          <a:xfrm>
            <a:off x="719138" y="2690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7" name="Rectangle 39"/>
          <p:cNvSpPr>
            <a:spLocks noChangeArrowheads="1"/>
          </p:cNvSpPr>
          <p:nvPr/>
        </p:nvSpPr>
        <p:spPr bwMode="auto">
          <a:xfrm>
            <a:off x="1371600" y="2690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8" name="Rectangle 40"/>
          <p:cNvSpPr>
            <a:spLocks noChangeArrowheads="1"/>
          </p:cNvSpPr>
          <p:nvPr/>
        </p:nvSpPr>
        <p:spPr bwMode="auto">
          <a:xfrm>
            <a:off x="1042988" y="3014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9" name="Rectangle 41"/>
          <p:cNvSpPr>
            <a:spLocks noChangeArrowheads="1"/>
          </p:cNvSpPr>
          <p:nvPr/>
        </p:nvSpPr>
        <p:spPr bwMode="auto">
          <a:xfrm>
            <a:off x="719138" y="3014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0" name="Rectangle 42"/>
          <p:cNvSpPr>
            <a:spLocks noChangeArrowheads="1"/>
          </p:cNvSpPr>
          <p:nvPr/>
        </p:nvSpPr>
        <p:spPr bwMode="auto">
          <a:xfrm>
            <a:off x="1371600" y="30146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1" name="Rectangle 43"/>
          <p:cNvSpPr>
            <a:spLocks noChangeArrowheads="1"/>
          </p:cNvSpPr>
          <p:nvPr/>
        </p:nvSpPr>
        <p:spPr bwMode="auto">
          <a:xfrm>
            <a:off x="1709738" y="1666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2" name="Rectangle 44"/>
          <p:cNvSpPr>
            <a:spLocks noChangeArrowheads="1"/>
          </p:cNvSpPr>
          <p:nvPr/>
        </p:nvSpPr>
        <p:spPr bwMode="auto">
          <a:xfrm>
            <a:off x="1709738" y="20097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3" name="Rectangle 45"/>
          <p:cNvSpPr>
            <a:spLocks noChangeArrowheads="1"/>
          </p:cNvSpPr>
          <p:nvPr/>
        </p:nvSpPr>
        <p:spPr bwMode="auto">
          <a:xfrm>
            <a:off x="1709738" y="23526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4" name="Rectangle 46"/>
          <p:cNvSpPr>
            <a:spLocks noChangeArrowheads="1"/>
          </p:cNvSpPr>
          <p:nvPr/>
        </p:nvSpPr>
        <p:spPr bwMode="auto">
          <a:xfrm>
            <a:off x="1709738" y="2690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5" name="Rectangle 47"/>
          <p:cNvSpPr>
            <a:spLocks noChangeArrowheads="1"/>
          </p:cNvSpPr>
          <p:nvPr/>
        </p:nvSpPr>
        <p:spPr bwMode="auto">
          <a:xfrm>
            <a:off x="1709738" y="30146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6" name="Rectangle 48"/>
          <p:cNvSpPr>
            <a:spLocks noChangeArrowheads="1"/>
          </p:cNvSpPr>
          <p:nvPr/>
        </p:nvSpPr>
        <p:spPr bwMode="auto">
          <a:xfrm>
            <a:off x="1042988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7" name="Rectangle 49"/>
          <p:cNvSpPr>
            <a:spLocks noChangeArrowheads="1"/>
          </p:cNvSpPr>
          <p:nvPr/>
        </p:nvSpPr>
        <p:spPr bwMode="auto">
          <a:xfrm>
            <a:off x="719138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8" name="Rectangle 50"/>
          <p:cNvSpPr>
            <a:spLocks noChangeArrowheads="1"/>
          </p:cNvSpPr>
          <p:nvPr/>
        </p:nvSpPr>
        <p:spPr bwMode="auto">
          <a:xfrm>
            <a:off x="1371600" y="3343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79" name="Rectangle 51"/>
          <p:cNvSpPr>
            <a:spLocks noChangeArrowheads="1"/>
          </p:cNvSpPr>
          <p:nvPr/>
        </p:nvSpPr>
        <p:spPr bwMode="auto">
          <a:xfrm>
            <a:off x="1042988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0" name="Rectangle 52"/>
          <p:cNvSpPr>
            <a:spLocks noChangeArrowheads="1"/>
          </p:cNvSpPr>
          <p:nvPr/>
        </p:nvSpPr>
        <p:spPr bwMode="auto">
          <a:xfrm>
            <a:off x="719138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1" name="Rectangle 53"/>
          <p:cNvSpPr>
            <a:spLocks noChangeArrowheads="1"/>
          </p:cNvSpPr>
          <p:nvPr/>
        </p:nvSpPr>
        <p:spPr bwMode="auto">
          <a:xfrm>
            <a:off x="1371600" y="36861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2" name="Rectangle 54"/>
          <p:cNvSpPr>
            <a:spLocks noChangeArrowheads="1"/>
          </p:cNvSpPr>
          <p:nvPr/>
        </p:nvSpPr>
        <p:spPr bwMode="auto">
          <a:xfrm>
            <a:off x="10429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3" name="Rectangle 55"/>
          <p:cNvSpPr>
            <a:spLocks noChangeArrowheads="1"/>
          </p:cNvSpPr>
          <p:nvPr/>
        </p:nvSpPr>
        <p:spPr bwMode="auto">
          <a:xfrm>
            <a:off x="7191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4" name="Rectangle 56"/>
          <p:cNvSpPr>
            <a:spLocks noChangeArrowheads="1"/>
          </p:cNvSpPr>
          <p:nvPr/>
        </p:nvSpPr>
        <p:spPr bwMode="auto">
          <a:xfrm>
            <a:off x="13716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5" name="Rectangle 57"/>
          <p:cNvSpPr>
            <a:spLocks noChangeArrowheads="1"/>
          </p:cNvSpPr>
          <p:nvPr/>
        </p:nvSpPr>
        <p:spPr bwMode="auto">
          <a:xfrm>
            <a:off x="104298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6" name="Rectangle 58"/>
          <p:cNvSpPr>
            <a:spLocks noChangeArrowheads="1"/>
          </p:cNvSpPr>
          <p:nvPr/>
        </p:nvSpPr>
        <p:spPr bwMode="auto">
          <a:xfrm>
            <a:off x="71913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7" name="Rectangle 59"/>
          <p:cNvSpPr>
            <a:spLocks noChangeArrowheads="1"/>
          </p:cNvSpPr>
          <p:nvPr/>
        </p:nvSpPr>
        <p:spPr bwMode="auto">
          <a:xfrm>
            <a:off x="137160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8" name="Rectangle 60"/>
          <p:cNvSpPr>
            <a:spLocks noChangeArrowheads="1"/>
          </p:cNvSpPr>
          <p:nvPr/>
        </p:nvSpPr>
        <p:spPr bwMode="auto">
          <a:xfrm>
            <a:off x="104298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89" name="Rectangle 61"/>
          <p:cNvSpPr>
            <a:spLocks noChangeArrowheads="1"/>
          </p:cNvSpPr>
          <p:nvPr/>
        </p:nvSpPr>
        <p:spPr bwMode="auto">
          <a:xfrm>
            <a:off x="71913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0" name="Rectangle 62"/>
          <p:cNvSpPr>
            <a:spLocks noChangeArrowheads="1"/>
          </p:cNvSpPr>
          <p:nvPr/>
        </p:nvSpPr>
        <p:spPr bwMode="auto">
          <a:xfrm>
            <a:off x="13716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1" name="Rectangle 63"/>
          <p:cNvSpPr>
            <a:spLocks noChangeArrowheads="1"/>
          </p:cNvSpPr>
          <p:nvPr/>
        </p:nvSpPr>
        <p:spPr bwMode="auto">
          <a:xfrm>
            <a:off x="1709738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2" name="Rectangle 64"/>
          <p:cNvSpPr>
            <a:spLocks noChangeArrowheads="1"/>
          </p:cNvSpPr>
          <p:nvPr/>
        </p:nvSpPr>
        <p:spPr bwMode="auto">
          <a:xfrm>
            <a:off x="1709738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3" name="Rectangle 65"/>
          <p:cNvSpPr>
            <a:spLocks noChangeArrowheads="1"/>
          </p:cNvSpPr>
          <p:nvPr/>
        </p:nvSpPr>
        <p:spPr bwMode="auto">
          <a:xfrm>
            <a:off x="1709738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4" name="Rectangle 66"/>
          <p:cNvSpPr>
            <a:spLocks noChangeArrowheads="1"/>
          </p:cNvSpPr>
          <p:nvPr/>
        </p:nvSpPr>
        <p:spPr bwMode="auto">
          <a:xfrm>
            <a:off x="1709738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5" name="Rectangle 67"/>
          <p:cNvSpPr>
            <a:spLocks noChangeArrowheads="1"/>
          </p:cNvSpPr>
          <p:nvPr/>
        </p:nvSpPr>
        <p:spPr bwMode="auto">
          <a:xfrm>
            <a:off x="1709738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6" name="Rectangle 68"/>
          <p:cNvSpPr>
            <a:spLocks noChangeArrowheads="1"/>
          </p:cNvSpPr>
          <p:nvPr/>
        </p:nvSpPr>
        <p:spPr bwMode="auto">
          <a:xfrm>
            <a:off x="2366963" y="3333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7" name="Rectangle 69"/>
          <p:cNvSpPr>
            <a:spLocks noChangeArrowheads="1"/>
          </p:cNvSpPr>
          <p:nvPr/>
        </p:nvSpPr>
        <p:spPr bwMode="auto">
          <a:xfrm>
            <a:off x="2043113" y="33337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8" name="Rectangle 70"/>
          <p:cNvSpPr>
            <a:spLocks noChangeArrowheads="1"/>
          </p:cNvSpPr>
          <p:nvPr/>
        </p:nvSpPr>
        <p:spPr bwMode="auto">
          <a:xfrm>
            <a:off x="2695575" y="33337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99" name="Rectangle 71"/>
          <p:cNvSpPr>
            <a:spLocks noChangeArrowheads="1"/>
          </p:cNvSpPr>
          <p:nvPr/>
        </p:nvSpPr>
        <p:spPr bwMode="auto">
          <a:xfrm>
            <a:off x="2366963" y="3676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0" name="Rectangle 72"/>
          <p:cNvSpPr>
            <a:spLocks noChangeArrowheads="1"/>
          </p:cNvSpPr>
          <p:nvPr/>
        </p:nvSpPr>
        <p:spPr bwMode="auto">
          <a:xfrm>
            <a:off x="2043113" y="36766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1" name="Rectangle 73"/>
          <p:cNvSpPr>
            <a:spLocks noChangeArrowheads="1"/>
          </p:cNvSpPr>
          <p:nvPr/>
        </p:nvSpPr>
        <p:spPr bwMode="auto">
          <a:xfrm>
            <a:off x="2695575" y="36766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2" name="Rectangle 74"/>
          <p:cNvSpPr>
            <a:spLocks noChangeArrowheads="1"/>
          </p:cNvSpPr>
          <p:nvPr/>
        </p:nvSpPr>
        <p:spPr bwMode="auto">
          <a:xfrm>
            <a:off x="2366963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3" name="Rectangle 75"/>
          <p:cNvSpPr>
            <a:spLocks noChangeArrowheads="1"/>
          </p:cNvSpPr>
          <p:nvPr/>
        </p:nvSpPr>
        <p:spPr bwMode="auto">
          <a:xfrm>
            <a:off x="204311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4" name="Rectangle 76"/>
          <p:cNvSpPr>
            <a:spLocks noChangeArrowheads="1"/>
          </p:cNvSpPr>
          <p:nvPr/>
        </p:nvSpPr>
        <p:spPr bwMode="auto">
          <a:xfrm>
            <a:off x="269557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5" name="Rectangle 77"/>
          <p:cNvSpPr>
            <a:spLocks noChangeArrowheads="1"/>
          </p:cNvSpPr>
          <p:nvPr/>
        </p:nvSpPr>
        <p:spPr bwMode="auto">
          <a:xfrm>
            <a:off x="2366963" y="43576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6" name="Rectangle 78"/>
          <p:cNvSpPr>
            <a:spLocks noChangeArrowheads="1"/>
          </p:cNvSpPr>
          <p:nvPr/>
        </p:nvSpPr>
        <p:spPr bwMode="auto">
          <a:xfrm>
            <a:off x="2043113" y="43576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7" name="Rectangle 79"/>
          <p:cNvSpPr>
            <a:spLocks noChangeArrowheads="1"/>
          </p:cNvSpPr>
          <p:nvPr/>
        </p:nvSpPr>
        <p:spPr bwMode="auto">
          <a:xfrm>
            <a:off x="2695575" y="43576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8" name="Rectangle 80"/>
          <p:cNvSpPr>
            <a:spLocks noChangeArrowheads="1"/>
          </p:cNvSpPr>
          <p:nvPr/>
        </p:nvSpPr>
        <p:spPr bwMode="auto">
          <a:xfrm>
            <a:off x="236696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09" name="Rectangle 81"/>
          <p:cNvSpPr>
            <a:spLocks noChangeArrowheads="1"/>
          </p:cNvSpPr>
          <p:nvPr/>
        </p:nvSpPr>
        <p:spPr bwMode="auto">
          <a:xfrm>
            <a:off x="204311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0" name="Rectangle 82"/>
          <p:cNvSpPr>
            <a:spLocks noChangeArrowheads="1"/>
          </p:cNvSpPr>
          <p:nvPr/>
        </p:nvSpPr>
        <p:spPr bwMode="auto">
          <a:xfrm>
            <a:off x="2695575" y="4681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1" name="Rectangle 83"/>
          <p:cNvSpPr>
            <a:spLocks noChangeArrowheads="1"/>
          </p:cNvSpPr>
          <p:nvPr/>
        </p:nvSpPr>
        <p:spPr bwMode="auto">
          <a:xfrm>
            <a:off x="3033713" y="33337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2" name="Rectangle 84"/>
          <p:cNvSpPr>
            <a:spLocks noChangeArrowheads="1"/>
          </p:cNvSpPr>
          <p:nvPr/>
        </p:nvSpPr>
        <p:spPr bwMode="auto">
          <a:xfrm>
            <a:off x="3033713" y="36766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3" name="Rectangle 85"/>
          <p:cNvSpPr>
            <a:spLocks noChangeArrowheads="1"/>
          </p:cNvSpPr>
          <p:nvPr/>
        </p:nvSpPr>
        <p:spPr bwMode="auto">
          <a:xfrm>
            <a:off x="303371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4" name="Rectangle 86"/>
          <p:cNvSpPr>
            <a:spLocks noChangeArrowheads="1"/>
          </p:cNvSpPr>
          <p:nvPr/>
        </p:nvSpPr>
        <p:spPr bwMode="auto">
          <a:xfrm>
            <a:off x="3033713" y="4357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5" name="Rectangle 87"/>
          <p:cNvSpPr>
            <a:spLocks noChangeArrowheads="1"/>
          </p:cNvSpPr>
          <p:nvPr/>
        </p:nvSpPr>
        <p:spPr bwMode="auto">
          <a:xfrm>
            <a:off x="3033713" y="4681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6" name="Rectangle 88"/>
          <p:cNvSpPr>
            <a:spLocks noChangeArrowheads="1"/>
          </p:cNvSpPr>
          <p:nvPr/>
        </p:nvSpPr>
        <p:spPr bwMode="auto">
          <a:xfrm>
            <a:off x="4333875" y="1833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7" name="Rectangle 89"/>
          <p:cNvSpPr>
            <a:spLocks noChangeArrowheads="1"/>
          </p:cNvSpPr>
          <p:nvPr/>
        </p:nvSpPr>
        <p:spPr bwMode="auto">
          <a:xfrm>
            <a:off x="4010025" y="1833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8" name="Rectangle 90"/>
          <p:cNvSpPr>
            <a:spLocks noChangeArrowheads="1"/>
          </p:cNvSpPr>
          <p:nvPr/>
        </p:nvSpPr>
        <p:spPr bwMode="auto">
          <a:xfrm>
            <a:off x="4662488" y="1833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19" name="Rectangle 91"/>
          <p:cNvSpPr>
            <a:spLocks noChangeArrowheads="1"/>
          </p:cNvSpPr>
          <p:nvPr/>
        </p:nvSpPr>
        <p:spPr bwMode="auto">
          <a:xfrm>
            <a:off x="4333875" y="2176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0" name="Rectangle 92"/>
          <p:cNvSpPr>
            <a:spLocks noChangeArrowheads="1"/>
          </p:cNvSpPr>
          <p:nvPr/>
        </p:nvSpPr>
        <p:spPr bwMode="auto">
          <a:xfrm>
            <a:off x="4010025" y="2176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1" name="Rectangle 93"/>
          <p:cNvSpPr>
            <a:spLocks noChangeArrowheads="1"/>
          </p:cNvSpPr>
          <p:nvPr/>
        </p:nvSpPr>
        <p:spPr bwMode="auto">
          <a:xfrm>
            <a:off x="4662488" y="2176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2" name="Rectangle 94"/>
          <p:cNvSpPr>
            <a:spLocks noChangeArrowheads="1"/>
          </p:cNvSpPr>
          <p:nvPr/>
        </p:nvSpPr>
        <p:spPr bwMode="auto">
          <a:xfrm>
            <a:off x="4333875" y="2519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3" name="Rectangle 95"/>
          <p:cNvSpPr>
            <a:spLocks noChangeArrowheads="1"/>
          </p:cNvSpPr>
          <p:nvPr/>
        </p:nvSpPr>
        <p:spPr bwMode="auto">
          <a:xfrm>
            <a:off x="4010025" y="25193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4" name="Rectangle 96"/>
          <p:cNvSpPr>
            <a:spLocks noChangeArrowheads="1"/>
          </p:cNvSpPr>
          <p:nvPr/>
        </p:nvSpPr>
        <p:spPr bwMode="auto">
          <a:xfrm>
            <a:off x="4662488" y="25193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5" name="Rectangle 97"/>
          <p:cNvSpPr>
            <a:spLocks noChangeArrowheads="1"/>
          </p:cNvSpPr>
          <p:nvPr/>
        </p:nvSpPr>
        <p:spPr bwMode="auto">
          <a:xfrm>
            <a:off x="4333875" y="3090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6" name="Rectangle 98"/>
          <p:cNvSpPr>
            <a:spLocks noChangeArrowheads="1"/>
          </p:cNvSpPr>
          <p:nvPr/>
        </p:nvSpPr>
        <p:spPr bwMode="auto">
          <a:xfrm>
            <a:off x="4010025" y="30908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7" name="Rectangle 99"/>
          <p:cNvSpPr>
            <a:spLocks noChangeArrowheads="1"/>
          </p:cNvSpPr>
          <p:nvPr/>
        </p:nvSpPr>
        <p:spPr bwMode="auto">
          <a:xfrm>
            <a:off x="4662488" y="3090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8" name="Rectangle 100"/>
          <p:cNvSpPr>
            <a:spLocks noChangeArrowheads="1"/>
          </p:cNvSpPr>
          <p:nvPr/>
        </p:nvSpPr>
        <p:spPr bwMode="auto">
          <a:xfrm>
            <a:off x="4333875" y="3433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29" name="Rectangle 101"/>
          <p:cNvSpPr>
            <a:spLocks noChangeArrowheads="1"/>
          </p:cNvSpPr>
          <p:nvPr/>
        </p:nvSpPr>
        <p:spPr bwMode="auto">
          <a:xfrm>
            <a:off x="4010025" y="3433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0" name="Rectangle 102"/>
          <p:cNvSpPr>
            <a:spLocks noChangeArrowheads="1"/>
          </p:cNvSpPr>
          <p:nvPr/>
        </p:nvSpPr>
        <p:spPr bwMode="auto">
          <a:xfrm>
            <a:off x="4662488" y="34337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1" name="Rectangle 103"/>
          <p:cNvSpPr>
            <a:spLocks noChangeArrowheads="1"/>
          </p:cNvSpPr>
          <p:nvPr/>
        </p:nvSpPr>
        <p:spPr bwMode="auto">
          <a:xfrm>
            <a:off x="4333875" y="3776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2" name="Rectangle 104"/>
          <p:cNvSpPr>
            <a:spLocks noChangeArrowheads="1"/>
          </p:cNvSpPr>
          <p:nvPr/>
        </p:nvSpPr>
        <p:spPr bwMode="auto">
          <a:xfrm>
            <a:off x="4010025" y="3776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3" name="Rectangle 105"/>
          <p:cNvSpPr>
            <a:spLocks noChangeArrowheads="1"/>
          </p:cNvSpPr>
          <p:nvPr/>
        </p:nvSpPr>
        <p:spPr bwMode="auto">
          <a:xfrm>
            <a:off x="4662488" y="3776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4" name="Oval 106"/>
          <p:cNvSpPr>
            <a:spLocks noChangeArrowheads="1"/>
          </p:cNvSpPr>
          <p:nvPr/>
        </p:nvSpPr>
        <p:spPr bwMode="auto">
          <a:xfrm>
            <a:off x="4381500" y="34813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5" name="Rectangle 107"/>
          <p:cNvSpPr>
            <a:spLocks noChangeArrowheads="1"/>
          </p:cNvSpPr>
          <p:nvPr/>
        </p:nvSpPr>
        <p:spPr bwMode="auto">
          <a:xfrm>
            <a:off x="712470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6" name="Rectangle 108"/>
          <p:cNvSpPr>
            <a:spLocks noChangeArrowheads="1"/>
          </p:cNvSpPr>
          <p:nvPr/>
        </p:nvSpPr>
        <p:spPr bwMode="auto">
          <a:xfrm>
            <a:off x="680085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7" name="Rectangle 109"/>
          <p:cNvSpPr>
            <a:spLocks noChangeArrowheads="1"/>
          </p:cNvSpPr>
          <p:nvPr/>
        </p:nvSpPr>
        <p:spPr bwMode="auto">
          <a:xfrm>
            <a:off x="7453313" y="1609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8" name="Rectangle 110"/>
          <p:cNvSpPr>
            <a:spLocks noChangeArrowheads="1"/>
          </p:cNvSpPr>
          <p:nvPr/>
        </p:nvSpPr>
        <p:spPr bwMode="auto">
          <a:xfrm>
            <a:off x="712470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39" name="Rectangle 111"/>
          <p:cNvSpPr>
            <a:spLocks noChangeArrowheads="1"/>
          </p:cNvSpPr>
          <p:nvPr/>
        </p:nvSpPr>
        <p:spPr bwMode="auto">
          <a:xfrm>
            <a:off x="680085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0" name="Rectangle 112"/>
          <p:cNvSpPr>
            <a:spLocks noChangeArrowheads="1"/>
          </p:cNvSpPr>
          <p:nvPr/>
        </p:nvSpPr>
        <p:spPr bwMode="auto">
          <a:xfrm>
            <a:off x="7453313" y="1952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1" name="Rectangle 113"/>
          <p:cNvSpPr>
            <a:spLocks noChangeArrowheads="1"/>
          </p:cNvSpPr>
          <p:nvPr/>
        </p:nvSpPr>
        <p:spPr bwMode="auto">
          <a:xfrm>
            <a:off x="712470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2" name="Rectangle 114"/>
          <p:cNvSpPr>
            <a:spLocks noChangeArrowheads="1"/>
          </p:cNvSpPr>
          <p:nvPr/>
        </p:nvSpPr>
        <p:spPr bwMode="auto">
          <a:xfrm>
            <a:off x="680085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3" name="Rectangle 115"/>
          <p:cNvSpPr>
            <a:spLocks noChangeArrowheads="1"/>
          </p:cNvSpPr>
          <p:nvPr/>
        </p:nvSpPr>
        <p:spPr bwMode="auto">
          <a:xfrm>
            <a:off x="7453313" y="2295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4" name="Rectangle 116"/>
          <p:cNvSpPr>
            <a:spLocks noChangeArrowheads="1"/>
          </p:cNvSpPr>
          <p:nvPr/>
        </p:nvSpPr>
        <p:spPr bwMode="auto">
          <a:xfrm>
            <a:off x="712470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5" name="Rectangle 117"/>
          <p:cNvSpPr>
            <a:spLocks noChangeArrowheads="1"/>
          </p:cNvSpPr>
          <p:nvPr/>
        </p:nvSpPr>
        <p:spPr bwMode="auto">
          <a:xfrm>
            <a:off x="680085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6" name="Rectangle 118"/>
          <p:cNvSpPr>
            <a:spLocks noChangeArrowheads="1"/>
          </p:cNvSpPr>
          <p:nvPr/>
        </p:nvSpPr>
        <p:spPr bwMode="auto">
          <a:xfrm>
            <a:off x="7453313" y="2633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7" name="Rectangle 119"/>
          <p:cNvSpPr>
            <a:spLocks noChangeArrowheads="1"/>
          </p:cNvSpPr>
          <p:nvPr/>
        </p:nvSpPr>
        <p:spPr bwMode="auto">
          <a:xfrm>
            <a:off x="712470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8" name="Rectangle 120"/>
          <p:cNvSpPr>
            <a:spLocks noChangeArrowheads="1"/>
          </p:cNvSpPr>
          <p:nvPr/>
        </p:nvSpPr>
        <p:spPr bwMode="auto">
          <a:xfrm>
            <a:off x="680085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49" name="Rectangle 121"/>
          <p:cNvSpPr>
            <a:spLocks noChangeArrowheads="1"/>
          </p:cNvSpPr>
          <p:nvPr/>
        </p:nvSpPr>
        <p:spPr bwMode="auto">
          <a:xfrm>
            <a:off x="7453313" y="2957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0" name="Rectangle 122"/>
          <p:cNvSpPr>
            <a:spLocks noChangeArrowheads="1"/>
          </p:cNvSpPr>
          <p:nvPr/>
        </p:nvSpPr>
        <p:spPr bwMode="auto">
          <a:xfrm>
            <a:off x="7791450" y="1609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1" name="Rectangle 123"/>
          <p:cNvSpPr>
            <a:spLocks noChangeArrowheads="1"/>
          </p:cNvSpPr>
          <p:nvPr/>
        </p:nvSpPr>
        <p:spPr bwMode="auto">
          <a:xfrm>
            <a:off x="7791450" y="1952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2" name="Rectangle 124"/>
          <p:cNvSpPr>
            <a:spLocks noChangeArrowheads="1"/>
          </p:cNvSpPr>
          <p:nvPr/>
        </p:nvSpPr>
        <p:spPr bwMode="auto">
          <a:xfrm>
            <a:off x="7791450" y="2295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3" name="Rectangle 125"/>
          <p:cNvSpPr>
            <a:spLocks noChangeArrowheads="1"/>
          </p:cNvSpPr>
          <p:nvPr/>
        </p:nvSpPr>
        <p:spPr bwMode="auto">
          <a:xfrm>
            <a:off x="7791450" y="2633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4" name="Rectangle 126"/>
          <p:cNvSpPr>
            <a:spLocks noChangeArrowheads="1"/>
          </p:cNvSpPr>
          <p:nvPr/>
        </p:nvSpPr>
        <p:spPr bwMode="auto">
          <a:xfrm>
            <a:off x="7791450" y="2957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5" name="Rectangle 127"/>
          <p:cNvSpPr>
            <a:spLocks noChangeArrowheads="1"/>
          </p:cNvSpPr>
          <p:nvPr/>
        </p:nvSpPr>
        <p:spPr bwMode="auto">
          <a:xfrm>
            <a:off x="580072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6" name="Rectangle 128"/>
          <p:cNvSpPr>
            <a:spLocks noChangeArrowheads="1"/>
          </p:cNvSpPr>
          <p:nvPr/>
        </p:nvSpPr>
        <p:spPr bwMode="auto">
          <a:xfrm>
            <a:off x="547687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7" name="Rectangle 129"/>
          <p:cNvSpPr>
            <a:spLocks noChangeArrowheads="1"/>
          </p:cNvSpPr>
          <p:nvPr/>
        </p:nvSpPr>
        <p:spPr bwMode="auto">
          <a:xfrm>
            <a:off x="6129338" y="1600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8" name="Rectangle 130"/>
          <p:cNvSpPr>
            <a:spLocks noChangeArrowheads="1"/>
          </p:cNvSpPr>
          <p:nvPr/>
        </p:nvSpPr>
        <p:spPr bwMode="auto">
          <a:xfrm>
            <a:off x="580072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59" name="Rectangle 131"/>
          <p:cNvSpPr>
            <a:spLocks noChangeArrowheads="1"/>
          </p:cNvSpPr>
          <p:nvPr/>
        </p:nvSpPr>
        <p:spPr bwMode="auto">
          <a:xfrm>
            <a:off x="547687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0" name="Rectangle 132"/>
          <p:cNvSpPr>
            <a:spLocks noChangeArrowheads="1"/>
          </p:cNvSpPr>
          <p:nvPr/>
        </p:nvSpPr>
        <p:spPr bwMode="auto">
          <a:xfrm>
            <a:off x="6129338" y="19431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1" name="Rectangle 133"/>
          <p:cNvSpPr>
            <a:spLocks noChangeArrowheads="1"/>
          </p:cNvSpPr>
          <p:nvPr/>
        </p:nvSpPr>
        <p:spPr bwMode="auto">
          <a:xfrm>
            <a:off x="580072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2" name="Rectangle 134"/>
          <p:cNvSpPr>
            <a:spLocks noChangeArrowheads="1"/>
          </p:cNvSpPr>
          <p:nvPr/>
        </p:nvSpPr>
        <p:spPr bwMode="auto">
          <a:xfrm>
            <a:off x="5476875" y="2286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3" name="Rectangle 135"/>
          <p:cNvSpPr>
            <a:spLocks noChangeArrowheads="1"/>
          </p:cNvSpPr>
          <p:nvPr/>
        </p:nvSpPr>
        <p:spPr bwMode="auto">
          <a:xfrm>
            <a:off x="6129338" y="2286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4" name="Rectangle 136"/>
          <p:cNvSpPr>
            <a:spLocks noChangeArrowheads="1"/>
          </p:cNvSpPr>
          <p:nvPr/>
        </p:nvSpPr>
        <p:spPr bwMode="auto">
          <a:xfrm>
            <a:off x="580072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5" name="Rectangle 137"/>
          <p:cNvSpPr>
            <a:spLocks noChangeArrowheads="1"/>
          </p:cNvSpPr>
          <p:nvPr/>
        </p:nvSpPr>
        <p:spPr bwMode="auto">
          <a:xfrm>
            <a:off x="547687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6" name="Rectangle 138"/>
          <p:cNvSpPr>
            <a:spLocks noChangeArrowheads="1"/>
          </p:cNvSpPr>
          <p:nvPr/>
        </p:nvSpPr>
        <p:spPr bwMode="auto">
          <a:xfrm>
            <a:off x="6129338" y="2624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7" name="Rectangle 139"/>
          <p:cNvSpPr>
            <a:spLocks noChangeArrowheads="1"/>
          </p:cNvSpPr>
          <p:nvPr/>
        </p:nvSpPr>
        <p:spPr bwMode="auto">
          <a:xfrm>
            <a:off x="5800725" y="2947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5476875" y="2947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69" name="Rectangle 141"/>
          <p:cNvSpPr>
            <a:spLocks noChangeArrowheads="1"/>
          </p:cNvSpPr>
          <p:nvPr/>
        </p:nvSpPr>
        <p:spPr bwMode="auto">
          <a:xfrm>
            <a:off x="6129338" y="29479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0" name="Rectangle 142"/>
          <p:cNvSpPr>
            <a:spLocks noChangeArrowheads="1"/>
          </p:cNvSpPr>
          <p:nvPr/>
        </p:nvSpPr>
        <p:spPr bwMode="auto">
          <a:xfrm>
            <a:off x="6467475" y="1600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1" name="Rectangle 143"/>
          <p:cNvSpPr>
            <a:spLocks noChangeArrowheads="1"/>
          </p:cNvSpPr>
          <p:nvPr/>
        </p:nvSpPr>
        <p:spPr bwMode="auto">
          <a:xfrm>
            <a:off x="6467475" y="19431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2" name="Rectangle 144"/>
          <p:cNvSpPr>
            <a:spLocks noChangeArrowheads="1"/>
          </p:cNvSpPr>
          <p:nvPr/>
        </p:nvSpPr>
        <p:spPr bwMode="auto">
          <a:xfrm>
            <a:off x="6467475" y="2286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3" name="Rectangle 145"/>
          <p:cNvSpPr>
            <a:spLocks noChangeArrowheads="1"/>
          </p:cNvSpPr>
          <p:nvPr/>
        </p:nvSpPr>
        <p:spPr bwMode="auto">
          <a:xfrm>
            <a:off x="6467475" y="2624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4" name="Rectangle 146"/>
          <p:cNvSpPr>
            <a:spLocks noChangeArrowheads="1"/>
          </p:cNvSpPr>
          <p:nvPr/>
        </p:nvSpPr>
        <p:spPr bwMode="auto">
          <a:xfrm>
            <a:off x="6467475" y="29479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5" name="Rectangle 147"/>
          <p:cNvSpPr>
            <a:spLocks noChangeArrowheads="1"/>
          </p:cNvSpPr>
          <p:nvPr/>
        </p:nvSpPr>
        <p:spPr bwMode="auto">
          <a:xfrm>
            <a:off x="580072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6" name="Rectangle 148"/>
          <p:cNvSpPr>
            <a:spLocks noChangeArrowheads="1"/>
          </p:cNvSpPr>
          <p:nvPr/>
        </p:nvSpPr>
        <p:spPr bwMode="auto">
          <a:xfrm>
            <a:off x="54768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7" name="Rectangle 149"/>
          <p:cNvSpPr>
            <a:spLocks noChangeArrowheads="1"/>
          </p:cNvSpPr>
          <p:nvPr/>
        </p:nvSpPr>
        <p:spPr bwMode="auto">
          <a:xfrm>
            <a:off x="6129338" y="3276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8" name="Rectangle 150"/>
          <p:cNvSpPr>
            <a:spLocks noChangeArrowheads="1"/>
          </p:cNvSpPr>
          <p:nvPr/>
        </p:nvSpPr>
        <p:spPr bwMode="auto">
          <a:xfrm>
            <a:off x="580072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79" name="Rectangle 151"/>
          <p:cNvSpPr>
            <a:spLocks noChangeArrowheads="1"/>
          </p:cNvSpPr>
          <p:nvPr/>
        </p:nvSpPr>
        <p:spPr bwMode="auto">
          <a:xfrm>
            <a:off x="547687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0" name="Rectangle 152"/>
          <p:cNvSpPr>
            <a:spLocks noChangeArrowheads="1"/>
          </p:cNvSpPr>
          <p:nvPr/>
        </p:nvSpPr>
        <p:spPr bwMode="auto">
          <a:xfrm>
            <a:off x="6129338" y="36195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1" name="Rectangle 153"/>
          <p:cNvSpPr>
            <a:spLocks noChangeArrowheads="1"/>
          </p:cNvSpPr>
          <p:nvPr/>
        </p:nvSpPr>
        <p:spPr bwMode="auto">
          <a:xfrm>
            <a:off x="580072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2" name="Rectangle 154"/>
          <p:cNvSpPr>
            <a:spLocks noChangeArrowheads="1"/>
          </p:cNvSpPr>
          <p:nvPr/>
        </p:nvSpPr>
        <p:spPr bwMode="auto">
          <a:xfrm>
            <a:off x="547687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3" name="Rectangle 155"/>
          <p:cNvSpPr>
            <a:spLocks noChangeArrowheads="1"/>
          </p:cNvSpPr>
          <p:nvPr/>
        </p:nvSpPr>
        <p:spPr bwMode="auto">
          <a:xfrm>
            <a:off x="6129338" y="3962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4" name="Rectangle 156"/>
          <p:cNvSpPr>
            <a:spLocks noChangeArrowheads="1"/>
          </p:cNvSpPr>
          <p:nvPr/>
        </p:nvSpPr>
        <p:spPr bwMode="auto">
          <a:xfrm>
            <a:off x="580072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5" name="Rectangle 157"/>
          <p:cNvSpPr>
            <a:spLocks noChangeArrowheads="1"/>
          </p:cNvSpPr>
          <p:nvPr/>
        </p:nvSpPr>
        <p:spPr bwMode="auto">
          <a:xfrm>
            <a:off x="547687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6" name="Rectangle 158"/>
          <p:cNvSpPr>
            <a:spLocks noChangeArrowheads="1"/>
          </p:cNvSpPr>
          <p:nvPr/>
        </p:nvSpPr>
        <p:spPr bwMode="auto">
          <a:xfrm>
            <a:off x="6129338" y="43005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7" name="Rectangle 159"/>
          <p:cNvSpPr>
            <a:spLocks noChangeArrowheads="1"/>
          </p:cNvSpPr>
          <p:nvPr/>
        </p:nvSpPr>
        <p:spPr bwMode="auto">
          <a:xfrm>
            <a:off x="580072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8" name="Rectangle 160"/>
          <p:cNvSpPr>
            <a:spLocks noChangeArrowheads="1"/>
          </p:cNvSpPr>
          <p:nvPr/>
        </p:nvSpPr>
        <p:spPr bwMode="auto">
          <a:xfrm>
            <a:off x="547687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89" name="Rectangle 161"/>
          <p:cNvSpPr>
            <a:spLocks noChangeArrowheads="1"/>
          </p:cNvSpPr>
          <p:nvPr/>
        </p:nvSpPr>
        <p:spPr bwMode="auto">
          <a:xfrm>
            <a:off x="6129338" y="4624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0" name="Rectangle 162"/>
          <p:cNvSpPr>
            <a:spLocks noChangeArrowheads="1"/>
          </p:cNvSpPr>
          <p:nvPr/>
        </p:nvSpPr>
        <p:spPr bwMode="auto">
          <a:xfrm>
            <a:off x="6467475" y="3276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1" name="Rectangle 163"/>
          <p:cNvSpPr>
            <a:spLocks noChangeArrowheads="1"/>
          </p:cNvSpPr>
          <p:nvPr/>
        </p:nvSpPr>
        <p:spPr bwMode="auto">
          <a:xfrm>
            <a:off x="6467475" y="3619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2" name="Rectangle 164"/>
          <p:cNvSpPr>
            <a:spLocks noChangeArrowheads="1"/>
          </p:cNvSpPr>
          <p:nvPr/>
        </p:nvSpPr>
        <p:spPr bwMode="auto">
          <a:xfrm>
            <a:off x="6467475" y="3962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3" name="Rectangle 165"/>
          <p:cNvSpPr>
            <a:spLocks noChangeArrowheads="1"/>
          </p:cNvSpPr>
          <p:nvPr/>
        </p:nvSpPr>
        <p:spPr bwMode="auto">
          <a:xfrm>
            <a:off x="6467475" y="43005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4" name="Rectangle 166"/>
          <p:cNvSpPr>
            <a:spLocks noChangeArrowheads="1"/>
          </p:cNvSpPr>
          <p:nvPr/>
        </p:nvSpPr>
        <p:spPr bwMode="auto">
          <a:xfrm>
            <a:off x="6467475" y="4624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5" name="Rectangle 167"/>
          <p:cNvSpPr>
            <a:spLocks noChangeArrowheads="1"/>
          </p:cNvSpPr>
          <p:nvPr/>
        </p:nvSpPr>
        <p:spPr bwMode="auto">
          <a:xfrm>
            <a:off x="712470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6" name="Rectangle 168"/>
          <p:cNvSpPr>
            <a:spLocks noChangeArrowheads="1"/>
          </p:cNvSpPr>
          <p:nvPr/>
        </p:nvSpPr>
        <p:spPr bwMode="auto">
          <a:xfrm>
            <a:off x="680085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7" name="Rectangle 169"/>
          <p:cNvSpPr>
            <a:spLocks noChangeArrowheads="1"/>
          </p:cNvSpPr>
          <p:nvPr/>
        </p:nvSpPr>
        <p:spPr bwMode="auto">
          <a:xfrm>
            <a:off x="7453313" y="3267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8" name="Rectangle 170"/>
          <p:cNvSpPr>
            <a:spLocks noChangeArrowheads="1"/>
          </p:cNvSpPr>
          <p:nvPr/>
        </p:nvSpPr>
        <p:spPr bwMode="auto">
          <a:xfrm>
            <a:off x="712470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699" name="Rectangle 171"/>
          <p:cNvSpPr>
            <a:spLocks noChangeArrowheads="1"/>
          </p:cNvSpPr>
          <p:nvPr/>
        </p:nvSpPr>
        <p:spPr bwMode="auto">
          <a:xfrm>
            <a:off x="680085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0" name="Rectangle 172"/>
          <p:cNvSpPr>
            <a:spLocks noChangeArrowheads="1"/>
          </p:cNvSpPr>
          <p:nvPr/>
        </p:nvSpPr>
        <p:spPr bwMode="auto">
          <a:xfrm>
            <a:off x="7453313" y="36099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1" name="Rectangle 173"/>
          <p:cNvSpPr>
            <a:spLocks noChangeArrowheads="1"/>
          </p:cNvSpPr>
          <p:nvPr/>
        </p:nvSpPr>
        <p:spPr bwMode="auto">
          <a:xfrm>
            <a:off x="712470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2" name="Rectangle 174"/>
          <p:cNvSpPr>
            <a:spLocks noChangeArrowheads="1"/>
          </p:cNvSpPr>
          <p:nvPr/>
        </p:nvSpPr>
        <p:spPr bwMode="auto">
          <a:xfrm>
            <a:off x="680085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3" name="Rectangle 175"/>
          <p:cNvSpPr>
            <a:spLocks noChangeArrowheads="1"/>
          </p:cNvSpPr>
          <p:nvPr/>
        </p:nvSpPr>
        <p:spPr bwMode="auto">
          <a:xfrm>
            <a:off x="7453313" y="3952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4" name="Rectangle 176"/>
          <p:cNvSpPr>
            <a:spLocks noChangeArrowheads="1"/>
          </p:cNvSpPr>
          <p:nvPr/>
        </p:nvSpPr>
        <p:spPr bwMode="auto">
          <a:xfrm>
            <a:off x="712470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5" name="Rectangle 177"/>
          <p:cNvSpPr>
            <a:spLocks noChangeArrowheads="1"/>
          </p:cNvSpPr>
          <p:nvPr/>
        </p:nvSpPr>
        <p:spPr bwMode="auto">
          <a:xfrm>
            <a:off x="680085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6" name="Rectangle 178"/>
          <p:cNvSpPr>
            <a:spLocks noChangeArrowheads="1"/>
          </p:cNvSpPr>
          <p:nvPr/>
        </p:nvSpPr>
        <p:spPr bwMode="auto">
          <a:xfrm>
            <a:off x="7453313" y="4291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7" name="Rectangle 179"/>
          <p:cNvSpPr>
            <a:spLocks noChangeArrowheads="1"/>
          </p:cNvSpPr>
          <p:nvPr/>
        </p:nvSpPr>
        <p:spPr bwMode="auto">
          <a:xfrm>
            <a:off x="712470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8" name="Rectangle 180"/>
          <p:cNvSpPr>
            <a:spLocks noChangeArrowheads="1"/>
          </p:cNvSpPr>
          <p:nvPr/>
        </p:nvSpPr>
        <p:spPr bwMode="auto">
          <a:xfrm>
            <a:off x="680085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09" name="Rectangle 181"/>
          <p:cNvSpPr>
            <a:spLocks noChangeArrowheads="1"/>
          </p:cNvSpPr>
          <p:nvPr/>
        </p:nvSpPr>
        <p:spPr bwMode="auto">
          <a:xfrm>
            <a:off x="7453313" y="4614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0" name="Rectangle 182"/>
          <p:cNvSpPr>
            <a:spLocks noChangeArrowheads="1"/>
          </p:cNvSpPr>
          <p:nvPr/>
        </p:nvSpPr>
        <p:spPr bwMode="auto">
          <a:xfrm>
            <a:off x="7791450" y="3267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1" name="Rectangle 183"/>
          <p:cNvSpPr>
            <a:spLocks noChangeArrowheads="1"/>
          </p:cNvSpPr>
          <p:nvPr/>
        </p:nvSpPr>
        <p:spPr bwMode="auto">
          <a:xfrm>
            <a:off x="7791450" y="36099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2" name="Rectangle 184"/>
          <p:cNvSpPr>
            <a:spLocks noChangeArrowheads="1"/>
          </p:cNvSpPr>
          <p:nvPr/>
        </p:nvSpPr>
        <p:spPr bwMode="auto">
          <a:xfrm>
            <a:off x="7791450" y="3952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3" name="Rectangle 185"/>
          <p:cNvSpPr>
            <a:spLocks noChangeArrowheads="1"/>
          </p:cNvSpPr>
          <p:nvPr/>
        </p:nvSpPr>
        <p:spPr bwMode="auto">
          <a:xfrm>
            <a:off x="7791450" y="4291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4" name="Rectangle 186"/>
          <p:cNvSpPr>
            <a:spLocks noChangeArrowheads="1"/>
          </p:cNvSpPr>
          <p:nvPr/>
        </p:nvSpPr>
        <p:spPr bwMode="auto">
          <a:xfrm>
            <a:off x="7791450" y="4614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5" name="Oval 187"/>
          <p:cNvSpPr>
            <a:spLocks noChangeArrowheads="1"/>
          </p:cNvSpPr>
          <p:nvPr/>
        </p:nvSpPr>
        <p:spPr bwMode="auto">
          <a:xfrm>
            <a:off x="4371975" y="22240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6" name="Oval 188"/>
          <p:cNvSpPr>
            <a:spLocks noChangeArrowheads="1"/>
          </p:cNvSpPr>
          <p:nvPr/>
        </p:nvSpPr>
        <p:spPr bwMode="auto">
          <a:xfrm>
            <a:off x="776288" y="47386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717" name="Oval 189"/>
          <p:cNvSpPr>
            <a:spLocks noChangeArrowheads="1"/>
          </p:cNvSpPr>
          <p:nvPr/>
        </p:nvSpPr>
        <p:spPr bwMode="auto">
          <a:xfrm>
            <a:off x="5514975" y="46815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Hit-Or-Miss transformation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36696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04311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2695575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236696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2043113" y="20288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2695575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2366963" y="2371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2043113" y="23717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8" name="Rectangle 12"/>
          <p:cNvSpPr>
            <a:spLocks noChangeArrowheads="1"/>
          </p:cNvSpPr>
          <p:nvPr/>
        </p:nvSpPr>
        <p:spPr bwMode="auto">
          <a:xfrm>
            <a:off x="2695575" y="23717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89" name="Rectangle 13"/>
          <p:cNvSpPr>
            <a:spLocks noChangeArrowheads="1"/>
          </p:cNvSpPr>
          <p:nvPr/>
        </p:nvSpPr>
        <p:spPr bwMode="auto">
          <a:xfrm>
            <a:off x="236696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204311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2695575" y="270986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236696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204311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2695575" y="30337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5" name="Rectangle 19"/>
          <p:cNvSpPr>
            <a:spLocks noChangeArrowheads="1"/>
          </p:cNvSpPr>
          <p:nvPr/>
        </p:nvSpPr>
        <p:spPr bwMode="auto">
          <a:xfrm>
            <a:off x="303371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303371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7" name="Rectangle 21"/>
          <p:cNvSpPr>
            <a:spLocks noChangeArrowheads="1"/>
          </p:cNvSpPr>
          <p:nvPr/>
        </p:nvSpPr>
        <p:spPr bwMode="auto">
          <a:xfrm>
            <a:off x="3033713" y="23717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3033713" y="27098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9" name="Rectangle 23"/>
          <p:cNvSpPr>
            <a:spLocks noChangeArrowheads="1"/>
          </p:cNvSpPr>
          <p:nvPr/>
        </p:nvSpPr>
        <p:spPr bwMode="auto">
          <a:xfrm>
            <a:off x="3033713" y="30337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4" name="Rectangle 28"/>
          <p:cNvSpPr>
            <a:spLocks noChangeArrowheads="1"/>
          </p:cNvSpPr>
          <p:nvPr/>
        </p:nvSpPr>
        <p:spPr bwMode="auto">
          <a:xfrm>
            <a:off x="104298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5" name="Rectangle 29"/>
          <p:cNvSpPr>
            <a:spLocks noChangeArrowheads="1"/>
          </p:cNvSpPr>
          <p:nvPr/>
        </p:nvSpPr>
        <p:spPr bwMode="auto">
          <a:xfrm>
            <a:off x="71913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6" name="Rectangle 30"/>
          <p:cNvSpPr>
            <a:spLocks noChangeArrowheads="1"/>
          </p:cNvSpPr>
          <p:nvPr/>
        </p:nvSpPr>
        <p:spPr bwMode="auto">
          <a:xfrm>
            <a:off x="1371600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7" name="Rectangle 31"/>
          <p:cNvSpPr>
            <a:spLocks noChangeArrowheads="1"/>
          </p:cNvSpPr>
          <p:nvPr/>
        </p:nvSpPr>
        <p:spPr bwMode="auto">
          <a:xfrm>
            <a:off x="104298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8" name="Rectangle 32"/>
          <p:cNvSpPr>
            <a:spLocks noChangeArrowheads="1"/>
          </p:cNvSpPr>
          <p:nvPr/>
        </p:nvSpPr>
        <p:spPr bwMode="auto">
          <a:xfrm>
            <a:off x="71913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09" name="Rectangle 33"/>
          <p:cNvSpPr>
            <a:spLocks noChangeArrowheads="1"/>
          </p:cNvSpPr>
          <p:nvPr/>
        </p:nvSpPr>
        <p:spPr bwMode="auto">
          <a:xfrm>
            <a:off x="1371600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0" name="Rectangle 34"/>
          <p:cNvSpPr>
            <a:spLocks noChangeArrowheads="1"/>
          </p:cNvSpPr>
          <p:nvPr/>
        </p:nvSpPr>
        <p:spPr bwMode="auto">
          <a:xfrm>
            <a:off x="10429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1" name="Rectangle 35"/>
          <p:cNvSpPr>
            <a:spLocks noChangeArrowheads="1"/>
          </p:cNvSpPr>
          <p:nvPr/>
        </p:nvSpPr>
        <p:spPr bwMode="auto">
          <a:xfrm>
            <a:off x="71913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2" name="Rectangle 36"/>
          <p:cNvSpPr>
            <a:spLocks noChangeArrowheads="1"/>
          </p:cNvSpPr>
          <p:nvPr/>
        </p:nvSpPr>
        <p:spPr bwMode="auto">
          <a:xfrm>
            <a:off x="1371600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3" name="Rectangle 37"/>
          <p:cNvSpPr>
            <a:spLocks noChangeArrowheads="1"/>
          </p:cNvSpPr>
          <p:nvPr/>
        </p:nvSpPr>
        <p:spPr bwMode="auto">
          <a:xfrm>
            <a:off x="1042988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4" name="Rectangle 38"/>
          <p:cNvSpPr>
            <a:spLocks noChangeArrowheads="1"/>
          </p:cNvSpPr>
          <p:nvPr/>
        </p:nvSpPr>
        <p:spPr bwMode="auto">
          <a:xfrm>
            <a:off x="719138" y="27003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5" name="Rectangle 39"/>
          <p:cNvSpPr>
            <a:spLocks noChangeArrowheads="1"/>
          </p:cNvSpPr>
          <p:nvPr/>
        </p:nvSpPr>
        <p:spPr bwMode="auto">
          <a:xfrm>
            <a:off x="1371600" y="27003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6" name="Rectangle 40"/>
          <p:cNvSpPr>
            <a:spLocks noChangeArrowheads="1"/>
          </p:cNvSpPr>
          <p:nvPr/>
        </p:nvSpPr>
        <p:spPr bwMode="auto">
          <a:xfrm>
            <a:off x="1042988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7" name="Rectangle 41"/>
          <p:cNvSpPr>
            <a:spLocks noChangeArrowheads="1"/>
          </p:cNvSpPr>
          <p:nvPr/>
        </p:nvSpPr>
        <p:spPr bwMode="auto">
          <a:xfrm>
            <a:off x="719138" y="30241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8" name="Rectangle 42"/>
          <p:cNvSpPr>
            <a:spLocks noChangeArrowheads="1"/>
          </p:cNvSpPr>
          <p:nvPr/>
        </p:nvSpPr>
        <p:spPr bwMode="auto">
          <a:xfrm>
            <a:off x="1371600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19" name="Rectangle 43"/>
          <p:cNvSpPr>
            <a:spLocks noChangeArrowheads="1"/>
          </p:cNvSpPr>
          <p:nvPr/>
        </p:nvSpPr>
        <p:spPr bwMode="auto">
          <a:xfrm>
            <a:off x="170973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0" name="Rectangle 44"/>
          <p:cNvSpPr>
            <a:spLocks noChangeArrowheads="1"/>
          </p:cNvSpPr>
          <p:nvPr/>
        </p:nvSpPr>
        <p:spPr bwMode="auto">
          <a:xfrm>
            <a:off x="170973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1" name="Rectangle 45"/>
          <p:cNvSpPr>
            <a:spLocks noChangeArrowheads="1"/>
          </p:cNvSpPr>
          <p:nvPr/>
        </p:nvSpPr>
        <p:spPr bwMode="auto">
          <a:xfrm>
            <a:off x="1709738" y="23622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2" name="Rectangle 46"/>
          <p:cNvSpPr>
            <a:spLocks noChangeArrowheads="1"/>
          </p:cNvSpPr>
          <p:nvPr/>
        </p:nvSpPr>
        <p:spPr bwMode="auto">
          <a:xfrm>
            <a:off x="1709738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3" name="Rectangle 47"/>
          <p:cNvSpPr>
            <a:spLocks noChangeArrowheads="1"/>
          </p:cNvSpPr>
          <p:nvPr/>
        </p:nvSpPr>
        <p:spPr bwMode="auto">
          <a:xfrm>
            <a:off x="1709738" y="30241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4" name="Rectangle 48"/>
          <p:cNvSpPr>
            <a:spLocks noChangeArrowheads="1"/>
          </p:cNvSpPr>
          <p:nvPr/>
        </p:nvSpPr>
        <p:spPr bwMode="auto">
          <a:xfrm>
            <a:off x="1042988" y="3352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5" name="Rectangle 49"/>
          <p:cNvSpPr>
            <a:spLocks noChangeArrowheads="1"/>
          </p:cNvSpPr>
          <p:nvPr/>
        </p:nvSpPr>
        <p:spPr bwMode="auto">
          <a:xfrm>
            <a:off x="719138" y="3352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6" name="Rectangle 50"/>
          <p:cNvSpPr>
            <a:spLocks noChangeArrowheads="1"/>
          </p:cNvSpPr>
          <p:nvPr/>
        </p:nvSpPr>
        <p:spPr bwMode="auto">
          <a:xfrm>
            <a:off x="1371600" y="33528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7" name="Rectangle 51"/>
          <p:cNvSpPr>
            <a:spLocks noChangeArrowheads="1"/>
          </p:cNvSpPr>
          <p:nvPr/>
        </p:nvSpPr>
        <p:spPr bwMode="auto">
          <a:xfrm>
            <a:off x="1042988" y="3695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8" name="Rectangle 52"/>
          <p:cNvSpPr>
            <a:spLocks noChangeArrowheads="1"/>
          </p:cNvSpPr>
          <p:nvPr/>
        </p:nvSpPr>
        <p:spPr bwMode="auto">
          <a:xfrm>
            <a:off x="719138" y="3695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29" name="Rectangle 53"/>
          <p:cNvSpPr>
            <a:spLocks noChangeArrowheads="1"/>
          </p:cNvSpPr>
          <p:nvPr/>
        </p:nvSpPr>
        <p:spPr bwMode="auto">
          <a:xfrm>
            <a:off x="1371600" y="36957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0" name="Rectangle 54"/>
          <p:cNvSpPr>
            <a:spLocks noChangeArrowheads="1"/>
          </p:cNvSpPr>
          <p:nvPr/>
        </p:nvSpPr>
        <p:spPr bwMode="auto">
          <a:xfrm>
            <a:off x="1042988" y="4038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1" name="Rectangle 55"/>
          <p:cNvSpPr>
            <a:spLocks noChangeArrowheads="1"/>
          </p:cNvSpPr>
          <p:nvPr/>
        </p:nvSpPr>
        <p:spPr bwMode="auto">
          <a:xfrm>
            <a:off x="719138" y="4038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2" name="Rectangle 56"/>
          <p:cNvSpPr>
            <a:spLocks noChangeArrowheads="1"/>
          </p:cNvSpPr>
          <p:nvPr/>
        </p:nvSpPr>
        <p:spPr bwMode="auto">
          <a:xfrm>
            <a:off x="1371600" y="40386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3" name="Rectangle 57"/>
          <p:cNvSpPr>
            <a:spLocks noChangeArrowheads="1"/>
          </p:cNvSpPr>
          <p:nvPr/>
        </p:nvSpPr>
        <p:spPr bwMode="auto">
          <a:xfrm>
            <a:off x="1042988" y="4376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4" name="Rectangle 58"/>
          <p:cNvSpPr>
            <a:spLocks noChangeArrowheads="1"/>
          </p:cNvSpPr>
          <p:nvPr/>
        </p:nvSpPr>
        <p:spPr bwMode="auto">
          <a:xfrm>
            <a:off x="719138" y="43767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5" name="Rectangle 59"/>
          <p:cNvSpPr>
            <a:spLocks noChangeArrowheads="1"/>
          </p:cNvSpPr>
          <p:nvPr/>
        </p:nvSpPr>
        <p:spPr bwMode="auto">
          <a:xfrm>
            <a:off x="1371600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6" name="Rectangle 60"/>
          <p:cNvSpPr>
            <a:spLocks noChangeArrowheads="1"/>
          </p:cNvSpPr>
          <p:nvPr/>
        </p:nvSpPr>
        <p:spPr bwMode="auto">
          <a:xfrm>
            <a:off x="104298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7" name="Rectangle 61"/>
          <p:cNvSpPr>
            <a:spLocks noChangeArrowheads="1"/>
          </p:cNvSpPr>
          <p:nvPr/>
        </p:nvSpPr>
        <p:spPr bwMode="auto">
          <a:xfrm>
            <a:off x="71913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8" name="Rectangle 62"/>
          <p:cNvSpPr>
            <a:spLocks noChangeArrowheads="1"/>
          </p:cNvSpPr>
          <p:nvPr/>
        </p:nvSpPr>
        <p:spPr bwMode="auto">
          <a:xfrm>
            <a:off x="1371600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39" name="Rectangle 63"/>
          <p:cNvSpPr>
            <a:spLocks noChangeArrowheads="1"/>
          </p:cNvSpPr>
          <p:nvPr/>
        </p:nvSpPr>
        <p:spPr bwMode="auto">
          <a:xfrm>
            <a:off x="1709738" y="33528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0" name="Rectangle 64"/>
          <p:cNvSpPr>
            <a:spLocks noChangeArrowheads="1"/>
          </p:cNvSpPr>
          <p:nvPr/>
        </p:nvSpPr>
        <p:spPr bwMode="auto">
          <a:xfrm>
            <a:off x="1709738" y="36957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1" name="Rectangle 65"/>
          <p:cNvSpPr>
            <a:spLocks noChangeArrowheads="1"/>
          </p:cNvSpPr>
          <p:nvPr/>
        </p:nvSpPr>
        <p:spPr bwMode="auto">
          <a:xfrm>
            <a:off x="1709738" y="4038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2" name="Rectangle 66"/>
          <p:cNvSpPr>
            <a:spLocks noChangeArrowheads="1"/>
          </p:cNvSpPr>
          <p:nvPr/>
        </p:nvSpPr>
        <p:spPr bwMode="auto">
          <a:xfrm>
            <a:off x="1709738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3" name="Rectangle 67"/>
          <p:cNvSpPr>
            <a:spLocks noChangeArrowheads="1"/>
          </p:cNvSpPr>
          <p:nvPr/>
        </p:nvSpPr>
        <p:spPr bwMode="auto">
          <a:xfrm>
            <a:off x="170973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4" name="Rectangle 68"/>
          <p:cNvSpPr>
            <a:spLocks noChangeArrowheads="1"/>
          </p:cNvSpPr>
          <p:nvPr/>
        </p:nvSpPr>
        <p:spPr bwMode="auto">
          <a:xfrm>
            <a:off x="236696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5" name="Rectangle 69"/>
          <p:cNvSpPr>
            <a:spLocks noChangeArrowheads="1"/>
          </p:cNvSpPr>
          <p:nvPr/>
        </p:nvSpPr>
        <p:spPr bwMode="auto">
          <a:xfrm>
            <a:off x="204311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6" name="Rectangle 70"/>
          <p:cNvSpPr>
            <a:spLocks noChangeArrowheads="1"/>
          </p:cNvSpPr>
          <p:nvPr/>
        </p:nvSpPr>
        <p:spPr bwMode="auto">
          <a:xfrm>
            <a:off x="2695575" y="33432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7" name="Rectangle 71"/>
          <p:cNvSpPr>
            <a:spLocks noChangeArrowheads="1"/>
          </p:cNvSpPr>
          <p:nvPr/>
        </p:nvSpPr>
        <p:spPr bwMode="auto">
          <a:xfrm>
            <a:off x="2366963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8" name="Rectangle 72"/>
          <p:cNvSpPr>
            <a:spLocks noChangeArrowheads="1"/>
          </p:cNvSpPr>
          <p:nvPr/>
        </p:nvSpPr>
        <p:spPr bwMode="auto">
          <a:xfrm>
            <a:off x="2043113" y="36861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49" name="Rectangle 73"/>
          <p:cNvSpPr>
            <a:spLocks noChangeArrowheads="1"/>
          </p:cNvSpPr>
          <p:nvPr/>
        </p:nvSpPr>
        <p:spPr bwMode="auto">
          <a:xfrm>
            <a:off x="2695575" y="3686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0" name="Rectangle 74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1" name="Rectangle 75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2" name="Rectangle 76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3" name="Rectangle 77"/>
          <p:cNvSpPr>
            <a:spLocks noChangeArrowheads="1"/>
          </p:cNvSpPr>
          <p:nvPr/>
        </p:nvSpPr>
        <p:spPr bwMode="auto">
          <a:xfrm>
            <a:off x="236696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4" name="Rectangle 78"/>
          <p:cNvSpPr>
            <a:spLocks noChangeArrowheads="1"/>
          </p:cNvSpPr>
          <p:nvPr/>
        </p:nvSpPr>
        <p:spPr bwMode="auto">
          <a:xfrm>
            <a:off x="204311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5" name="Rectangle 79"/>
          <p:cNvSpPr>
            <a:spLocks noChangeArrowheads="1"/>
          </p:cNvSpPr>
          <p:nvPr/>
        </p:nvSpPr>
        <p:spPr bwMode="auto">
          <a:xfrm>
            <a:off x="2695575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6" name="Rectangle 80"/>
          <p:cNvSpPr>
            <a:spLocks noChangeArrowheads="1"/>
          </p:cNvSpPr>
          <p:nvPr/>
        </p:nvSpPr>
        <p:spPr bwMode="auto">
          <a:xfrm>
            <a:off x="236696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7" name="Rectangle 81"/>
          <p:cNvSpPr>
            <a:spLocks noChangeArrowheads="1"/>
          </p:cNvSpPr>
          <p:nvPr/>
        </p:nvSpPr>
        <p:spPr bwMode="auto">
          <a:xfrm>
            <a:off x="204311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8" name="Rectangle 82"/>
          <p:cNvSpPr>
            <a:spLocks noChangeArrowheads="1"/>
          </p:cNvSpPr>
          <p:nvPr/>
        </p:nvSpPr>
        <p:spPr bwMode="auto">
          <a:xfrm>
            <a:off x="2695575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59" name="Rectangle 83"/>
          <p:cNvSpPr>
            <a:spLocks noChangeArrowheads="1"/>
          </p:cNvSpPr>
          <p:nvPr/>
        </p:nvSpPr>
        <p:spPr bwMode="auto">
          <a:xfrm>
            <a:off x="3033713" y="3343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0" name="Rectangle 84"/>
          <p:cNvSpPr>
            <a:spLocks noChangeArrowheads="1"/>
          </p:cNvSpPr>
          <p:nvPr/>
        </p:nvSpPr>
        <p:spPr bwMode="auto">
          <a:xfrm>
            <a:off x="3033713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1" name="Rectangle 85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2" name="Rectangle 86"/>
          <p:cNvSpPr>
            <a:spLocks noChangeArrowheads="1"/>
          </p:cNvSpPr>
          <p:nvPr/>
        </p:nvSpPr>
        <p:spPr bwMode="auto">
          <a:xfrm>
            <a:off x="3033713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663" name="Rectangle 87"/>
          <p:cNvSpPr>
            <a:spLocks noChangeArrowheads="1"/>
          </p:cNvSpPr>
          <p:nvPr/>
        </p:nvSpPr>
        <p:spPr bwMode="auto">
          <a:xfrm>
            <a:off x="303371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4" name="Oval 188"/>
          <p:cNvSpPr>
            <a:spLocks noChangeArrowheads="1"/>
          </p:cNvSpPr>
          <p:nvPr/>
        </p:nvSpPr>
        <p:spPr bwMode="auto">
          <a:xfrm>
            <a:off x="776288" y="47482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6" name="AutoShape 190"/>
          <p:cNvSpPr>
            <a:spLocks noChangeArrowheads="1"/>
          </p:cNvSpPr>
          <p:nvPr/>
        </p:nvSpPr>
        <p:spPr bwMode="auto">
          <a:xfrm>
            <a:off x="3886200" y="2643188"/>
            <a:ext cx="762000" cy="457200"/>
          </a:xfrm>
          <a:prstGeom prst="rightArrow">
            <a:avLst>
              <a:gd name="adj1" fmla="val 50000"/>
              <a:gd name="adj2" fmla="val 77778"/>
            </a:avLst>
          </a:prstGeom>
          <a:solidFill>
            <a:srgbClr val="333399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7" name="Rectangle 191"/>
          <p:cNvSpPr>
            <a:spLocks noChangeArrowheads="1"/>
          </p:cNvSpPr>
          <p:nvPr/>
        </p:nvSpPr>
        <p:spPr bwMode="auto">
          <a:xfrm>
            <a:off x="695325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8" name="Rectangle 192"/>
          <p:cNvSpPr>
            <a:spLocks noChangeArrowheads="1"/>
          </p:cNvSpPr>
          <p:nvPr/>
        </p:nvSpPr>
        <p:spPr bwMode="auto">
          <a:xfrm>
            <a:off x="662940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69" name="Rectangle 193"/>
          <p:cNvSpPr>
            <a:spLocks noChangeArrowheads="1"/>
          </p:cNvSpPr>
          <p:nvPr/>
        </p:nvSpPr>
        <p:spPr bwMode="auto">
          <a:xfrm>
            <a:off x="7281863" y="1685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0" name="Rectangle 194"/>
          <p:cNvSpPr>
            <a:spLocks noChangeArrowheads="1"/>
          </p:cNvSpPr>
          <p:nvPr/>
        </p:nvSpPr>
        <p:spPr bwMode="auto">
          <a:xfrm>
            <a:off x="6953250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1" name="Rectangle 195"/>
          <p:cNvSpPr>
            <a:spLocks noChangeArrowheads="1"/>
          </p:cNvSpPr>
          <p:nvPr/>
        </p:nvSpPr>
        <p:spPr bwMode="auto">
          <a:xfrm>
            <a:off x="6629400" y="20288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2" name="Rectangle 196"/>
          <p:cNvSpPr>
            <a:spLocks noChangeArrowheads="1"/>
          </p:cNvSpPr>
          <p:nvPr/>
        </p:nvSpPr>
        <p:spPr bwMode="auto">
          <a:xfrm>
            <a:off x="7281863" y="2028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3" name="Rectangle 197"/>
          <p:cNvSpPr>
            <a:spLocks noChangeArrowheads="1"/>
          </p:cNvSpPr>
          <p:nvPr/>
        </p:nvSpPr>
        <p:spPr bwMode="auto">
          <a:xfrm>
            <a:off x="6953250" y="23717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4" name="Rectangle 198"/>
          <p:cNvSpPr>
            <a:spLocks noChangeArrowheads="1"/>
          </p:cNvSpPr>
          <p:nvPr/>
        </p:nvSpPr>
        <p:spPr bwMode="auto">
          <a:xfrm>
            <a:off x="6629400" y="23717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5" name="Rectangle 199"/>
          <p:cNvSpPr>
            <a:spLocks noChangeArrowheads="1"/>
          </p:cNvSpPr>
          <p:nvPr/>
        </p:nvSpPr>
        <p:spPr bwMode="auto">
          <a:xfrm>
            <a:off x="7281863" y="23717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6" name="Rectangle 200"/>
          <p:cNvSpPr>
            <a:spLocks noChangeArrowheads="1"/>
          </p:cNvSpPr>
          <p:nvPr/>
        </p:nvSpPr>
        <p:spPr bwMode="auto">
          <a:xfrm>
            <a:off x="6953250" y="27098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7" name="Rectangle 201"/>
          <p:cNvSpPr>
            <a:spLocks noChangeArrowheads="1"/>
          </p:cNvSpPr>
          <p:nvPr/>
        </p:nvSpPr>
        <p:spPr bwMode="auto">
          <a:xfrm>
            <a:off x="6629400" y="27098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8" name="Rectangle 202"/>
          <p:cNvSpPr>
            <a:spLocks noChangeArrowheads="1"/>
          </p:cNvSpPr>
          <p:nvPr/>
        </p:nvSpPr>
        <p:spPr bwMode="auto">
          <a:xfrm>
            <a:off x="7281863" y="270986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79" name="Rectangle 203"/>
          <p:cNvSpPr>
            <a:spLocks noChangeArrowheads="1"/>
          </p:cNvSpPr>
          <p:nvPr/>
        </p:nvSpPr>
        <p:spPr bwMode="auto">
          <a:xfrm>
            <a:off x="6953250" y="30337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0" name="Rectangle 204"/>
          <p:cNvSpPr>
            <a:spLocks noChangeArrowheads="1"/>
          </p:cNvSpPr>
          <p:nvPr/>
        </p:nvSpPr>
        <p:spPr bwMode="auto">
          <a:xfrm>
            <a:off x="6629400" y="30337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1" name="Rectangle 205"/>
          <p:cNvSpPr>
            <a:spLocks noChangeArrowheads="1"/>
          </p:cNvSpPr>
          <p:nvPr/>
        </p:nvSpPr>
        <p:spPr bwMode="auto">
          <a:xfrm>
            <a:off x="7281863" y="30337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2" name="Rectangle 206"/>
          <p:cNvSpPr>
            <a:spLocks noChangeArrowheads="1"/>
          </p:cNvSpPr>
          <p:nvPr/>
        </p:nvSpPr>
        <p:spPr bwMode="auto">
          <a:xfrm>
            <a:off x="7620000" y="1685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3" name="Rectangle 207"/>
          <p:cNvSpPr>
            <a:spLocks noChangeArrowheads="1"/>
          </p:cNvSpPr>
          <p:nvPr/>
        </p:nvSpPr>
        <p:spPr bwMode="auto">
          <a:xfrm>
            <a:off x="7620000" y="2028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4" name="Rectangle 208"/>
          <p:cNvSpPr>
            <a:spLocks noChangeArrowheads="1"/>
          </p:cNvSpPr>
          <p:nvPr/>
        </p:nvSpPr>
        <p:spPr bwMode="auto">
          <a:xfrm>
            <a:off x="7620000" y="2371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5" name="Rectangle 209"/>
          <p:cNvSpPr>
            <a:spLocks noChangeArrowheads="1"/>
          </p:cNvSpPr>
          <p:nvPr/>
        </p:nvSpPr>
        <p:spPr bwMode="auto">
          <a:xfrm>
            <a:off x="7620000" y="2709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6" name="Rectangle 210"/>
          <p:cNvSpPr>
            <a:spLocks noChangeArrowheads="1"/>
          </p:cNvSpPr>
          <p:nvPr/>
        </p:nvSpPr>
        <p:spPr bwMode="auto">
          <a:xfrm>
            <a:off x="7620000" y="30337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7" name="Rectangle 211"/>
          <p:cNvSpPr>
            <a:spLocks noChangeArrowheads="1"/>
          </p:cNvSpPr>
          <p:nvPr/>
        </p:nvSpPr>
        <p:spPr bwMode="auto">
          <a:xfrm>
            <a:off x="562927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8" name="Rectangle 212"/>
          <p:cNvSpPr>
            <a:spLocks noChangeArrowheads="1"/>
          </p:cNvSpPr>
          <p:nvPr/>
        </p:nvSpPr>
        <p:spPr bwMode="auto">
          <a:xfrm>
            <a:off x="530542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89" name="Rectangle 213"/>
          <p:cNvSpPr>
            <a:spLocks noChangeArrowheads="1"/>
          </p:cNvSpPr>
          <p:nvPr/>
        </p:nvSpPr>
        <p:spPr bwMode="auto">
          <a:xfrm>
            <a:off x="5957888" y="1676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0" name="Rectangle 214"/>
          <p:cNvSpPr>
            <a:spLocks noChangeArrowheads="1"/>
          </p:cNvSpPr>
          <p:nvPr/>
        </p:nvSpPr>
        <p:spPr bwMode="auto">
          <a:xfrm>
            <a:off x="562927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1" name="Rectangle 215"/>
          <p:cNvSpPr>
            <a:spLocks noChangeArrowheads="1"/>
          </p:cNvSpPr>
          <p:nvPr/>
        </p:nvSpPr>
        <p:spPr bwMode="auto">
          <a:xfrm>
            <a:off x="530542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2" name="Rectangle 216"/>
          <p:cNvSpPr>
            <a:spLocks noChangeArrowheads="1"/>
          </p:cNvSpPr>
          <p:nvPr/>
        </p:nvSpPr>
        <p:spPr bwMode="auto">
          <a:xfrm>
            <a:off x="5957888" y="20193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3" name="Rectangle 217"/>
          <p:cNvSpPr>
            <a:spLocks noChangeArrowheads="1"/>
          </p:cNvSpPr>
          <p:nvPr/>
        </p:nvSpPr>
        <p:spPr bwMode="auto">
          <a:xfrm>
            <a:off x="562927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4" name="Rectangle 218"/>
          <p:cNvSpPr>
            <a:spLocks noChangeArrowheads="1"/>
          </p:cNvSpPr>
          <p:nvPr/>
        </p:nvSpPr>
        <p:spPr bwMode="auto">
          <a:xfrm>
            <a:off x="5305425" y="2362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5" name="Rectangle 219"/>
          <p:cNvSpPr>
            <a:spLocks noChangeArrowheads="1"/>
          </p:cNvSpPr>
          <p:nvPr/>
        </p:nvSpPr>
        <p:spPr bwMode="auto">
          <a:xfrm>
            <a:off x="5957888" y="2362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6" name="Rectangle 220"/>
          <p:cNvSpPr>
            <a:spLocks noChangeArrowheads="1"/>
          </p:cNvSpPr>
          <p:nvPr/>
        </p:nvSpPr>
        <p:spPr bwMode="auto">
          <a:xfrm>
            <a:off x="5629275" y="2700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7" name="Rectangle 221"/>
          <p:cNvSpPr>
            <a:spLocks noChangeArrowheads="1"/>
          </p:cNvSpPr>
          <p:nvPr/>
        </p:nvSpPr>
        <p:spPr bwMode="auto">
          <a:xfrm>
            <a:off x="5305425" y="27003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8" name="Rectangle 222"/>
          <p:cNvSpPr>
            <a:spLocks noChangeArrowheads="1"/>
          </p:cNvSpPr>
          <p:nvPr/>
        </p:nvSpPr>
        <p:spPr bwMode="auto">
          <a:xfrm>
            <a:off x="5957888" y="27003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799" name="Rectangle 223"/>
          <p:cNvSpPr>
            <a:spLocks noChangeArrowheads="1"/>
          </p:cNvSpPr>
          <p:nvPr/>
        </p:nvSpPr>
        <p:spPr bwMode="auto">
          <a:xfrm>
            <a:off x="5629275" y="30241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0" name="Rectangle 224"/>
          <p:cNvSpPr>
            <a:spLocks noChangeArrowheads="1"/>
          </p:cNvSpPr>
          <p:nvPr/>
        </p:nvSpPr>
        <p:spPr bwMode="auto">
          <a:xfrm>
            <a:off x="5305425" y="30241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1" name="Rectangle 225"/>
          <p:cNvSpPr>
            <a:spLocks noChangeArrowheads="1"/>
          </p:cNvSpPr>
          <p:nvPr/>
        </p:nvSpPr>
        <p:spPr bwMode="auto">
          <a:xfrm>
            <a:off x="5957888" y="30241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2" name="Rectangle 226"/>
          <p:cNvSpPr>
            <a:spLocks noChangeArrowheads="1"/>
          </p:cNvSpPr>
          <p:nvPr/>
        </p:nvSpPr>
        <p:spPr bwMode="auto">
          <a:xfrm>
            <a:off x="6296025" y="1676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3" name="Rectangle 227"/>
          <p:cNvSpPr>
            <a:spLocks noChangeArrowheads="1"/>
          </p:cNvSpPr>
          <p:nvPr/>
        </p:nvSpPr>
        <p:spPr bwMode="auto">
          <a:xfrm>
            <a:off x="6296025" y="20193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4" name="Rectangle 228"/>
          <p:cNvSpPr>
            <a:spLocks noChangeArrowheads="1"/>
          </p:cNvSpPr>
          <p:nvPr/>
        </p:nvSpPr>
        <p:spPr bwMode="auto">
          <a:xfrm>
            <a:off x="6296025" y="23622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5" name="Rectangle 229"/>
          <p:cNvSpPr>
            <a:spLocks noChangeArrowheads="1"/>
          </p:cNvSpPr>
          <p:nvPr/>
        </p:nvSpPr>
        <p:spPr bwMode="auto">
          <a:xfrm>
            <a:off x="6296025" y="27003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6" name="Rectangle 230"/>
          <p:cNvSpPr>
            <a:spLocks noChangeArrowheads="1"/>
          </p:cNvSpPr>
          <p:nvPr/>
        </p:nvSpPr>
        <p:spPr bwMode="auto">
          <a:xfrm>
            <a:off x="6296025" y="30241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7" name="Rectangle 231"/>
          <p:cNvSpPr>
            <a:spLocks noChangeArrowheads="1"/>
          </p:cNvSpPr>
          <p:nvPr/>
        </p:nvSpPr>
        <p:spPr bwMode="auto">
          <a:xfrm>
            <a:off x="5629275" y="3352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8" name="Rectangle 232"/>
          <p:cNvSpPr>
            <a:spLocks noChangeArrowheads="1"/>
          </p:cNvSpPr>
          <p:nvPr/>
        </p:nvSpPr>
        <p:spPr bwMode="auto">
          <a:xfrm>
            <a:off x="5305425" y="3352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09" name="Rectangle 233"/>
          <p:cNvSpPr>
            <a:spLocks noChangeArrowheads="1"/>
          </p:cNvSpPr>
          <p:nvPr/>
        </p:nvSpPr>
        <p:spPr bwMode="auto">
          <a:xfrm>
            <a:off x="5957888" y="3352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0" name="Rectangle 234"/>
          <p:cNvSpPr>
            <a:spLocks noChangeArrowheads="1"/>
          </p:cNvSpPr>
          <p:nvPr/>
        </p:nvSpPr>
        <p:spPr bwMode="auto">
          <a:xfrm>
            <a:off x="5629275" y="3695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1" name="Rectangle 235"/>
          <p:cNvSpPr>
            <a:spLocks noChangeArrowheads="1"/>
          </p:cNvSpPr>
          <p:nvPr/>
        </p:nvSpPr>
        <p:spPr bwMode="auto">
          <a:xfrm>
            <a:off x="5305425" y="3695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2" name="Rectangle 236"/>
          <p:cNvSpPr>
            <a:spLocks noChangeArrowheads="1"/>
          </p:cNvSpPr>
          <p:nvPr/>
        </p:nvSpPr>
        <p:spPr bwMode="auto">
          <a:xfrm>
            <a:off x="5957888" y="36957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3" name="Rectangle 237"/>
          <p:cNvSpPr>
            <a:spLocks noChangeArrowheads="1"/>
          </p:cNvSpPr>
          <p:nvPr/>
        </p:nvSpPr>
        <p:spPr bwMode="auto">
          <a:xfrm>
            <a:off x="5629275" y="4038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4" name="Rectangle 238"/>
          <p:cNvSpPr>
            <a:spLocks noChangeArrowheads="1"/>
          </p:cNvSpPr>
          <p:nvPr/>
        </p:nvSpPr>
        <p:spPr bwMode="auto">
          <a:xfrm>
            <a:off x="5305425" y="4038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5" name="Rectangle 239"/>
          <p:cNvSpPr>
            <a:spLocks noChangeArrowheads="1"/>
          </p:cNvSpPr>
          <p:nvPr/>
        </p:nvSpPr>
        <p:spPr bwMode="auto">
          <a:xfrm>
            <a:off x="5957888" y="40386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6" name="Rectangle 240"/>
          <p:cNvSpPr>
            <a:spLocks noChangeArrowheads="1"/>
          </p:cNvSpPr>
          <p:nvPr/>
        </p:nvSpPr>
        <p:spPr bwMode="auto">
          <a:xfrm>
            <a:off x="5629275" y="4376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7" name="Rectangle 241"/>
          <p:cNvSpPr>
            <a:spLocks noChangeArrowheads="1"/>
          </p:cNvSpPr>
          <p:nvPr/>
        </p:nvSpPr>
        <p:spPr bwMode="auto">
          <a:xfrm>
            <a:off x="5305425" y="4376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8" name="Rectangle 242"/>
          <p:cNvSpPr>
            <a:spLocks noChangeArrowheads="1"/>
          </p:cNvSpPr>
          <p:nvPr/>
        </p:nvSpPr>
        <p:spPr bwMode="auto">
          <a:xfrm>
            <a:off x="5957888" y="43767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19" name="Rectangle 243"/>
          <p:cNvSpPr>
            <a:spLocks noChangeArrowheads="1"/>
          </p:cNvSpPr>
          <p:nvPr/>
        </p:nvSpPr>
        <p:spPr bwMode="auto">
          <a:xfrm>
            <a:off x="562927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0" name="Rectangle 244"/>
          <p:cNvSpPr>
            <a:spLocks noChangeArrowheads="1"/>
          </p:cNvSpPr>
          <p:nvPr/>
        </p:nvSpPr>
        <p:spPr bwMode="auto">
          <a:xfrm>
            <a:off x="530542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1" name="Rectangle 245"/>
          <p:cNvSpPr>
            <a:spLocks noChangeArrowheads="1"/>
          </p:cNvSpPr>
          <p:nvPr/>
        </p:nvSpPr>
        <p:spPr bwMode="auto">
          <a:xfrm>
            <a:off x="5957888" y="470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2" name="Rectangle 246"/>
          <p:cNvSpPr>
            <a:spLocks noChangeArrowheads="1"/>
          </p:cNvSpPr>
          <p:nvPr/>
        </p:nvSpPr>
        <p:spPr bwMode="auto">
          <a:xfrm>
            <a:off x="6296025" y="3352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3" name="Rectangle 247"/>
          <p:cNvSpPr>
            <a:spLocks noChangeArrowheads="1"/>
          </p:cNvSpPr>
          <p:nvPr/>
        </p:nvSpPr>
        <p:spPr bwMode="auto">
          <a:xfrm>
            <a:off x="6296025" y="36957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4" name="Rectangle 248"/>
          <p:cNvSpPr>
            <a:spLocks noChangeArrowheads="1"/>
          </p:cNvSpPr>
          <p:nvPr/>
        </p:nvSpPr>
        <p:spPr bwMode="auto">
          <a:xfrm>
            <a:off x="6296025" y="4038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5" name="Rectangle 249"/>
          <p:cNvSpPr>
            <a:spLocks noChangeArrowheads="1"/>
          </p:cNvSpPr>
          <p:nvPr/>
        </p:nvSpPr>
        <p:spPr bwMode="auto">
          <a:xfrm>
            <a:off x="6296025" y="43767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6" name="Rectangle 250"/>
          <p:cNvSpPr>
            <a:spLocks noChangeArrowheads="1"/>
          </p:cNvSpPr>
          <p:nvPr/>
        </p:nvSpPr>
        <p:spPr bwMode="auto">
          <a:xfrm>
            <a:off x="6296025" y="470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7" name="Rectangle 251"/>
          <p:cNvSpPr>
            <a:spLocks noChangeArrowheads="1"/>
          </p:cNvSpPr>
          <p:nvPr/>
        </p:nvSpPr>
        <p:spPr bwMode="auto">
          <a:xfrm>
            <a:off x="6953250" y="3343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8" name="Rectangle 252"/>
          <p:cNvSpPr>
            <a:spLocks noChangeArrowheads="1"/>
          </p:cNvSpPr>
          <p:nvPr/>
        </p:nvSpPr>
        <p:spPr bwMode="auto">
          <a:xfrm>
            <a:off x="6629400" y="3343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29" name="Rectangle 253"/>
          <p:cNvSpPr>
            <a:spLocks noChangeArrowheads="1"/>
          </p:cNvSpPr>
          <p:nvPr/>
        </p:nvSpPr>
        <p:spPr bwMode="auto">
          <a:xfrm>
            <a:off x="7281863" y="33432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0" name="Rectangle 254"/>
          <p:cNvSpPr>
            <a:spLocks noChangeArrowheads="1"/>
          </p:cNvSpPr>
          <p:nvPr/>
        </p:nvSpPr>
        <p:spPr bwMode="auto">
          <a:xfrm>
            <a:off x="6953250" y="36861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1" name="Rectangle 255"/>
          <p:cNvSpPr>
            <a:spLocks noChangeArrowheads="1"/>
          </p:cNvSpPr>
          <p:nvPr/>
        </p:nvSpPr>
        <p:spPr bwMode="auto">
          <a:xfrm>
            <a:off x="6629400" y="36861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2" name="Rectangle 256"/>
          <p:cNvSpPr>
            <a:spLocks noChangeArrowheads="1"/>
          </p:cNvSpPr>
          <p:nvPr/>
        </p:nvSpPr>
        <p:spPr bwMode="auto">
          <a:xfrm>
            <a:off x="7281863" y="3686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3" name="Rectangle 257"/>
          <p:cNvSpPr>
            <a:spLocks noChangeArrowheads="1"/>
          </p:cNvSpPr>
          <p:nvPr/>
        </p:nvSpPr>
        <p:spPr bwMode="auto">
          <a:xfrm>
            <a:off x="6953250" y="4029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4" name="Rectangle 258"/>
          <p:cNvSpPr>
            <a:spLocks noChangeArrowheads="1"/>
          </p:cNvSpPr>
          <p:nvPr/>
        </p:nvSpPr>
        <p:spPr bwMode="auto">
          <a:xfrm>
            <a:off x="66294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5" name="Rectangle 259"/>
          <p:cNvSpPr>
            <a:spLocks noChangeArrowheads="1"/>
          </p:cNvSpPr>
          <p:nvPr/>
        </p:nvSpPr>
        <p:spPr bwMode="auto">
          <a:xfrm>
            <a:off x="72818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6" name="Rectangle 260"/>
          <p:cNvSpPr>
            <a:spLocks noChangeArrowheads="1"/>
          </p:cNvSpPr>
          <p:nvPr/>
        </p:nvSpPr>
        <p:spPr bwMode="auto">
          <a:xfrm>
            <a:off x="6953250" y="43672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7" name="Rectangle 261"/>
          <p:cNvSpPr>
            <a:spLocks noChangeArrowheads="1"/>
          </p:cNvSpPr>
          <p:nvPr/>
        </p:nvSpPr>
        <p:spPr bwMode="auto">
          <a:xfrm>
            <a:off x="6629400" y="43672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8" name="Rectangle 262"/>
          <p:cNvSpPr>
            <a:spLocks noChangeArrowheads="1"/>
          </p:cNvSpPr>
          <p:nvPr/>
        </p:nvSpPr>
        <p:spPr bwMode="auto">
          <a:xfrm>
            <a:off x="7281863" y="43672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39" name="Rectangle 263"/>
          <p:cNvSpPr>
            <a:spLocks noChangeArrowheads="1"/>
          </p:cNvSpPr>
          <p:nvPr/>
        </p:nvSpPr>
        <p:spPr bwMode="auto">
          <a:xfrm>
            <a:off x="695325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0" name="Rectangle 264"/>
          <p:cNvSpPr>
            <a:spLocks noChangeArrowheads="1"/>
          </p:cNvSpPr>
          <p:nvPr/>
        </p:nvSpPr>
        <p:spPr bwMode="auto">
          <a:xfrm>
            <a:off x="66294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1" name="Rectangle 265"/>
          <p:cNvSpPr>
            <a:spLocks noChangeArrowheads="1"/>
          </p:cNvSpPr>
          <p:nvPr/>
        </p:nvSpPr>
        <p:spPr bwMode="auto">
          <a:xfrm>
            <a:off x="7281863" y="46910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2" name="Rectangle 266"/>
          <p:cNvSpPr>
            <a:spLocks noChangeArrowheads="1"/>
          </p:cNvSpPr>
          <p:nvPr/>
        </p:nvSpPr>
        <p:spPr bwMode="auto">
          <a:xfrm>
            <a:off x="7620000" y="3343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3" name="Rectangle 267"/>
          <p:cNvSpPr>
            <a:spLocks noChangeArrowheads="1"/>
          </p:cNvSpPr>
          <p:nvPr/>
        </p:nvSpPr>
        <p:spPr bwMode="auto">
          <a:xfrm>
            <a:off x="7620000" y="3686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4" name="Rectangle 268"/>
          <p:cNvSpPr>
            <a:spLocks noChangeArrowheads="1"/>
          </p:cNvSpPr>
          <p:nvPr/>
        </p:nvSpPr>
        <p:spPr bwMode="auto">
          <a:xfrm>
            <a:off x="76200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5" name="Rectangle 269"/>
          <p:cNvSpPr>
            <a:spLocks noChangeArrowheads="1"/>
          </p:cNvSpPr>
          <p:nvPr/>
        </p:nvSpPr>
        <p:spPr bwMode="auto">
          <a:xfrm>
            <a:off x="762000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6" name="Rectangle 270"/>
          <p:cNvSpPr>
            <a:spLocks noChangeArrowheads="1"/>
          </p:cNvSpPr>
          <p:nvPr/>
        </p:nvSpPr>
        <p:spPr bwMode="auto">
          <a:xfrm>
            <a:off x="7620000" y="4691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847" name="Oval 271"/>
          <p:cNvSpPr>
            <a:spLocks noChangeArrowheads="1"/>
          </p:cNvSpPr>
          <p:nvPr/>
        </p:nvSpPr>
        <p:spPr bwMode="auto">
          <a:xfrm>
            <a:off x="5362575" y="47482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Opening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Erosion and dilation are not inverse transforms. An erosion followed by a dilation leads to an interesting morphological operation 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7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89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1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3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5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6696" name="Object 24"/>
          <p:cNvGraphicFramePr>
            <a:graphicFrameLocks noChangeAspect="1"/>
          </p:cNvGraphicFramePr>
          <p:nvPr/>
        </p:nvGraphicFramePr>
        <p:xfrm>
          <a:off x="3486150" y="4419600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48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419600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8" name="Object 26"/>
          <p:cNvGraphicFramePr>
            <a:graphicFrameLocks noChangeAspect="1"/>
          </p:cNvGraphicFramePr>
          <p:nvPr/>
        </p:nvGraphicFramePr>
        <p:xfrm>
          <a:off x="3346450" y="2012950"/>
          <a:ext cx="242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49" name="Equation" r:id="rId6" imgW="2425680" imgH="342720" progId="Equation.DSMT4">
                  <p:embed/>
                </p:oleObj>
              </mc:Choice>
              <mc:Fallback>
                <p:oleObj name="Equation" r:id="rId6" imgW="2425680" imgH="34272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2012950"/>
                        <a:ext cx="242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99" name="Object 27"/>
          <p:cNvGraphicFramePr>
            <a:graphicFrameLocks noChangeAspect="1"/>
          </p:cNvGraphicFramePr>
          <p:nvPr/>
        </p:nvGraphicFramePr>
        <p:xfrm>
          <a:off x="53340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50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700" name="Rectangle 28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1" name="Rectangle 29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2" name="Rectangle 30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3" name="Rectangle 31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4" name="Rectangle 32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5" name="Rectangle 33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6" name="Rectangle 34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7" name="Rectangle 35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8" name="Rectangle 36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9" name="Rectangle 37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0" name="Rectangle 38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1" name="Rectangle 39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2" name="Rectangle 40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3" name="Rectangle 41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4" name="Rectangle 42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5" name="Rectangle 43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6" name="Rectangle 44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7" name="Rectangle 45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8" name="Rectangle 46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19" name="Rectangle 47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0" name="Rectangle 48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1" name="Rectangle 49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2" name="Rectangle 50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3" name="Rectangle 51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4" name="Rectangle 52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5" name="Rectangle 53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6" name="Rectangle 54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7" name="Rectangle 55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8" name="Rectangle 56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29" name="Rectangle 57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0" name="Rectangle 58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1" name="Rectangle 59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2" name="Rectangle 60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3" name="Rectangle 61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4" name="Rectangle 62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5" name="Rectangle 63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6" name="Rectangle 64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7" name="Rectangle 65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8" name="Rectangle 66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39" name="Rectangle 67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0" name="Rectangle 68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1" name="Rectangle 69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2" name="Rectangle 70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3" name="Rectangle 71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4" name="Rectangle 72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5" name="Rectangle 73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6" name="Rectangle 74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7" name="Rectangle 75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8" name="Rectangle 76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49" name="Rectangle 77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0" name="Rectangle 78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1" name="Rectangle 79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2" name="Rectangle 80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3" name="Rectangle 81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4" name="Rectangle 82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5" name="Rectangle 83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6" name="Rectangle 84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7" name="Rectangle 85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8" name="Rectangle 86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59" name="Rectangle 87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0" name="Rectangle 88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1" name="Rectangle 89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2" name="Rectangle 90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3" name="Rectangle 91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4" name="Rectangle 92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5" name="Rectangle 93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6" name="Rectangle 94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7" name="Rectangle 95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68" name="Rectangle 96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59" name="Oval 187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0" name="Oval 188"/>
          <p:cNvSpPr>
            <a:spLocks noChangeArrowheads="1"/>
          </p:cNvSpPr>
          <p:nvPr/>
        </p:nvSpPr>
        <p:spPr bwMode="auto">
          <a:xfrm>
            <a:off x="776288" y="60674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2" name="Rectangle 190"/>
          <p:cNvSpPr>
            <a:spLocks noChangeArrowheads="1"/>
          </p:cNvSpPr>
          <p:nvPr/>
        </p:nvSpPr>
        <p:spPr bwMode="auto">
          <a:xfrm>
            <a:off x="756285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3" name="Rectangle 191"/>
          <p:cNvSpPr>
            <a:spLocks noChangeArrowheads="1"/>
          </p:cNvSpPr>
          <p:nvPr/>
        </p:nvSpPr>
        <p:spPr bwMode="auto">
          <a:xfrm>
            <a:off x="72390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4" name="Rectangle 192"/>
          <p:cNvSpPr>
            <a:spLocks noChangeArrowheads="1"/>
          </p:cNvSpPr>
          <p:nvPr/>
        </p:nvSpPr>
        <p:spPr bwMode="auto">
          <a:xfrm>
            <a:off x="7891463" y="28003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5" name="Rectangle 193"/>
          <p:cNvSpPr>
            <a:spLocks noChangeArrowheads="1"/>
          </p:cNvSpPr>
          <p:nvPr/>
        </p:nvSpPr>
        <p:spPr bwMode="auto">
          <a:xfrm>
            <a:off x="756285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6" name="Rectangle 194"/>
          <p:cNvSpPr>
            <a:spLocks noChangeArrowheads="1"/>
          </p:cNvSpPr>
          <p:nvPr/>
        </p:nvSpPr>
        <p:spPr bwMode="auto">
          <a:xfrm>
            <a:off x="7239000" y="31432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7" name="Rectangle 195"/>
          <p:cNvSpPr>
            <a:spLocks noChangeArrowheads="1"/>
          </p:cNvSpPr>
          <p:nvPr/>
        </p:nvSpPr>
        <p:spPr bwMode="auto">
          <a:xfrm>
            <a:off x="7891463" y="3143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8" name="Rectangle 196"/>
          <p:cNvSpPr>
            <a:spLocks noChangeArrowheads="1"/>
          </p:cNvSpPr>
          <p:nvPr/>
        </p:nvSpPr>
        <p:spPr bwMode="auto">
          <a:xfrm>
            <a:off x="7562850" y="34861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69" name="Rectangle 197"/>
          <p:cNvSpPr>
            <a:spLocks noChangeArrowheads="1"/>
          </p:cNvSpPr>
          <p:nvPr/>
        </p:nvSpPr>
        <p:spPr bwMode="auto">
          <a:xfrm>
            <a:off x="7239000" y="34861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0" name="Rectangle 198"/>
          <p:cNvSpPr>
            <a:spLocks noChangeArrowheads="1"/>
          </p:cNvSpPr>
          <p:nvPr/>
        </p:nvSpPr>
        <p:spPr bwMode="auto">
          <a:xfrm>
            <a:off x="7891463" y="34861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1" name="Rectangle 199"/>
          <p:cNvSpPr>
            <a:spLocks noChangeArrowheads="1"/>
          </p:cNvSpPr>
          <p:nvPr/>
        </p:nvSpPr>
        <p:spPr bwMode="auto">
          <a:xfrm>
            <a:off x="756285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2" name="Rectangle 200"/>
          <p:cNvSpPr>
            <a:spLocks noChangeArrowheads="1"/>
          </p:cNvSpPr>
          <p:nvPr/>
        </p:nvSpPr>
        <p:spPr bwMode="auto">
          <a:xfrm>
            <a:off x="723900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3" name="Rectangle 201"/>
          <p:cNvSpPr>
            <a:spLocks noChangeArrowheads="1"/>
          </p:cNvSpPr>
          <p:nvPr/>
        </p:nvSpPr>
        <p:spPr bwMode="auto">
          <a:xfrm>
            <a:off x="7891463" y="3824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4" name="Rectangle 202"/>
          <p:cNvSpPr>
            <a:spLocks noChangeArrowheads="1"/>
          </p:cNvSpPr>
          <p:nvPr/>
        </p:nvSpPr>
        <p:spPr bwMode="auto">
          <a:xfrm>
            <a:off x="756285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5" name="Rectangle 203"/>
          <p:cNvSpPr>
            <a:spLocks noChangeArrowheads="1"/>
          </p:cNvSpPr>
          <p:nvPr/>
        </p:nvSpPr>
        <p:spPr bwMode="auto">
          <a:xfrm>
            <a:off x="723900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6" name="Rectangle 204"/>
          <p:cNvSpPr>
            <a:spLocks noChangeArrowheads="1"/>
          </p:cNvSpPr>
          <p:nvPr/>
        </p:nvSpPr>
        <p:spPr bwMode="auto">
          <a:xfrm>
            <a:off x="7891463" y="4148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" name="Rectangle 205"/>
          <p:cNvSpPr>
            <a:spLocks noChangeArrowheads="1"/>
          </p:cNvSpPr>
          <p:nvPr/>
        </p:nvSpPr>
        <p:spPr bwMode="auto">
          <a:xfrm>
            <a:off x="82296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8" name="Rectangle 206"/>
          <p:cNvSpPr>
            <a:spLocks noChangeArrowheads="1"/>
          </p:cNvSpPr>
          <p:nvPr/>
        </p:nvSpPr>
        <p:spPr bwMode="auto">
          <a:xfrm>
            <a:off x="822960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9" name="Rectangle 207"/>
          <p:cNvSpPr>
            <a:spLocks noChangeArrowheads="1"/>
          </p:cNvSpPr>
          <p:nvPr/>
        </p:nvSpPr>
        <p:spPr bwMode="auto">
          <a:xfrm>
            <a:off x="8229600" y="34861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0" name="Rectangle 208"/>
          <p:cNvSpPr>
            <a:spLocks noChangeArrowheads="1"/>
          </p:cNvSpPr>
          <p:nvPr/>
        </p:nvSpPr>
        <p:spPr bwMode="auto">
          <a:xfrm>
            <a:off x="8229600" y="382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1" name="Rectangle 209"/>
          <p:cNvSpPr>
            <a:spLocks noChangeArrowheads="1"/>
          </p:cNvSpPr>
          <p:nvPr/>
        </p:nvSpPr>
        <p:spPr bwMode="auto">
          <a:xfrm>
            <a:off x="8229600" y="4148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6882" name="Object 210"/>
          <p:cNvGraphicFramePr>
            <a:graphicFrameLocks noChangeAspect="1"/>
          </p:cNvGraphicFramePr>
          <p:nvPr/>
        </p:nvGraphicFramePr>
        <p:xfrm>
          <a:off x="8682038" y="4214813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951" name="Equation" r:id="rId10" imgW="152280" imgH="177480" progId="Equation.DSMT4">
                  <p:embed/>
                </p:oleObj>
              </mc:Choice>
              <mc:Fallback>
                <p:oleObj name="Equation" r:id="rId10" imgW="152280" imgH="177480" progId="Equation.DSMT4">
                  <p:embed/>
                  <p:pic>
                    <p:nvPicPr>
                      <p:cNvPr id="0" name="Object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038" y="4214813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883" name="Rectangle 211"/>
          <p:cNvSpPr>
            <a:spLocks noChangeArrowheads="1"/>
          </p:cNvSpPr>
          <p:nvPr/>
        </p:nvSpPr>
        <p:spPr bwMode="auto">
          <a:xfrm>
            <a:off x="623887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4" name="Rectangle 212"/>
          <p:cNvSpPr>
            <a:spLocks noChangeArrowheads="1"/>
          </p:cNvSpPr>
          <p:nvPr/>
        </p:nvSpPr>
        <p:spPr bwMode="auto">
          <a:xfrm>
            <a:off x="59150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5" name="Rectangle 213"/>
          <p:cNvSpPr>
            <a:spLocks noChangeArrowheads="1"/>
          </p:cNvSpPr>
          <p:nvPr/>
        </p:nvSpPr>
        <p:spPr bwMode="auto">
          <a:xfrm>
            <a:off x="6567488" y="2790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6" name="Rectangle 214"/>
          <p:cNvSpPr>
            <a:spLocks noChangeArrowheads="1"/>
          </p:cNvSpPr>
          <p:nvPr/>
        </p:nvSpPr>
        <p:spPr bwMode="auto">
          <a:xfrm>
            <a:off x="623887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7" name="Rectangle 215"/>
          <p:cNvSpPr>
            <a:spLocks noChangeArrowheads="1"/>
          </p:cNvSpPr>
          <p:nvPr/>
        </p:nvSpPr>
        <p:spPr bwMode="auto">
          <a:xfrm>
            <a:off x="59150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8" name="Rectangle 216"/>
          <p:cNvSpPr>
            <a:spLocks noChangeArrowheads="1"/>
          </p:cNvSpPr>
          <p:nvPr/>
        </p:nvSpPr>
        <p:spPr bwMode="auto">
          <a:xfrm>
            <a:off x="6567488" y="31337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89" name="Rectangle 217"/>
          <p:cNvSpPr>
            <a:spLocks noChangeArrowheads="1"/>
          </p:cNvSpPr>
          <p:nvPr/>
        </p:nvSpPr>
        <p:spPr bwMode="auto">
          <a:xfrm>
            <a:off x="623887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0" name="Rectangle 218"/>
          <p:cNvSpPr>
            <a:spLocks noChangeArrowheads="1"/>
          </p:cNvSpPr>
          <p:nvPr/>
        </p:nvSpPr>
        <p:spPr bwMode="auto">
          <a:xfrm>
            <a:off x="591502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1" name="Rectangle 219"/>
          <p:cNvSpPr>
            <a:spLocks noChangeArrowheads="1"/>
          </p:cNvSpPr>
          <p:nvPr/>
        </p:nvSpPr>
        <p:spPr bwMode="auto">
          <a:xfrm>
            <a:off x="6567488" y="3476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2" name="Rectangle 220"/>
          <p:cNvSpPr>
            <a:spLocks noChangeArrowheads="1"/>
          </p:cNvSpPr>
          <p:nvPr/>
        </p:nvSpPr>
        <p:spPr bwMode="auto">
          <a:xfrm>
            <a:off x="623887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3" name="Rectangle 221"/>
          <p:cNvSpPr>
            <a:spLocks noChangeArrowheads="1"/>
          </p:cNvSpPr>
          <p:nvPr/>
        </p:nvSpPr>
        <p:spPr bwMode="auto">
          <a:xfrm>
            <a:off x="591502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4" name="Rectangle 222"/>
          <p:cNvSpPr>
            <a:spLocks noChangeArrowheads="1"/>
          </p:cNvSpPr>
          <p:nvPr/>
        </p:nvSpPr>
        <p:spPr bwMode="auto">
          <a:xfrm>
            <a:off x="6567488" y="38147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5" name="Rectangle 223"/>
          <p:cNvSpPr>
            <a:spLocks noChangeArrowheads="1"/>
          </p:cNvSpPr>
          <p:nvPr/>
        </p:nvSpPr>
        <p:spPr bwMode="auto">
          <a:xfrm>
            <a:off x="6238875" y="4138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6" name="Rectangle 224"/>
          <p:cNvSpPr>
            <a:spLocks noChangeArrowheads="1"/>
          </p:cNvSpPr>
          <p:nvPr/>
        </p:nvSpPr>
        <p:spPr bwMode="auto">
          <a:xfrm>
            <a:off x="5915025" y="4138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7" name="Rectangle 225"/>
          <p:cNvSpPr>
            <a:spLocks noChangeArrowheads="1"/>
          </p:cNvSpPr>
          <p:nvPr/>
        </p:nvSpPr>
        <p:spPr bwMode="auto">
          <a:xfrm>
            <a:off x="6567488" y="4138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8" name="Rectangle 226"/>
          <p:cNvSpPr>
            <a:spLocks noChangeArrowheads="1"/>
          </p:cNvSpPr>
          <p:nvPr/>
        </p:nvSpPr>
        <p:spPr bwMode="auto">
          <a:xfrm>
            <a:off x="69056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99" name="Rectangle 227"/>
          <p:cNvSpPr>
            <a:spLocks noChangeArrowheads="1"/>
          </p:cNvSpPr>
          <p:nvPr/>
        </p:nvSpPr>
        <p:spPr bwMode="auto">
          <a:xfrm>
            <a:off x="69056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0" name="Rectangle 228"/>
          <p:cNvSpPr>
            <a:spLocks noChangeArrowheads="1"/>
          </p:cNvSpPr>
          <p:nvPr/>
        </p:nvSpPr>
        <p:spPr bwMode="auto">
          <a:xfrm>
            <a:off x="6905625" y="34766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1" name="Rectangle 229"/>
          <p:cNvSpPr>
            <a:spLocks noChangeArrowheads="1"/>
          </p:cNvSpPr>
          <p:nvPr/>
        </p:nvSpPr>
        <p:spPr bwMode="auto">
          <a:xfrm>
            <a:off x="6905625" y="38147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2" name="Rectangle 230"/>
          <p:cNvSpPr>
            <a:spLocks noChangeArrowheads="1"/>
          </p:cNvSpPr>
          <p:nvPr/>
        </p:nvSpPr>
        <p:spPr bwMode="auto">
          <a:xfrm>
            <a:off x="6905625" y="4138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3" name="Rectangle 231"/>
          <p:cNvSpPr>
            <a:spLocks noChangeArrowheads="1"/>
          </p:cNvSpPr>
          <p:nvPr/>
        </p:nvSpPr>
        <p:spPr bwMode="auto">
          <a:xfrm>
            <a:off x="623887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4" name="Rectangle 232"/>
          <p:cNvSpPr>
            <a:spLocks noChangeArrowheads="1"/>
          </p:cNvSpPr>
          <p:nvPr/>
        </p:nvSpPr>
        <p:spPr bwMode="auto">
          <a:xfrm>
            <a:off x="591502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5" name="Rectangle 233"/>
          <p:cNvSpPr>
            <a:spLocks noChangeArrowheads="1"/>
          </p:cNvSpPr>
          <p:nvPr/>
        </p:nvSpPr>
        <p:spPr bwMode="auto">
          <a:xfrm>
            <a:off x="6567488" y="44672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6" name="Rectangle 234"/>
          <p:cNvSpPr>
            <a:spLocks noChangeArrowheads="1"/>
          </p:cNvSpPr>
          <p:nvPr/>
        </p:nvSpPr>
        <p:spPr bwMode="auto">
          <a:xfrm>
            <a:off x="623887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7" name="Rectangle 235"/>
          <p:cNvSpPr>
            <a:spLocks noChangeArrowheads="1"/>
          </p:cNvSpPr>
          <p:nvPr/>
        </p:nvSpPr>
        <p:spPr bwMode="auto">
          <a:xfrm>
            <a:off x="591502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8" name="Rectangle 236"/>
          <p:cNvSpPr>
            <a:spLocks noChangeArrowheads="1"/>
          </p:cNvSpPr>
          <p:nvPr/>
        </p:nvSpPr>
        <p:spPr bwMode="auto">
          <a:xfrm>
            <a:off x="6567488" y="48101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09" name="Rectangle 237"/>
          <p:cNvSpPr>
            <a:spLocks noChangeArrowheads="1"/>
          </p:cNvSpPr>
          <p:nvPr/>
        </p:nvSpPr>
        <p:spPr bwMode="auto">
          <a:xfrm>
            <a:off x="623887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0" name="Rectangle 238"/>
          <p:cNvSpPr>
            <a:spLocks noChangeArrowheads="1"/>
          </p:cNvSpPr>
          <p:nvPr/>
        </p:nvSpPr>
        <p:spPr bwMode="auto">
          <a:xfrm>
            <a:off x="591502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1" name="Rectangle 239"/>
          <p:cNvSpPr>
            <a:spLocks noChangeArrowheads="1"/>
          </p:cNvSpPr>
          <p:nvPr/>
        </p:nvSpPr>
        <p:spPr bwMode="auto">
          <a:xfrm>
            <a:off x="6567488" y="5153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2" name="Rectangle 240"/>
          <p:cNvSpPr>
            <a:spLocks noChangeArrowheads="1"/>
          </p:cNvSpPr>
          <p:nvPr/>
        </p:nvSpPr>
        <p:spPr bwMode="auto">
          <a:xfrm>
            <a:off x="623887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3" name="Rectangle 241"/>
          <p:cNvSpPr>
            <a:spLocks noChangeArrowheads="1"/>
          </p:cNvSpPr>
          <p:nvPr/>
        </p:nvSpPr>
        <p:spPr bwMode="auto">
          <a:xfrm>
            <a:off x="591502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4" name="Rectangle 242"/>
          <p:cNvSpPr>
            <a:spLocks noChangeArrowheads="1"/>
          </p:cNvSpPr>
          <p:nvPr/>
        </p:nvSpPr>
        <p:spPr bwMode="auto">
          <a:xfrm>
            <a:off x="6567488" y="54911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5" name="Rectangle 243"/>
          <p:cNvSpPr>
            <a:spLocks noChangeArrowheads="1"/>
          </p:cNvSpPr>
          <p:nvPr/>
        </p:nvSpPr>
        <p:spPr bwMode="auto">
          <a:xfrm>
            <a:off x="623887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6" name="Rectangle 244"/>
          <p:cNvSpPr>
            <a:spLocks noChangeArrowheads="1"/>
          </p:cNvSpPr>
          <p:nvPr/>
        </p:nvSpPr>
        <p:spPr bwMode="auto">
          <a:xfrm>
            <a:off x="59150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7" name="Rectangle 245"/>
          <p:cNvSpPr>
            <a:spLocks noChangeArrowheads="1"/>
          </p:cNvSpPr>
          <p:nvPr/>
        </p:nvSpPr>
        <p:spPr bwMode="auto">
          <a:xfrm>
            <a:off x="6567488" y="5815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8" name="Rectangle 246"/>
          <p:cNvSpPr>
            <a:spLocks noChangeArrowheads="1"/>
          </p:cNvSpPr>
          <p:nvPr/>
        </p:nvSpPr>
        <p:spPr bwMode="auto">
          <a:xfrm>
            <a:off x="6905625" y="44672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19" name="Rectangle 247"/>
          <p:cNvSpPr>
            <a:spLocks noChangeArrowheads="1"/>
          </p:cNvSpPr>
          <p:nvPr/>
        </p:nvSpPr>
        <p:spPr bwMode="auto">
          <a:xfrm>
            <a:off x="6905625" y="48101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0" name="Rectangle 248"/>
          <p:cNvSpPr>
            <a:spLocks noChangeArrowheads="1"/>
          </p:cNvSpPr>
          <p:nvPr/>
        </p:nvSpPr>
        <p:spPr bwMode="auto">
          <a:xfrm>
            <a:off x="6905625" y="5153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1" name="Rectangle 249"/>
          <p:cNvSpPr>
            <a:spLocks noChangeArrowheads="1"/>
          </p:cNvSpPr>
          <p:nvPr/>
        </p:nvSpPr>
        <p:spPr bwMode="auto">
          <a:xfrm>
            <a:off x="6905625" y="54911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2" name="Rectangle 250"/>
          <p:cNvSpPr>
            <a:spLocks noChangeArrowheads="1"/>
          </p:cNvSpPr>
          <p:nvPr/>
        </p:nvSpPr>
        <p:spPr bwMode="auto">
          <a:xfrm>
            <a:off x="69056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3" name="Rectangle 251"/>
          <p:cNvSpPr>
            <a:spLocks noChangeArrowheads="1"/>
          </p:cNvSpPr>
          <p:nvPr/>
        </p:nvSpPr>
        <p:spPr bwMode="auto">
          <a:xfrm>
            <a:off x="7562850" y="44577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4" name="Rectangle 252"/>
          <p:cNvSpPr>
            <a:spLocks noChangeArrowheads="1"/>
          </p:cNvSpPr>
          <p:nvPr/>
        </p:nvSpPr>
        <p:spPr bwMode="auto">
          <a:xfrm>
            <a:off x="7239000" y="44577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5" name="Rectangle 253"/>
          <p:cNvSpPr>
            <a:spLocks noChangeArrowheads="1"/>
          </p:cNvSpPr>
          <p:nvPr/>
        </p:nvSpPr>
        <p:spPr bwMode="auto">
          <a:xfrm>
            <a:off x="7891463" y="44577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6" name="Rectangle 254"/>
          <p:cNvSpPr>
            <a:spLocks noChangeArrowheads="1"/>
          </p:cNvSpPr>
          <p:nvPr/>
        </p:nvSpPr>
        <p:spPr bwMode="auto">
          <a:xfrm>
            <a:off x="7562850" y="4800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7" name="Rectangle 255"/>
          <p:cNvSpPr>
            <a:spLocks noChangeArrowheads="1"/>
          </p:cNvSpPr>
          <p:nvPr/>
        </p:nvSpPr>
        <p:spPr bwMode="auto">
          <a:xfrm>
            <a:off x="7239000" y="4800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8" name="Rectangle 256"/>
          <p:cNvSpPr>
            <a:spLocks noChangeArrowheads="1"/>
          </p:cNvSpPr>
          <p:nvPr/>
        </p:nvSpPr>
        <p:spPr bwMode="auto">
          <a:xfrm>
            <a:off x="7891463" y="4800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29" name="Rectangle 257"/>
          <p:cNvSpPr>
            <a:spLocks noChangeArrowheads="1"/>
          </p:cNvSpPr>
          <p:nvPr/>
        </p:nvSpPr>
        <p:spPr bwMode="auto">
          <a:xfrm>
            <a:off x="7562850" y="5143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0" name="Rectangle 258"/>
          <p:cNvSpPr>
            <a:spLocks noChangeArrowheads="1"/>
          </p:cNvSpPr>
          <p:nvPr/>
        </p:nvSpPr>
        <p:spPr bwMode="auto">
          <a:xfrm>
            <a:off x="72390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1" name="Rectangle 259"/>
          <p:cNvSpPr>
            <a:spLocks noChangeArrowheads="1"/>
          </p:cNvSpPr>
          <p:nvPr/>
        </p:nvSpPr>
        <p:spPr bwMode="auto">
          <a:xfrm>
            <a:off x="7891463" y="5143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2" name="Rectangle 260"/>
          <p:cNvSpPr>
            <a:spLocks noChangeArrowheads="1"/>
          </p:cNvSpPr>
          <p:nvPr/>
        </p:nvSpPr>
        <p:spPr bwMode="auto">
          <a:xfrm>
            <a:off x="7562850" y="5481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3" name="Rectangle 261"/>
          <p:cNvSpPr>
            <a:spLocks noChangeArrowheads="1"/>
          </p:cNvSpPr>
          <p:nvPr/>
        </p:nvSpPr>
        <p:spPr bwMode="auto">
          <a:xfrm>
            <a:off x="7239000" y="5481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4" name="Rectangle 262"/>
          <p:cNvSpPr>
            <a:spLocks noChangeArrowheads="1"/>
          </p:cNvSpPr>
          <p:nvPr/>
        </p:nvSpPr>
        <p:spPr bwMode="auto">
          <a:xfrm>
            <a:off x="7891463" y="5481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5" name="Rectangle 263"/>
          <p:cNvSpPr>
            <a:spLocks noChangeArrowheads="1"/>
          </p:cNvSpPr>
          <p:nvPr/>
        </p:nvSpPr>
        <p:spPr bwMode="auto">
          <a:xfrm>
            <a:off x="756285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6" name="Rectangle 264"/>
          <p:cNvSpPr>
            <a:spLocks noChangeArrowheads="1"/>
          </p:cNvSpPr>
          <p:nvPr/>
        </p:nvSpPr>
        <p:spPr bwMode="auto">
          <a:xfrm>
            <a:off x="72390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7" name="Rectangle 265"/>
          <p:cNvSpPr>
            <a:spLocks noChangeArrowheads="1"/>
          </p:cNvSpPr>
          <p:nvPr/>
        </p:nvSpPr>
        <p:spPr bwMode="auto">
          <a:xfrm>
            <a:off x="7891463" y="5805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8" name="Rectangle 266"/>
          <p:cNvSpPr>
            <a:spLocks noChangeArrowheads="1"/>
          </p:cNvSpPr>
          <p:nvPr/>
        </p:nvSpPr>
        <p:spPr bwMode="auto">
          <a:xfrm>
            <a:off x="8229600" y="4457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39" name="Rectangle 267"/>
          <p:cNvSpPr>
            <a:spLocks noChangeArrowheads="1"/>
          </p:cNvSpPr>
          <p:nvPr/>
        </p:nvSpPr>
        <p:spPr bwMode="auto">
          <a:xfrm>
            <a:off x="8229600" y="4800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0" name="Rectangle 268"/>
          <p:cNvSpPr>
            <a:spLocks noChangeArrowheads="1"/>
          </p:cNvSpPr>
          <p:nvPr/>
        </p:nvSpPr>
        <p:spPr bwMode="auto">
          <a:xfrm>
            <a:off x="82296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1" name="Rectangle 269"/>
          <p:cNvSpPr>
            <a:spLocks noChangeArrowheads="1"/>
          </p:cNvSpPr>
          <p:nvPr/>
        </p:nvSpPr>
        <p:spPr bwMode="auto">
          <a:xfrm>
            <a:off x="8229600" y="54816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2" name="Rectangle 270"/>
          <p:cNvSpPr>
            <a:spLocks noChangeArrowheads="1"/>
          </p:cNvSpPr>
          <p:nvPr/>
        </p:nvSpPr>
        <p:spPr bwMode="auto">
          <a:xfrm>
            <a:off x="82296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943" name="Oval 271"/>
          <p:cNvSpPr>
            <a:spLocks noChangeArrowheads="1"/>
          </p:cNvSpPr>
          <p:nvPr/>
        </p:nvSpPr>
        <p:spPr bwMode="auto">
          <a:xfrm>
            <a:off x="5972175" y="58626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Opening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Erosion and dilation are not inverse transforms. An erosion followed by a dilation leads to an interesting morphological operation 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8744" name="Object 24"/>
          <p:cNvGraphicFramePr>
            <a:graphicFrameLocks noChangeAspect="1"/>
          </p:cNvGraphicFramePr>
          <p:nvPr/>
        </p:nvGraphicFramePr>
        <p:xfrm>
          <a:off x="3486150" y="4419600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4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419600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45" name="Object 25"/>
          <p:cNvGraphicFramePr>
            <a:graphicFrameLocks noChangeAspect="1"/>
          </p:cNvGraphicFramePr>
          <p:nvPr/>
        </p:nvGraphicFramePr>
        <p:xfrm>
          <a:off x="3346450" y="2012950"/>
          <a:ext cx="242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5" name="Equation" r:id="rId6" imgW="2425680" imgH="342720" progId="Equation.DSMT4">
                  <p:embed/>
                </p:oleObj>
              </mc:Choice>
              <mc:Fallback>
                <p:oleObj name="Equation" r:id="rId6" imgW="24256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2012950"/>
                        <a:ext cx="242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746" name="Object 26"/>
          <p:cNvGraphicFramePr>
            <a:graphicFrameLocks noChangeAspect="1"/>
          </p:cNvGraphicFramePr>
          <p:nvPr/>
        </p:nvGraphicFramePr>
        <p:xfrm>
          <a:off x="53340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6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2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3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5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6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7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8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59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0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1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2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3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4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5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6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7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8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69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0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1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2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3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4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5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6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7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8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79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0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1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2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3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4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5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6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7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8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89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0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1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2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3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4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5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6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7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8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99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0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1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2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3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4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5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6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7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8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09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0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1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2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3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4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5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6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7" name="Oval 97"/>
          <p:cNvSpPr>
            <a:spLocks noChangeArrowheads="1"/>
          </p:cNvSpPr>
          <p:nvPr/>
        </p:nvSpPr>
        <p:spPr bwMode="auto">
          <a:xfrm>
            <a:off x="776288" y="60674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8" name="Rectangle 98"/>
          <p:cNvSpPr>
            <a:spLocks noChangeArrowheads="1"/>
          </p:cNvSpPr>
          <p:nvPr/>
        </p:nvSpPr>
        <p:spPr bwMode="auto">
          <a:xfrm>
            <a:off x="756285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19" name="Rectangle 99"/>
          <p:cNvSpPr>
            <a:spLocks noChangeArrowheads="1"/>
          </p:cNvSpPr>
          <p:nvPr/>
        </p:nvSpPr>
        <p:spPr bwMode="auto">
          <a:xfrm>
            <a:off x="72390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0" name="Rectangle 100"/>
          <p:cNvSpPr>
            <a:spLocks noChangeArrowheads="1"/>
          </p:cNvSpPr>
          <p:nvPr/>
        </p:nvSpPr>
        <p:spPr bwMode="auto">
          <a:xfrm>
            <a:off x="7891463" y="28003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1" name="Rectangle 101"/>
          <p:cNvSpPr>
            <a:spLocks noChangeArrowheads="1"/>
          </p:cNvSpPr>
          <p:nvPr/>
        </p:nvSpPr>
        <p:spPr bwMode="auto">
          <a:xfrm>
            <a:off x="756285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2" name="Rectangle 102"/>
          <p:cNvSpPr>
            <a:spLocks noChangeArrowheads="1"/>
          </p:cNvSpPr>
          <p:nvPr/>
        </p:nvSpPr>
        <p:spPr bwMode="auto">
          <a:xfrm>
            <a:off x="7239000" y="31432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3" name="Rectangle 103"/>
          <p:cNvSpPr>
            <a:spLocks noChangeArrowheads="1"/>
          </p:cNvSpPr>
          <p:nvPr/>
        </p:nvSpPr>
        <p:spPr bwMode="auto">
          <a:xfrm>
            <a:off x="7891463" y="3143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4" name="Rectangle 104"/>
          <p:cNvSpPr>
            <a:spLocks noChangeArrowheads="1"/>
          </p:cNvSpPr>
          <p:nvPr/>
        </p:nvSpPr>
        <p:spPr bwMode="auto">
          <a:xfrm>
            <a:off x="7562850" y="34861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5" name="Rectangle 105"/>
          <p:cNvSpPr>
            <a:spLocks noChangeArrowheads="1"/>
          </p:cNvSpPr>
          <p:nvPr/>
        </p:nvSpPr>
        <p:spPr bwMode="auto">
          <a:xfrm>
            <a:off x="7239000" y="34861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6" name="Rectangle 106"/>
          <p:cNvSpPr>
            <a:spLocks noChangeArrowheads="1"/>
          </p:cNvSpPr>
          <p:nvPr/>
        </p:nvSpPr>
        <p:spPr bwMode="auto">
          <a:xfrm>
            <a:off x="7891463" y="34861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7" name="Rectangle 107"/>
          <p:cNvSpPr>
            <a:spLocks noChangeArrowheads="1"/>
          </p:cNvSpPr>
          <p:nvPr/>
        </p:nvSpPr>
        <p:spPr bwMode="auto">
          <a:xfrm>
            <a:off x="756285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8" name="Rectangle 108"/>
          <p:cNvSpPr>
            <a:spLocks noChangeArrowheads="1"/>
          </p:cNvSpPr>
          <p:nvPr/>
        </p:nvSpPr>
        <p:spPr bwMode="auto">
          <a:xfrm>
            <a:off x="723900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29" name="Rectangle 109"/>
          <p:cNvSpPr>
            <a:spLocks noChangeArrowheads="1"/>
          </p:cNvSpPr>
          <p:nvPr/>
        </p:nvSpPr>
        <p:spPr bwMode="auto">
          <a:xfrm>
            <a:off x="7891463" y="38242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0" name="Rectangle 110"/>
          <p:cNvSpPr>
            <a:spLocks noChangeArrowheads="1"/>
          </p:cNvSpPr>
          <p:nvPr/>
        </p:nvSpPr>
        <p:spPr bwMode="auto">
          <a:xfrm>
            <a:off x="756285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1" name="Rectangle 111"/>
          <p:cNvSpPr>
            <a:spLocks noChangeArrowheads="1"/>
          </p:cNvSpPr>
          <p:nvPr/>
        </p:nvSpPr>
        <p:spPr bwMode="auto">
          <a:xfrm>
            <a:off x="723900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2" name="Rectangle 112"/>
          <p:cNvSpPr>
            <a:spLocks noChangeArrowheads="1"/>
          </p:cNvSpPr>
          <p:nvPr/>
        </p:nvSpPr>
        <p:spPr bwMode="auto">
          <a:xfrm>
            <a:off x="7891463" y="41481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3" name="Rectangle 113"/>
          <p:cNvSpPr>
            <a:spLocks noChangeArrowheads="1"/>
          </p:cNvSpPr>
          <p:nvPr/>
        </p:nvSpPr>
        <p:spPr bwMode="auto">
          <a:xfrm>
            <a:off x="82296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4" name="Rectangle 114"/>
          <p:cNvSpPr>
            <a:spLocks noChangeArrowheads="1"/>
          </p:cNvSpPr>
          <p:nvPr/>
        </p:nvSpPr>
        <p:spPr bwMode="auto">
          <a:xfrm>
            <a:off x="822960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5" name="Rectangle 115"/>
          <p:cNvSpPr>
            <a:spLocks noChangeArrowheads="1"/>
          </p:cNvSpPr>
          <p:nvPr/>
        </p:nvSpPr>
        <p:spPr bwMode="auto">
          <a:xfrm>
            <a:off x="8229600" y="34861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6" name="Rectangle 116"/>
          <p:cNvSpPr>
            <a:spLocks noChangeArrowheads="1"/>
          </p:cNvSpPr>
          <p:nvPr/>
        </p:nvSpPr>
        <p:spPr bwMode="auto">
          <a:xfrm>
            <a:off x="8229600" y="382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37" name="Rectangle 117"/>
          <p:cNvSpPr>
            <a:spLocks noChangeArrowheads="1"/>
          </p:cNvSpPr>
          <p:nvPr/>
        </p:nvSpPr>
        <p:spPr bwMode="auto">
          <a:xfrm>
            <a:off x="8229600" y="4148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8838" name="Object 118"/>
          <p:cNvGraphicFramePr>
            <a:graphicFrameLocks noChangeAspect="1"/>
          </p:cNvGraphicFramePr>
          <p:nvPr/>
        </p:nvGraphicFramePr>
        <p:xfrm>
          <a:off x="8682038" y="4214813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7" name="Equation" r:id="rId10" imgW="152280" imgH="177480" progId="Equation.DSMT4">
                  <p:embed/>
                </p:oleObj>
              </mc:Choice>
              <mc:Fallback>
                <p:oleObj name="Equation" r:id="rId10" imgW="152280" imgH="177480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038" y="4214813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839" name="Rectangle 119"/>
          <p:cNvSpPr>
            <a:spLocks noChangeArrowheads="1"/>
          </p:cNvSpPr>
          <p:nvPr/>
        </p:nvSpPr>
        <p:spPr bwMode="auto">
          <a:xfrm>
            <a:off x="623887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0" name="Rectangle 120"/>
          <p:cNvSpPr>
            <a:spLocks noChangeArrowheads="1"/>
          </p:cNvSpPr>
          <p:nvPr/>
        </p:nvSpPr>
        <p:spPr bwMode="auto">
          <a:xfrm>
            <a:off x="59150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1" name="Rectangle 121"/>
          <p:cNvSpPr>
            <a:spLocks noChangeArrowheads="1"/>
          </p:cNvSpPr>
          <p:nvPr/>
        </p:nvSpPr>
        <p:spPr bwMode="auto">
          <a:xfrm>
            <a:off x="6567488" y="2790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2" name="Rectangle 122"/>
          <p:cNvSpPr>
            <a:spLocks noChangeArrowheads="1"/>
          </p:cNvSpPr>
          <p:nvPr/>
        </p:nvSpPr>
        <p:spPr bwMode="auto">
          <a:xfrm>
            <a:off x="623887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3" name="Rectangle 123"/>
          <p:cNvSpPr>
            <a:spLocks noChangeArrowheads="1"/>
          </p:cNvSpPr>
          <p:nvPr/>
        </p:nvSpPr>
        <p:spPr bwMode="auto">
          <a:xfrm>
            <a:off x="59150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4" name="Rectangle 124"/>
          <p:cNvSpPr>
            <a:spLocks noChangeArrowheads="1"/>
          </p:cNvSpPr>
          <p:nvPr/>
        </p:nvSpPr>
        <p:spPr bwMode="auto">
          <a:xfrm>
            <a:off x="6567488" y="31337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5" name="Rectangle 125"/>
          <p:cNvSpPr>
            <a:spLocks noChangeArrowheads="1"/>
          </p:cNvSpPr>
          <p:nvPr/>
        </p:nvSpPr>
        <p:spPr bwMode="auto">
          <a:xfrm>
            <a:off x="623887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6" name="Rectangle 126"/>
          <p:cNvSpPr>
            <a:spLocks noChangeArrowheads="1"/>
          </p:cNvSpPr>
          <p:nvPr/>
        </p:nvSpPr>
        <p:spPr bwMode="auto">
          <a:xfrm>
            <a:off x="591502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7" name="Rectangle 127"/>
          <p:cNvSpPr>
            <a:spLocks noChangeArrowheads="1"/>
          </p:cNvSpPr>
          <p:nvPr/>
        </p:nvSpPr>
        <p:spPr bwMode="auto">
          <a:xfrm>
            <a:off x="6567488" y="3476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8" name="Rectangle 128"/>
          <p:cNvSpPr>
            <a:spLocks noChangeArrowheads="1"/>
          </p:cNvSpPr>
          <p:nvPr/>
        </p:nvSpPr>
        <p:spPr bwMode="auto">
          <a:xfrm>
            <a:off x="623887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49" name="Rectangle 129"/>
          <p:cNvSpPr>
            <a:spLocks noChangeArrowheads="1"/>
          </p:cNvSpPr>
          <p:nvPr/>
        </p:nvSpPr>
        <p:spPr bwMode="auto">
          <a:xfrm>
            <a:off x="591502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0" name="Rectangle 130"/>
          <p:cNvSpPr>
            <a:spLocks noChangeArrowheads="1"/>
          </p:cNvSpPr>
          <p:nvPr/>
        </p:nvSpPr>
        <p:spPr bwMode="auto">
          <a:xfrm>
            <a:off x="6567488" y="38147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1" name="Rectangle 131"/>
          <p:cNvSpPr>
            <a:spLocks noChangeArrowheads="1"/>
          </p:cNvSpPr>
          <p:nvPr/>
        </p:nvSpPr>
        <p:spPr bwMode="auto">
          <a:xfrm>
            <a:off x="6238875" y="4138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2" name="Rectangle 132"/>
          <p:cNvSpPr>
            <a:spLocks noChangeArrowheads="1"/>
          </p:cNvSpPr>
          <p:nvPr/>
        </p:nvSpPr>
        <p:spPr bwMode="auto">
          <a:xfrm>
            <a:off x="5915025" y="4138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3" name="Rectangle 133"/>
          <p:cNvSpPr>
            <a:spLocks noChangeArrowheads="1"/>
          </p:cNvSpPr>
          <p:nvPr/>
        </p:nvSpPr>
        <p:spPr bwMode="auto">
          <a:xfrm>
            <a:off x="6567488" y="41386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4" name="Rectangle 134"/>
          <p:cNvSpPr>
            <a:spLocks noChangeArrowheads="1"/>
          </p:cNvSpPr>
          <p:nvPr/>
        </p:nvSpPr>
        <p:spPr bwMode="auto">
          <a:xfrm>
            <a:off x="69056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5" name="Rectangle 135"/>
          <p:cNvSpPr>
            <a:spLocks noChangeArrowheads="1"/>
          </p:cNvSpPr>
          <p:nvPr/>
        </p:nvSpPr>
        <p:spPr bwMode="auto">
          <a:xfrm>
            <a:off x="69056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6" name="Rectangle 136"/>
          <p:cNvSpPr>
            <a:spLocks noChangeArrowheads="1"/>
          </p:cNvSpPr>
          <p:nvPr/>
        </p:nvSpPr>
        <p:spPr bwMode="auto">
          <a:xfrm>
            <a:off x="6905625" y="34766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7" name="Rectangle 137"/>
          <p:cNvSpPr>
            <a:spLocks noChangeArrowheads="1"/>
          </p:cNvSpPr>
          <p:nvPr/>
        </p:nvSpPr>
        <p:spPr bwMode="auto">
          <a:xfrm>
            <a:off x="6905625" y="38147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8" name="Rectangle 138"/>
          <p:cNvSpPr>
            <a:spLocks noChangeArrowheads="1"/>
          </p:cNvSpPr>
          <p:nvPr/>
        </p:nvSpPr>
        <p:spPr bwMode="auto">
          <a:xfrm>
            <a:off x="6905625" y="4138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59" name="Rectangle 139"/>
          <p:cNvSpPr>
            <a:spLocks noChangeArrowheads="1"/>
          </p:cNvSpPr>
          <p:nvPr/>
        </p:nvSpPr>
        <p:spPr bwMode="auto">
          <a:xfrm>
            <a:off x="623887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0" name="Rectangle 140"/>
          <p:cNvSpPr>
            <a:spLocks noChangeArrowheads="1"/>
          </p:cNvSpPr>
          <p:nvPr/>
        </p:nvSpPr>
        <p:spPr bwMode="auto">
          <a:xfrm>
            <a:off x="591502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1" name="Rectangle 141"/>
          <p:cNvSpPr>
            <a:spLocks noChangeArrowheads="1"/>
          </p:cNvSpPr>
          <p:nvPr/>
        </p:nvSpPr>
        <p:spPr bwMode="auto">
          <a:xfrm>
            <a:off x="6567488" y="44672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2" name="Rectangle 142"/>
          <p:cNvSpPr>
            <a:spLocks noChangeArrowheads="1"/>
          </p:cNvSpPr>
          <p:nvPr/>
        </p:nvSpPr>
        <p:spPr bwMode="auto">
          <a:xfrm>
            <a:off x="623887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3" name="Rectangle 143"/>
          <p:cNvSpPr>
            <a:spLocks noChangeArrowheads="1"/>
          </p:cNvSpPr>
          <p:nvPr/>
        </p:nvSpPr>
        <p:spPr bwMode="auto">
          <a:xfrm>
            <a:off x="591502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4" name="Rectangle 144"/>
          <p:cNvSpPr>
            <a:spLocks noChangeArrowheads="1"/>
          </p:cNvSpPr>
          <p:nvPr/>
        </p:nvSpPr>
        <p:spPr bwMode="auto">
          <a:xfrm>
            <a:off x="6567488" y="48101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5" name="Rectangle 145"/>
          <p:cNvSpPr>
            <a:spLocks noChangeArrowheads="1"/>
          </p:cNvSpPr>
          <p:nvPr/>
        </p:nvSpPr>
        <p:spPr bwMode="auto">
          <a:xfrm>
            <a:off x="623887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6" name="Rectangle 146"/>
          <p:cNvSpPr>
            <a:spLocks noChangeArrowheads="1"/>
          </p:cNvSpPr>
          <p:nvPr/>
        </p:nvSpPr>
        <p:spPr bwMode="auto">
          <a:xfrm>
            <a:off x="591502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7" name="Rectangle 147"/>
          <p:cNvSpPr>
            <a:spLocks noChangeArrowheads="1"/>
          </p:cNvSpPr>
          <p:nvPr/>
        </p:nvSpPr>
        <p:spPr bwMode="auto">
          <a:xfrm>
            <a:off x="6567488" y="5153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8" name="Rectangle 148"/>
          <p:cNvSpPr>
            <a:spLocks noChangeArrowheads="1"/>
          </p:cNvSpPr>
          <p:nvPr/>
        </p:nvSpPr>
        <p:spPr bwMode="auto">
          <a:xfrm>
            <a:off x="623887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69" name="Rectangle 149"/>
          <p:cNvSpPr>
            <a:spLocks noChangeArrowheads="1"/>
          </p:cNvSpPr>
          <p:nvPr/>
        </p:nvSpPr>
        <p:spPr bwMode="auto">
          <a:xfrm>
            <a:off x="591502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0" name="Rectangle 150"/>
          <p:cNvSpPr>
            <a:spLocks noChangeArrowheads="1"/>
          </p:cNvSpPr>
          <p:nvPr/>
        </p:nvSpPr>
        <p:spPr bwMode="auto">
          <a:xfrm>
            <a:off x="6567488" y="54911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1" name="Rectangle 151"/>
          <p:cNvSpPr>
            <a:spLocks noChangeArrowheads="1"/>
          </p:cNvSpPr>
          <p:nvPr/>
        </p:nvSpPr>
        <p:spPr bwMode="auto">
          <a:xfrm>
            <a:off x="623887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2" name="Rectangle 152"/>
          <p:cNvSpPr>
            <a:spLocks noChangeArrowheads="1"/>
          </p:cNvSpPr>
          <p:nvPr/>
        </p:nvSpPr>
        <p:spPr bwMode="auto">
          <a:xfrm>
            <a:off x="59150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3" name="Rectangle 153"/>
          <p:cNvSpPr>
            <a:spLocks noChangeArrowheads="1"/>
          </p:cNvSpPr>
          <p:nvPr/>
        </p:nvSpPr>
        <p:spPr bwMode="auto">
          <a:xfrm>
            <a:off x="6567488" y="5815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4" name="Rectangle 154"/>
          <p:cNvSpPr>
            <a:spLocks noChangeArrowheads="1"/>
          </p:cNvSpPr>
          <p:nvPr/>
        </p:nvSpPr>
        <p:spPr bwMode="auto">
          <a:xfrm>
            <a:off x="6905625" y="44672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5" name="Rectangle 155"/>
          <p:cNvSpPr>
            <a:spLocks noChangeArrowheads="1"/>
          </p:cNvSpPr>
          <p:nvPr/>
        </p:nvSpPr>
        <p:spPr bwMode="auto">
          <a:xfrm>
            <a:off x="6905625" y="4810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6" name="Rectangle 156"/>
          <p:cNvSpPr>
            <a:spLocks noChangeArrowheads="1"/>
          </p:cNvSpPr>
          <p:nvPr/>
        </p:nvSpPr>
        <p:spPr bwMode="auto">
          <a:xfrm>
            <a:off x="6905625" y="5153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7" name="Rectangle 157"/>
          <p:cNvSpPr>
            <a:spLocks noChangeArrowheads="1"/>
          </p:cNvSpPr>
          <p:nvPr/>
        </p:nvSpPr>
        <p:spPr bwMode="auto">
          <a:xfrm>
            <a:off x="6905625" y="54911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8" name="Rectangle 158"/>
          <p:cNvSpPr>
            <a:spLocks noChangeArrowheads="1"/>
          </p:cNvSpPr>
          <p:nvPr/>
        </p:nvSpPr>
        <p:spPr bwMode="auto">
          <a:xfrm>
            <a:off x="69056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79" name="Rectangle 159"/>
          <p:cNvSpPr>
            <a:spLocks noChangeArrowheads="1"/>
          </p:cNvSpPr>
          <p:nvPr/>
        </p:nvSpPr>
        <p:spPr bwMode="auto">
          <a:xfrm>
            <a:off x="7562850" y="4457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0" name="Rectangle 160"/>
          <p:cNvSpPr>
            <a:spLocks noChangeArrowheads="1"/>
          </p:cNvSpPr>
          <p:nvPr/>
        </p:nvSpPr>
        <p:spPr bwMode="auto">
          <a:xfrm>
            <a:off x="7239000" y="44577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1" name="Rectangle 161"/>
          <p:cNvSpPr>
            <a:spLocks noChangeArrowheads="1"/>
          </p:cNvSpPr>
          <p:nvPr/>
        </p:nvSpPr>
        <p:spPr bwMode="auto">
          <a:xfrm>
            <a:off x="7891463" y="4457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2" name="Rectangle 162"/>
          <p:cNvSpPr>
            <a:spLocks noChangeArrowheads="1"/>
          </p:cNvSpPr>
          <p:nvPr/>
        </p:nvSpPr>
        <p:spPr bwMode="auto">
          <a:xfrm>
            <a:off x="7562850" y="4800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3" name="Rectangle 163"/>
          <p:cNvSpPr>
            <a:spLocks noChangeArrowheads="1"/>
          </p:cNvSpPr>
          <p:nvPr/>
        </p:nvSpPr>
        <p:spPr bwMode="auto">
          <a:xfrm>
            <a:off x="7239000" y="4800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4" name="Rectangle 164"/>
          <p:cNvSpPr>
            <a:spLocks noChangeArrowheads="1"/>
          </p:cNvSpPr>
          <p:nvPr/>
        </p:nvSpPr>
        <p:spPr bwMode="auto">
          <a:xfrm>
            <a:off x="7891463" y="4800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5" name="Rectangle 165"/>
          <p:cNvSpPr>
            <a:spLocks noChangeArrowheads="1"/>
          </p:cNvSpPr>
          <p:nvPr/>
        </p:nvSpPr>
        <p:spPr bwMode="auto">
          <a:xfrm>
            <a:off x="7562850" y="5143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6" name="Rectangle 166"/>
          <p:cNvSpPr>
            <a:spLocks noChangeArrowheads="1"/>
          </p:cNvSpPr>
          <p:nvPr/>
        </p:nvSpPr>
        <p:spPr bwMode="auto">
          <a:xfrm>
            <a:off x="72390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7" name="Rectangle 167"/>
          <p:cNvSpPr>
            <a:spLocks noChangeArrowheads="1"/>
          </p:cNvSpPr>
          <p:nvPr/>
        </p:nvSpPr>
        <p:spPr bwMode="auto">
          <a:xfrm>
            <a:off x="7891463" y="5143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8" name="Rectangle 168"/>
          <p:cNvSpPr>
            <a:spLocks noChangeArrowheads="1"/>
          </p:cNvSpPr>
          <p:nvPr/>
        </p:nvSpPr>
        <p:spPr bwMode="auto">
          <a:xfrm>
            <a:off x="7562850" y="5481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89" name="Rectangle 169"/>
          <p:cNvSpPr>
            <a:spLocks noChangeArrowheads="1"/>
          </p:cNvSpPr>
          <p:nvPr/>
        </p:nvSpPr>
        <p:spPr bwMode="auto">
          <a:xfrm>
            <a:off x="7239000" y="5481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0" name="Rectangle 170"/>
          <p:cNvSpPr>
            <a:spLocks noChangeArrowheads="1"/>
          </p:cNvSpPr>
          <p:nvPr/>
        </p:nvSpPr>
        <p:spPr bwMode="auto">
          <a:xfrm>
            <a:off x="7891463" y="5481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1" name="Rectangle 171"/>
          <p:cNvSpPr>
            <a:spLocks noChangeArrowheads="1"/>
          </p:cNvSpPr>
          <p:nvPr/>
        </p:nvSpPr>
        <p:spPr bwMode="auto">
          <a:xfrm>
            <a:off x="756285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2" name="Rectangle 172"/>
          <p:cNvSpPr>
            <a:spLocks noChangeArrowheads="1"/>
          </p:cNvSpPr>
          <p:nvPr/>
        </p:nvSpPr>
        <p:spPr bwMode="auto">
          <a:xfrm>
            <a:off x="72390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3" name="Rectangle 173"/>
          <p:cNvSpPr>
            <a:spLocks noChangeArrowheads="1"/>
          </p:cNvSpPr>
          <p:nvPr/>
        </p:nvSpPr>
        <p:spPr bwMode="auto">
          <a:xfrm>
            <a:off x="7891463" y="5805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4" name="Rectangle 174"/>
          <p:cNvSpPr>
            <a:spLocks noChangeArrowheads="1"/>
          </p:cNvSpPr>
          <p:nvPr/>
        </p:nvSpPr>
        <p:spPr bwMode="auto">
          <a:xfrm>
            <a:off x="8229600" y="4457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5" name="Rectangle 175"/>
          <p:cNvSpPr>
            <a:spLocks noChangeArrowheads="1"/>
          </p:cNvSpPr>
          <p:nvPr/>
        </p:nvSpPr>
        <p:spPr bwMode="auto">
          <a:xfrm>
            <a:off x="8229600" y="4800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6" name="Rectangle 176"/>
          <p:cNvSpPr>
            <a:spLocks noChangeArrowheads="1"/>
          </p:cNvSpPr>
          <p:nvPr/>
        </p:nvSpPr>
        <p:spPr bwMode="auto">
          <a:xfrm>
            <a:off x="82296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7" name="Rectangle 177"/>
          <p:cNvSpPr>
            <a:spLocks noChangeArrowheads="1"/>
          </p:cNvSpPr>
          <p:nvPr/>
        </p:nvSpPr>
        <p:spPr bwMode="auto">
          <a:xfrm>
            <a:off x="8229600" y="54816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8" name="Rectangle 178"/>
          <p:cNvSpPr>
            <a:spLocks noChangeArrowheads="1"/>
          </p:cNvSpPr>
          <p:nvPr/>
        </p:nvSpPr>
        <p:spPr bwMode="auto">
          <a:xfrm>
            <a:off x="82296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899" name="Oval 179"/>
          <p:cNvSpPr>
            <a:spLocks noChangeArrowheads="1"/>
          </p:cNvSpPr>
          <p:nvPr/>
        </p:nvSpPr>
        <p:spPr bwMode="auto">
          <a:xfrm>
            <a:off x="5972175" y="58626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Opening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Erosion and dilation are not inverse transforms. An erosion followed by a dilation leads to an interesting morphological operation 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0792" name="Object 24"/>
          <p:cNvGraphicFramePr>
            <a:graphicFrameLocks noChangeAspect="1"/>
          </p:cNvGraphicFramePr>
          <p:nvPr/>
        </p:nvGraphicFramePr>
        <p:xfrm>
          <a:off x="3486150" y="4419600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52" name="Equation" r:id="rId4" imgW="152280" imgH="177480" progId="Equation.DSMT4">
                  <p:embed/>
                </p:oleObj>
              </mc:Choice>
              <mc:Fallback>
                <p:oleObj name="Equation" r:id="rId4" imgW="152280" imgH="177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419600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93" name="Object 25"/>
          <p:cNvGraphicFramePr>
            <a:graphicFrameLocks noChangeAspect="1"/>
          </p:cNvGraphicFramePr>
          <p:nvPr/>
        </p:nvGraphicFramePr>
        <p:xfrm>
          <a:off x="3346450" y="2012950"/>
          <a:ext cx="2425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53" name="Equation" r:id="rId6" imgW="2425680" imgH="342720" progId="Equation.DSMT4">
                  <p:embed/>
                </p:oleObj>
              </mc:Choice>
              <mc:Fallback>
                <p:oleObj name="Equation" r:id="rId6" imgW="24256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2012950"/>
                        <a:ext cx="24257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94" name="Object 26"/>
          <p:cNvGraphicFramePr>
            <a:graphicFrameLocks noChangeAspect="1"/>
          </p:cNvGraphicFramePr>
          <p:nvPr/>
        </p:nvGraphicFramePr>
        <p:xfrm>
          <a:off x="53340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54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8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7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29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0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1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2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3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4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5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6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7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8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39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0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1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2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3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4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5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6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7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8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49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0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1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2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3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4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5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6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7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8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59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0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1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2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3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4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5" name="Oval 97"/>
          <p:cNvSpPr>
            <a:spLocks noChangeArrowheads="1"/>
          </p:cNvSpPr>
          <p:nvPr/>
        </p:nvSpPr>
        <p:spPr bwMode="auto">
          <a:xfrm>
            <a:off x="776288" y="60674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6" name="Rectangle 98"/>
          <p:cNvSpPr>
            <a:spLocks noChangeArrowheads="1"/>
          </p:cNvSpPr>
          <p:nvPr/>
        </p:nvSpPr>
        <p:spPr bwMode="auto">
          <a:xfrm>
            <a:off x="756285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7" name="Rectangle 99"/>
          <p:cNvSpPr>
            <a:spLocks noChangeArrowheads="1"/>
          </p:cNvSpPr>
          <p:nvPr/>
        </p:nvSpPr>
        <p:spPr bwMode="auto">
          <a:xfrm>
            <a:off x="72390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8" name="Rectangle 100"/>
          <p:cNvSpPr>
            <a:spLocks noChangeArrowheads="1"/>
          </p:cNvSpPr>
          <p:nvPr/>
        </p:nvSpPr>
        <p:spPr bwMode="auto">
          <a:xfrm>
            <a:off x="7891463" y="28003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69" name="Rectangle 101"/>
          <p:cNvSpPr>
            <a:spLocks noChangeArrowheads="1"/>
          </p:cNvSpPr>
          <p:nvPr/>
        </p:nvSpPr>
        <p:spPr bwMode="auto">
          <a:xfrm>
            <a:off x="756285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0" name="Rectangle 102"/>
          <p:cNvSpPr>
            <a:spLocks noChangeArrowheads="1"/>
          </p:cNvSpPr>
          <p:nvPr/>
        </p:nvSpPr>
        <p:spPr bwMode="auto">
          <a:xfrm>
            <a:off x="7239000" y="31432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1" name="Rectangle 103"/>
          <p:cNvSpPr>
            <a:spLocks noChangeArrowheads="1"/>
          </p:cNvSpPr>
          <p:nvPr/>
        </p:nvSpPr>
        <p:spPr bwMode="auto">
          <a:xfrm>
            <a:off x="7891463" y="31432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2" name="Rectangle 104"/>
          <p:cNvSpPr>
            <a:spLocks noChangeArrowheads="1"/>
          </p:cNvSpPr>
          <p:nvPr/>
        </p:nvSpPr>
        <p:spPr bwMode="auto">
          <a:xfrm>
            <a:off x="7562850" y="34861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3" name="Rectangle 105"/>
          <p:cNvSpPr>
            <a:spLocks noChangeArrowheads="1"/>
          </p:cNvSpPr>
          <p:nvPr/>
        </p:nvSpPr>
        <p:spPr bwMode="auto">
          <a:xfrm>
            <a:off x="7239000" y="34861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4" name="Rectangle 106"/>
          <p:cNvSpPr>
            <a:spLocks noChangeArrowheads="1"/>
          </p:cNvSpPr>
          <p:nvPr/>
        </p:nvSpPr>
        <p:spPr bwMode="auto">
          <a:xfrm>
            <a:off x="7891463" y="34861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5" name="Rectangle 107"/>
          <p:cNvSpPr>
            <a:spLocks noChangeArrowheads="1"/>
          </p:cNvSpPr>
          <p:nvPr/>
        </p:nvSpPr>
        <p:spPr bwMode="auto">
          <a:xfrm>
            <a:off x="756285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6" name="Rectangle 108"/>
          <p:cNvSpPr>
            <a:spLocks noChangeArrowheads="1"/>
          </p:cNvSpPr>
          <p:nvPr/>
        </p:nvSpPr>
        <p:spPr bwMode="auto">
          <a:xfrm>
            <a:off x="7239000" y="3824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7" name="Rectangle 109"/>
          <p:cNvSpPr>
            <a:spLocks noChangeArrowheads="1"/>
          </p:cNvSpPr>
          <p:nvPr/>
        </p:nvSpPr>
        <p:spPr bwMode="auto">
          <a:xfrm>
            <a:off x="7891463" y="3824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8" name="Rectangle 110"/>
          <p:cNvSpPr>
            <a:spLocks noChangeArrowheads="1"/>
          </p:cNvSpPr>
          <p:nvPr/>
        </p:nvSpPr>
        <p:spPr bwMode="auto">
          <a:xfrm>
            <a:off x="756285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79" name="Rectangle 111"/>
          <p:cNvSpPr>
            <a:spLocks noChangeArrowheads="1"/>
          </p:cNvSpPr>
          <p:nvPr/>
        </p:nvSpPr>
        <p:spPr bwMode="auto">
          <a:xfrm>
            <a:off x="7239000" y="41481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0" name="Rectangle 112"/>
          <p:cNvSpPr>
            <a:spLocks noChangeArrowheads="1"/>
          </p:cNvSpPr>
          <p:nvPr/>
        </p:nvSpPr>
        <p:spPr bwMode="auto">
          <a:xfrm>
            <a:off x="7891463" y="4148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1" name="Rectangle 113"/>
          <p:cNvSpPr>
            <a:spLocks noChangeArrowheads="1"/>
          </p:cNvSpPr>
          <p:nvPr/>
        </p:nvSpPr>
        <p:spPr bwMode="auto">
          <a:xfrm>
            <a:off x="8229600" y="28003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2" name="Rectangle 114"/>
          <p:cNvSpPr>
            <a:spLocks noChangeArrowheads="1"/>
          </p:cNvSpPr>
          <p:nvPr/>
        </p:nvSpPr>
        <p:spPr bwMode="auto">
          <a:xfrm>
            <a:off x="8229600" y="31432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3" name="Rectangle 115"/>
          <p:cNvSpPr>
            <a:spLocks noChangeArrowheads="1"/>
          </p:cNvSpPr>
          <p:nvPr/>
        </p:nvSpPr>
        <p:spPr bwMode="auto">
          <a:xfrm>
            <a:off x="8229600" y="34861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4" name="Rectangle 116"/>
          <p:cNvSpPr>
            <a:spLocks noChangeArrowheads="1"/>
          </p:cNvSpPr>
          <p:nvPr/>
        </p:nvSpPr>
        <p:spPr bwMode="auto">
          <a:xfrm>
            <a:off x="8229600" y="3824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5" name="Rectangle 117"/>
          <p:cNvSpPr>
            <a:spLocks noChangeArrowheads="1"/>
          </p:cNvSpPr>
          <p:nvPr/>
        </p:nvSpPr>
        <p:spPr bwMode="auto">
          <a:xfrm>
            <a:off x="8229600" y="4148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0886" name="Object 118"/>
          <p:cNvGraphicFramePr>
            <a:graphicFrameLocks noChangeAspect="1"/>
          </p:cNvGraphicFramePr>
          <p:nvPr/>
        </p:nvGraphicFramePr>
        <p:xfrm>
          <a:off x="8682038" y="4214813"/>
          <a:ext cx="1524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55" name="Equation" r:id="rId10" imgW="152280" imgH="177480" progId="Equation.DSMT4">
                  <p:embed/>
                </p:oleObj>
              </mc:Choice>
              <mc:Fallback>
                <p:oleObj name="Equation" r:id="rId10" imgW="152280" imgH="177480" progId="Equation.DSMT4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038" y="4214813"/>
                        <a:ext cx="1524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887" name="Rectangle 119"/>
          <p:cNvSpPr>
            <a:spLocks noChangeArrowheads="1"/>
          </p:cNvSpPr>
          <p:nvPr/>
        </p:nvSpPr>
        <p:spPr bwMode="auto">
          <a:xfrm>
            <a:off x="623887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8" name="Rectangle 120"/>
          <p:cNvSpPr>
            <a:spLocks noChangeArrowheads="1"/>
          </p:cNvSpPr>
          <p:nvPr/>
        </p:nvSpPr>
        <p:spPr bwMode="auto">
          <a:xfrm>
            <a:off x="59150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89" name="Rectangle 121"/>
          <p:cNvSpPr>
            <a:spLocks noChangeArrowheads="1"/>
          </p:cNvSpPr>
          <p:nvPr/>
        </p:nvSpPr>
        <p:spPr bwMode="auto">
          <a:xfrm>
            <a:off x="6567488" y="27908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0" name="Rectangle 122"/>
          <p:cNvSpPr>
            <a:spLocks noChangeArrowheads="1"/>
          </p:cNvSpPr>
          <p:nvPr/>
        </p:nvSpPr>
        <p:spPr bwMode="auto">
          <a:xfrm>
            <a:off x="623887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1" name="Rectangle 123"/>
          <p:cNvSpPr>
            <a:spLocks noChangeArrowheads="1"/>
          </p:cNvSpPr>
          <p:nvPr/>
        </p:nvSpPr>
        <p:spPr bwMode="auto">
          <a:xfrm>
            <a:off x="59150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2" name="Rectangle 124"/>
          <p:cNvSpPr>
            <a:spLocks noChangeArrowheads="1"/>
          </p:cNvSpPr>
          <p:nvPr/>
        </p:nvSpPr>
        <p:spPr bwMode="auto">
          <a:xfrm>
            <a:off x="6567488" y="31337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3" name="Rectangle 125"/>
          <p:cNvSpPr>
            <a:spLocks noChangeArrowheads="1"/>
          </p:cNvSpPr>
          <p:nvPr/>
        </p:nvSpPr>
        <p:spPr bwMode="auto">
          <a:xfrm>
            <a:off x="623887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4" name="Rectangle 126"/>
          <p:cNvSpPr>
            <a:spLocks noChangeArrowheads="1"/>
          </p:cNvSpPr>
          <p:nvPr/>
        </p:nvSpPr>
        <p:spPr bwMode="auto">
          <a:xfrm>
            <a:off x="5915025" y="3476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5" name="Rectangle 127"/>
          <p:cNvSpPr>
            <a:spLocks noChangeArrowheads="1"/>
          </p:cNvSpPr>
          <p:nvPr/>
        </p:nvSpPr>
        <p:spPr bwMode="auto">
          <a:xfrm>
            <a:off x="6567488" y="3476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6" name="Rectangle 128"/>
          <p:cNvSpPr>
            <a:spLocks noChangeArrowheads="1"/>
          </p:cNvSpPr>
          <p:nvPr/>
        </p:nvSpPr>
        <p:spPr bwMode="auto">
          <a:xfrm>
            <a:off x="623887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7" name="Rectangle 129"/>
          <p:cNvSpPr>
            <a:spLocks noChangeArrowheads="1"/>
          </p:cNvSpPr>
          <p:nvPr/>
        </p:nvSpPr>
        <p:spPr bwMode="auto">
          <a:xfrm>
            <a:off x="5915025" y="3814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8" name="Rectangle 130"/>
          <p:cNvSpPr>
            <a:spLocks noChangeArrowheads="1"/>
          </p:cNvSpPr>
          <p:nvPr/>
        </p:nvSpPr>
        <p:spPr bwMode="auto">
          <a:xfrm>
            <a:off x="6567488" y="3814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899" name="Rectangle 131"/>
          <p:cNvSpPr>
            <a:spLocks noChangeArrowheads="1"/>
          </p:cNvSpPr>
          <p:nvPr/>
        </p:nvSpPr>
        <p:spPr bwMode="auto">
          <a:xfrm>
            <a:off x="6238875" y="4138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0" name="Rectangle 132"/>
          <p:cNvSpPr>
            <a:spLocks noChangeArrowheads="1"/>
          </p:cNvSpPr>
          <p:nvPr/>
        </p:nvSpPr>
        <p:spPr bwMode="auto">
          <a:xfrm>
            <a:off x="5915025" y="4138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1" name="Rectangle 133"/>
          <p:cNvSpPr>
            <a:spLocks noChangeArrowheads="1"/>
          </p:cNvSpPr>
          <p:nvPr/>
        </p:nvSpPr>
        <p:spPr bwMode="auto">
          <a:xfrm>
            <a:off x="6567488" y="4138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2" name="Rectangle 134"/>
          <p:cNvSpPr>
            <a:spLocks noChangeArrowheads="1"/>
          </p:cNvSpPr>
          <p:nvPr/>
        </p:nvSpPr>
        <p:spPr bwMode="auto">
          <a:xfrm>
            <a:off x="6905625" y="27908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3" name="Rectangle 135"/>
          <p:cNvSpPr>
            <a:spLocks noChangeArrowheads="1"/>
          </p:cNvSpPr>
          <p:nvPr/>
        </p:nvSpPr>
        <p:spPr bwMode="auto">
          <a:xfrm>
            <a:off x="6905625" y="31337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4" name="Rectangle 136"/>
          <p:cNvSpPr>
            <a:spLocks noChangeArrowheads="1"/>
          </p:cNvSpPr>
          <p:nvPr/>
        </p:nvSpPr>
        <p:spPr bwMode="auto">
          <a:xfrm>
            <a:off x="6905625" y="3476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5" name="Rectangle 137"/>
          <p:cNvSpPr>
            <a:spLocks noChangeArrowheads="1"/>
          </p:cNvSpPr>
          <p:nvPr/>
        </p:nvSpPr>
        <p:spPr bwMode="auto">
          <a:xfrm>
            <a:off x="6905625" y="3814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6" name="Rectangle 138"/>
          <p:cNvSpPr>
            <a:spLocks noChangeArrowheads="1"/>
          </p:cNvSpPr>
          <p:nvPr/>
        </p:nvSpPr>
        <p:spPr bwMode="auto">
          <a:xfrm>
            <a:off x="6905625" y="41386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7" name="Rectangle 139"/>
          <p:cNvSpPr>
            <a:spLocks noChangeArrowheads="1"/>
          </p:cNvSpPr>
          <p:nvPr/>
        </p:nvSpPr>
        <p:spPr bwMode="auto">
          <a:xfrm>
            <a:off x="623887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8" name="Rectangle 140"/>
          <p:cNvSpPr>
            <a:spLocks noChangeArrowheads="1"/>
          </p:cNvSpPr>
          <p:nvPr/>
        </p:nvSpPr>
        <p:spPr bwMode="auto">
          <a:xfrm>
            <a:off x="5915025" y="44672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09" name="Rectangle 141"/>
          <p:cNvSpPr>
            <a:spLocks noChangeArrowheads="1"/>
          </p:cNvSpPr>
          <p:nvPr/>
        </p:nvSpPr>
        <p:spPr bwMode="auto">
          <a:xfrm>
            <a:off x="6567488" y="44672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0" name="Rectangle 142"/>
          <p:cNvSpPr>
            <a:spLocks noChangeArrowheads="1"/>
          </p:cNvSpPr>
          <p:nvPr/>
        </p:nvSpPr>
        <p:spPr bwMode="auto">
          <a:xfrm>
            <a:off x="623887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1" name="Rectangle 143"/>
          <p:cNvSpPr>
            <a:spLocks noChangeArrowheads="1"/>
          </p:cNvSpPr>
          <p:nvPr/>
        </p:nvSpPr>
        <p:spPr bwMode="auto">
          <a:xfrm>
            <a:off x="5915025" y="48101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2" name="Rectangle 144"/>
          <p:cNvSpPr>
            <a:spLocks noChangeArrowheads="1"/>
          </p:cNvSpPr>
          <p:nvPr/>
        </p:nvSpPr>
        <p:spPr bwMode="auto">
          <a:xfrm>
            <a:off x="6567488" y="4810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3" name="Rectangle 145"/>
          <p:cNvSpPr>
            <a:spLocks noChangeArrowheads="1"/>
          </p:cNvSpPr>
          <p:nvPr/>
        </p:nvSpPr>
        <p:spPr bwMode="auto">
          <a:xfrm>
            <a:off x="623887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4" name="Rectangle 146"/>
          <p:cNvSpPr>
            <a:spLocks noChangeArrowheads="1"/>
          </p:cNvSpPr>
          <p:nvPr/>
        </p:nvSpPr>
        <p:spPr bwMode="auto">
          <a:xfrm>
            <a:off x="5915025" y="51530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5" name="Rectangle 147"/>
          <p:cNvSpPr>
            <a:spLocks noChangeArrowheads="1"/>
          </p:cNvSpPr>
          <p:nvPr/>
        </p:nvSpPr>
        <p:spPr bwMode="auto">
          <a:xfrm>
            <a:off x="6567488" y="5153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6" name="Rectangle 148"/>
          <p:cNvSpPr>
            <a:spLocks noChangeArrowheads="1"/>
          </p:cNvSpPr>
          <p:nvPr/>
        </p:nvSpPr>
        <p:spPr bwMode="auto">
          <a:xfrm>
            <a:off x="623887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7" name="Rectangle 149"/>
          <p:cNvSpPr>
            <a:spLocks noChangeArrowheads="1"/>
          </p:cNvSpPr>
          <p:nvPr/>
        </p:nvSpPr>
        <p:spPr bwMode="auto">
          <a:xfrm>
            <a:off x="5915025" y="54911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8" name="Rectangle 150"/>
          <p:cNvSpPr>
            <a:spLocks noChangeArrowheads="1"/>
          </p:cNvSpPr>
          <p:nvPr/>
        </p:nvSpPr>
        <p:spPr bwMode="auto">
          <a:xfrm>
            <a:off x="6567488" y="5491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19" name="Rectangle 151"/>
          <p:cNvSpPr>
            <a:spLocks noChangeArrowheads="1"/>
          </p:cNvSpPr>
          <p:nvPr/>
        </p:nvSpPr>
        <p:spPr bwMode="auto">
          <a:xfrm>
            <a:off x="623887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0" name="Rectangle 152"/>
          <p:cNvSpPr>
            <a:spLocks noChangeArrowheads="1"/>
          </p:cNvSpPr>
          <p:nvPr/>
        </p:nvSpPr>
        <p:spPr bwMode="auto">
          <a:xfrm>
            <a:off x="59150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1" name="Rectangle 153"/>
          <p:cNvSpPr>
            <a:spLocks noChangeArrowheads="1"/>
          </p:cNvSpPr>
          <p:nvPr/>
        </p:nvSpPr>
        <p:spPr bwMode="auto">
          <a:xfrm>
            <a:off x="6567488" y="5815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2" name="Rectangle 154"/>
          <p:cNvSpPr>
            <a:spLocks noChangeArrowheads="1"/>
          </p:cNvSpPr>
          <p:nvPr/>
        </p:nvSpPr>
        <p:spPr bwMode="auto">
          <a:xfrm>
            <a:off x="6905625" y="44672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3" name="Rectangle 155"/>
          <p:cNvSpPr>
            <a:spLocks noChangeArrowheads="1"/>
          </p:cNvSpPr>
          <p:nvPr/>
        </p:nvSpPr>
        <p:spPr bwMode="auto">
          <a:xfrm>
            <a:off x="6905625" y="4810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4" name="Rectangle 156"/>
          <p:cNvSpPr>
            <a:spLocks noChangeArrowheads="1"/>
          </p:cNvSpPr>
          <p:nvPr/>
        </p:nvSpPr>
        <p:spPr bwMode="auto">
          <a:xfrm>
            <a:off x="6905625" y="5153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5" name="Rectangle 157"/>
          <p:cNvSpPr>
            <a:spLocks noChangeArrowheads="1"/>
          </p:cNvSpPr>
          <p:nvPr/>
        </p:nvSpPr>
        <p:spPr bwMode="auto">
          <a:xfrm>
            <a:off x="6905625" y="5491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6" name="Rectangle 158"/>
          <p:cNvSpPr>
            <a:spLocks noChangeArrowheads="1"/>
          </p:cNvSpPr>
          <p:nvPr/>
        </p:nvSpPr>
        <p:spPr bwMode="auto">
          <a:xfrm>
            <a:off x="6905625" y="5815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7" name="Rectangle 159"/>
          <p:cNvSpPr>
            <a:spLocks noChangeArrowheads="1"/>
          </p:cNvSpPr>
          <p:nvPr/>
        </p:nvSpPr>
        <p:spPr bwMode="auto">
          <a:xfrm>
            <a:off x="7562850" y="44577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8" name="Rectangle 160"/>
          <p:cNvSpPr>
            <a:spLocks noChangeArrowheads="1"/>
          </p:cNvSpPr>
          <p:nvPr/>
        </p:nvSpPr>
        <p:spPr bwMode="auto">
          <a:xfrm>
            <a:off x="7239000" y="44577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29" name="Rectangle 161"/>
          <p:cNvSpPr>
            <a:spLocks noChangeArrowheads="1"/>
          </p:cNvSpPr>
          <p:nvPr/>
        </p:nvSpPr>
        <p:spPr bwMode="auto">
          <a:xfrm>
            <a:off x="7891463" y="4457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0" name="Rectangle 162"/>
          <p:cNvSpPr>
            <a:spLocks noChangeArrowheads="1"/>
          </p:cNvSpPr>
          <p:nvPr/>
        </p:nvSpPr>
        <p:spPr bwMode="auto">
          <a:xfrm>
            <a:off x="7562850" y="4800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1" name="Rectangle 163"/>
          <p:cNvSpPr>
            <a:spLocks noChangeArrowheads="1"/>
          </p:cNvSpPr>
          <p:nvPr/>
        </p:nvSpPr>
        <p:spPr bwMode="auto">
          <a:xfrm>
            <a:off x="7239000" y="4800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2" name="Rectangle 164"/>
          <p:cNvSpPr>
            <a:spLocks noChangeArrowheads="1"/>
          </p:cNvSpPr>
          <p:nvPr/>
        </p:nvSpPr>
        <p:spPr bwMode="auto">
          <a:xfrm>
            <a:off x="7891463" y="48006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3" name="Rectangle 165"/>
          <p:cNvSpPr>
            <a:spLocks noChangeArrowheads="1"/>
          </p:cNvSpPr>
          <p:nvPr/>
        </p:nvSpPr>
        <p:spPr bwMode="auto">
          <a:xfrm>
            <a:off x="7562850" y="51435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4" name="Rectangle 166"/>
          <p:cNvSpPr>
            <a:spLocks noChangeArrowheads="1"/>
          </p:cNvSpPr>
          <p:nvPr/>
        </p:nvSpPr>
        <p:spPr bwMode="auto">
          <a:xfrm>
            <a:off x="72390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5" name="Rectangle 167"/>
          <p:cNvSpPr>
            <a:spLocks noChangeArrowheads="1"/>
          </p:cNvSpPr>
          <p:nvPr/>
        </p:nvSpPr>
        <p:spPr bwMode="auto">
          <a:xfrm>
            <a:off x="7891463" y="51435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6" name="Rectangle 168"/>
          <p:cNvSpPr>
            <a:spLocks noChangeArrowheads="1"/>
          </p:cNvSpPr>
          <p:nvPr/>
        </p:nvSpPr>
        <p:spPr bwMode="auto">
          <a:xfrm>
            <a:off x="7562850" y="5481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7" name="Rectangle 169"/>
          <p:cNvSpPr>
            <a:spLocks noChangeArrowheads="1"/>
          </p:cNvSpPr>
          <p:nvPr/>
        </p:nvSpPr>
        <p:spPr bwMode="auto">
          <a:xfrm>
            <a:off x="7239000" y="5481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8" name="Rectangle 170"/>
          <p:cNvSpPr>
            <a:spLocks noChangeArrowheads="1"/>
          </p:cNvSpPr>
          <p:nvPr/>
        </p:nvSpPr>
        <p:spPr bwMode="auto">
          <a:xfrm>
            <a:off x="7891463" y="54816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39" name="Rectangle 171"/>
          <p:cNvSpPr>
            <a:spLocks noChangeArrowheads="1"/>
          </p:cNvSpPr>
          <p:nvPr/>
        </p:nvSpPr>
        <p:spPr bwMode="auto">
          <a:xfrm>
            <a:off x="756285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0" name="Rectangle 172"/>
          <p:cNvSpPr>
            <a:spLocks noChangeArrowheads="1"/>
          </p:cNvSpPr>
          <p:nvPr/>
        </p:nvSpPr>
        <p:spPr bwMode="auto">
          <a:xfrm>
            <a:off x="72390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1" name="Rectangle 173"/>
          <p:cNvSpPr>
            <a:spLocks noChangeArrowheads="1"/>
          </p:cNvSpPr>
          <p:nvPr/>
        </p:nvSpPr>
        <p:spPr bwMode="auto">
          <a:xfrm>
            <a:off x="7891463" y="5805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2" name="Rectangle 174"/>
          <p:cNvSpPr>
            <a:spLocks noChangeArrowheads="1"/>
          </p:cNvSpPr>
          <p:nvPr/>
        </p:nvSpPr>
        <p:spPr bwMode="auto">
          <a:xfrm>
            <a:off x="8229600" y="4457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3" name="Rectangle 175"/>
          <p:cNvSpPr>
            <a:spLocks noChangeArrowheads="1"/>
          </p:cNvSpPr>
          <p:nvPr/>
        </p:nvSpPr>
        <p:spPr bwMode="auto">
          <a:xfrm>
            <a:off x="8229600" y="4800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4" name="Rectangle 176"/>
          <p:cNvSpPr>
            <a:spLocks noChangeArrowheads="1"/>
          </p:cNvSpPr>
          <p:nvPr/>
        </p:nvSpPr>
        <p:spPr bwMode="auto">
          <a:xfrm>
            <a:off x="8229600" y="51435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5" name="Rectangle 177"/>
          <p:cNvSpPr>
            <a:spLocks noChangeArrowheads="1"/>
          </p:cNvSpPr>
          <p:nvPr/>
        </p:nvSpPr>
        <p:spPr bwMode="auto">
          <a:xfrm>
            <a:off x="8229600" y="54816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6" name="Rectangle 178"/>
          <p:cNvSpPr>
            <a:spLocks noChangeArrowheads="1"/>
          </p:cNvSpPr>
          <p:nvPr/>
        </p:nvSpPr>
        <p:spPr bwMode="auto">
          <a:xfrm>
            <a:off x="8229600" y="5805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947" name="Oval 179"/>
          <p:cNvSpPr>
            <a:spLocks noChangeArrowheads="1"/>
          </p:cNvSpPr>
          <p:nvPr/>
        </p:nvSpPr>
        <p:spPr bwMode="auto">
          <a:xfrm>
            <a:off x="5972175" y="58626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Closing is a dilation followed by an erosion followed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6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7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8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9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0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1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2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3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4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5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6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7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8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39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2840" name="Object 24"/>
          <p:cNvGraphicFramePr>
            <a:graphicFrameLocks noChangeAspect="1"/>
          </p:cNvGraphicFramePr>
          <p:nvPr/>
        </p:nvGraphicFramePr>
        <p:xfrm>
          <a:off x="3767138" y="4191000"/>
          <a:ext cx="16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02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4191000"/>
                        <a:ext cx="16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41" name="Object 25"/>
          <p:cNvGraphicFramePr>
            <a:graphicFrameLocks noChangeAspect="1"/>
          </p:cNvGraphicFramePr>
          <p:nvPr/>
        </p:nvGraphicFramePr>
        <p:xfrm>
          <a:off x="3327400" y="2012950"/>
          <a:ext cx="2463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03" name="Equation" r:id="rId6" imgW="2463480" imgH="342720" progId="Equation.DSMT4">
                  <p:embed/>
                </p:oleObj>
              </mc:Choice>
              <mc:Fallback>
                <p:oleObj name="Equation" r:id="rId6" imgW="24634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012950"/>
                        <a:ext cx="2463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42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204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43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4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5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6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7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8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9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0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1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2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3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4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5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6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7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8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59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0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1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2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3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4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5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6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7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8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69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0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1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2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3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4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5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6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7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8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79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0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1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2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3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4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5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6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7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8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89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0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1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2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3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4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5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6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7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8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99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0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1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2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3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4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5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6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7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8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09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0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1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12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6" name="Rectangle 180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7" name="Rectangle 181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8" name="Rectangle 182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99" name="Rectangle 183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0" name="Rectangle 184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1" name="Rectangle 185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2" name="Rectangle 186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3" name="Rectangle 187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4" name="Rectangle 188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5" name="Rectangle 189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7" name="Rectangle 191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8" name="Rectangle 192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09" name="Rectangle 193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0" name="Rectangle 194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1" name="Rectangle 195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2" name="Rectangle 196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3" name="Rectangle 197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4" name="Rectangle 198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5" name="Rectangle 199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6" name="Oval 200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7" name="Rectangle 201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8" name="Rectangle 202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19" name="Rectangle 203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0" name="Rectangle 204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1" name="Rectangle 205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2" name="Rectangle 206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3" name="Rectangle 207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" name="Rectangle 208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5" name="Rectangle 209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5" name="Rectangle 249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6" name="Rectangle 250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7" name="Rectangle 251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8" name="Rectangle 252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69" name="Rectangle 253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0" name="Rectangle 254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1" name="Rectangle 255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2" name="Rectangle 256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3" name="Rectangle 257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4" name="Rectangle 258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5" name="Rectangle 259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6" name="Rectangle 260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7" name="Rectangle 261"/>
          <p:cNvSpPr>
            <a:spLocks noChangeArrowheads="1"/>
          </p:cNvSpPr>
          <p:nvPr/>
        </p:nvSpPr>
        <p:spPr bwMode="auto">
          <a:xfrm>
            <a:off x="7486650" y="30051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8" name="Rectangle 262"/>
          <p:cNvSpPr>
            <a:spLocks noChangeArrowheads="1"/>
          </p:cNvSpPr>
          <p:nvPr/>
        </p:nvSpPr>
        <p:spPr bwMode="auto">
          <a:xfrm>
            <a:off x="7162800" y="30051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79" name="Rectangle 263"/>
          <p:cNvSpPr>
            <a:spLocks noChangeArrowheads="1"/>
          </p:cNvSpPr>
          <p:nvPr/>
        </p:nvSpPr>
        <p:spPr bwMode="auto">
          <a:xfrm>
            <a:off x="78152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0" name="Rectangle 264"/>
          <p:cNvSpPr>
            <a:spLocks noChangeArrowheads="1"/>
          </p:cNvSpPr>
          <p:nvPr/>
        </p:nvSpPr>
        <p:spPr bwMode="auto">
          <a:xfrm>
            <a:off x="7486650" y="3348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1" name="Rectangle 265"/>
          <p:cNvSpPr>
            <a:spLocks noChangeArrowheads="1"/>
          </p:cNvSpPr>
          <p:nvPr/>
        </p:nvSpPr>
        <p:spPr bwMode="auto">
          <a:xfrm>
            <a:off x="7162800" y="33480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2" name="Rectangle 266"/>
          <p:cNvSpPr>
            <a:spLocks noChangeArrowheads="1"/>
          </p:cNvSpPr>
          <p:nvPr/>
        </p:nvSpPr>
        <p:spPr bwMode="auto">
          <a:xfrm>
            <a:off x="7815263" y="33480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3" name="Rectangle 267"/>
          <p:cNvSpPr>
            <a:spLocks noChangeArrowheads="1"/>
          </p:cNvSpPr>
          <p:nvPr/>
        </p:nvSpPr>
        <p:spPr bwMode="auto">
          <a:xfrm>
            <a:off x="7486650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4" name="Rectangle 268"/>
          <p:cNvSpPr>
            <a:spLocks noChangeArrowheads="1"/>
          </p:cNvSpPr>
          <p:nvPr/>
        </p:nvSpPr>
        <p:spPr bwMode="auto">
          <a:xfrm>
            <a:off x="7162800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5" name="Rectangle 269"/>
          <p:cNvSpPr>
            <a:spLocks noChangeArrowheads="1"/>
          </p:cNvSpPr>
          <p:nvPr/>
        </p:nvSpPr>
        <p:spPr bwMode="auto">
          <a:xfrm>
            <a:off x="78152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6" name="Rectangle 270"/>
          <p:cNvSpPr>
            <a:spLocks noChangeArrowheads="1"/>
          </p:cNvSpPr>
          <p:nvPr/>
        </p:nvSpPr>
        <p:spPr bwMode="auto">
          <a:xfrm>
            <a:off x="748665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7" name="Rectangle 271"/>
          <p:cNvSpPr>
            <a:spLocks noChangeArrowheads="1"/>
          </p:cNvSpPr>
          <p:nvPr/>
        </p:nvSpPr>
        <p:spPr bwMode="auto">
          <a:xfrm>
            <a:off x="71628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8" name="Rectangle 272"/>
          <p:cNvSpPr>
            <a:spLocks noChangeArrowheads="1"/>
          </p:cNvSpPr>
          <p:nvPr/>
        </p:nvSpPr>
        <p:spPr bwMode="auto">
          <a:xfrm>
            <a:off x="78152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89" name="Rectangle 273"/>
          <p:cNvSpPr>
            <a:spLocks noChangeArrowheads="1"/>
          </p:cNvSpPr>
          <p:nvPr/>
        </p:nvSpPr>
        <p:spPr bwMode="auto">
          <a:xfrm>
            <a:off x="748665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0" name="Rectangle 274"/>
          <p:cNvSpPr>
            <a:spLocks noChangeArrowheads="1"/>
          </p:cNvSpPr>
          <p:nvPr/>
        </p:nvSpPr>
        <p:spPr bwMode="auto">
          <a:xfrm>
            <a:off x="716280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1" name="Rectangle 275"/>
          <p:cNvSpPr>
            <a:spLocks noChangeArrowheads="1"/>
          </p:cNvSpPr>
          <p:nvPr/>
        </p:nvSpPr>
        <p:spPr bwMode="auto">
          <a:xfrm>
            <a:off x="78152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2" name="Rectangle 276"/>
          <p:cNvSpPr>
            <a:spLocks noChangeArrowheads="1"/>
          </p:cNvSpPr>
          <p:nvPr/>
        </p:nvSpPr>
        <p:spPr bwMode="auto">
          <a:xfrm>
            <a:off x="81534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3" name="Rectangle 277"/>
          <p:cNvSpPr>
            <a:spLocks noChangeArrowheads="1"/>
          </p:cNvSpPr>
          <p:nvPr/>
        </p:nvSpPr>
        <p:spPr bwMode="auto">
          <a:xfrm>
            <a:off x="8153400" y="3348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4" name="Rectangle 278"/>
          <p:cNvSpPr>
            <a:spLocks noChangeArrowheads="1"/>
          </p:cNvSpPr>
          <p:nvPr/>
        </p:nvSpPr>
        <p:spPr bwMode="auto">
          <a:xfrm>
            <a:off x="8153400" y="36909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5" name="Rectangle 279"/>
          <p:cNvSpPr>
            <a:spLocks noChangeArrowheads="1"/>
          </p:cNvSpPr>
          <p:nvPr/>
        </p:nvSpPr>
        <p:spPr bwMode="auto">
          <a:xfrm>
            <a:off x="8153400" y="40290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6" name="Rectangle 280"/>
          <p:cNvSpPr>
            <a:spLocks noChangeArrowheads="1"/>
          </p:cNvSpPr>
          <p:nvPr/>
        </p:nvSpPr>
        <p:spPr bwMode="auto">
          <a:xfrm>
            <a:off x="8153400" y="43529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7" name="Rectangle 281"/>
          <p:cNvSpPr>
            <a:spLocks noChangeArrowheads="1"/>
          </p:cNvSpPr>
          <p:nvPr/>
        </p:nvSpPr>
        <p:spPr bwMode="auto">
          <a:xfrm>
            <a:off x="6162675" y="29956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8" name="Rectangle 282"/>
          <p:cNvSpPr>
            <a:spLocks noChangeArrowheads="1"/>
          </p:cNvSpPr>
          <p:nvPr/>
        </p:nvSpPr>
        <p:spPr bwMode="auto">
          <a:xfrm>
            <a:off x="58388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99" name="Rectangle 283"/>
          <p:cNvSpPr>
            <a:spLocks noChangeArrowheads="1"/>
          </p:cNvSpPr>
          <p:nvPr/>
        </p:nvSpPr>
        <p:spPr bwMode="auto">
          <a:xfrm>
            <a:off x="6491288" y="29956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0" name="Rectangle 284"/>
          <p:cNvSpPr>
            <a:spLocks noChangeArrowheads="1"/>
          </p:cNvSpPr>
          <p:nvPr/>
        </p:nvSpPr>
        <p:spPr bwMode="auto">
          <a:xfrm>
            <a:off x="6162675" y="33385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1" name="Rectangle 285"/>
          <p:cNvSpPr>
            <a:spLocks noChangeArrowheads="1"/>
          </p:cNvSpPr>
          <p:nvPr/>
        </p:nvSpPr>
        <p:spPr bwMode="auto">
          <a:xfrm>
            <a:off x="58388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2" name="Rectangle 286"/>
          <p:cNvSpPr>
            <a:spLocks noChangeArrowheads="1"/>
          </p:cNvSpPr>
          <p:nvPr/>
        </p:nvSpPr>
        <p:spPr bwMode="auto">
          <a:xfrm>
            <a:off x="64912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3" name="Rectangle 287"/>
          <p:cNvSpPr>
            <a:spLocks noChangeArrowheads="1"/>
          </p:cNvSpPr>
          <p:nvPr/>
        </p:nvSpPr>
        <p:spPr bwMode="auto">
          <a:xfrm>
            <a:off x="6162675" y="36814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4" name="Rectangle 288"/>
          <p:cNvSpPr>
            <a:spLocks noChangeArrowheads="1"/>
          </p:cNvSpPr>
          <p:nvPr/>
        </p:nvSpPr>
        <p:spPr bwMode="auto">
          <a:xfrm>
            <a:off x="58388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5" name="Rectangle 289"/>
          <p:cNvSpPr>
            <a:spLocks noChangeArrowheads="1"/>
          </p:cNvSpPr>
          <p:nvPr/>
        </p:nvSpPr>
        <p:spPr bwMode="auto">
          <a:xfrm>
            <a:off x="6491288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6" name="Rectangle 290"/>
          <p:cNvSpPr>
            <a:spLocks noChangeArrowheads="1"/>
          </p:cNvSpPr>
          <p:nvPr/>
        </p:nvSpPr>
        <p:spPr bwMode="auto">
          <a:xfrm>
            <a:off x="6162675" y="4019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7" name="Rectangle 291"/>
          <p:cNvSpPr>
            <a:spLocks noChangeArrowheads="1"/>
          </p:cNvSpPr>
          <p:nvPr/>
        </p:nvSpPr>
        <p:spPr bwMode="auto">
          <a:xfrm>
            <a:off x="5838825" y="4019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8" name="Rectangle 292"/>
          <p:cNvSpPr>
            <a:spLocks noChangeArrowheads="1"/>
          </p:cNvSpPr>
          <p:nvPr/>
        </p:nvSpPr>
        <p:spPr bwMode="auto">
          <a:xfrm>
            <a:off x="649128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09" name="Rectangle 293"/>
          <p:cNvSpPr>
            <a:spLocks noChangeArrowheads="1"/>
          </p:cNvSpPr>
          <p:nvPr/>
        </p:nvSpPr>
        <p:spPr bwMode="auto">
          <a:xfrm>
            <a:off x="616267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0" name="Rectangle 294"/>
          <p:cNvSpPr>
            <a:spLocks noChangeArrowheads="1"/>
          </p:cNvSpPr>
          <p:nvPr/>
        </p:nvSpPr>
        <p:spPr bwMode="auto">
          <a:xfrm>
            <a:off x="5838825" y="43434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1" name="Rectangle 295"/>
          <p:cNvSpPr>
            <a:spLocks noChangeArrowheads="1"/>
          </p:cNvSpPr>
          <p:nvPr/>
        </p:nvSpPr>
        <p:spPr bwMode="auto">
          <a:xfrm>
            <a:off x="64912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2" name="Rectangle 296"/>
          <p:cNvSpPr>
            <a:spLocks noChangeArrowheads="1"/>
          </p:cNvSpPr>
          <p:nvPr/>
        </p:nvSpPr>
        <p:spPr bwMode="auto">
          <a:xfrm>
            <a:off x="6829425" y="29956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3" name="Rectangle 297"/>
          <p:cNvSpPr>
            <a:spLocks noChangeArrowheads="1"/>
          </p:cNvSpPr>
          <p:nvPr/>
        </p:nvSpPr>
        <p:spPr bwMode="auto">
          <a:xfrm>
            <a:off x="6829425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4" name="Rectangle 298"/>
          <p:cNvSpPr>
            <a:spLocks noChangeArrowheads="1"/>
          </p:cNvSpPr>
          <p:nvPr/>
        </p:nvSpPr>
        <p:spPr bwMode="auto">
          <a:xfrm>
            <a:off x="6829425" y="36814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5" name="Rectangle 299"/>
          <p:cNvSpPr>
            <a:spLocks noChangeArrowheads="1"/>
          </p:cNvSpPr>
          <p:nvPr/>
        </p:nvSpPr>
        <p:spPr bwMode="auto">
          <a:xfrm>
            <a:off x="682942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6" name="Rectangle 300"/>
          <p:cNvSpPr>
            <a:spLocks noChangeArrowheads="1"/>
          </p:cNvSpPr>
          <p:nvPr/>
        </p:nvSpPr>
        <p:spPr bwMode="auto">
          <a:xfrm>
            <a:off x="682942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7" name="Rectangle 301"/>
          <p:cNvSpPr>
            <a:spLocks noChangeArrowheads="1"/>
          </p:cNvSpPr>
          <p:nvPr/>
        </p:nvSpPr>
        <p:spPr bwMode="auto">
          <a:xfrm>
            <a:off x="6162675" y="4672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8" name="Rectangle 302"/>
          <p:cNvSpPr>
            <a:spLocks noChangeArrowheads="1"/>
          </p:cNvSpPr>
          <p:nvPr/>
        </p:nvSpPr>
        <p:spPr bwMode="auto">
          <a:xfrm>
            <a:off x="5838825" y="4672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19" name="Rectangle 303"/>
          <p:cNvSpPr>
            <a:spLocks noChangeArrowheads="1"/>
          </p:cNvSpPr>
          <p:nvPr/>
        </p:nvSpPr>
        <p:spPr bwMode="auto">
          <a:xfrm>
            <a:off x="649128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0" name="Rectangle 304"/>
          <p:cNvSpPr>
            <a:spLocks noChangeArrowheads="1"/>
          </p:cNvSpPr>
          <p:nvPr/>
        </p:nvSpPr>
        <p:spPr bwMode="auto">
          <a:xfrm>
            <a:off x="6162675" y="50149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1" name="Rectangle 305"/>
          <p:cNvSpPr>
            <a:spLocks noChangeArrowheads="1"/>
          </p:cNvSpPr>
          <p:nvPr/>
        </p:nvSpPr>
        <p:spPr bwMode="auto">
          <a:xfrm>
            <a:off x="58388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2" name="Rectangle 306"/>
          <p:cNvSpPr>
            <a:spLocks noChangeArrowheads="1"/>
          </p:cNvSpPr>
          <p:nvPr/>
        </p:nvSpPr>
        <p:spPr bwMode="auto">
          <a:xfrm>
            <a:off x="649128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3" name="Rectangle 307"/>
          <p:cNvSpPr>
            <a:spLocks noChangeArrowheads="1"/>
          </p:cNvSpPr>
          <p:nvPr/>
        </p:nvSpPr>
        <p:spPr bwMode="auto">
          <a:xfrm>
            <a:off x="6162675" y="5357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4" name="Rectangle 308"/>
          <p:cNvSpPr>
            <a:spLocks noChangeArrowheads="1"/>
          </p:cNvSpPr>
          <p:nvPr/>
        </p:nvSpPr>
        <p:spPr bwMode="auto">
          <a:xfrm>
            <a:off x="58388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5" name="Rectangle 309"/>
          <p:cNvSpPr>
            <a:spLocks noChangeArrowheads="1"/>
          </p:cNvSpPr>
          <p:nvPr/>
        </p:nvSpPr>
        <p:spPr bwMode="auto">
          <a:xfrm>
            <a:off x="649128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" name="Rectangle 310"/>
          <p:cNvSpPr>
            <a:spLocks noChangeArrowheads="1"/>
          </p:cNvSpPr>
          <p:nvPr/>
        </p:nvSpPr>
        <p:spPr bwMode="auto">
          <a:xfrm>
            <a:off x="6162675" y="56959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7" name="Rectangle 311"/>
          <p:cNvSpPr>
            <a:spLocks noChangeArrowheads="1"/>
          </p:cNvSpPr>
          <p:nvPr/>
        </p:nvSpPr>
        <p:spPr bwMode="auto">
          <a:xfrm>
            <a:off x="58388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8" name="Rectangle 312"/>
          <p:cNvSpPr>
            <a:spLocks noChangeArrowheads="1"/>
          </p:cNvSpPr>
          <p:nvPr/>
        </p:nvSpPr>
        <p:spPr bwMode="auto">
          <a:xfrm>
            <a:off x="649128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9" name="Rectangle 313"/>
          <p:cNvSpPr>
            <a:spLocks noChangeArrowheads="1"/>
          </p:cNvSpPr>
          <p:nvPr/>
        </p:nvSpPr>
        <p:spPr bwMode="auto">
          <a:xfrm>
            <a:off x="6162675" y="6019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0" name="Rectangle 314"/>
          <p:cNvSpPr>
            <a:spLocks noChangeArrowheads="1"/>
          </p:cNvSpPr>
          <p:nvPr/>
        </p:nvSpPr>
        <p:spPr bwMode="auto">
          <a:xfrm>
            <a:off x="58388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1" name="Rectangle 315"/>
          <p:cNvSpPr>
            <a:spLocks noChangeArrowheads="1"/>
          </p:cNvSpPr>
          <p:nvPr/>
        </p:nvSpPr>
        <p:spPr bwMode="auto">
          <a:xfrm>
            <a:off x="6491288" y="60198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2" name="Rectangle 316"/>
          <p:cNvSpPr>
            <a:spLocks noChangeArrowheads="1"/>
          </p:cNvSpPr>
          <p:nvPr/>
        </p:nvSpPr>
        <p:spPr bwMode="auto">
          <a:xfrm>
            <a:off x="6829425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3" name="Rectangle 317"/>
          <p:cNvSpPr>
            <a:spLocks noChangeArrowheads="1"/>
          </p:cNvSpPr>
          <p:nvPr/>
        </p:nvSpPr>
        <p:spPr bwMode="auto">
          <a:xfrm>
            <a:off x="6829425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4" name="Rectangle 318"/>
          <p:cNvSpPr>
            <a:spLocks noChangeArrowheads="1"/>
          </p:cNvSpPr>
          <p:nvPr/>
        </p:nvSpPr>
        <p:spPr bwMode="auto">
          <a:xfrm>
            <a:off x="6829425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5" name="Rectangle 319"/>
          <p:cNvSpPr>
            <a:spLocks noChangeArrowheads="1"/>
          </p:cNvSpPr>
          <p:nvPr/>
        </p:nvSpPr>
        <p:spPr bwMode="auto">
          <a:xfrm>
            <a:off x="6829425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6" name="Rectangle 320"/>
          <p:cNvSpPr>
            <a:spLocks noChangeArrowheads="1"/>
          </p:cNvSpPr>
          <p:nvPr/>
        </p:nvSpPr>
        <p:spPr bwMode="auto">
          <a:xfrm>
            <a:off x="6829425" y="6019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7" name="Rectangle 321"/>
          <p:cNvSpPr>
            <a:spLocks noChangeArrowheads="1"/>
          </p:cNvSpPr>
          <p:nvPr/>
        </p:nvSpPr>
        <p:spPr bwMode="auto">
          <a:xfrm>
            <a:off x="748665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8" name="Rectangle 322"/>
          <p:cNvSpPr>
            <a:spLocks noChangeArrowheads="1"/>
          </p:cNvSpPr>
          <p:nvPr/>
        </p:nvSpPr>
        <p:spPr bwMode="auto">
          <a:xfrm>
            <a:off x="716280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39" name="Rectangle 323"/>
          <p:cNvSpPr>
            <a:spLocks noChangeArrowheads="1"/>
          </p:cNvSpPr>
          <p:nvPr/>
        </p:nvSpPr>
        <p:spPr bwMode="auto">
          <a:xfrm>
            <a:off x="78152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0" name="Rectangle 324"/>
          <p:cNvSpPr>
            <a:spLocks noChangeArrowheads="1"/>
          </p:cNvSpPr>
          <p:nvPr/>
        </p:nvSpPr>
        <p:spPr bwMode="auto">
          <a:xfrm>
            <a:off x="748665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1" name="Rectangle 325"/>
          <p:cNvSpPr>
            <a:spLocks noChangeArrowheads="1"/>
          </p:cNvSpPr>
          <p:nvPr/>
        </p:nvSpPr>
        <p:spPr bwMode="auto">
          <a:xfrm>
            <a:off x="716280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2" name="Rectangle 326"/>
          <p:cNvSpPr>
            <a:spLocks noChangeArrowheads="1"/>
          </p:cNvSpPr>
          <p:nvPr/>
        </p:nvSpPr>
        <p:spPr bwMode="auto">
          <a:xfrm>
            <a:off x="781526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3" name="Rectangle 327"/>
          <p:cNvSpPr>
            <a:spLocks noChangeArrowheads="1"/>
          </p:cNvSpPr>
          <p:nvPr/>
        </p:nvSpPr>
        <p:spPr bwMode="auto">
          <a:xfrm>
            <a:off x="7486650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4" name="Rectangle 328"/>
          <p:cNvSpPr>
            <a:spLocks noChangeArrowheads="1"/>
          </p:cNvSpPr>
          <p:nvPr/>
        </p:nvSpPr>
        <p:spPr bwMode="auto">
          <a:xfrm>
            <a:off x="71628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5" name="Rectangle 329"/>
          <p:cNvSpPr>
            <a:spLocks noChangeArrowheads="1"/>
          </p:cNvSpPr>
          <p:nvPr/>
        </p:nvSpPr>
        <p:spPr bwMode="auto">
          <a:xfrm>
            <a:off x="78152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6" name="Rectangle 330"/>
          <p:cNvSpPr>
            <a:spLocks noChangeArrowheads="1"/>
          </p:cNvSpPr>
          <p:nvPr/>
        </p:nvSpPr>
        <p:spPr bwMode="auto">
          <a:xfrm>
            <a:off x="748665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7" name="Rectangle 331"/>
          <p:cNvSpPr>
            <a:spLocks noChangeArrowheads="1"/>
          </p:cNvSpPr>
          <p:nvPr/>
        </p:nvSpPr>
        <p:spPr bwMode="auto">
          <a:xfrm>
            <a:off x="716280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8" name="Rectangle 332"/>
          <p:cNvSpPr>
            <a:spLocks noChangeArrowheads="1"/>
          </p:cNvSpPr>
          <p:nvPr/>
        </p:nvSpPr>
        <p:spPr bwMode="auto">
          <a:xfrm>
            <a:off x="78152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49" name="Rectangle 333"/>
          <p:cNvSpPr>
            <a:spLocks noChangeArrowheads="1"/>
          </p:cNvSpPr>
          <p:nvPr/>
        </p:nvSpPr>
        <p:spPr bwMode="auto">
          <a:xfrm>
            <a:off x="748665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0" name="Rectangle 334"/>
          <p:cNvSpPr>
            <a:spLocks noChangeArrowheads="1"/>
          </p:cNvSpPr>
          <p:nvPr/>
        </p:nvSpPr>
        <p:spPr bwMode="auto">
          <a:xfrm>
            <a:off x="716280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1" name="Rectangle 335"/>
          <p:cNvSpPr>
            <a:spLocks noChangeArrowheads="1"/>
          </p:cNvSpPr>
          <p:nvPr/>
        </p:nvSpPr>
        <p:spPr bwMode="auto">
          <a:xfrm>
            <a:off x="7815263" y="60102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2" name="Rectangle 336"/>
          <p:cNvSpPr>
            <a:spLocks noChangeArrowheads="1"/>
          </p:cNvSpPr>
          <p:nvPr/>
        </p:nvSpPr>
        <p:spPr bwMode="auto">
          <a:xfrm>
            <a:off x="8153400" y="4662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3" name="Rectangle 337"/>
          <p:cNvSpPr>
            <a:spLocks noChangeArrowheads="1"/>
          </p:cNvSpPr>
          <p:nvPr/>
        </p:nvSpPr>
        <p:spPr bwMode="auto">
          <a:xfrm>
            <a:off x="8153400" y="50053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4" name="Rectangle 338"/>
          <p:cNvSpPr>
            <a:spLocks noChangeArrowheads="1"/>
          </p:cNvSpPr>
          <p:nvPr/>
        </p:nvSpPr>
        <p:spPr bwMode="auto">
          <a:xfrm>
            <a:off x="8153400" y="53482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5" name="Rectangle 339"/>
          <p:cNvSpPr>
            <a:spLocks noChangeArrowheads="1"/>
          </p:cNvSpPr>
          <p:nvPr/>
        </p:nvSpPr>
        <p:spPr bwMode="auto">
          <a:xfrm>
            <a:off x="8153400" y="56864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6" name="Rectangle 340"/>
          <p:cNvSpPr>
            <a:spLocks noChangeArrowheads="1"/>
          </p:cNvSpPr>
          <p:nvPr/>
        </p:nvSpPr>
        <p:spPr bwMode="auto">
          <a:xfrm>
            <a:off x="815340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7" name="Rectangle 341"/>
          <p:cNvSpPr>
            <a:spLocks noChangeArrowheads="1"/>
          </p:cNvSpPr>
          <p:nvPr/>
        </p:nvSpPr>
        <p:spPr bwMode="auto">
          <a:xfrm>
            <a:off x="55006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8" name="Rectangle 342"/>
          <p:cNvSpPr>
            <a:spLocks noChangeArrowheads="1"/>
          </p:cNvSpPr>
          <p:nvPr/>
        </p:nvSpPr>
        <p:spPr bwMode="auto">
          <a:xfrm>
            <a:off x="55006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59" name="Rectangle 343"/>
          <p:cNvSpPr>
            <a:spLocks noChangeArrowheads="1"/>
          </p:cNvSpPr>
          <p:nvPr/>
        </p:nvSpPr>
        <p:spPr bwMode="auto">
          <a:xfrm>
            <a:off x="55006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0" name="Rectangle 344"/>
          <p:cNvSpPr>
            <a:spLocks noChangeArrowheads="1"/>
          </p:cNvSpPr>
          <p:nvPr/>
        </p:nvSpPr>
        <p:spPr bwMode="auto">
          <a:xfrm>
            <a:off x="55006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1" name="Rectangle 345"/>
          <p:cNvSpPr>
            <a:spLocks noChangeArrowheads="1"/>
          </p:cNvSpPr>
          <p:nvPr/>
        </p:nvSpPr>
        <p:spPr bwMode="auto">
          <a:xfrm>
            <a:off x="55006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2" name="Rectangle 346"/>
          <p:cNvSpPr>
            <a:spLocks noChangeArrowheads="1"/>
          </p:cNvSpPr>
          <p:nvPr/>
        </p:nvSpPr>
        <p:spPr bwMode="auto">
          <a:xfrm>
            <a:off x="55006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3" name="Rectangle 347"/>
          <p:cNvSpPr>
            <a:spLocks noChangeArrowheads="1"/>
          </p:cNvSpPr>
          <p:nvPr/>
        </p:nvSpPr>
        <p:spPr bwMode="auto">
          <a:xfrm>
            <a:off x="55006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4" name="Rectangle 348"/>
          <p:cNvSpPr>
            <a:spLocks noChangeArrowheads="1"/>
          </p:cNvSpPr>
          <p:nvPr/>
        </p:nvSpPr>
        <p:spPr bwMode="auto">
          <a:xfrm>
            <a:off x="55006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5" name="Rectangle 349"/>
          <p:cNvSpPr>
            <a:spLocks noChangeArrowheads="1"/>
          </p:cNvSpPr>
          <p:nvPr/>
        </p:nvSpPr>
        <p:spPr bwMode="auto">
          <a:xfrm>
            <a:off x="55006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6" name="Rectangle 350"/>
          <p:cNvSpPr>
            <a:spLocks noChangeArrowheads="1"/>
          </p:cNvSpPr>
          <p:nvPr/>
        </p:nvSpPr>
        <p:spPr bwMode="auto">
          <a:xfrm>
            <a:off x="55006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8" name="Rectangle 352"/>
          <p:cNvSpPr>
            <a:spLocks noChangeArrowheads="1"/>
          </p:cNvSpPr>
          <p:nvPr/>
        </p:nvSpPr>
        <p:spPr bwMode="auto">
          <a:xfrm>
            <a:off x="616267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69" name="Rectangle 353"/>
          <p:cNvSpPr>
            <a:spLocks noChangeArrowheads="1"/>
          </p:cNvSpPr>
          <p:nvPr/>
        </p:nvSpPr>
        <p:spPr bwMode="auto">
          <a:xfrm>
            <a:off x="58388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0" name="Rectangle 354"/>
          <p:cNvSpPr>
            <a:spLocks noChangeArrowheads="1"/>
          </p:cNvSpPr>
          <p:nvPr/>
        </p:nvSpPr>
        <p:spPr bwMode="auto">
          <a:xfrm>
            <a:off x="64912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1" name="Rectangle 355"/>
          <p:cNvSpPr>
            <a:spLocks noChangeArrowheads="1"/>
          </p:cNvSpPr>
          <p:nvPr/>
        </p:nvSpPr>
        <p:spPr bwMode="auto">
          <a:xfrm>
            <a:off x="68294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2" name="Rectangle 356"/>
          <p:cNvSpPr>
            <a:spLocks noChangeArrowheads="1"/>
          </p:cNvSpPr>
          <p:nvPr/>
        </p:nvSpPr>
        <p:spPr bwMode="auto">
          <a:xfrm>
            <a:off x="748665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3" name="Rectangle 357"/>
          <p:cNvSpPr>
            <a:spLocks noChangeArrowheads="1"/>
          </p:cNvSpPr>
          <p:nvPr/>
        </p:nvSpPr>
        <p:spPr bwMode="auto">
          <a:xfrm>
            <a:off x="71628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4" name="Rectangle 358"/>
          <p:cNvSpPr>
            <a:spLocks noChangeArrowheads="1"/>
          </p:cNvSpPr>
          <p:nvPr/>
        </p:nvSpPr>
        <p:spPr bwMode="auto">
          <a:xfrm>
            <a:off x="78152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5" name="Rectangle 359"/>
          <p:cNvSpPr>
            <a:spLocks noChangeArrowheads="1"/>
          </p:cNvSpPr>
          <p:nvPr/>
        </p:nvSpPr>
        <p:spPr bwMode="auto">
          <a:xfrm>
            <a:off x="81534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6" name="Rectangle 360"/>
          <p:cNvSpPr>
            <a:spLocks noChangeArrowheads="1"/>
          </p:cNvSpPr>
          <p:nvPr/>
        </p:nvSpPr>
        <p:spPr bwMode="auto">
          <a:xfrm>
            <a:off x="55006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7" name="Oval 361"/>
          <p:cNvSpPr>
            <a:spLocks noChangeArrowheads="1"/>
          </p:cNvSpPr>
          <p:nvPr/>
        </p:nvSpPr>
        <p:spPr bwMode="auto">
          <a:xfrm>
            <a:off x="5557838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8" name="Rectangle 362"/>
          <p:cNvSpPr>
            <a:spLocks noChangeArrowheads="1"/>
          </p:cNvSpPr>
          <p:nvPr/>
        </p:nvSpPr>
        <p:spPr bwMode="auto">
          <a:xfrm>
            <a:off x="748665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79" name="Rectangle 363"/>
          <p:cNvSpPr>
            <a:spLocks noChangeArrowheads="1"/>
          </p:cNvSpPr>
          <p:nvPr/>
        </p:nvSpPr>
        <p:spPr bwMode="auto">
          <a:xfrm>
            <a:off x="71628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0" name="Rectangle 364"/>
          <p:cNvSpPr>
            <a:spLocks noChangeArrowheads="1"/>
          </p:cNvSpPr>
          <p:nvPr/>
        </p:nvSpPr>
        <p:spPr bwMode="auto">
          <a:xfrm>
            <a:off x="78152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1" name="Rectangle 365"/>
          <p:cNvSpPr>
            <a:spLocks noChangeArrowheads="1"/>
          </p:cNvSpPr>
          <p:nvPr/>
        </p:nvSpPr>
        <p:spPr bwMode="auto">
          <a:xfrm>
            <a:off x="81534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2" name="Rectangle 366"/>
          <p:cNvSpPr>
            <a:spLocks noChangeArrowheads="1"/>
          </p:cNvSpPr>
          <p:nvPr/>
        </p:nvSpPr>
        <p:spPr bwMode="auto">
          <a:xfrm>
            <a:off x="616267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3" name="Rectangle 367"/>
          <p:cNvSpPr>
            <a:spLocks noChangeArrowheads="1"/>
          </p:cNvSpPr>
          <p:nvPr/>
        </p:nvSpPr>
        <p:spPr bwMode="auto">
          <a:xfrm>
            <a:off x="58388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4" name="Rectangle 368"/>
          <p:cNvSpPr>
            <a:spLocks noChangeArrowheads="1"/>
          </p:cNvSpPr>
          <p:nvPr/>
        </p:nvSpPr>
        <p:spPr bwMode="auto">
          <a:xfrm>
            <a:off x="64912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5" name="Rectangle 369"/>
          <p:cNvSpPr>
            <a:spLocks noChangeArrowheads="1"/>
          </p:cNvSpPr>
          <p:nvPr/>
        </p:nvSpPr>
        <p:spPr bwMode="auto">
          <a:xfrm>
            <a:off x="68294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6" name="Rectangle 370"/>
          <p:cNvSpPr>
            <a:spLocks noChangeArrowheads="1"/>
          </p:cNvSpPr>
          <p:nvPr/>
        </p:nvSpPr>
        <p:spPr bwMode="auto">
          <a:xfrm>
            <a:off x="55006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7" name="Rectangle 371"/>
          <p:cNvSpPr>
            <a:spLocks noChangeArrowheads="1"/>
          </p:cNvSpPr>
          <p:nvPr/>
        </p:nvSpPr>
        <p:spPr bwMode="auto">
          <a:xfrm>
            <a:off x="8486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8" name="Rectangle 372"/>
          <p:cNvSpPr>
            <a:spLocks noChangeArrowheads="1"/>
          </p:cNvSpPr>
          <p:nvPr/>
        </p:nvSpPr>
        <p:spPr bwMode="auto">
          <a:xfrm>
            <a:off x="8486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89" name="Rectangle 373"/>
          <p:cNvSpPr>
            <a:spLocks noChangeArrowheads="1"/>
          </p:cNvSpPr>
          <p:nvPr/>
        </p:nvSpPr>
        <p:spPr bwMode="auto">
          <a:xfrm>
            <a:off x="8486775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0" name="Rectangle 374"/>
          <p:cNvSpPr>
            <a:spLocks noChangeArrowheads="1"/>
          </p:cNvSpPr>
          <p:nvPr/>
        </p:nvSpPr>
        <p:spPr bwMode="auto">
          <a:xfrm>
            <a:off x="84867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1" name="Rectangle 375"/>
          <p:cNvSpPr>
            <a:spLocks noChangeArrowheads="1"/>
          </p:cNvSpPr>
          <p:nvPr/>
        </p:nvSpPr>
        <p:spPr bwMode="auto">
          <a:xfrm>
            <a:off x="84867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2" name="Rectangle 376"/>
          <p:cNvSpPr>
            <a:spLocks noChangeArrowheads="1"/>
          </p:cNvSpPr>
          <p:nvPr/>
        </p:nvSpPr>
        <p:spPr bwMode="auto">
          <a:xfrm>
            <a:off x="84867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3" name="Rectangle 377"/>
          <p:cNvSpPr>
            <a:spLocks noChangeArrowheads="1"/>
          </p:cNvSpPr>
          <p:nvPr/>
        </p:nvSpPr>
        <p:spPr bwMode="auto">
          <a:xfrm>
            <a:off x="8486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4" name="Rectangle 378"/>
          <p:cNvSpPr>
            <a:spLocks noChangeArrowheads="1"/>
          </p:cNvSpPr>
          <p:nvPr/>
        </p:nvSpPr>
        <p:spPr bwMode="auto">
          <a:xfrm>
            <a:off x="8486775" y="5348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5" name="Rectangle 379"/>
          <p:cNvSpPr>
            <a:spLocks noChangeArrowheads="1"/>
          </p:cNvSpPr>
          <p:nvPr/>
        </p:nvSpPr>
        <p:spPr bwMode="auto">
          <a:xfrm>
            <a:off x="8486775" y="5686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6" name="Rectangle 380"/>
          <p:cNvSpPr>
            <a:spLocks noChangeArrowheads="1"/>
          </p:cNvSpPr>
          <p:nvPr/>
        </p:nvSpPr>
        <p:spPr bwMode="auto">
          <a:xfrm>
            <a:off x="8486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7" name="Rectangle 381"/>
          <p:cNvSpPr>
            <a:spLocks noChangeArrowheads="1"/>
          </p:cNvSpPr>
          <p:nvPr/>
        </p:nvSpPr>
        <p:spPr bwMode="auto">
          <a:xfrm>
            <a:off x="8486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98" name="Rectangle 382"/>
          <p:cNvSpPr>
            <a:spLocks noChangeArrowheads="1"/>
          </p:cNvSpPr>
          <p:nvPr/>
        </p:nvSpPr>
        <p:spPr bwMode="auto">
          <a:xfrm>
            <a:off x="8486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Closing is a dilation followed by an erosion followed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9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1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2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4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5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6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87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4888" name="Object 24"/>
          <p:cNvGraphicFramePr>
            <a:graphicFrameLocks noChangeAspect="1"/>
          </p:cNvGraphicFramePr>
          <p:nvPr/>
        </p:nvGraphicFramePr>
        <p:xfrm>
          <a:off x="3767138" y="4191000"/>
          <a:ext cx="16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28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4191000"/>
                        <a:ext cx="16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89" name="Object 25"/>
          <p:cNvGraphicFramePr>
            <a:graphicFrameLocks noChangeAspect="1"/>
          </p:cNvGraphicFramePr>
          <p:nvPr/>
        </p:nvGraphicFramePr>
        <p:xfrm>
          <a:off x="3327400" y="2012950"/>
          <a:ext cx="2463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29" name="Equation" r:id="rId6" imgW="2463480" imgH="342720" progId="Equation.DSMT4">
                  <p:embed/>
                </p:oleObj>
              </mc:Choice>
              <mc:Fallback>
                <p:oleObj name="Equation" r:id="rId6" imgW="24634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012950"/>
                        <a:ext cx="2463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90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30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91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2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3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4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5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6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7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8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99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0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1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2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3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4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5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6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7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8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09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0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1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2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3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4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5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6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7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8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19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0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1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2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3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4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5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6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7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8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29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0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1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2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3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4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5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6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7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8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39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0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1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2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3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4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5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6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7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8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49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0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1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2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3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4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5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6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7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8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59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0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1" name="Rectangle 97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2" name="Rectangle 98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3" name="Rectangle 99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4" name="Rectangle 100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5" name="Rectangle 101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6" name="Rectangle 102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7" name="Rectangle 103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8" name="Rectangle 104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69" name="Rectangle 105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0" name="Rectangle 106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2" name="Rectangle 108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3" name="Rectangle 109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4" name="Rectangle 110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5" name="Rectangle 111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6" name="Rectangle 112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7" name="Rectangle 113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8" name="Rectangle 114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79" name="Rectangle 115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0" name="Rectangle 116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1" name="Oval 117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2" name="Rectangle 118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3" name="Rectangle 119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4" name="Rectangle 120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5" name="Rectangle 121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6" name="Rectangle 122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7" name="Rectangle 123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8" name="Rectangle 124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89" name="Rectangle 125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0" name="Rectangle 126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1" name="Rectangle 127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2" name="Rectangle 128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3" name="Rectangle 129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4" name="Rectangle 130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5" name="Rectangle 131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6" name="Rectangle 132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7" name="Rectangle 133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8" name="Rectangle 134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999" name="Rectangle 135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0" name="Rectangle 136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1" name="Rectangle 137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2" name="Rectangle 138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3" name="Rectangle 139"/>
          <p:cNvSpPr>
            <a:spLocks noChangeArrowheads="1"/>
          </p:cNvSpPr>
          <p:nvPr/>
        </p:nvSpPr>
        <p:spPr bwMode="auto">
          <a:xfrm>
            <a:off x="7486650" y="3005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4" name="Rectangle 140"/>
          <p:cNvSpPr>
            <a:spLocks noChangeArrowheads="1"/>
          </p:cNvSpPr>
          <p:nvPr/>
        </p:nvSpPr>
        <p:spPr bwMode="auto">
          <a:xfrm>
            <a:off x="7162800" y="30051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5" name="Rectangle 141"/>
          <p:cNvSpPr>
            <a:spLocks noChangeArrowheads="1"/>
          </p:cNvSpPr>
          <p:nvPr/>
        </p:nvSpPr>
        <p:spPr bwMode="auto">
          <a:xfrm>
            <a:off x="78152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6" name="Rectangle 142"/>
          <p:cNvSpPr>
            <a:spLocks noChangeArrowheads="1"/>
          </p:cNvSpPr>
          <p:nvPr/>
        </p:nvSpPr>
        <p:spPr bwMode="auto">
          <a:xfrm>
            <a:off x="7486650" y="33480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7" name="Rectangle 143"/>
          <p:cNvSpPr>
            <a:spLocks noChangeArrowheads="1"/>
          </p:cNvSpPr>
          <p:nvPr/>
        </p:nvSpPr>
        <p:spPr bwMode="auto">
          <a:xfrm>
            <a:off x="7162800" y="33480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8" name="Rectangle 144"/>
          <p:cNvSpPr>
            <a:spLocks noChangeArrowheads="1"/>
          </p:cNvSpPr>
          <p:nvPr/>
        </p:nvSpPr>
        <p:spPr bwMode="auto">
          <a:xfrm>
            <a:off x="7815263" y="33480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09" name="Rectangle 145"/>
          <p:cNvSpPr>
            <a:spLocks noChangeArrowheads="1"/>
          </p:cNvSpPr>
          <p:nvPr/>
        </p:nvSpPr>
        <p:spPr bwMode="auto">
          <a:xfrm>
            <a:off x="7486650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0" name="Rectangle 146"/>
          <p:cNvSpPr>
            <a:spLocks noChangeArrowheads="1"/>
          </p:cNvSpPr>
          <p:nvPr/>
        </p:nvSpPr>
        <p:spPr bwMode="auto">
          <a:xfrm>
            <a:off x="7162800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1" name="Rectangle 147"/>
          <p:cNvSpPr>
            <a:spLocks noChangeArrowheads="1"/>
          </p:cNvSpPr>
          <p:nvPr/>
        </p:nvSpPr>
        <p:spPr bwMode="auto">
          <a:xfrm>
            <a:off x="78152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2" name="Rectangle 148"/>
          <p:cNvSpPr>
            <a:spLocks noChangeArrowheads="1"/>
          </p:cNvSpPr>
          <p:nvPr/>
        </p:nvSpPr>
        <p:spPr bwMode="auto">
          <a:xfrm>
            <a:off x="748665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3" name="Rectangle 149"/>
          <p:cNvSpPr>
            <a:spLocks noChangeArrowheads="1"/>
          </p:cNvSpPr>
          <p:nvPr/>
        </p:nvSpPr>
        <p:spPr bwMode="auto">
          <a:xfrm>
            <a:off x="71628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4" name="Rectangle 150"/>
          <p:cNvSpPr>
            <a:spLocks noChangeArrowheads="1"/>
          </p:cNvSpPr>
          <p:nvPr/>
        </p:nvSpPr>
        <p:spPr bwMode="auto">
          <a:xfrm>
            <a:off x="78152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5" name="Rectangle 151"/>
          <p:cNvSpPr>
            <a:spLocks noChangeArrowheads="1"/>
          </p:cNvSpPr>
          <p:nvPr/>
        </p:nvSpPr>
        <p:spPr bwMode="auto">
          <a:xfrm>
            <a:off x="748665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6" name="Rectangle 152"/>
          <p:cNvSpPr>
            <a:spLocks noChangeArrowheads="1"/>
          </p:cNvSpPr>
          <p:nvPr/>
        </p:nvSpPr>
        <p:spPr bwMode="auto">
          <a:xfrm>
            <a:off x="716280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7" name="Rectangle 153"/>
          <p:cNvSpPr>
            <a:spLocks noChangeArrowheads="1"/>
          </p:cNvSpPr>
          <p:nvPr/>
        </p:nvSpPr>
        <p:spPr bwMode="auto">
          <a:xfrm>
            <a:off x="78152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8" name="Rectangle 154"/>
          <p:cNvSpPr>
            <a:spLocks noChangeArrowheads="1"/>
          </p:cNvSpPr>
          <p:nvPr/>
        </p:nvSpPr>
        <p:spPr bwMode="auto">
          <a:xfrm>
            <a:off x="81534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19" name="Rectangle 155"/>
          <p:cNvSpPr>
            <a:spLocks noChangeArrowheads="1"/>
          </p:cNvSpPr>
          <p:nvPr/>
        </p:nvSpPr>
        <p:spPr bwMode="auto">
          <a:xfrm>
            <a:off x="8153400" y="33480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0" name="Rectangle 156"/>
          <p:cNvSpPr>
            <a:spLocks noChangeArrowheads="1"/>
          </p:cNvSpPr>
          <p:nvPr/>
        </p:nvSpPr>
        <p:spPr bwMode="auto">
          <a:xfrm>
            <a:off x="8153400" y="3690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1" name="Rectangle 157"/>
          <p:cNvSpPr>
            <a:spLocks noChangeArrowheads="1"/>
          </p:cNvSpPr>
          <p:nvPr/>
        </p:nvSpPr>
        <p:spPr bwMode="auto">
          <a:xfrm>
            <a:off x="8153400" y="4029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2" name="Rectangle 158"/>
          <p:cNvSpPr>
            <a:spLocks noChangeArrowheads="1"/>
          </p:cNvSpPr>
          <p:nvPr/>
        </p:nvSpPr>
        <p:spPr bwMode="auto">
          <a:xfrm>
            <a:off x="8153400" y="4352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3" name="Rectangle 159"/>
          <p:cNvSpPr>
            <a:spLocks noChangeArrowheads="1"/>
          </p:cNvSpPr>
          <p:nvPr/>
        </p:nvSpPr>
        <p:spPr bwMode="auto">
          <a:xfrm>
            <a:off x="6162675" y="2995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4" name="Rectangle 160"/>
          <p:cNvSpPr>
            <a:spLocks noChangeArrowheads="1"/>
          </p:cNvSpPr>
          <p:nvPr/>
        </p:nvSpPr>
        <p:spPr bwMode="auto">
          <a:xfrm>
            <a:off x="58388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5" name="Rectangle 161"/>
          <p:cNvSpPr>
            <a:spLocks noChangeArrowheads="1"/>
          </p:cNvSpPr>
          <p:nvPr/>
        </p:nvSpPr>
        <p:spPr bwMode="auto">
          <a:xfrm>
            <a:off x="6491288" y="2995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6" name="Rectangle 162"/>
          <p:cNvSpPr>
            <a:spLocks noChangeArrowheads="1"/>
          </p:cNvSpPr>
          <p:nvPr/>
        </p:nvSpPr>
        <p:spPr bwMode="auto">
          <a:xfrm>
            <a:off x="6162675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7" name="Rectangle 163"/>
          <p:cNvSpPr>
            <a:spLocks noChangeArrowheads="1"/>
          </p:cNvSpPr>
          <p:nvPr/>
        </p:nvSpPr>
        <p:spPr bwMode="auto">
          <a:xfrm>
            <a:off x="58388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8" name="Rectangle 164"/>
          <p:cNvSpPr>
            <a:spLocks noChangeArrowheads="1"/>
          </p:cNvSpPr>
          <p:nvPr/>
        </p:nvSpPr>
        <p:spPr bwMode="auto">
          <a:xfrm>
            <a:off x="64912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29" name="Rectangle 165"/>
          <p:cNvSpPr>
            <a:spLocks noChangeArrowheads="1"/>
          </p:cNvSpPr>
          <p:nvPr/>
        </p:nvSpPr>
        <p:spPr bwMode="auto">
          <a:xfrm>
            <a:off x="6162675" y="36814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0" name="Rectangle 166"/>
          <p:cNvSpPr>
            <a:spLocks noChangeArrowheads="1"/>
          </p:cNvSpPr>
          <p:nvPr/>
        </p:nvSpPr>
        <p:spPr bwMode="auto">
          <a:xfrm>
            <a:off x="58388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1" name="Rectangle 167"/>
          <p:cNvSpPr>
            <a:spLocks noChangeArrowheads="1"/>
          </p:cNvSpPr>
          <p:nvPr/>
        </p:nvSpPr>
        <p:spPr bwMode="auto">
          <a:xfrm>
            <a:off x="6491288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2" name="Rectangle 168"/>
          <p:cNvSpPr>
            <a:spLocks noChangeArrowheads="1"/>
          </p:cNvSpPr>
          <p:nvPr/>
        </p:nvSpPr>
        <p:spPr bwMode="auto">
          <a:xfrm>
            <a:off x="6162675" y="40195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3" name="Rectangle 169"/>
          <p:cNvSpPr>
            <a:spLocks noChangeArrowheads="1"/>
          </p:cNvSpPr>
          <p:nvPr/>
        </p:nvSpPr>
        <p:spPr bwMode="auto">
          <a:xfrm>
            <a:off x="5838825" y="40195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4" name="Rectangle 170"/>
          <p:cNvSpPr>
            <a:spLocks noChangeArrowheads="1"/>
          </p:cNvSpPr>
          <p:nvPr/>
        </p:nvSpPr>
        <p:spPr bwMode="auto">
          <a:xfrm>
            <a:off x="649128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5" name="Rectangle 171"/>
          <p:cNvSpPr>
            <a:spLocks noChangeArrowheads="1"/>
          </p:cNvSpPr>
          <p:nvPr/>
        </p:nvSpPr>
        <p:spPr bwMode="auto">
          <a:xfrm>
            <a:off x="616267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6" name="Rectangle 172"/>
          <p:cNvSpPr>
            <a:spLocks noChangeArrowheads="1"/>
          </p:cNvSpPr>
          <p:nvPr/>
        </p:nvSpPr>
        <p:spPr bwMode="auto">
          <a:xfrm>
            <a:off x="5838825" y="43434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7" name="Rectangle 173"/>
          <p:cNvSpPr>
            <a:spLocks noChangeArrowheads="1"/>
          </p:cNvSpPr>
          <p:nvPr/>
        </p:nvSpPr>
        <p:spPr bwMode="auto">
          <a:xfrm>
            <a:off x="64912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8" name="Rectangle 174"/>
          <p:cNvSpPr>
            <a:spLocks noChangeArrowheads="1"/>
          </p:cNvSpPr>
          <p:nvPr/>
        </p:nvSpPr>
        <p:spPr bwMode="auto">
          <a:xfrm>
            <a:off x="6829425" y="2995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39" name="Rectangle 175"/>
          <p:cNvSpPr>
            <a:spLocks noChangeArrowheads="1"/>
          </p:cNvSpPr>
          <p:nvPr/>
        </p:nvSpPr>
        <p:spPr bwMode="auto">
          <a:xfrm>
            <a:off x="6829425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0" name="Rectangle 176"/>
          <p:cNvSpPr>
            <a:spLocks noChangeArrowheads="1"/>
          </p:cNvSpPr>
          <p:nvPr/>
        </p:nvSpPr>
        <p:spPr bwMode="auto">
          <a:xfrm>
            <a:off x="6829425" y="36814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1" name="Rectangle 177"/>
          <p:cNvSpPr>
            <a:spLocks noChangeArrowheads="1"/>
          </p:cNvSpPr>
          <p:nvPr/>
        </p:nvSpPr>
        <p:spPr bwMode="auto">
          <a:xfrm>
            <a:off x="682942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2" name="Rectangle 178"/>
          <p:cNvSpPr>
            <a:spLocks noChangeArrowheads="1"/>
          </p:cNvSpPr>
          <p:nvPr/>
        </p:nvSpPr>
        <p:spPr bwMode="auto">
          <a:xfrm>
            <a:off x="682942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3" name="Rectangle 179"/>
          <p:cNvSpPr>
            <a:spLocks noChangeArrowheads="1"/>
          </p:cNvSpPr>
          <p:nvPr/>
        </p:nvSpPr>
        <p:spPr bwMode="auto">
          <a:xfrm>
            <a:off x="6162675" y="4672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4" name="Rectangle 180"/>
          <p:cNvSpPr>
            <a:spLocks noChangeArrowheads="1"/>
          </p:cNvSpPr>
          <p:nvPr/>
        </p:nvSpPr>
        <p:spPr bwMode="auto">
          <a:xfrm>
            <a:off x="5838825" y="4672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5" name="Rectangle 181"/>
          <p:cNvSpPr>
            <a:spLocks noChangeArrowheads="1"/>
          </p:cNvSpPr>
          <p:nvPr/>
        </p:nvSpPr>
        <p:spPr bwMode="auto">
          <a:xfrm>
            <a:off x="649128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6" name="Rectangle 182"/>
          <p:cNvSpPr>
            <a:spLocks noChangeArrowheads="1"/>
          </p:cNvSpPr>
          <p:nvPr/>
        </p:nvSpPr>
        <p:spPr bwMode="auto">
          <a:xfrm>
            <a:off x="6162675" y="50149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7" name="Rectangle 183"/>
          <p:cNvSpPr>
            <a:spLocks noChangeArrowheads="1"/>
          </p:cNvSpPr>
          <p:nvPr/>
        </p:nvSpPr>
        <p:spPr bwMode="auto">
          <a:xfrm>
            <a:off x="58388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8" name="Rectangle 184"/>
          <p:cNvSpPr>
            <a:spLocks noChangeArrowheads="1"/>
          </p:cNvSpPr>
          <p:nvPr/>
        </p:nvSpPr>
        <p:spPr bwMode="auto">
          <a:xfrm>
            <a:off x="649128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49" name="Rectangle 185"/>
          <p:cNvSpPr>
            <a:spLocks noChangeArrowheads="1"/>
          </p:cNvSpPr>
          <p:nvPr/>
        </p:nvSpPr>
        <p:spPr bwMode="auto">
          <a:xfrm>
            <a:off x="6162675" y="53578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0" name="Rectangle 186"/>
          <p:cNvSpPr>
            <a:spLocks noChangeArrowheads="1"/>
          </p:cNvSpPr>
          <p:nvPr/>
        </p:nvSpPr>
        <p:spPr bwMode="auto">
          <a:xfrm>
            <a:off x="58388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1" name="Rectangle 187"/>
          <p:cNvSpPr>
            <a:spLocks noChangeArrowheads="1"/>
          </p:cNvSpPr>
          <p:nvPr/>
        </p:nvSpPr>
        <p:spPr bwMode="auto">
          <a:xfrm>
            <a:off x="649128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2" name="Rectangle 188"/>
          <p:cNvSpPr>
            <a:spLocks noChangeArrowheads="1"/>
          </p:cNvSpPr>
          <p:nvPr/>
        </p:nvSpPr>
        <p:spPr bwMode="auto">
          <a:xfrm>
            <a:off x="6162675" y="56959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3" name="Rectangle 189"/>
          <p:cNvSpPr>
            <a:spLocks noChangeArrowheads="1"/>
          </p:cNvSpPr>
          <p:nvPr/>
        </p:nvSpPr>
        <p:spPr bwMode="auto">
          <a:xfrm>
            <a:off x="58388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4" name="Rectangle 190"/>
          <p:cNvSpPr>
            <a:spLocks noChangeArrowheads="1"/>
          </p:cNvSpPr>
          <p:nvPr/>
        </p:nvSpPr>
        <p:spPr bwMode="auto">
          <a:xfrm>
            <a:off x="649128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5" name="Rectangle 191"/>
          <p:cNvSpPr>
            <a:spLocks noChangeArrowheads="1"/>
          </p:cNvSpPr>
          <p:nvPr/>
        </p:nvSpPr>
        <p:spPr bwMode="auto">
          <a:xfrm>
            <a:off x="6162675" y="6019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6" name="Rectangle 192"/>
          <p:cNvSpPr>
            <a:spLocks noChangeArrowheads="1"/>
          </p:cNvSpPr>
          <p:nvPr/>
        </p:nvSpPr>
        <p:spPr bwMode="auto">
          <a:xfrm>
            <a:off x="58388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7" name="Rectangle 193"/>
          <p:cNvSpPr>
            <a:spLocks noChangeArrowheads="1"/>
          </p:cNvSpPr>
          <p:nvPr/>
        </p:nvSpPr>
        <p:spPr bwMode="auto">
          <a:xfrm>
            <a:off x="6491288" y="6019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8" name="Rectangle 194"/>
          <p:cNvSpPr>
            <a:spLocks noChangeArrowheads="1"/>
          </p:cNvSpPr>
          <p:nvPr/>
        </p:nvSpPr>
        <p:spPr bwMode="auto">
          <a:xfrm>
            <a:off x="6829425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59" name="Rectangle 195"/>
          <p:cNvSpPr>
            <a:spLocks noChangeArrowheads="1"/>
          </p:cNvSpPr>
          <p:nvPr/>
        </p:nvSpPr>
        <p:spPr bwMode="auto">
          <a:xfrm>
            <a:off x="6829425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0" name="Rectangle 196"/>
          <p:cNvSpPr>
            <a:spLocks noChangeArrowheads="1"/>
          </p:cNvSpPr>
          <p:nvPr/>
        </p:nvSpPr>
        <p:spPr bwMode="auto">
          <a:xfrm>
            <a:off x="6829425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1" name="Rectangle 197"/>
          <p:cNvSpPr>
            <a:spLocks noChangeArrowheads="1"/>
          </p:cNvSpPr>
          <p:nvPr/>
        </p:nvSpPr>
        <p:spPr bwMode="auto">
          <a:xfrm>
            <a:off x="6829425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2" name="Rectangle 198"/>
          <p:cNvSpPr>
            <a:spLocks noChangeArrowheads="1"/>
          </p:cNvSpPr>
          <p:nvPr/>
        </p:nvSpPr>
        <p:spPr bwMode="auto">
          <a:xfrm>
            <a:off x="6829425" y="60198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3" name="Rectangle 199"/>
          <p:cNvSpPr>
            <a:spLocks noChangeArrowheads="1"/>
          </p:cNvSpPr>
          <p:nvPr/>
        </p:nvSpPr>
        <p:spPr bwMode="auto">
          <a:xfrm>
            <a:off x="748665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4" name="Rectangle 200"/>
          <p:cNvSpPr>
            <a:spLocks noChangeArrowheads="1"/>
          </p:cNvSpPr>
          <p:nvPr/>
        </p:nvSpPr>
        <p:spPr bwMode="auto">
          <a:xfrm>
            <a:off x="716280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5" name="Rectangle 201"/>
          <p:cNvSpPr>
            <a:spLocks noChangeArrowheads="1"/>
          </p:cNvSpPr>
          <p:nvPr/>
        </p:nvSpPr>
        <p:spPr bwMode="auto">
          <a:xfrm>
            <a:off x="78152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6" name="Rectangle 202"/>
          <p:cNvSpPr>
            <a:spLocks noChangeArrowheads="1"/>
          </p:cNvSpPr>
          <p:nvPr/>
        </p:nvSpPr>
        <p:spPr bwMode="auto">
          <a:xfrm>
            <a:off x="748665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7" name="Rectangle 203"/>
          <p:cNvSpPr>
            <a:spLocks noChangeArrowheads="1"/>
          </p:cNvSpPr>
          <p:nvPr/>
        </p:nvSpPr>
        <p:spPr bwMode="auto">
          <a:xfrm>
            <a:off x="716280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8" name="Rectangle 204"/>
          <p:cNvSpPr>
            <a:spLocks noChangeArrowheads="1"/>
          </p:cNvSpPr>
          <p:nvPr/>
        </p:nvSpPr>
        <p:spPr bwMode="auto">
          <a:xfrm>
            <a:off x="781526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69" name="Rectangle 205"/>
          <p:cNvSpPr>
            <a:spLocks noChangeArrowheads="1"/>
          </p:cNvSpPr>
          <p:nvPr/>
        </p:nvSpPr>
        <p:spPr bwMode="auto">
          <a:xfrm>
            <a:off x="7486650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0" name="Rectangle 206"/>
          <p:cNvSpPr>
            <a:spLocks noChangeArrowheads="1"/>
          </p:cNvSpPr>
          <p:nvPr/>
        </p:nvSpPr>
        <p:spPr bwMode="auto">
          <a:xfrm>
            <a:off x="71628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1" name="Rectangle 207"/>
          <p:cNvSpPr>
            <a:spLocks noChangeArrowheads="1"/>
          </p:cNvSpPr>
          <p:nvPr/>
        </p:nvSpPr>
        <p:spPr bwMode="auto">
          <a:xfrm>
            <a:off x="78152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2" name="Rectangle 208"/>
          <p:cNvSpPr>
            <a:spLocks noChangeArrowheads="1"/>
          </p:cNvSpPr>
          <p:nvPr/>
        </p:nvSpPr>
        <p:spPr bwMode="auto">
          <a:xfrm>
            <a:off x="748665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3" name="Rectangle 209"/>
          <p:cNvSpPr>
            <a:spLocks noChangeArrowheads="1"/>
          </p:cNvSpPr>
          <p:nvPr/>
        </p:nvSpPr>
        <p:spPr bwMode="auto">
          <a:xfrm>
            <a:off x="716280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4" name="Rectangle 210"/>
          <p:cNvSpPr>
            <a:spLocks noChangeArrowheads="1"/>
          </p:cNvSpPr>
          <p:nvPr/>
        </p:nvSpPr>
        <p:spPr bwMode="auto">
          <a:xfrm>
            <a:off x="78152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5" name="Rectangle 211"/>
          <p:cNvSpPr>
            <a:spLocks noChangeArrowheads="1"/>
          </p:cNvSpPr>
          <p:nvPr/>
        </p:nvSpPr>
        <p:spPr bwMode="auto">
          <a:xfrm>
            <a:off x="7486650" y="6010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6" name="Rectangle 212"/>
          <p:cNvSpPr>
            <a:spLocks noChangeArrowheads="1"/>
          </p:cNvSpPr>
          <p:nvPr/>
        </p:nvSpPr>
        <p:spPr bwMode="auto">
          <a:xfrm>
            <a:off x="7162800" y="6010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7" name="Rectangle 213"/>
          <p:cNvSpPr>
            <a:spLocks noChangeArrowheads="1"/>
          </p:cNvSpPr>
          <p:nvPr/>
        </p:nvSpPr>
        <p:spPr bwMode="auto">
          <a:xfrm>
            <a:off x="7815263" y="60102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8" name="Rectangle 214"/>
          <p:cNvSpPr>
            <a:spLocks noChangeArrowheads="1"/>
          </p:cNvSpPr>
          <p:nvPr/>
        </p:nvSpPr>
        <p:spPr bwMode="auto">
          <a:xfrm>
            <a:off x="8153400" y="46624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79" name="Rectangle 215"/>
          <p:cNvSpPr>
            <a:spLocks noChangeArrowheads="1"/>
          </p:cNvSpPr>
          <p:nvPr/>
        </p:nvSpPr>
        <p:spPr bwMode="auto">
          <a:xfrm>
            <a:off x="8153400" y="50053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0" name="Rectangle 216"/>
          <p:cNvSpPr>
            <a:spLocks noChangeArrowheads="1"/>
          </p:cNvSpPr>
          <p:nvPr/>
        </p:nvSpPr>
        <p:spPr bwMode="auto">
          <a:xfrm>
            <a:off x="81534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1" name="Rectangle 217"/>
          <p:cNvSpPr>
            <a:spLocks noChangeArrowheads="1"/>
          </p:cNvSpPr>
          <p:nvPr/>
        </p:nvSpPr>
        <p:spPr bwMode="auto">
          <a:xfrm>
            <a:off x="8153400" y="56864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2" name="Rectangle 218"/>
          <p:cNvSpPr>
            <a:spLocks noChangeArrowheads="1"/>
          </p:cNvSpPr>
          <p:nvPr/>
        </p:nvSpPr>
        <p:spPr bwMode="auto">
          <a:xfrm>
            <a:off x="8153400" y="60102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3" name="Rectangle 219"/>
          <p:cNvSpPr>
            <a:spLocks noChangeArrowheads="1"/>
          </p:cNvSpPr>
          <p:nvPr/>
        </p:nvSpPr>
        <p:spPr bwMode="auto">
          <a:xfrm>
            <a:off x="55006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4" name="Rectangle 220"/>
          <p:cNvSpPr>
            <a:spLocks noChangeArrowheads="1"/>
          </p:cNvSpPr>
          <p:nvPr/>
        </p:nvSpPr>
        <p:spPr bwMode="auto">
          <a:xfrm>
            <a:off x="55006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5" name="Rectangle 221"/>
          <p:cNvSpPr>
            <a:spLocks noChangeArrowheads="1"/>
          </p:cNvSpPr>
          <p:nvPr/>
        </p:nvSpPr>
        <p:spPr bwMode="auto">
          <a:xfrm>
            <a:off x="55006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6" name="Rectangle 222"/>
          <p:cNvSpPr>
            <a:spLocks noChangeArrowheads="1"/>
          </p:cNvSpPr>
          <p:nvPr/>
        </p:nvSpPr>
        <p:spPr bwMode="auto">
          <a:xfrm>
            <a:off x="55006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7" name="Rectangle 223"/>
          <p:cNvSpPr>
            <a:spLocks noChangeArrowheads="1"/>
          </p:cNvSpPr>
          <p:nvPr/>
        </p:nvSpPr>
        <p:spPr bwMode="auto">
          <a:xfrm>
            <a:off x="55006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8" name="Rectangle 224"/>
          <p:cNvSpPr>
            <a:spLocks noChangeArrowheads="1"/>
          </p:cNvSpPr>
          <p:nvPr/>
        </p:nvSpPr>
        <p:spPr bwMode="auto">
          <a:xfrm>
            <a:off x="55006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89" name="Rectangle 225"/>
          <p:cNvSpPr>
            <a:spLocks noChangeArrowheads="1"/>
          </p:cNvSpPr>
          <p:nvPr/>
        </p:nvSpPr>
        <p:spPr bwMode="auto">
          <a:xfrm>
            <a:off x="55006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0" name="Rectangle 226"/>
          <p:cNvSpPr>
            <a:spLocks noChangeArrowheads="1"/>
          </p:cNvSpPr>
          <p:nvPr/>
        </p:nvSpPr>
        <p:spPr bwMode="auto">
          <a:xfrm>
            <a:off x="55006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1" name="Rectangle 227"/>
          <p:cNvSpPr>
            <a:spLocks noChangeArrowheads="1"/>
          </p:cNvSpPr>
          <p:nvPr/>
        </p:nvSpPr>
        <p:spPr bwMode="auto">
          <a:xfrm>
            <a:off x="55006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2" name="Rectangle 228"/>
          <p:cNvSpPr>
            <a:spLocks noChangeArrowheads="1"/>
          </p:cNvSpPr>
          <p:nvPr/>
        </p:nvSpPr>
        <p:spPr bwMode="auto">
          <a:xfrm>
            <a:off x="55006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4" name="Rectangle 230"/>
          <p:cNvSpPr>
            <a:spLocks noChangeArrowheads="1"/>
          </p:cNvSpPr>
          <p:nvPr/>
        </p:nvSpPr>
        <p:spPr bwMode="auto">
          <a:xfrm>
            <a:off x="616267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5" name="Rectangle 231"/>
          <p:cNvSpPr>
            <a:spLocks noChangeArrowheads="1"/>
          </p:cNvSpPr>
          <p:nvPr/>
        </p:nvSpPr>
        <p:spPr bwMode="auto">
          <a:xfrm>
            <a:off x="58388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6" name="Rectangle 232"/>
          <p:cNvSpPr>
            <a:spLocks noChangeArrowheads="1"/>
          </p:cNvSpPr>
          <p:nvPr/>
        </p:nvSpPr>
        <p:spPr bwMode="auto">
          <a:xfrm>
            <a:off x="64912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7" name="Rectangle 233"/>
          <p:cNvSpPr>
            <a:spLocks noChangeArrowheads="1"/>
          </p:cNvSpPr>
          <p:nvPr/>
        </p:nvSpPr>
        <p:spPr bwMode="auto">
          <a:xfrm>
            <a:off x="68294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8" name="Rectangle 234"/>
          <p:cNvSpPr>
            <a:spLocks noChangeArrowheads="1"/>
          </p:cNvSpPr>
          <p:nvPr/>
        </p:nvSpPr>
        <p:spPr bwMode="auto">
          <a:xfrm>
            <a:off x="748665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099" name="Rectangle 235"/>
          <p:cNvSpPr>
            <a:spLocks noChangeArrowheads="1"/>
          </p:cNvSpPr>
          <p:nvPr/>
        </p:nvSpPr>
        <p:spPr bwMode="auto">
          <a:xfrm>
            <a:off x="71628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0" name="Rectangle 236"/>
          <p:cNvSpPr>
            <a:spLocks noChangeArrowheads="1"/>
          </p:cNvSpPr>
          <p:nvPr/>
        </p:nvSpPr>
        <p:spPr bwMode="auto">
          <a:xfrm>
            <a:off x="78152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1" name="Rectangle 237"/>
          <p:cNvSpPr>
            <a:spLocks noChangeArrowheads="1"/>
          </p:cNvSpPr>
          <p:nvPr/>
        </p:nvSpPr>
        <p:spPr bwMode="auto">
          <a:xfrm>
            <a:off x="81534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2" name="Rectangle 238"/>
          <p:cNvSpPr>
            <a:spLocks noChangeArrowheads="1"/>
          </p:cNvSpPr>
          <p:nvPr/>
        </p:nvSpPr>
        <p:spPr bwMode="auto">
          <a:xfrm>
            <a:off x="55006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3" name="Oval 239"/>
          <p:cNvSpPr>
            <a:spLocks noChangeArrowheads="1"/>
          </p:cNvSpPr>
          <p:nvPr/>
        </p:nvSpPr>
        <p:spPr bwMode="auto">
          <a:xfrm>
            <a:off x="5557838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4" name="Rectangle 240"/>
          <p:cNvSpPr>
            <a:spLocks noChangeArrowheads="1"/>
          </p:cNvSpPr>
          <p:nvPr/>
        </p:nvSpPr>
        <p:spPr bwMode="auto">
          <a:xfrm>
            <a:off x="748665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5" name="Rectangle 241"/>
          <p:cNvSpPr>
            <a:spLocks noChangeArrowheads="1"/>
          </p:cNvSpPr>
          <p:nvPr/>
        </p:nvSpPr>
        <p:spPr bwMode="auto">
          <a:xfrm>
            <a:off x="71628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6" name="Rectangle 242"/>
          <p:cNvSpPr>
            <a:spLocks noChangeArrowheads="1"/>
          </p:cNvSpPr>
          <p:nvPr/>
        </p:nvSpPr>
        <p:spPr bwMode="auto">
          <a:xfrm>
            <a:off x="78152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7" name="Rectangle 243"/>
          <p:cNvSpPr>
            <a:spLocks noChangeArrowheads="1"/>
          </p:cNvSpPr>
          <p:nvPr/>
        </p:nvSpPr>
        <p:spPr bwMode="auto">
          <a:xfrm>
            <a:off x="81534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8" name="Rectangle 244"/>
          <p:cNvSpPr>
            <a:spLocks noChangeArrowheads="1"/>
          </p:cNvSpPr>
          <p:nvPr/>
        </p:nvSpPr>
        <p:spPr bwMode="auto">
          <a:xfrm>
            <a:off x="616267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09" name="Rectangle 245"/>
          <p:cNvSpPr>
            <a:spLocks noChangeArrowheads="1"/>
          </p:cNvSpPr>
          <p:nvPr/>
        </p:nvSpPr>
        <p:spPr bwMode="auto">
          <a:xfrm>
            <a:off x="58388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0" name="Rectangle 246"/>
          <p:cNvSpPr>
            <a:spLocks noChangeArrowheads="1"/>
          </p:cNvSpPr>
          <p:nvPr/>
        </p:nvSpPr>
        <p:spPr bwMode="auto">
          <a:xfrm>
            <a:off x="64912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1" name="Rectangle 247"/>
          <p:cNvSpPr>
            <a:spLocks noChangeArrowheads="1"/>
          </p:cNvSpPr>
          <p:nvPr/>
        </p:nvSpPr>
        <p:spPr bwMode="auto">
          <a:xfrm>
            <a:off x="68294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2" name="Rectangle 248"/>
          <p:cNvSpPr>
            <a:spLocks noChangeArrowheads="1"/>
          </p:cNvSpPr>
          <p:nvPr/>
        </p:nvSpPr>
        <p:spPr bwMode="auto">
          <a:xfrm>
            <a:off x="55006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3" name="Rectangle 249"/>
          <p:cNvSpPr>
            <a:spLocks noChangeArrowheads="1"/>
          </p:cNvSpPr>
          <p:nvPr/>
        </p:nvSpPr>
        <p:spPr bwMode="auto">
          <a:xfrm>
            <a:off x="8486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4" name="Rectangle 250"/>
          <p:cNvSpPr>
            <a:spLocks noChangeArrowheads="1"/>
          </p:cNvSpPr>
          <p:nvPr/>
        </p:nvSpPr>
        <p:spPr bwMode="auto">
          <a:xfrm>
            <a:off x="8486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5" name="Rectangle 251"/>
          <p:cNvSpPr>
            <a:spLocks noChangeArrowheads="1"/>
          </p:cNvSpPr>
          <p:nvPr/>
        </p:nvSpPr>
        <p:spPr bwMode="auto">
          <a:xfrm>
            <a:off x="8486775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6" name="Rectangle 252"/>
          <p:cNvSpPr>
            <a:spLocks noChangeArrowheads="1"/>
          </p:cNvSpPr>
          <p:nvPr/>
        </p:nvSpPr>
        <p:spPr bwMode="auto">
          <a:xfrm>
            <a:off x="84867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7" name="Rectangle 253"/>
          <p:cNvSpPr>
            <a:spLocks noChangeArrowheads="1"/>
          </p:cNvSpPr>
          <p:nvPr/>
        </p:nvSpPr>
        <p:spPr bwMode="auto">
          <a:xfrm>
            <a:off x="84867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8" name="Rectangle 254"/>
          <p:cNvSpPr>
            <a:spLocks noChangeArrowheads="1"/>
          </p:cNvSpPr>
          <p:nvPr/>
        </p:nvSpPr>
        <p:spPr bwMode="auto">
          <a:xfrm>
            <a:off x="84867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19" name="Rectangle 255"/>
          <p:cNvSpPr>
            <a:spLocks noChangeArrowheads="1"/>
          </p:cNvSpPr>
          <p:nvPr/>
        </p:nvSpPr>
        <p:spPr bwMode="auto">
          <a:xfrm>
            <a:off x="8486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20" name="Rectangle 256"/>
          <p:cNvSpPr>
            <a:spLocks noChangeArrowheads="1"/>
          </p:cNvSpPr>
          <p:nvPr/>
        </p:nvSpPr>
        <p:spPr bwMode="auto">
          <a:xfrm>
            <a:off x="8486775" y="5348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21" name="Rectangle 257"/>
          <p:cNvSpPr>
            <a:spLocks noChangeArrowheads="1"/>
          </p:cNvSpPr>
          <p:nvPr/>
        </p:nvSpPr>
        <p:spPr bwMode="auto">
          <a:xfrm>
            <a:off x="8486775" y="5686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22" name="Rectangle 258"/>
          <p:cNvSpPr>
            <a:spLocks noChangeArrowheads="1"/>
          </p:cNvSpPr>
          <p:nvPr/>
        </p:nvSpPr>
        <p:spPr bwMode="auto">
          <a:xfrm>
            <a:off x="8486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23" name="Rectangle 259"/>
          <p:cNvSpPr>
            <a:spLocks noChangeArrowheads="1"/>
          </p:cNvSpPr>
          <p:nvPr/>
        </p:nvSpPr>
        <p:spPr bwMode="auto">
          <a:xfrm>
            <a:off x="8486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124" name="Rectangle 260"/>
          <p:cNvSpPr>
            <a:spLocks noChangeArrowheads="1"/>
          </p:cNvSpPr>
          <p:nvPr/>
        </p:nvSpPr>
        <p:spPr bwMode="auto">
          <a:xfrm>
            <a:off x="8486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Closing is a dilation followed by an erosion followed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0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4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7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2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3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8984" name="Object 24"/>
          <p:cNvGraphicFramePr>
            <a:graphicFrameLocks noChangeAspect="1"/>
          </p:cNvGraphicFramePr>
          <p:nvPr/>
        </p:nvGraphicFramePr>
        <p:xfrm>
          <a:off x="3767138" y="4191000"/>
          <a:ext cx="16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24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4191000"/>
                        <a:ext cx="16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5" name="Object 25"/>
          <p:cNvGraphicFramePr>
            <a:graphicFrameLocks noChangeAspect="1"/>
          </p:cNvGraphicFramePr>
          <p:nvPr/>
        </p:nvGraphicFramePr>
        <p:xfrm>
          <a:off x="3327400" y="2012950"/>
          <a:ext cx="2463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25" name="Equation" r:id="rId6" imgW="2463480" imgH="342720" progId="Equation.DSMT4">
                  <p:embed/>
                </p:oleObj>
              </mc:Choice>
              <mc:Fallback>
                <p:oleObj name="Equation" r:id="rId6" imgW="24634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012950"/>
                        <a:ext cx="2463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86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226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87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8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89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0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1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2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3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4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5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6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7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8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99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0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1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2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3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4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5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6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7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8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09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0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1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2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3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4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5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6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7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8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19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0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1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2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3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4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5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6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7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8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29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0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1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2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3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4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5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6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7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8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39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0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1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2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3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4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5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6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7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8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49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0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1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2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3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4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5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6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7" name="Rectangle 97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8" name="Rectangle 98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59" name="Rectangle 99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0" name="Rectangle 100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1" name="Rectangle 101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2" name="Rectangle 102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3" name="Rectangle 103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4" name="Rectangle 104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5" name="Rectangle 105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6" name="Rectangle 106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8" name="Rectangle 108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69" name="Rectangle 109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0" name="Rectangle 110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1" name="Rectangle 111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2" name="Rectangle 112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3" name="Rectangle 113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4" name="Rectangle 114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5" name="Rectangle 115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6" name="Rectangle 116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7" name="Oval 117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8" name="Rectangle 118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79" name="Rectangle 119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0" name="Rectangle 120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1" name="Rectangle 121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2" name="Rectangle 122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3" name="Rectangle 123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4" name="Rectangle 124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5" name="Rectangle 125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6" name="Rectangle 126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7" name="Rectangle 127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8" name="Rectangle 128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89" name="Rectangle 129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0" name="Rectangle 130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1" name="Rectangle 131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2" name="Rectangle 132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3" name="Rectangle 133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4" name="Rectangle 134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5" name="Rectangle 135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6" name="Rectangle 136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7" name="Rectangle 137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8" name="Rectangle 138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099" name="Rectangle 139"/>
          <p:cNvSpPr>
            <a:spLocks noChangeArrowheads="1"/>
          </p:cNvSpPr>
          <p:nvPr/>
        </p:nvSpPr>
        <p:spPr bwMode="auto">
          <a:xfrm>
            <a:off x="7486650" y="30051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0" name="Rectangle 140"/>
          <p:cNvSpPr>
            <a:spLocks noChangeArrowheads="1"/>
          </p:cNvSpPr>
          <p:nvPr/>
        </p:nvSpPr>
        <p:spPr bwMode="auto">
          <a:xfrm>
            <a:off x="7162800" y="30051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1" name="Rectangle 141"/>
          <p:cNvSpPr>
            <a:spLocks noChangeArrowheads="1"/>
          </p:cNvSpPr>
          <p:nvPr/>
        </p:nvSpPr>
        <p:spPr bwMode="auto">
          <a:xfrm>
            <a:off x="78152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2" name="Rectangle 142"/>
          <p:cNvSpPr>
            <a:spLocks noChangeArrowheads="1"/>
          </p:cNvSpPr>
          <p:nvPr/>
        </p:nvSpPr>
        <p:spPr bwMode="auto">
          <a:xfrm>
            <a:off x="7486650" y="3348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3" name="Rectangle 143"/>
          <p:cNvSpPr>
            <a:spLocks noChangeArrowheads="1"/>
          </p:cNvSpPr>
          <p:nvPr/>
        </p:nvSpPr>
        <p:spPr bwMode="auto">
          <a:xfrm>
            <a:off x="7162800" y="33480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4" name="Rectangle 144"/>
          <p:cNvSpPr>
            <a:spLocks noChangeArrowheads="1"/>
          </p:cNvSpPr>
          <p:nvPr/>
        </p:nvSpPr>
        <p:spPr bwMode="auto">
          <a:xfrm>
            <a:off x="7815263" y="33480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5" name="Rectangle 145"/>
          <p:cNvSpPr>
            <a:spLocks noChangeArrowheads="1"/>
          </p:cNvSpPr>
          <p:nvPr/>
        </p:nvSpPr>
        <p:spPr bwMode="auto">
          <a:xfrm>
            <a:off x="7486650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6" name="Rectangle 146"/>
          <p:cNvSpPr>
            <a:spLocks noChangeArrowheads="1"/>
          </p:cNvSpPr>
          <p:nvPr/>
        </p:nvSpPr>
        <p:spPr bwMode="auto">
          <a:xfrm>
            <a:off x="7162800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7" name="Rectangle 147"/>
          <p:cNvSpPr>
            <a:spLocks noChangeArrowheads="1"/>
          </p:cNvSpPr>
          <p:nvPr/>
        </p:nvSpPr>
        <p:spPr bwMode="auto">
          <a:xfrm>
            <a:off x="78152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8" name="Rectangle 148"/>
          <p:cNvSpPr>
            <a:spLocks noChangeArrowheads="1"/>
          </p:cNvSpPr>
          <p:nvPr/>
        </p:nvSpPr>
        <p:spPr bwMode="auto">
          <a:xfrm>
            <a:off x="748665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09" name="Rectangle 149"/>
          <p:cNvSpPr>
            <a:spLocks noChangeArrowheads="1"/>
          </p:cNvSpPr>
          <p:nvPr/>
        </p:nvSpPr>
        <p:spPr bwMode="auto">
          <a:xfrm>
            <a:off x="71628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0" name="Rectangle 150"/>
          <p:cNvSpPr>
            <a:spLocks noChangeArrowheads="1"/>
          </p:cNvSpPr>
          <p:nvPr/>
        </p:nvSpPr>
        <p:spPr bwMode="auto">
          <a:xfrm>
            <a:off x="78152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1" name="Rectangle 151"/>
          <p:cNvSpPr>
            <a:spLocks noChangeArrowheads="1"/>
          </p:cNvSpPr>
          <p:nvPr/>
        </p:nvSpPr>
        <p:spPr bwMode="auto">
          <a:xfrm>
            <a:off x="748665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2" name="Rectangle 152"/>
          <p:cNvSpPr>
            <a:spLocks noChangeArrowheads="1"/>
          </p:cNvSpPr>
          <p:nvPr/>
        </p:nvSpPr>
        <p:spPr bwMode="auto">
          <a:xfrm>
            <a:off x="716280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3" name="Rectangle 153"/>
          <p:cNvSpPr>
            <a:spLocks noChangeArrowheads="1"/>
          </p:cNvSpPr>
          <p:nvPr/>
        </p:nvSpPr>
        <p:spPr bwMode="auto">
          <a:xfrm>
            <a:off x="78152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4" name="Rectangle 154"/>
          <p:cNvSpPr>
            <a:spLocks noChangeArrowheads="1"/>
          </p:cNvSpPr>
          <p:nvPr/>
        </p:nvSpPr>
        <p:spPr bwMode="auto">
          <a:xfrm>
            <a:off x="81534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5" name="Rectangle 155"/>
          <p:cNvSpPr>
            <a:spLocks noChangeArrowheads="1"/>
          </p:cNvSpPr>
          <p:nvPr/>
        </p:nvSpPr>
        <p:spPr bwMode="auto">
          <a:xfrm>
            <a:off x="8153400" y="3348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6" name="Rectangle 156"/>
          <p:cNvSpPr>
            <a:spLocks noChangeArrowheads="1"/>
          </p:cNvSpPr>
          <p:nvPr/>
        </p:nvSpPr>
        <p:spPr bwMode="auto">
          <a:xfrm>
            <a:off x="8153400" y="36909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7" name="Rectangle 157"/>
          <p:cNvSpPr>
            <a:spLocks noChangeArrowheads="1"/>
          </p:cNvSpPr>
          <p:nvPr/>
        </p:nvSpPr>
        <p:spPr bwMode="auto">
          <a:xfrm>
            <a:off x="8153400" y="40290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8" name="Rectangle 158"/>
          <p:cNvSpPr>
            <a:spLocks noChangeArrowheads="1"/>
          </p:cNvSpPr>
          <p:nvPr/>
        </p:nvSpPr>
        <p:spPr bwMode="auto">
          <a:xfrm>
            <a:off x="8153400" y="43529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19" name="Rectangle 159"/>
          <p:cNvSpPr>
            <a:spLocks noChangeArrowheads="1"/>
          </p:cNvSpPr>
          <p:nvPr/>
        </p:nvSpPr>
        <p:spPr bwMode="auto">
          <a:xfrm>
            <a:off x="6162675" y="29956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0" name="Rectangle 160"/>
          <p:cNvSpPr>
            <a:spLocks noChangeArrowheads="1"/>
          </p:cNvSpPr>
          <p:nvPr/>
        </p:nvSpPr>
        <p:spPr bwMode="auto">
          <a:xfrm>
            <a:off x="58388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1" name="Rectangle 161"/>
          <p:cNvSpPr>
            <a:spLocks noChangeArrowheads="1"/>
          </p:cNvSpPr>
          <p:nvPr/>
        </p:nvSpPr>
        <p:spPr bwMode="auto">
          <a:xfrm>
            <a:off x="6491288" y="29956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2" name="Rectangle 162"/>
          <p:cNvSpPr>
            <a:spLocks noChangeArrowheads="1"/>
          </p:cNvSpPr>
          <p:nvPr/>
        </p:nvSpPr>
        <p:spPr bwMode="auto">
          <a:xfrm>
            <a:off x="6162675" y="33385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3" name="Rectangle 163"/>
          <p:cNvSpPr>
            <a:spLocks noChangeArrowheads="1"/>
          </p:cNvSpPr>
          <p:nvPr/>
        </p:nvSpPr>
        <p:spPr bwMode="auto">
          <a:xfrm>
            <a:off x="58388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4" name="Rectangle 164"/>
          <p:cNvSpPr>
            <a:spLocks noChangeArrowheads="1"/>
          </p:cNvSpPr>
          <p:nvPr/>
        </p:nvSpPr>
        <p:spPr bwMode="auto">
          <a:xfrm>
            <a:off x="64912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5" name="Rectangle 165"/>
          <p:cNvSpPr>
            <a:spLocks noChangeArrowheads="1"/>
          </p:cNvSpPr>
          <p:nvPr/>
        </p:nvSpPr>
        <p:spPr bwMode="auto">
          <a:xfrm>
            <a:off x="6162675" y="36814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6" name="Rectangle 166"/>
          <p:cNvSpPr>
            <a:spLocks noChangeArrowheads="1"/>
          </p:cNvSpPr>
          <p:nvPr/>
        </p:nvSpPr>
        <p:spPr bwMode="auto">
          <a:xfrm>
            <a:off x="58388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7" name="Rectangle 167"/>
          <p:cNvSpPr>
            <a:spLocks noChangeArrowheads="1"/>
          </p:cNvSpPr>
          <p:nvPr/>
        </p:nvSpPr>
        <p:spPr bwMode="auto">
          <a:xfrm>
            <a:off x="6491288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8" name="Rectangle 168"/>
          <p:cNvSpPr>
            <a:spLocks noChangeArrowheads="1"/>
          </p:cNvSpPr>
          <p:nvPr/>
        </p:nvSpPr>
        <p:spPr bwMode="auto">
          <a:xfrm>
            <a:off x="6162675" y="4019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29" name="Rectangle 169"/>
          <p:cNvSpPr>
            <a:spLocks noChangeArrowheads="1"/>
          </p:cNvSpPr>
          <p:nvPr/>
        </p:nvSpPr>
        <p:spPr bwMode="auto">
          <a:xfrm>
            <a:off x="5838825" y="4019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0" name="Rectangle 170"/>
          <p:cNvSpPr>
            <a:spLocks noChangeArrowheads="1"/>
          </p:cNvSpPr>
          <p:nvPr/>
        </p:nvSpPr>
        <p:spPr bwMode="auto">
          <a:xfrm>
            <a:off x="649128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1" name="Rectangle 171"/>
          <p:cNvSpPr>
            <a:spLocks noChangeArrowheads="1"/>
          </p:cNvSpPr>
          <p:nvPr/>
        </p:nvSpPr>
        <p:spPr bwMode="auto">
          <a:xfrm>
            <a:off x="616267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2" name="Rectangle 172"/>
          <p:cNvSpPr>
            <a:spLocks noChangeArrowheads="1"/>
          </p:cNvSpPr>
          <p:nvPr/>
        </p:nvSpPr>
        <p:spPr bwMode="auto">
          <a:xfrm>
            <a:off x="5838825" y="43434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3" name="Rectangle 173"/>
          <p:cNvSpPr>
            <a:spLocks noChangeArrowheads="1"/>
          </p:cNvSpPr>
          <p:nvPr/>
        </p:nvSpPr>
        <p:spPr bwMode="auto">
          <a:xfrm>
            <a:off x="64912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4" name="Rectangle 174"/>
          <p:cNvSpPr>
            <a:spLocks noChangeArrowheads="1"/>
          </p:cNvSpPr>
          <p:nvPr/>
        </p:nvSpPr>
        <p:spPr bwMode="auto">
          <a:xfrm>
            <a:off x="6829425" y="29956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5" name="Rectangle 175"/>
          <p:cNvSpPr>
            <a:spLocks noChangeArrowheads="1"/>
          </p:cNvSpPr>
          <p:nvPr/>
        </p:nvSpPr>
        <p:spPr bwMode="auto">
          <a:xfrm>
            <a:off x="6829425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6" name="Rectangle 176"/>
          <p:cNvSpPr>
            <a:spLocks noChangeArrowheads="1"/>
          </p:cNvSpPr>
          <p:nvPr/>
        </p:nvSpPr>
        <p:spPr bwMode="auto">
          <a:xfrm>
            <a:off x="6829425" y="36814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7" name="Rectangle 177"/>
          <p:cNvSpPr>
            <a:spLocks noChangeArrowheads="1"/>
          </p:cNvSpPr>
          <p:nvPr/>
        </p:nvSpPr>
        <p:spPr bwMode="auto">
          <a:xfrm>
            <a:off x="682942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8" name="Rectangle 178"/>
          <p:cNvSpPr>
            <a:spLocks noChangeArrowheads="1"/>
          </p:cNvSpPr>
          <p:nvPr/>
        </p:nvSpPr>
        <p:spPr bwMode="auto">
          <a:xfrm>
            <a:off x="682942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39" name="Rectangle 179"/>
          <p:cNvSpPr>
            <a:spLocks noChangeArrowheads="1"/>
          </p:cNvSpPr>
          <p:nvPr/>
        </p:nvSpPr>
        <p:spPr bwMode="auto">
          <a:xfrm>
            <a:off x="6162675" y="4672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0" name="Rectangle 180"/>
          <p:cNvSpPr>
            <a:spLocks noChangeArrowheads="1"/>
          </p:cNvSpPr>
          <p:nvPr/>
        </p:nvSpPr>
        <p:spPr bwMode="auto">
          <a:xfrm>
            <a:off x="5838825" y="4672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1" name="Rectangle 181"/>
          <p:cNvSpPr>
            <a:spLocks noChangeArrowheads="1"/>
          </p:cNvSpPr>
          <p:nvPr/>
        </p:nvSpPr>
        <p:spPr bwMode="auto">
          <a:xfrm>
            <a:off x="649128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2" name="Rectangle 182"/>
          <p:cNvSpPr>
            <a:spLocks noChangeArrowheads="1"/>
          </p:cNvSpPr>
          <p:nvPr/>
        </p:nvSpPr>
        <p:spPr bwMode="auto">
          <a:xfrm>
            <a:off x="6162675" y="50149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3" name="Rectangle 183"/>
          <p:cNvSpPr>
            <a:spLocks noChangeArrowheads="1"/>
          </p:cNvSpPr>
          <p:nvPr/>
        </p:nvSpPr>
        <p:spPr bwMode="auto">
          <a:xfrm>
            <a:off x="58388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4" name="Rectangle 184"/>
          <p:cNvSpPr>
            <a:spLocks noChangeArrowheads="1"/>
          </p:cNvSpPr>
          <p:nvPr/>
        </p:nvSpPr>
        <p:spPr bwMode="auto">
          <a:xfrm>
            <a:off x="649128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5" name="Rectangle 185"/>
          <p:cNvSpPr>
            <a:spLocks noChangeArrowheads="1"/>
          </p:cNvSpPr>
          <p:nvPr/>
        </p:nvSpPr>
        <p:spPr bwMode="auto">
          <a:xfrm>
            <a:off x="6162675" y="5357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6" name="Rectangle 186"/>
          <p:cNvSpPr>
            <a:spLocks noChangeArrowheads="1"/>
          </p:cNvSpPr>
          <p:nvPr/>
        </p:nvSpPr>
        <p:spPr bwMode="auto">
          <a:xfrm>
            <a:off x="58388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7" name="Rectangle 187"/>
          <p:cNvSpPr>
            <a:spLocks noChangeArrowheads="1"/>
          </p:cNvSpPr>
          <p:nvPr/>
        </p:nvSpPr>
        <p:spPr bwMode="auto">
          <a:xfrm>
            <a:off x="649128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8" name="Rectangle 188"/>
          <p:cNvSpPr>
            <a:spLocks noChangeArrowheads="1"/>
          </p:cNvSpPr>
          <p:nvPr/>
        </p:nvSpPr>
        <p:spPr bwMode="auto">
          <a:xfrm>
            <a:off x="6162675" y="56959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49" name="Rectangle 189"/>
          <p:cNvSpPr>
            <a:spLocks noChangeArrowheads="1"/>
          </p:cNvSpPr>
          <p:nvPr/>
        </p:nvSpPr>
        <p:spPr bwMode="auto">
          <a:xfrm>
            <a:off x="58388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0" name="Rectangle 190"/>
          <p:cNvSpPr>
            <a:spLocks noChangeArrowheads="1"/>
          </p:cNvSpPr>
          <p:nvPr/>
        </p:nvSpPr>
        <p:spPr bwMode="auto">
          <a:xfrm>
            <a:off x="649128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1" name="Rectangle 191"/>
          <p:cNvSpPr>
            <a:spLocks noChangeArrowheads="1"/>
          </p:cNvSpPr>
          <p:nvPr/>
        </p:nvSpPr>
        <p:spPr bwMode="auto">
          <a:xfrm>
            <a:off x="6162675" y="6019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2" name="Rectangle 192"/>
          <p:cNvSpPr>
            <a:spLocks noChangeArrowheads="1"/>
          </p:cNvSpPr>
          <p:nvPr/>
        </p:nvSpPr>
        <p:spPr bwMode="auto">
          <a:xfrm>
            <a:off x="58388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3" name="Rectangle 193"/>
          <p:cNvSpPr>
            <a:spLocks noChangeArrowheads="1"/>
          </p:cNvSpPr>
          <p:nvPr/>
        </p:nvSpPr>
        <p:spPr bwMode="auto">
          <a:xfrm>
            <a:off x="6491288" y="60198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4" name="Rectangle 194"/>
          <p:cNvSpPr>
            <a:spLocks noChangeArrowheads="1"/>
          </p:cNvSpPr>
          <p:nvPr/>
        </p:nvSpPr>
        <p:spPr bwMode="auto">
          <a:xfrm>
            <a:off x="6829425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5" name="Rectangle 195"/>
          <p:cNvSpPr>
            <a:spLocks noChangeArrowheads="1"/>
          </p:cNvSpPr>
          <p:nvPr/>
        </p:nvSpPr>
        <p:spPr bwMode="auto">
          <a:xfrm>
            <a:off x="6829425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6" name="Rectangle 196"/>
          <p:cNvSpPr>
            <a:spLocks noChangeArrowheads="1"/>
          </p:cNvSpPr>
          <p:nvPr/>
        </p:nvSpPr>
        <p:spPr bwMode="auto">
          <a:xfrm>
            <a:off x="6829425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7" name="Rectangle 197"/>
          <p:cNvSpPr>
            <a:spLocks noChangeArrowheads="1"/>
          </p:cNvSpPr>
          <p:nvPr/>
        </p:nvSpPr>
        <p:spPr bwMode="auto">
          <a:xfrm>
            <a:off x="6829425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8" name="Rectangle 198"/>
          <p:cNvSpPr>
            <a:spLocks noChangeArrowheads="1"/>
          </p:cNvSpPr>
          <p:nvPr/>
        </p:nvSpPr>
        <p:spPr bwMode="auto">
          <a:xfrm>
            <a:off x="6829425" y="6019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59" name="Rectangle 199"/>
          <p:cNvSpPr>
            <a:spLocks noChangeArrowheads="1"/>
          </p:cNvSpPr>
          <p:nvPr/>
        </p:nvSpPr>
        <p:spPr bwMode="auto">
          <a:xfrm>
            <a:off x="748665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0" name="Rectangle 200"/>
          <p:cNvSpPr>
            <a:spLocks noChangeArrowheads="1"/>
          </p:cNvSpPr>
          <p:nvPr/>
        </p:nvSpPr>
        <p:spPr bwMode="auto">
          <a:xfrm>
            <a:off x="716280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1" name="Rectangle 201"/>
          <p:cNvSpPr>
            <a:spLocks noChangeArrowheads="1"/>
          </p:cNvSpPr>
          <p:nvPr/>
        </p:nvSpPr>
        <p:spPr bwMode="auto">
          <a:xfrm>
            <a:off x="78152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2" name="Rectangle 202"/>
          <p:cNvSpPr>
            <a:spLocks noChangeArrowheads="1"/>
          </p:cNvSpPr>
          <p:nvPr/>
        </p:nvSpPr>
        <p:spPr bwMode="auto">
          <a:xfrm>
            <a:off x="748665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3" name="Rectangle 203"/>
          <p:cNvSpPr>
            <a:spLocks noChangeArrowheads="1"/>
          </p:cNvSpPr>
          <p:nvPr/>
        </p:nvSpPr>
        <p:spPr bwMode="auto">
          <a:xfrm>
            <a:off x="716280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4" name="Rectangle 204"/>
          <p:cNvSpPr>
            <a:spLocks noChangeArrowheads="1"/>
          </p:cNvSpPr>
          <p:nvPr/>
        </p:nvSpPr>
        <p:spPr bwMode="auto">
          <a:xfrm>
            <a:off x="781526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5" name="Rectangle 205"/>
          <p:cNvSpPr>
            <a:spLocks noChangeArrowheads="1"/>
          </p:cNvSpPr>
          <p:nvPr/>
        </p:nvSpPr>
        <p:spPr bwMode="auto">
          <a:xfrm>
            <a:off x="7486650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6" name="Rectangle 206"/>
          <p:cNvSpPr>
            <a:spLocks noChangeArrowheads="1"/>
          </p:cNvSpPr>
          <p:nvPr/>
        </p:nvSpPr>
        <p:spPr bwMode="auto">
          <a:xfrm>
            <a:off x="71628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7" name="Rectangle 207"/>
          <p:cNvSpPr>
            <a:spLocks noChangeArrowheads="1"/>
          </p:cNvSpPr>
          <p:nvPr/>
        </p:nvSpPr>
        <p:spPr bwMode="auto">
          <a:xfrm>
            <a:off x="78152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8" name="Rectangle 208"/>
          <p:cNvSpPr>
            <a:spLocks noChangeArrowheads="1"/>
          </p:cNvSpPr>
          <p:nvPr/>
        </p:nvSpPr>
        <p:spPr bwMode="auto">
          <a:xfrm>
            <a:off x="748665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69" name="Rectangle 209"/>
          <p:cNvSpPr>
            <a:spLocks noChangeArrowheads="1"/>
          </p:cNvSpPr>
          <p:nvPr/>
        </p:nvSpPr>
        <p:spPr bwMode="auto">
          <a:xfrm>
            <a:off x="716280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0" name="Rectangle 210"/>
          <p:cNvSpPr>
            <a:spLocks noChangeArrowheads="1"/>
          </p:cNvSpPr>
          <p:nvPr/>
        </p:nvSpPr>
        <p:spPr bwMode="auto">
          <a:xfrm>
            <a:off x="78152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1" name="Rectangle 211"/>
          <p:cNvSpPr>
            <a:spLocks noChangeArrowheads="1"/>
          </p:cNvSpPr>
          <p:nvPr/>
        </p:nvSpPr>
        <p:spPr bwMode="auto">
          <a:xfrm>
            <a:off x="748665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2" name="Rectangle 212"/>
          <p:cNvSpPr>
            <a:spLocks noChangeArrowheads="1"/>
          </p:cNvSpPr>
          <p:nvPr/>
        </p:nvSpPr>
        <p:spPr bwMode="auto">
          <a:xfrm>
            <a:off x="716280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3" name="Rectangle 213"/>
          <p:cNvSpPr>
            <a:spLocks noChangeArrowheads="1"/>
          </p:cNvSpPr>
          <p:nvPr/>
        </p:nvSpPr>
        <p:spPr bwMode="auto">
          <a:xfrm>
            <a:off x="7815263" y="60102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4" name="Rectangle 214"/>
          <p:cNvSpPr>
            <a:spLocks noChangeArrowheads="1"/>
          </p:cNvSpPr>
          <p:nvPr/>
        </p:nvSpPr>
        <p:spPr bwMode="auto">
          <a:xfrm>
            <a:off x="8153400" y="4662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5" name="Rectangle 215"/>
          <p:cNvSpPr>
            <a:spLocks noChangeArrowheads="1"/>
          </p:cNvSpPr>
          <p:nvPr/>
        </p:nvSpPr>
        <p:spPr bwMode="auto">
          <a:xfrm>
            <a:off x="8153400" y="50053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6" name="Rectangle 216"/>
          <p:cNvSpPr>
            <a:spLocks noChangeArrowheads="1"/>
          </p:cNvSpPr>
          <p:nvPr/>
        </p:nvSpPr>
        <p:spPr bwMode="auto">
          <a:xfrm>
            <a:off x="8153400" y="53482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7" name="Rectangle 217"/>
          <p:cNvSpPr>
            <a:spLocks noChangeArrowheads="1"/>
          </p:cNvSpPr>
          <p:nvPr/>
        </p:nvSpPr>
        <p:spPr bwMode="auto">
          <a:xfrm>
            <a:off x="8153400" y="56864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8" name="Rectangle 218"/>
          <p:cNvSpPr>
            <a:spLocks noChangeArrowheads="1"/>
          </p:cNvSpPr>
          <p:nvPr/>
        </p:nvSpPr>
        <p:spPr bwMode="auto">
          <a:xfrm>
            <a:off x="8153400" y="60102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79" name="Rectangle 219"/>
          <p:cNvSpPr>
            <a:spLocks noChangeArrowheads="1"/>
          </p:cNvSpPr>
          <p:nvPr/>
        </p:nvSpPr>
        <p:spPr bwMode="auto">
          <a:xfrm>
            <a:off x="55006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0" name="Rectangle 220"/>
          <p:cNvSpPr>
            <a:spLocks noChangeArrowheads="1"/>
          </p:cNvSpPr>
          <p:nvPr/>
        </p:nvSpPr>
        <p:spPr bwMode="auto">
          <a:xfrm>
            <a:off x="55006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1" name="Rectangle 221"/>
          <p:cNvSpPr>
            <a:spLocks noChangeArrowheads="1"/>
          </p:cNvSpPr>
          <p:nvPr/>
        </p:nvSpPr>
        <p:spPr bwMode="auto">
          <a:xfrm>
            <a:off x="55006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2" name="Rectangle 222"/>
          <p:cNvSpPr>
            <a:spLocks noChangeArrowheads="1"/>
          </p:cNvSpPr>
          <p:nvPr/>
        </p:nvSpPr>
        <p:spPr bwMode="auto">
          <a:xfrm>
            <a:off x="55006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3" name="Rectangle 223"/>
          <p:cNvSpPr>
            <a:spLocks noChangeArrowheads="1"/>
          </p:cNvSpPr>
          <p:nvPr/>
        </p:nvSpPr>
        <p:spPr bwMode="auto">
          <a:xfrm>
            <a:off x="55006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4" name="Rectangle 224"/>
          <p:cNvSpPr>
            <a:spLocks noChangeArrowheads="1"/>
          </p:cNvSpPr>
          <p:nvPr/>
        </p:nvSpPr>
        <p:spPr bwMode="auto">
          <a:xfrm>
            <a:off x="55006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5" name="Rectangle 225"/>
          <p:cNvSpPr>
            <a:spLocks noChangeArrowheads="1"/>
          </p:cNvSpPr>
          <p:nvPr/>
        </p:nvSpPr>
        <p:spPr bwMode="auto">
          <a:xfrm>
            <a:off x="55006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6" name="Rectangle 226"/>
          <p:cNvSpPr>
            <a:spLocks noChangeArrowheads="1"/>
          </p:cNvSpPr>
          <p:nvPr/>
        </p:nvSpPr>
        <p:spPr bwMode="auto">
          <a:xfrm>
            <a:off x="55006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7" name="Rectangle 227"/>
          <p:cNvSpPr>
            <a:spLocks noChangeArrowheads="1"/>
          </p:cNvSpPr>
          <p:nvPr/>
        </p:nvSpPr>
        <p:spPr bwMode="auto">
          <a:xfrm>
            <a:off x="55006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88" name="Rectangle 228"/>
          <p:cNvSpPr>
            <a:spLocks noChangeArrowheads="1"/>
          </p:cNvSpPr>
          <p:nvPr/>
        </p:nvSpPr>
        <p:spPr bwMode="auto">
          <a:xfrm>
            <a:off x="55006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0" name="Rectangle 230"/>
          <p:cNvSpPr>
            <a:spLocks noChangeArrowheads="1"/>
          </p:cNvSpPr>
          <p:nvPr/>
        </p:nvSpPr>
        <p:spPr bwMode="auto">
          <a:xfrm>
            <a:off x="616267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1" name="Rectangle 231"/>
          <p:cNvSpPr>
            <a:spLocks noChangeArrowheads="1"/>
          </p:cNvSpPr>
          <p:nvPr/>
        </p:nvSpPr>
        <p:spPr bwMode="auto">
          <a:xfrm>
            <a:off x="58388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2" name="Rectangle 232"/>
          <p:cNvSpPr>
            <a:spLocks noChangeArrowheads="1"/>
          </p:cNvSpPr>
          <p:nvPr/>
        </p:nvSpPr>
        <p:spPr bwMode="auto">
          <a:xfrm>
            <a:off x="64912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3" name="Rectangle 233"/>
          <p:cNvSpPr>
            <a:spLocks noChangeArrowheads="1"/>
          </p:cNvSpPr>
          <p:nvPr/>
        </p:nvSpPr>
        <p:spPr bwMode="auto">
          <a:xfrm>
            <a:off x="68294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4" name="Rectangle 234"/>
          <p:cNvSpPr>
            <a:spLocks noChangeArrowheads="1"/>
          </p:cNvSpPr>
          <p:nvPr/>
        </p:nvSpPr>
        <p:spPr bwMode="auto">
          <a:xfrm>
            <a:off x="748665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5" name="Rectangle 235"/>
          <p:cNvSpPr>
            <a:spLocks noChangeArrowheads="1"/>
          </p:cNvSpPr>
          <p:nvPr/>
        </p:nvSpPr>
        <p:spPr bwMode="auto">
          <a:xfrm>
            <a:off x="71628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6" name="Rectangle 236"/>
          <p:cNvSpPr>
            <a:spLocks noChangeArrowheads="1"/>
          </p:cNvSpPr>
          <p:nvPr/>
        </p:nvSpPr>
        <p:spPr bwMode="auto">
          <a:xfrm>
            <a:off x="78152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7" name="Rectangle 237"/>
          <p:cNvSpPr>
            <a:spLocks noChangeArrowheads="1"/>
          </p:cNvSpPr>
          <p:nvPr/>
        </p:nvSpPr>
        <p:spPr bwMode="auto">
          <a:xfrm>
            <a:off x="81534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8" name="Rectangle 238"/>
          <p:cNvSpPr>
            <a:spLocks noChangeArrowheads="1"/>
          </p:cNvSpPr>
          <p:nvPr/>
        </p:nvSpPr>
        <p:spPr bwMode="auto">
          <a:xfrm>
            <a:off x="55006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199" name="Oval 239"/>
          <p:cNvSpPr>
            <a:spLocks noChangeArrowheads="1"/>
          </p:cNvSpPr>
          <p:nvPr/>
        </p:nvSpPr>
        <p:spPr bwMode="auto">
          <a:xfrm>
            <a:off x="5557838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0" name="Rectangle 240"/>
          <p:cNvSpPr>
            <a:spLocks noChangeArrowheads="1"/>
          </p:cNvSpPr>
          <p:nvPr/>
        </p:nvSpPr>
        <p:spPr bwMode="auto">
          <a:xfrm>
            <a:off x="748665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1" name="Rectangle 241"/>
          <p:cNvSpPr>
            <a:spLocks noChangeArrowheads="1"/>
          </p:cNvSpPr>
          <p:nvPr/>
        </p:nvSpPr>
        <p:spPr bwMode="auto">
          <a:xfrm>
            <a:off x="71628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2" name="Rectangle 242"/>
          <p:cNvSpPr>
            <a:spLocks noChangeArrowheads="1"/>
          </p:cNvSpPr>
          <p:nvPr/>
        </p:nvSpPr>
        <p:spPr bwMode="auto">
          <a:xfrm>
            <a:off x="78152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3" name="Rectangle 243"/>
          <p:cNvSpPr>
            <a:spLocks noChangeArrowheads="1"/>
          </p:cNvSpPr>
          <p:nvPr/>
        </p:nvSpPr>
        <p:spPr bwMode="auto">
          <a:xfrm>
            <a:off x="81534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4" name="Rectangle 244"/>
          <p:cNvSpPr>
            <a:spLocks noChangeArrowheads="1"/>
          </p:cNvSpPr>
          <p:nvPr/>
        </p:nvSpPr>
        <p:spPr bwMode="auto">
          <a:xfrm>
            <a:off x="616267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5" name="Rectangle 245"/>
          <p:cNvSpPr>
            <a:spLocks noChangeArrowheads="1"/>
          </p:cNvSpPr>
          <p:nvPr/>
        </p:nvSpPr>
        <p:spPr bwMode="auto">
          <a:xfrm>
            <a:off x="58388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6" name="Rectangle 246"/>
          <p:cNvSpPr>
            <a:spLocks noChangeArrowheads="1"/>
          </p:cNvSpPr>
          <p:nvPr/>
        </p:nvSpPr>
        <p:spPr bwMode="auto">
          <a:xfrm>
            <a:off x="64912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7" name="Rectangle 247"/>
          <p:cNvSpPr>
            <a:spLocks noChangeArrowheads="1"/>
          </p:cNvSpPr>
          <p:nvPr/>
        </p:nvSpPr>
        <p:spPr bwMode="auto">
          <a:xfrm>
            <a:off x="68294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8" name="Rectangle 248"/>
          <p:cNvSpPr>
            <a:spLocks noChangeArrowheads="1"/>
          </p:cNvSpPr>
          <p:nvPr/>
        </p:nvSpPr>
        <p:spPr bwMode="auto">
          <a:xfrm>
            <a:off x="55006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09" name="Rectangle 249"/>
          <p:cNvSpPr>
            <a:spLocks noChangeArrowheads="1"/>
          </p:cNvSpPr>
          <p:nvPr/>
        </p:nvSpPr>
        <p:spPr bwMode="auto">
          <a:xfrm>
            <a:off x="8486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0" name="Rectangle 250"/>
          <p:cNvSpPr>
            <a:spLocks noChangeArrowheads="1"/>
          </p:cNvSpPr>
          <p:nvPr/>
        </p:nvSpPr>
        <p:spPr bwMode="auto">
          <a:xfrm>
            <a:off x="8486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1" name="Rectangle 251"/>
          <p:cNvSpPr>
            <a:spLocks noChangeArrowheads="1"/>
          </p:cNvSpPr>
          <p:nvPr/>
        </p:nvSpPr>
        <p:spPr bwMode="auto">
          <a:xfrm>
            <a:off x="8486775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2" name="Rectangle 252"/>
          <p:cNvSpPr>
            <a:spLocks noChangeArrowheads="1"/>
          </p:cNvSpPr>
          <p:nvPr/>
        </p:nvSpPr>
        <p:spPr bwMode="auto">
          <a:xfrm>
            <a:off x="84867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3" name="Rectangle 253"/>
          <p:cNvSpPr>
            <a:spLocks noChangeArrowheads="1"/>
          </p:cNvSpPr>
          <p:nvPr/>
        </p:nvSpPr>
        <p:spPr bwMode="auto">
          <a:xfrm>
            <a:off x="84867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4" name="Rectangle 254"/>
          <p:cNvSpPr>
            <a:spLocks noChangeArrowheads="1"/>
          </p:cNvSpPr>
          <p:nvPr/>
        </p:nvSpPr>
        <p:spPr bwMode="auto">
          <a:xfrm>
            <a:off x="84867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5" name="Rectangle 255"/>
          <p:cNvSpPr>
            <a:spLocks noChangeArrowheads="1"/>
          </p:cNvSpPr>
          <p:nvPr/>
        </p:nvSpPr>
        <p:spPr bwMode="auto">
          <a:xfrm>
            <a:off x="8486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6" name="Rectangle 256"/>
          <p:cNvSpPr>
            <a:spLocks noChangeArrowheads="1"/>
          </p:cNvSpPr>
          <p:nvPr/>
        </p:nvSpPr>
        <p:spPr bwMode="auto">
          <a:xfrm>
            <a:off x="8486775" y="5348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7" name="Rectangle 257"/>
          <p:cNvSpPr>
            <a:spLocks noChangeArrowheads="1"/>
          </p:cNvSpPr>
          <p:nvPr/>
        </p:nvSpPr>
        <p:spPr bwMode="auto">
          <a:xfrm>
            <a:off x="8486775" y="5686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8" name="Rectangle 258"/>
          <p:cNvSpPr>
            <a:spLocks noChangeArrowheads="1"/>
          </p:cNvSpPr>
          <p:nvPr/>
        </p:nvSpPr>
        <p:spPr bwMode="auto">
          <a:xfrm>
            <a:off x="8486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19" name="Rectangle 259"/>
          <p:cNvSpPr>
            <a:spLocks noChangeArrowheads="1"/>
          </p:cNvSpPr>
          <p:nvPr/>
        </p:nvSpPr>
        <p:spPr bwMode="auto">
          <a:xfrm>
            <a:off x="8486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9220" name="Rectangle 260"/>
          <p:cNvSpPr>
            <a:spLocks noChangeArrowheads="1"/>
          </p:cNvSpPr>
          <p:nvPr/>
        </p:nvSpPr>
        <p:spPr bwMode="auto">
          <a:xfrm>
            <a:off x="8486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Topics</a:t>
            </a:r>
          </a:p>
        </p:txBody>
      </p:sp>
      <p:sp>
        <p:nvSpPr>
          <p:cNvPr id="123907" name="Rectangle 3"/>
          <p:cNvSpPr>
            <a:spLocks noChangeArrowheads="1"/>
          </p:cNvSpPr>
          <p:nvPr/>
        </p:nvSpPr>
        <p:spPr bwMode="auto">
          <a:xfrm>
            <a:off x="1828800" y="1046163"/>
            <a:ext cx="5486400" cy="526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Basic Morphological concepts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Four Morphological principles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Binary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Dilation &amp; erosion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Hit-or-miss transformation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Opening &amp; closing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Gray scale morphological operations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Some basic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Boundary extraction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Region filling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Extraction of connected component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Convex hull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Skeletonization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Granularity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segmentation and watersheds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Closing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550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Closing is a dilation followed by an erosion followed</a:t>
            </a: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Rectangle 15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Rectangle 17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8" name="Rectangle 22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3080" name="Object 24"/>
          <p:cNvGraphicFramePr>
            <a:graphicFrameLocks noChangeAspect="1"/>
          </p:cNvGraphicFramePr>
          <p:nvPr/>
        </p:nvGraphicFramePr>
        <p:xfrm>
          <a:off x="3767138" y="4191000"/>
          <a:ext cx="1651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20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4191000"/>
                        <a:ext cx="1651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81" name="Object 25"/>
          <p:cNvGraphicFramePr>
            <a:graphicFrameLocks noChangeAspect="1"/>
          </p:cNvGraphicFramePr>
          <p:nvPr/>
        </p:nvGraphicFramePr>
        <p:xfrm>
          <a:off x="3327400" y="2012950"/>
          <a:ext cx="2463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21" name="Equation" r:id="rId6" imgW="2463480" imgH="342720" progId="Equation.DSMT4">
                  <p:embed/>
                </p:oleObj>
              </mc:Choice>
              <mc:Fallback>
                <p:oleObj name="Equation" r:id="rId6" imgW="2463480" imgH="34272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2012950"/>
                        <a:ext cx="2463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82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22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83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4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5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6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7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8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9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0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1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2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3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4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5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6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7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8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99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0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1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2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3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4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5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6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7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8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09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0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1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2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3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4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5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6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7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8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19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0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1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2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3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4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5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6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7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8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29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0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1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2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3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4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5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6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7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8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39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0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1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2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3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4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5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6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7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8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49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0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1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2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3" name="Rectangle 97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4" name="Rectangle 98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5" name="Rectangle 99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6" name="Rectangle 100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7" name="Rectangle 101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8" name="Rectangle 102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59" name="Rectangle 103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0" name="Rectangle 104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1" name="Rectangle 105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2" name="Rectangle 106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4" name="Rectangle 108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5" name="Rectangle 109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6" name="Rectangle 110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7" name="Rectangle 111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8" name="Rectangle 112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69" name="Rectangle 113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0" name="Rectangle 114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1" name="Rectangle 115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2" name="Rectangle 116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3" name="Oval 117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4" name="Rectangle 118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5" name="Rectangle 119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6" name="Rectangle 120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7" name="Rectangle 121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8" name="Rectangle 122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79" name="Rectangle 123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0" name="Rectangle 124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1" name="Rectangle 125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2" name="Rectangle 126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3" name="Rectangle 127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4" name="Rectangle 128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5" name="Rectangle 129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6" name="Rectangle 130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7" name="Rectangle 131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8" name="Rectangle 132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89" name="Rectangle 133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0" name="Rectangle 134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1" name="Rectangle 135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2" name="Rectangle 136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3" name="Rectangle 137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4" name="Rectangle 138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5" name="Rectangle 139"/>
          <p:cNvSpPr>
            <a:spLocks noChangeArrowheads="1"/>
          </p:cNvSpPr>
          <p:nvPr/>
        </p:nvSpPr>
        <p:spPr bwMode="auto">
          <a:xfrm>
            <a:off x="7486650" y="3005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6" name="Rectangle 140"/>
          <p:cNvSpPr>
            <a:spLocks noChangeArrowheads="1"/>
          </p:cNvSpPr>
          <p:nvPr/>
        </p:nvSpPr>
        <p:spPr bwMode="auto">
          <a:xfrm>
            <a:off x="7162800" y="30051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7" name="Rectangle 141"/>
          <p:cNvSpPr>
            <a:spLocks noChangeArrowheads="1"/>
          </p:cNvSpPr>
          <p:nvPr/>
        </p:nvSpPr>
        <p:spPr bwMode="auto">
          <a:xfrm>
            <a:off x="78152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8" name="Rectangle 142"/>
          <p:cNvSpPr>
            <a:spLocks noChangeArrowheads="1"/>
          </p:cNvSpPr>
          <p:nvPr/>
        </p:nvSpPr>
        <p:spPr bwMode="auto">
          <a:xfrm>
            <a:off x="7486650" y="3348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199" name="Rectangle 143"/>
          <p:cNvSpPr>
            <a:spLocks noChangeArrowheads="1"/>
          </p:cNvSpPr>
          <p:nvPr/>
        </p:nvSpPr>
        <p:spPr bwMode="auto">
          <a:xfrm>
            <a:off x="7162800" y="33480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0" name="Rectangle 144"/>
          <p:cNvSpPr>
            <a:spLocks noChangeArrowheads="1"/>
          </p:cNvSpPr>
          <p:nvPr/>
        </p:nvSpPr>
        <p:spPr bwMode="auto">
          <a:xfrm>
            <a:off x="7815263" y="3348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1" name="Rectangle 145"/>
          <p:cNvSpPr>
            <a:spLocks noChangeArrowheads="1"/>
          </p:cNvSpPr>
          <p:nvPr/>
        </p:nvSpPr>
        <p:spPr bwMode="auto">
          <a:xfrm>
            <a:off x="7486650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2" name="Rectangle 146"/>
          <p:cNvSpPr>
            <a:spLocks noChangeArrowheads="1"/>
          </p:cNvSpPr>
          <p:nvPr/>
        </p:nvSpPr>
        <p:spPr bwMode="auto">
          <a:xfrm>
            <a:off x="7162800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3" name="Rectangle 147"/>
          <p:cNvSpPr>
            <a:spLocks noChangeArrowheads="1"/>
          </p:cNvSpPr>
          <p:nvPr/>
        </p:nvSpPr>
        <p:spPr bwMode="auto">
          <a:xfrm>
            <a:off x="78152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4" name="Rectangle 148"/>
          <p:cNvSpPr>
            <a:spLocks noChangeArrowheads="1"/>
          </p:cNvSpPr>
          <p:nvPr/>
        </p:nvSpPr>
        <p:spPr bwMode="auto">
          <a:xfrm>
            <a:off x="748665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5" name="Rectangle 149"/>
          <p:cNvSpPr>
            <a:spLocks noChangeArrowheads="1"/>
          </p:cNvSpPr>
          <p:nvPr/>
        </p:nvSpPr>
        <p:spPr bwMode="auto">
          <a:xfrm>
            <a:off x="7162800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6" name="Rectangle 150"/>
          <p:cNvSpPr>
            <a:spLocks noChangeArrowheads="1"/>
          </p:cNvSpPr>
          <p:nvPr/>
        </p:nvSpPr>
        <p:spPr bwMode="auto">
          <a:xfrm>
            <a:off x="78152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7" name="Rectangle 151"/>
          <p:cNvSpPr>
            <a:spLocks noChangeArrowheads="1"/>
          </p:cNvSpPr>
          <p:nvPr/>
        </p:nvSpPr>
        <p:spPr bwMode="auto">
          <a:xfrm>
            <a:off x="748665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8" name="Rectangle 152"/>
          <p:cNvSpPr>
            <a:spLocks noChangeArrowheads="1"/>
          </p:cNvSpPr>
          <p:nvPr/>
        </p:nvSpPr>
        <p:spPr bwMode="auto">
          <a:xfrm>
            <a:off x="7162800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09" name="Rectangle 153"/>
          <p:cNvSpPr>
            <a:spLocks noChangeArrowheads="1"/>
          </p:cNvSpPr>
          <p:nvPr/>
        </p:nvSpPr>
        <p:spPr bwMode="auto">
          <a:xfrm>
            <a:off x="78152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0" name="Rectangle 154"/>
          <p:cNvSpPr>
            <a:spLocks noChangeArrowheads="1"/>
          </p:cNvSpPr>
          <p:nvPr/>
        </p:nvSpPr>
        <p:spPr bwMode="auto">
          <a:xfrm>
            <a:off x="81534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1" name="Rectangle 155"/>
          <p:cNvSpPr>
            <a:spLocks noChangeArrowheads="1"/>
          </p:cNvSpPr>
          <p:nvPr/>
        </p:nvSpPr>
        <p:spPr bwMode="auto">
          <a:xfrm>
            <a:off x="8153400" y="3348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2" name="Rectangle 156"/>
          <p:cNvSpPr>
            <a:spLocks noChangeArrowheads="1"/>
          </p:cNvSpPr>
          <p:nvPr/>
        </p:nvSpPr>
        <p:spPr bwMode="auto">
          <a:xfrm>
            <a:off x="8153400" y="3690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3" name="Rectangle 157"/>
          <p:cNvSpPr>
            <a:spLocks noChangeArrowheads="1"/>
          </p:cNvSpPr>
          <p:nvPr/>
        </p:nvSpPr>
        <p:spPr bwMode="auto">
          <a:xfrm>
            <a:off x="8153400" y="4029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4" name="Rectangle 158"/>
          <p:cNvSpPr>
            <a:spLocks noChangeArrowheads="1"/>
          </p:cNvSpPr>
          <p:nvPr/>
        </p:nvSpPr>
        <p:spPr bwMode="auto">
          <a:xfrm>
            <a:off x="8153400" y="4352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5" name="Rectangle 159"/>
          <p:cNvSpPr>
            <a:spLocks noChangeArrowheads="1"/>
          </p:cNvSpPr>
          <p:nvPr/>
        </p:nvSpPr>
        <p:spPr bwMode="auto">
          <a:xfrm>
            <a:off x="6162675" y="2995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6" name="Rectangle 160"/>
          <p:cNvSpPr>
            <a:spLocks noChangeArrowheads="1"/>
          </p:cNvSpPr>
          <p:nvPr/>
        </p:nvSpPr>
        <p:spPr bwMode="auto">
          <a:xfrm>
            <a:off x="58388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7" name="Rectangle 161"/>
          <p:cNvSpPr>
            <a:spLocks noChangeArrowheads="1"/>
          </p:cNvSpPr>
          <p:nvPr/>
        </p:nvSpPr>
        <p:spPr bwMode="auto">
          <a:xfrm>
            <a:off x="6491288" y="2995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8" name="Rectangle 162"/>
          <p:cNvSpPr>
            <a:spLocks noChangeArrowheads="1"/>
          </p:cNvSpPr>
          <p:nvPr/>
        </p:nvSpPr>
        <p:spPr bwMode="auto">
          <a:xfrm>
            <a:off x="6162675" y="3338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19" name="Rectangle 163"/>
          <p:cNvSpPr>
            <a:spLocks noChangeArrowheads="1"/>
          </p:cNvSpPr>
          <p:nvPr/>
        </p:nvSpPr>
        <p:spPr bwMode="auto">
          <a:xfrm>
            <a:off x="58388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0" name="Rectangle 164"/>
          <p:cNvSpPr>
            <a:spLocks noChangeArrowheads="1"/>
          </p:cNvSpPr>
          <p:nvPr/>
        </p:nvSpPr>
        <p:spPr bwMode="auto">
          <a:xfrm>
            <a:off x="64912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1" name="Rectangle 165"/>
          <p:cNvSpPr>
            <a:spLocks noChangeArrowheads="1"/>
          </p:cNvSpPr>
          <p:nvPr/>
        </p:nvSpPr>
        <p:spPr bwMode="auto">
          <a:xfrm>
            <a:off x="6162675" y="3681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2" name="Rectangle 166"/>
          <p:cNvSpPr>
            <a:spLocks noChangeArrowheads="1"/>
          </p:cNvSpPr>
          <p:nvPr/>
        </p:nvSpPr>
        <p:spPr bwMode="auto">
          <a:xfrm>
            <a:off x="58388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3" name="Rectangle 167"/>
          <p:cNvSpPr>
            <a:spLocks noChangeArrowheads="1"/>
          </p:cNvSpPr>
          <p:nvPr/>
        </p:nvSpPr>
        <p:spPr bwMode="auto">
          <a:xfrm>
            <a:off x="649128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4" name="Rectangle 168"/>
          <p:cNvSpPr>
            <a:spLocks noChangeArrowheads="1"/>
          </p:cNvSpPr>
          <p:nvPr/>
        </p:nvSpPr>
        <p:spPr bwMode="auto">
          <a:xfrm>
            <a:off x="6162675" y="4019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5" name="Rectangle 169"/>
          <p:cNvSpPr>
            <a:spLocks noChangeArrowheads="1"/>
          </p:cNvSpPr>
          <p:nvPr/>
        </p:nvSpPr>
        <p:spPr bwMode="auto">
          <a:xfrm>
            <a:off x="5838825" y="4019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6" name="Rectangle 170"/>
          <p:cNvSpPr>
            <a:spLocks noChangeArrowheads="1"/>
          </p:cNvSpPr>
          <p:nvPr/>
        </p:nvSpPr>
        <p:spPr bwMode="auto">
          <a:xfrm>
            <a:off x="649128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7" name="Rectangle 171"/>
          <p:cNvSpPr>
            <a:spLocks noChangeArrowheads="1"/>
          </p:cNvSpPr>
          <p:nvPr/>
        </p:nvSpPr>
        <p:spPr bwMode="auto">
          <a:xfrm>
            <a:off x="616267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8" name="Rectangle 172"/>
          <p:cNvSpPr>
            <a:spLocks noChangeArrowheads="1"/>
          </p:cNvSpPr>
          <p:nvPr/>
        </p:nvSpPr>
        <p:spPr bwMode="auto">
          <a:xfrm>
            <a:off x="5838825" y="43434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29" name="Rectangle 173"/>
          <p:cNvSpPr>
            <a:spLocks noChangeArrowheads="1"/>
          </p:cNvSpPr>
          <p:nvPr/>
        </p:nvSpPr>
        <p:spPr bwMode="auto">
          <a:xfrm>
            <a:off x="64912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0" name="Rectangle 174"/>
          <p:cNvSpPr>
            <a:spLocks noChangeArrowheads="1"/>
          </p:cNvSpPr>
          <p:nvPr/>
        </p:nvSpPr>
        <p:spPr bwMode="auto">
          <a:xfrm>
            <a:off x="6829425" y="2995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1" name="Rectangle 175"/>
          <p:cNvSpPr>
            <a:spLocks noChangeArrowheads="1"/>
          </p:cNvSpPr>
          <p:nvPr/>
        </p:nvSpPr>
        <p:spPr bwMode="auto">
          <a:xfrm>
            <a:off x="68294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2" name="Rectangle 176"/>
          <p:cNvSpPr>
            <a:spLocks noChangeArrowheads="1"/>
          </p:cNvSpPr>
          <p:nvPr/>
        </p:nvSpPr>
        <p:spPr bwMode="auto">
          <a:xfrm>
            <a:off x="6829425" y="36814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3" name="Rectangle 177"/>
          <p:cNvSpPr>
            <a:spLocks noChangeArrowheads="1"/>
          </p:cNvSpPr>
          <p:nvPr/>
        </p:nvSpPr>
        <p:spPr bwMode="auto">
          <a:xfrm>
            <a:off x="6829425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4" name="Rectangle 178"/>
          <p:cNvSpPr>
            <a:spLocks noChangeArrowheads="1"/>
          </p:cNvSpPr>
          <p:nvPr/>
        </p:nvSpPr>
        <p:spPr bwMode="auto">
          <a:xfrm>
            <a:off x="6829425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5" name="Rectangle 179"/>
          <p:cNvSpPr>
            <a:spLocks noChangeArrowheads="1"/>
          </p:cNvSpPr>
          <p:nvPr/>
        </p:nvSpPr>
        <p:spPr bwMode="auto">
          <a:xfrm>
            <a:off x="6162675" y="4672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6" name="Rectangle 180"/>
          <p:cNvSpPr>
            <a:spLocks noChangeArrowheads="1"/>
          </p:cNvSpPr>
          <p:nvPr/>
        </p:nvSpPr>
        <p:spPr bwMode="auto">
          <a:xfrm>
            <a:off x="5838825" y="4672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7" name="Rectangle 181"/>
          <p:cNvSpPr>
            <a:spLocks noChangeArrowheads="1"/>
          </p:cNvSpPr>
          <p:nvPr/>
        </p:nvSpPr>
        <p:spPr bwMode="auto">
          <a:xfrm>
            <a:off x="649128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8" name="Rectangle 182"/>
          <p:cNvSpPr>
            <a:spLocks noChangeArrowheads="1"/>
          </p:cNvSpPr>
          <p:nvPr/>
        </p:nvSpPr>
        <p:spPr bwMode="auto">
          <a:xfrm>
            <a:off x="6162675" y="50149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39" name="Rectangle 183"/>
          <p:cNvSpPr>
            <a:spLocks noChangeArrowheads="1"/>
          </p:cNvSpPr>
          <p:nvPr/>
        </p:nvSpPr>
        <p:spPr bwMode="auto">
          <a:xfrm>
            <a:off x="58388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0" name="Rectangle 184"/>
          <p:cNvSpPr>
            <a:spLocks noChangeArrowheads="1"/>
          </p:cNvSpPr>
          <p:nvPr/>
        </p:nvSpPr>
        <p:spPr bwMode="auto">
          <a:xfrm>
            <a:off x="649128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1" name="Rectangle 185"/>
          <p:cNvSpPr>
            <a:spLocks noChangeArrowheads="1"/>
          </p:cNvSpPr>
          <p:nvPr/>
        </p:nvSpPr>
        <p:spPr bwMode="auto">
          <a:xfrm>
            <a:off x="6162675" y="5357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2" name="Rectangle 186"/>
          <p:cNvSpPr>
            <a:spLocks noChangeArrowheads="1"/>
          </p:cNvSpPr>
          <p:nvPr/>
        </p:nvSpPr>
        <p:spPr bwMode="auto">
          <a:xfrm>
            <a:off x="58388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3" name="Rectangle 187"/>
          <p:cNvSpPr>
            <a:spLocks noChangeArrowheads="1"/>
          </p:cNvSpPr>
          <p:nvPr/>
        </p:nvSpPr>
        <p:spPr bwMode="auto">
          <a:xfrm>
            <a:off x="649128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4" name="Rectangle 188"/>
          <p:cNvSpPr>
            <a:spLocks noChangeArrowheads="1"/>
          </p:cNvSpPr>
          <p:nvPr/>
        </p:nvSpPr>
        <p:spPr bwMode="auto">
          <a:xfrm>
            <a:off x="6162675" y="56959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5" name="Rectangle 189"/>
          <p:cNvSpPr>
            <a:spLocks noChangeArrowheads="1"/>
          </p:cNvSpPr>
          <p:nvPr/>
        </p:nvSpPr>
        <p:spPr bwMode="auto">
          <a:xfrm>
            <a:off x="58388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6" name="Rectangle 190"/>
          <p:cNvSpPr>
            <a:spLocks noChangeArrowheads="1"/>
          </p:cNvSpPr>
          <p:nvPr/>
        </p:nvSpPr>
        <p:spPr bwMode="auto">
          <a:xfrm>
            <a:off x="649128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7" name="Rectangle 191"/>
          <p:cNvSpPr>
            <a:spLocks noChangeArrowheads="1"/>
          </p:cNvSpPr>
          <p:nvPr/>
        </p:nvSpPr>
        <p:spPr bwMode="auto">
          <a:xfrm>
            <a:off x="6162675" y="6019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8" name="Rectangle 192"/>
          <p:cNvSpPr>
            <a:spLocks noChangeArrowheads="1"/>
          </p:cNvSpPr>
          <p:nvPr/>
        </p:nvSpPr>
        <p:spPr bwMode="auto">
          <a:xfrm>
            <a:off x="58388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49" name="Rectangle 193"/>
          <p:cNvSpPr>
            <a:spLocks noChangeArrowheads="1"/>
          </p:cNvSpPr>
          <p:nvPr/>
        </p:nvSpPr>
        <p:spPr bwMode="auto">
          <a:xfrm>
            <a:off x="6491288" y="6019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0" name="Rectangle 194"/>
          <p:cNvSpPr>
            <a:spLocks noChangeArrowheads="1"/>
          </p:cNvSpPr>
          <p:nvPr/>
        </p:nvSpPr>
        <p:spPr bwMode="auto">
          <a:xfrm>
            <a:off x="6829425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1" name="Rectangle 195"/>
          <p:cNvSpPr>
            <a:spLocks noChangeArrowheads="1"/>
          </p:cNvSpPr>
          <p:nvPr/>
        </p:nvSpPr>
        <p:spPr bwMode="auto">
          <a:xfrm>
            <a:off x="6829425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2" name="Rectangle 196"/>
          <p:cNvSpPr>
            <a:spLocks noChangeArrowheads="1"/>
          </p:cNvSpPr>
          <p:nvPr/>
        </p:nvSpPr>
        <p:spPr bwMode="auto">
          <a:xfrm>
            <a:off x="6829425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3" name="Rectangle 197"/>
          <p:cNvSpPr>
            <a:spLocks noChangeArrowheads="1"/>
          </p:cNvSpPr>
          <p:nvPr/>
        </p:nvSpPr>
        <p:spPr bwMode="auto">
          <a:xfrm>
            <a:off x="6829425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4" name="Rectangle 198"/>
          <p:cNvSpPr>
            <a:spLocks noChangeArrowheads="1"/>
          </p:cNvSpPr>
          <p:nvPr/>
        </p:nvSpPr>
        <p:spPr bwMode="auto">
          <a:xfrm>
            <a:off x="6829425" y="6019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5" name="Rectangle 199"/>
          <p:cNvSpPr>
            <a:spLocks noChangeArrowheads="1"/>
          </p:cNvSpPr>
          <p:nvPr/>
        </p:nvSpPr>
        <p:spPr bwMode="auto">
          <a:xfrm>
            <a:off x="748665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6" name="Rectangle 200"/>
          <p:cNvSpPr>
            <a:spLocks noChangeArrowheads="1"/>
          </p:cNvSpPr>
          <p:nvPr/>
        </p:nvSpPr>
        <p:spPr bwMode="auto">
          <a:xfrm>
            <a:off x="7162800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7" name="Rectangle 201"/>
          <p:cNvSpPr>
            <a:spLocks noChangeArrowheads="1"/>
          </p:cNvSpPr>
          <p:nvPr/>
        </p:nvSpPr>
        <p:spPr bwMode="auto">
          <a:xfrm>
            <a:off x="78152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8" name="Rectangle 202"/>
          <p:cNvSpPr>
            <a:spLocks noChangeArrowheads="1"/>
          </p:cNvSpPr>
          <p:nvPr/>
        </p:nvSpPr>
        <p:spPr bwMode="auto">
          <a:xfrm>
            <a:off x="748665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59" name="Rectangle 203"/>
          <p:cNvSpPr>
            <a:spLocks noChangeArrowheads="1"/>
          </p:cNvSpPr>
          <p:nvPr/>
        </p:nvSpPr>
        <p:spPr bwMode="auto">
          <a:xfrm>
            <a:off x="7162800" y="50053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0" name="Rectangle 204"/>
          <p:cNvSpPr>
            <a:spLocks noChangeArrowheads="1"/>
          </p:cNvSpPr>
          <p:nvPr/>
        </p:nvSpPr>
        <p:spPr bwMode="auto">
          <a:xfrm>
            <a:off x="7815263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1" name="Rectangle 205"/>
          <p:cNvSpPr>
            <a:spLocks noChangeArrowheads="1"/>
          </p:cNvSpPr>
          <p:nvPr/>
        </p:nvSpPr>
        <p:spPr bwMode="auto">
          <a:xfrm>
            <a:off x="7486650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2" name="Rectangle 206"/>
          <p:cNvSpPr>
            <a:spLocks noChangeArrowheads="1"/>
          </p:cNvSpPr>
          <p:nvPr/>
        </p:nvSpPr>
        <p:spPr bwMode="auto">
          <a:xfrm>
            <a:off x="7162800" y="5348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3" name="Rectangle 207"/>
          <p:cNvSpPr>
            <a:spLocks noChangeArrowheads="1"/>
          </p:cNvSpPr>
          <p:nvPr/>
        </p:nvSpPr>
        <p:spPr bwMode="auto">
          <a:xfrm>
            <a:off x="78152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4" name="Rectangle 208"/>
          <p:cNvSpPr>
            <a:spLocks noChangeArrowheads="1"/>
          </p:cNvSpPr>
          <p:nvPr/>
        </p:nvSpPr>
        <p:spPr bwMode="auto">
          <a:xfrm>
            <a:off x="748665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5" name="Rectangle 209"/>
          <p:cNvSpPr>
            <a:spLocks noChangeArrowheads="1"/>
          </p:cNvSpPr>
          <p:nvPr/>
        </p:nvSpPr>
        <p:spPr bwMode="auto">
          <a:xfrm>
            <a:off x="7162800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6" name="Rectangle 210"/>
          <p:cNvSpPr>
            <a:spLocks noChangeArrowheads="1"/>
          </p:cNvSpPr>
          <p:nvPr/>
        </p:nvSpPr>
        <p:spPr bwMode="auto">
          <a:xfrm>
            <a:off x="78152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7" name="Rectangle 211"/>
          <p:cNvSpPr>
            <a:spLocks noChangeArrowheads="1"/>
          </p:cNvSpPr>
          <p:nvPr/>
        </p:nvSpPr>
        <p:spPr bwMode="auto">
          <a:xfrm>
            <a:off x="7486650" y="60102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8" name="Rectangle 212"/>
          <p:cNvSpPr>
            <a:spLocks noChangeArrowheads="1"/>
          </p:cNvSpPr>
          <p:nvPr/>
        </p:nvSpPr>
        <p:spPr bwMode="auto">
          <a:xfrm>
            <a:off x="7162800" y="60102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69" name="Rectangle 213"/>
          <p:cNvSpPr>
            <a:spLocks noChangeArrowheads="1"/>
          </p:cNvSpPr>
          <p:nvPr/>
        </p:nvSpPr>
        <p:spPr bwMode="auto">
          <a:xfrm>
            <a:off x="7815263" y="60102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0" name="Rectangle 214"/>
          <p:cNvSpPr>
            <a:spLocks noChangeArrowheads="1"/>
          </p:cNvSpPr>
          <p:nvPr/>
        </p:nvSpPr>
        <p:spPr bwMode="auto">
          <a:xfrm>
            <a:off x="8153400" y="4662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1" name="Rectangle 215"/>
          <p:cNvSpPr>
            <a:spLocks noChangeArrowheads="1"/>
          </p:cNvSpPr>
          <p:nvPr/>
        </p:nvSpPr>
        <p:spPr bwMode="auto">
          <a:xfrm>
            <a:off x="8153400" y="50053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2" name="Rectangle 216"/>
          <p:cNvSpPr>
            <a:spLocks noChangeArrowheads="1"/>
          </p:cNvSpPr>
          <p:nvPr/>
        </p:nvSpPr>
        <p:spPr bwMode="auto">
          <a:xfrm>
            <a:off x="8153400" y="53482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3" name="Rectangle 217"/>
          <p:cNvSpPr>
            <a:spLocks noChangeArrowheads="1"/>
          </p:cNvSpPr>
          <p:nvPr/>
        </p:nvSpPr>
        <p:spPr bwMode="auto">
          <a:xfrm>
            <a:off x="8153400" y="5686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4" name="Rectangle 218"/>
          <p:cNvSpPr>
            <a:spLocks noChangeArrowheads="1"/>
          </p:cNvSpPr>
          <p:nvPr/>
        </p:nvSpPr>
        <p:spPr bwMode="auto">
          <a:xfrm>
            <a:off x="8153400" y="60102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5" name="Rectangle 219"/>
          <p:cNvSpPr>
            <a:spLocks noChangeArrowheads="1"/>
          </p:cNvSpPr>
          <p:nvPr/>
        </p:nvSpPr>
        <p:spPr bwMode="auto">
          <a:xfrm>
            <a:off x="55006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6" name="Rectangle 220"/>
          <p:cNvSpPr>
            <a:spLocks noChangeArrowheads="1"/>
          </p:cNvSpPr>
          <p:nvPr/>
        </p:nvSpPr>
        <p:spPr bwMode="auto">
          <a:xfrm>
            <a:off x="55006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7" name="Rectangle 221"/>
          <p:cNvSpPr>
            <a:spLocks noChangeArrowheads="1"/>
          </p:cNvSpPr>
          <p:nvPr/>
        </p:nvSpPr>
        <p:spPr bwMode="auto">
          <a:xfrm>
            <a:off x="55006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8" name="Rectangle 222"/>
          <p:cNvSpPr>
            <a:spLocks noChangeArrowheads="1"/>
          </p:cNvSpPr>
          <p:nvPr/>
        </p:nvSpPr>
        <p:spPr bwMode="auto">
          <a:xfrm>
            <a:off x="55006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79" name="Rectangle 223"/>
          <p:cNvSpPr>
            <a:spLocks noChangeArrowheads="1"/>
          </p:cNvSpPr>
          <p:nvPr/>
        </p:nvSpPr>
        <p:spPr bwMode="auto">
          <a:xfrm>
            <a:off x="55006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0" name="Rectangle 224"/>
          <p:cNvSpPr>
            <a:spLocks noChangeArrowheads="1"/>
          </p:cNvSpPr>
          <p:nvPr/>
        </p:nvSpPr>
        <p:spPr bwMode="auto">
          <a:xfrm>
            <a:off x="55006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1" name="Rectangle 225"/>
          <p:cNvSpPr>
            <a:spLocks noChangeArrowheads="1"/>
          </p:cNvSpPr>
          <p:nvPr/>
        </p:nvSpPr>
        <p:spPr bwMode="auto">
          <a:xfrm>
            <a:off x="55006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2" name="Rectangle 226"/>
          <p:cNvSpPr>
            <a:spLocks noChangeArrowheads="1"/>
          </p:cNvSpPr>
          <p:nvPr/>
        </p:nvSpPr>
        <p:spPr bwMode="auto">
          <a:xfrm>
            <a:off x="55006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3" name="Rectangle 227"/>
          <p:cNvSpPr>
            <a:spLocks noChangeArrowheads="1"/>
          </p:cNvSpPr>
          <p:nvPr/>
        </p:nvSpPr>
        <p:spPr bwMode="auto">
          <a:xfrm>
            <a:off x="55006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4" name="Rectangle 228"/>
          <p:cNvSpPr>
            <a:spLocks noChangeArrowheads="1"/>
          </p:cNvSpPr>
          <p:nvPr/>
        </p:nvSpPr>
        <p:spPr bwMode="auto">
          <a:xfrm>
            <a:off x="55006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6" name="Rectangle 230"/>
          <p:cNvSpPr>
            <a:spLocks noChangeArrowheads="1"/>
          </p:cNvSpPr>
          <p:nvPr/>
        </p:nvSpPr>
        <p:spPr bwMode="auto">
          <a:xfrm>
            <a:off x="616267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7" name="Rectangle 231"/>
          <p:cNvSpPr>
            <a:spLocks noChangeArrowheads="1"/>
          </p:cNvSpPr>
          <p:nvPr/>
        </p:nvSpPr>
        <p:spPr bwMode="auto">
          <a:xfrm>
            <a:off x="58388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8" name="Rectangle 232"/>
          <p:cNvSpPr>
            <a:spLocks noChangeArrowheads="1"/>
          </p:cNvSpPr>
          <p:nvPr/>
        </p:nvSpPr>
        <p:spPr bwMode="auto">
          <a:xfrm>
            <a:off x="64912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89" name="Rectangle 233"/>
          <p:cNvSpPr>
            <a:spLocks noChangeArrowheads="1"/>
          </p:cNvSpPr>
          <p:nvPr/>
        </p:nvSpPr>
        <p:spPr bwMode="auto">
          <a:xfrm>
            <a:off x="68294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0" name="Rectangle 234"/>
          <p:cNvSpPr>
            <a:spLocks noChangeArrowheads="1"/>
          </p:cNvSpPr>
          <p:nvPr/>
        </p:nvSpPr>
        <p:spPr bwMode="auto">
          <a:xfrm>
            <a:off x="748665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1" name="Rectangle 235"/>
          <p:cNvSpPr>
            <a:spLocks noChangeArrowheads="1"/>
          </p:cNvSpPr>
          <p:nvPr/>
        </p:nvSpPr>
        <p:spPr bwMode="auto">
          <a:xfrm>
            <a:off x="71628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2" name="Rectangle 236"/>
          <p:cNvSpPr>
            <a:spLocks noChangeArrowheads="1"/>
          </p:cNvSpPr>
          <p:nvPr/>
        </p:nvSpPr>
        <p:spPr bwMode="auto">
          <a:xfrm>
            <a:off x="78152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3" name="Rectangle 237"/>
          <p:cNvSpPr>
            <a:spLocks noChangeArrowheads="1"/>
          </p:cNvSpPr>
          <p:nvPr/>
        </p:nvSpPr>
        <p:spPr bwMode="auto">
          <a:xfrm>
            <a:off x="81534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4" name="Rectangle 238"/>
          <p:cNvSpPr>
            <a:spLocks noChangeArrowheads="1"/>
          </p:cNvSpPr>
          <p:nvPr/>
        </p:nvSpPr>
        <p:spPr bwMode="auto">
          <a:xfrm>
            <a:off x="55006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5" name="Oval 239"/>
          <p:cNvSpPr>
            <a:spLocks noChangeArrowheads="1"/>
          </p:cNvSpPr>
          <p:nvPr/>
        </p:nvSpPr>
        <p:spPr bwMode="auto">
          <a:xfrm>
            <a:off x="5557838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6" name="Rectangle 240"/>
          <p:cNvSpPr>
            <a:spLocks noChangeArrowheads="1"/>
          </p:cNvSpPr>
          <p:nvPr/>
        </p:nvSpPr>
        <p:spPr bwMode="auto">
          <a:xfrm>
            <a:off x="748665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7" name="Rectangle 241"/>
          <p:cNvSpPr>
            <a:spLocks noChangeArrowheads="1"/>
          </p:cNvSpPr>
          <p:nvPr/>
        </p:nvSpPr>
        <p:spPr bwMode="auto">
          <a:xfrm>
            <a:off x="71628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8" name="Rectangle 242"/>
          <p:cNvSpPr>
            <a:spLocks noChangeArrowheads="1"/>
          </p:cNvSpPr>
          <p:nvPr/>
        </p:nvSpPr>
        <p:spPr bwMode="auto">
          <a:xfrm>
            <a:off x="78152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299" name="Rectangle 243"/>
          <p:cNvSpPr>
            <a:spLocks noChangeArrowheads="1"/>
          </p:cNvSpPr>
          <p:nvPr/>
        </p:nvSpPr>
        <p:spPr bwMode="auto">
          <a:xfrm>
            <a:off x="81534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0" name="Rectangle 244"/>
          <p:cNvSpPr>
            <a:spLocks noChangeArrowheads="1"/>
          </p:cNvSpPr>
          <p:nvPr/>
        </p:nvSpPr>
        <p:spPr bwMode="auto">
          <a:xfrm>
            <a:off x="616267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1" name="Rectangle 245"/>
          <p:cNvSpPr>
            <a:spLocks noChangeArrowheads="1"/>
          </p:cNvSpPr>
          <p:nvPr/>
        </p:nvSpPr>
        <p:spPr bwMode="auto">
          <a:xfrm>
            <a:off x="58388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2" name="Rectangle 246"/>
          <p:cNvSpPr>
            <a:spLocks noChangeArrowheads="1"/>
          </p:cNvSpPr>
          <p:nvPr/>
        </p:nvSpPr>
        <p:spPr bwMode="auto">
          <a:xfrm>
            <a:off x="64912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3" name="Rectangle 247"/>
          <p:cNvSpPr>
            <a:spLocks noChangeArrowheads="1"/>
          </p:cNvSpPr>
          <p:nvPr/>
        </p:nvSpPr>
        <p:spPr bwMode="auto">
          <a:xfrm>
            <a:off x="68294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4" name="Rectangle 248"/>
          <p:cNvSpPr>
            <a:spLocks noChangeArrowheads="1"/>
          </p:cNvSpPr>
          <p:nvPr/>
        </p:nvSpPr>
        <p:spPr bwMode="auto">
          <a:xfrm>
            <a:off x="55006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5" name="Rectangle 249"/>
          <p:cNvSpPr>
            <a:spLocks noChangeArrowheads="1"/>
          </p:cNvSpPr>
          <p:nvPr/>
        </p:nvSpPr>
        <p:spPr bwMode="auto">
          <a:xfrm>
            <a:off x="8486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6" name="Rectangle 250"/>
          <p:cNvSpPr>
            <a:spLocks noChangeArrowheads="1"/>
          </p:cNvSpPr>
          <p:nvPr/>
        </p:nvSpPr>
        <p:spPr bwMode="auto">
          <a:xfrm>
            <a:off x="8486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7" name="Rectangle 251"/>
          <p:cNvSpPr>
            <a:spLocks noChangeArrowheads="1"/>
          </p:cNvSpPr>
          <p:nvPr/>
        </p:nvSpPr>
        <p:spPr bwMode="auto">
          <a:xfrm>
            <a:off x="8486775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8" name="Rectangle 252"/>
          <p:cNvSpPr>
            <a:spLocks noChangeArrowheads="1"/>
          </p:cNvSpPr>
          <p:nvPr/>
        </p:nvSpPr>
        <p:spPr bwMode="auto">
          <a:xfrm>
            <a:off x="84867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09" name="Rectangle 253"/>
          <p:cNvSpPr>
            <a:spLocks noChangeArrowheads="1"/>
          </p:cNvSpPr>
          <p:nvPr/>
        </p:nvSpPr>
        <p:spPr bwMode="auto">
          <a:xfrm>
            <a:off x="84867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0" name="Rectangle 254"/>
          <p:cNvSpPr>
            <a:spLocks noChangeArrowheads="1"/>
          </p:cNvSpPr>
          <p:nvPr/>
        </p:nvSpPr>
        <p:spPr bwMode="auto">
          <a:xfrm>
            <a:off x="84867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1" name="Rectangle 255"/>
          <p:cNvSpPr>
            <a:spLocks noChangeArrowheads="1"/>
          </p:cNvSpPr>
          <p:nvPr/>
        </p:nvSpPr>
        <p:spPr bwMode="auto">
          <a:xfrm>
            <a:off x="8486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2" name="Rectangle 256"/>
          <p:cNvSpPr>
            <a:spLocks noChangeArrowheads="1"/>
          </p:cNvSpPr>
          <p:nvPr/>
        </p:nvSpPr>
        <p:spPr bwMode="auto">
          <a:xfrm>
            <a:off x="8486775" y="53482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3" name="Rectangle 257"/>
          <p:cNvSpPr>
            <a:spLocks noChangeArrowheads="1"/>
          </p:cNvSpPr>
          <p:nvPr/>
        </p:nvSpPr>
        <p:spPr bwMode="auto">
          <a:xfrm>
            <a:off x="8486775" y="56864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4" name="Rectangle 258"/>
          <p:cNvSpPr>
            <a:spLocks noChangeArrowheads="1"/>
          </p:cNvSpPr>
          <p:nvPr/>
        </p:nvSpPr>
        <p:spPr bwMode="auto">
          <a:xfrm>
            <a:off x="8486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5" name="Rectangle 259"/>
          <p:cNvSpPr>
            <a:spLocks noChangeArrowheads="1"/>
          </p:cNvSpPr>
          <p:nvPr/>
        </p:nvSpPr>
        <p:spPr bwMode="auto">
          <a:xfrm>
            <a:off x="8486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316" name="Rectangle 260"/>
          <p:cNvSpPr>
            <a:spLocks noChangeArrowheads="1"/>
          </p:cNvSpPr>
          <p:nvPr/>
        </p:nvSpPr>
        <p:spPr bwMode="auto">
          <a:xfrm>
            <a:off x="8486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1752600" y="60960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Basic Morphological concepts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Four Morphological principles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/>
              <a:t>Binary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Dilation &amp; erosion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Hit-or-miss transformation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Opening &amp; closing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Gray scale morphological operations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Some basic morphological operations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Boundary extraction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Region filling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Extraction of connected component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Convex hull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Skeletonization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pSp>
        <p:nvGrpSpPr>
          <p:cNvPr id="128014" name="Group 14"/>
          <p:cNvGrpSpPr>
            <a:grpSpLocks/>
          </p:cNvGrpSpPr>
          <p:nvPr/>
        </p:nvGrpSpPr>
        <p:grpSpPr bwMode="auto">
          <a:xfrm>
            <a:off x="838200" y="1371600"/>
            <a:ext cx="4286250" cy="3205163"/>
            <a:chOff x="420" y="669"/>
            <a:chExt cx="3420" cy="2691"/>
          </a:xfrm>
        </p:grpSpPr>
        <p:sp>
          <p:nvSpPr>
            <p:cNvPr id="128004" name="Line 4"/>
            <p:cNvSpPr>
              <a:spLocks noChangeShapeType="1"/>
            </p:cNvSpPr>
            <p:nvPr/>
          </p:nvSpPr>
          <p:spPr bwMode="auto">
            <a:xfrm>
              <a:off x="1248" y="2208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5" name="Line 5"/>
            <p:cNvSpPr>
              <a:spLocks noChangeShapeType="1"/>
            </p:cNvSpPr>
            <p:nvPr/>
          </p:nvSpPr>
          <p:spPr bwMode="auto">
            <a:xfrm flipH="1">
              <a:off x="420" y="2208"/>
              <a:ext cx="828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6" name="Line 6"/>
            <p:cNvSpPr>
              <a:spLocks noChangeShapeType="1"/>
            </p:cNvSpPr>
            <p:nvPr/>
          </p:nvSpPr>
          <p:spPr bwMode="auto">
            <a:xfrm>
              <a:off x="1263" y="669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7" name="Freeform 7"/>
            <p:cNvSpPr>
              <a:spLocks/>
            </p:cNvSpPr>
            <p:nvPr/>
          </p:nvSpPr>
          <p:spPr bwMode="auto">
            <a:xfrm>
              <a:off x="1728" y="2665"/>
              <a:ext cx="1325" cy="455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8" name="Freeform 8"/>
            <p:cNvSpPr>
              <a:spLocks/>
            </p:cNvSpPr>
            <p:nvPr/>
          </p:nvSpPr>
          <p:spPr bwMode="auto">
            <a:xfrm>
              <a:off x="1728" y="1104"/>
              <a:ext cx="1325" cy="455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/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09" name="Freeform 9"/>
            <p:cNvSpPr>
              <a:spLocks/>
            </p:cNvSpPr>
            <p:nvPr/>
          </p:nvSpPr>
          <p:spPr bwMode="auto">
            <a:xfrm>
              <a:off x="1762" y="864"/>
              <a:ext cx="1262" cy="572"/>
            </a:xfrm>
            <a:custGeom>
              <a:avLst/>
              <a:gdLst>
                <a:gd name="T0" fmla="*/ 0 w 1262"/>
                <a:gd name="T1" fmla="*/ 572 h 572"/>
                <a:gd name="T2" fmla="*/ 206 w 1262"/>
                <a:gd name="T3" fmla="*/ 192 h 572"/>
                <a:gd name="T4" fmla="*/ 525 w 1262"/>
                <a:gd name="T5" fmla="*/ 176 h 572"/>
                <a:gd name="T6" fmla="*/ 734 w 1262"/>
                <a:gd name="T7" fmla="*/ 0 h 572"/>
                <a:gd name="T8" fmla="*/ 1152 w 1262"/>
                <a:gd name="T9" fmla="*/ 176 h 572"/>
                <a:gd name="T10" fmla="*/ 1262 w 1262"/>
                <a:gd name="T11" fmla="*/ 48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2" h="572">
                  <a:moveTo>
                    <a:pt x="0" y="572"/>
                  </a:moveTo>
                  <a:cubicBezTo>
                    <a:pt x="36" y="509"/>
                    <a:pt x="119" y="258"/>
                    <a:pt x="206" y="192"/>
                  </a:cubicBezTo>
                  <a:cubicBezTo>
                    <a:pt x="293" y="126"/>
                    <a:pt x="437" y="208"/>
                    <a:pt x="525" y="176"/>
                  </a:cubicBezTo>
                  <a:cubicBezTo>
                    <a:pt x="613" y="144"/>
                    <a:pt x="630" y="0"/>
                    <a:pt x="734" y="0"/>
                  </a:cubicBezTo>
                  <a:cubicBezTo>
                    <a:pt x="838" y="0"/>
                    <a:pt x="1064" y="96"/>
                    <a:pt x="1152" y="176"/>
                  </a:cubicBezTo>
                  <a:cubicBezTo>
                    <a:pt x="1240" y="256"/>
                    <a:pt x="1239" y="417"/>
                    <a:pt x="1262" y="480"/>
                  </a:cubicBezTo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0" name="Line 10"/>
            <p:cNvSpPr>
              <a:spLocks noChangeShapeType="1"/>
            </p:cNvSpPr>
            <p:nvPr/>
          </p:nvSpPr>
          <p:spPr bwMode="auto">
            <a:xfrm>
              <a:off x="1755" y="1440"/>
              <a:ext cx="0" cy="1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1" name="Line 11"/>
            <p:cNvSpPr>
              <a:spLocks noChangeShapeType="1"/>
            </p:cNvSpPr>
            <p:nvPr/>
          </p:nvSpPr>
          <p:spPr bwMode="auto">
            <a:xfrm>
              <a:off x="3024" y="1332"/>
              <a:ext cx="0" cy="15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2" name="Line 12"/>
            <p:cNvSpPr>
              <a:spLocks noChangeShapeType="1"/>
            </p:cNvSpPr>
            <p:nvPr/>
          </p:nvSpPr>
          <p:spPr bwMode="auto">
            <a:xfrm>
              <a:off x="2496" y="864"/>
              <a:ext cx="0" cy="19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013" name="Line 13"/>
            <p:cNvSpPr>
              <a:spLocks noChangeShapeType="1"/>
            </p:cNvSpPr>
            <p:nvPr/>
          </p:nvSpPr>
          <p:spPr bwMode="auto">
            <a:xfrm>
              <a:off x="2304" y="1056"/>
              <a:ext cx="0" cy="17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pic>
        <p:nvPicPr>
          <p:cNvPr id="17511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33450"/>
            <a:ext cx="6019800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1212850" y="1447800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1" name="Equation" r:id="rId5" imgW="1562040" imgH="368280" progId="Equation.DSMT4">
                  <p:embed/>
                </p:oleObj>
              </mc:Choice>
              <mc:Fallback>
                <p:oleObj name="Equation" r:id="rId5" imgW="1562040" imgH="3682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1447800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7388225" y="3581400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2" name="Equation" r:id="rId7" imgW="241200" imgH="368280" progId="Equation.DSMT4">
                  <p:embed/>
                </p:oleObj>
              </mc:Choice>
              <mc:Fallback>
                <p:oleObj name="Equation" r:id="rId7" imgW="241200" imgH="3682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8225" y="3581400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2" name="Object 18"/>
          <p:cNvGraphicFramePr>
            <a:graphicFrameLocks noChangeAspect="1"/>
          </p:cNvGraphicFramePr>
          <p:nvPr/>
        </p:nvGraphicFramePr>
        <p:xfrm>
          <a:off x="1676400" y="5291138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3" name="Equation" r:id="rId9" imgW="279360" imgH="368280" progId="Equation.DSMT4">
                  <p:embed/>
                </p:oleObj>
              </mc:Choice>
              <mc:Fallback>
                <p:oleObj name="Equation" r:id="rId9" imgW="279360" imgH="368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291138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4357688" y="4405313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Support F</a:t>
            </a:r>
          </a:p>
        </p:txBody>
      </p:sp>
      <p:sp>
        <p:nvSpPr>
          <p:cNvPr id="175124" name="Freeform 20"/>
          <p:cNvSpPr>
            <a:spLocks/>
          </p:cNvSpPr>
          <p:nvPr/>
        </p:nvSpPr>
        <p:spPr bwMode="auto">
          <a:xfrm>
            <a:off x="5827713" y="2224088"/>
            <a:ext cx="1155700" cy="117475"/>
          </a:xfrm>
          <a:custGeom>
            <a:avLst/>
            <a:gdLst>
              <a:gd name="T0" fmla="*/ 728 w 728"/>
              <a:gd name="T1" fmla="*/ 74 h 74"/>
              <a:gd name="T2" fmla="*/ 367 w 728"/>
              <a:gd name="T3" fmla="*/ 40 h 74"/>
              <a:gd name="T4" fmla="*/ 0 w 728"/>
              <a:gd name="T5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8" h="74">
                <a:moveTo>
                  <a:pt x="728" y="74"/>
                </a:moveTo>
                <a:cubicBezTo>
                  <a:pt x="668" y="68"/>
                  <a:pt x="488" y="52"/>
                  <a:pt x="367" y="40"/>
                </a:cubicBezTo>
                <a:cubicBezTo>
                  <a:pt x="246" y="28"/>
                  <a:pt x="76" y="8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6858000" y="12954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sp>
        <p:nvSpPr>
          <p:cNvPr id="175126" name="Freeform 22"/>
          <p:cNvSpPr>
            <a:spLocks/>
          </p:cNvSpPr>
          <p:nvPr/>
        </p:nvSpPr>
        <p:spPr bwMode="auto">
          <a:xfrm>
            <a:off x="5513388" y="1303338"/>
            <a:ext cx="1357312" cy="442912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7010400" y="22098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Set 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 i="1"/>
              <a:t>A</a:t>
            </a:r>
            <a:r>
              <a:rPr lang="en-US" b="0"/>
              <a:t>: a subset of n-dimensional Euclidean space, </a:t>
            </a:r>
            <a:r>
              <a:rPr lang="en-US" b="0" i="1"/>
              <a:t>A</a:t>
            </a:r>
            <a:r>
              <a:rPr lang="en-US" b="0"/>
              <a:t> </a:t>
            </a:r>
            <a:r>
              <a:rPr lang="en-US" b="0">
                <a:sym typeface="Symbol" pitchFamily="18" charset="2"/>
              </a:rPr>
              <a:t> </a:t>
            </a:r>
            <a:r>
              <a:rPr lang="en-US" b="0" i="1">
                <a:sym typeface="Symbol" pitchFamily="18" charset="2"/>
              </a:rPr>
              <a:t>R</a:t>
            </a:r>
            <a:r>
              <a:rPr lang="en-US" b="0" i="1" baseline="30000">
                <a:sym typeface="Symbol" pitchFamily="18" charset="2"/>
              </a:rPr>
              <a:t>n</a:t>
            </a:r>
            <a:r>
              <a:rPr lang="en-US" b="0">
                <a:sym typeface="Symbol" pitchFamily="18" charset="2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 i="1">
                <a:sym typeface="Symbol" pitchFamily="18" charset="2"/>
              </a:rPr>
              <a:t>F</a:t>
            </a:r>
            <a:r>
              <a:rPr lang="en-US" b="0">
                <a:sym typeface="Symbol" pitchFamily="18" charset="2"/>
              </a:rPr>
              <a:t>: support of </a:t>
            </a:r>
            <a:r>
              <a:rPr lang="en-US" b="0" i="1">
                <a:sym typeface="Symbol" pitchFamily="18" charset="2"/>
              </a:rPr>
              <a:t>A</a:t>
            </a:r>
            <a:r>
              <a:rPr lang="en-US" b="0">
                <a:sym typeface="Symbol" pitchFamily="18" charset="2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>
                <a:sym typeface="Symbol" pitchFamily="18" charset="2"/>
              </a:rPr>
              <a:t>Top hat or surface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b="0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b="0">
                <a:sym typeface="Symbol" pitchFamily="18" charset="2"/>
              </a:rPr>
              <a:t>A top surface is essentially a gray scale image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: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 </a:t>
            </a:r>
            <a:r>
              <a:rPr lang="en-US" b="0" i="1">
                <a:sym typeface="Symbol" pitchFamily="18" charset="2"/>
              </a:rPr>
              <a:t>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An umbra </a:t>
            </a:r>
            <a:r>
              <a:rPr lang="en-US" sz="2000" b="0" i="1"/>
              <a:t>U</a:t>
            </a:r>
            <a:r>
              <a:rPr lang="en-US" sz="2000" b="0"/>
              <a:t>(</a:t>
            </a:r>
            <a:r>
              <a:rPr lang="en-US" sz="2000" b="0" i="1"/>
              <a:t>f</a:t>
            </a:r>
            <a:r>
              <a:rPr lang="en-US" sz="2000" b="0"/>
              <a:t>) of a gray scale image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: </a:t>
            </a:r>
            <a:r>
              <a:rPr lang="en-US" b="0" i="1">
                <a:sym typeface="Symbol" pitchFamily="18" charset="2"/>
              </a:rPr>
              <a:t>F </a:t>
            </a:r>
            <a:r>
              <a:rPr lang="en-US" b="0">
                <a:sym typeface="Symbol" pitchFamily="18" charset="2"/>
              </a:rPr>
              <a:t> </a:t>
            </a:r>
            <a:r>
              <a:rPr lang="en-US" b="0" i="1">
                <a:sym typeface="Symbol" pitchFamily="18" charset="2"/>
              </a:rPr>
              <a:t>R</a:t>
            </a:r>
            <a:r>
              <a:rPr lang="en-US" b="0">
                <a:sym typeface="Symbol" pitchFamily="18" charset="2"/>
              </a:rPr>
              <a:t> is the whole subspace below the top surface representing the gray scale image </a:t>
            </a:r>
            <a:r>
              <a:rPr lang="en-US" b="0" i="1">
                <a:sym typeface="Symbol" pitchFamily="18" charset="2"/>
              </a:rPr>
              <a:t>f</a:t>
            </a:r>
            <a:r>
              <a:rPr lang="en-US" b="0">
                <a:sym typeface="Symbol" pitchFamily="18" charset="2"/>
              </a:rPr>
              <a:t>. Thus, </a:t>
            </a:r>
            <a:endParaRPr lang="en-US" b="0" i="1"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81252" name="Object 4"/>
          <p:cNvGraphicFramePr>
            <a:graphicFrameLocks noChangeAspect="1"/>
          </p:cNvGraphicFramePr>
          <p:nvPr/>
        </p:nvGraphicFramePr>
        <p:xfrm>
          <a:off x="2362200" y="1905000"/>
          <a:ext cx="4559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0" name="Equation" r:id="rId4" imgW="4559040" imgH="406080" progId="Equation.DSMT4">
                  <p:embed/>
                </p:oleObj>
              </mc:Choice>
              <mc:Fallback>
                <p:oleObj name="Equation" r:id="rId4" imgW="455904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45593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3448050" y="2686050"/>
          <a:ext cx="1790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1" name="Equation" r:id="rId6" imgW="1790640" imgH="406080" progId="Equation.DSMT4">
                  <p:embed/>
                </p:oleObj>
              </mc:Choice>
              <mc:Fallback>
                <p:oleObj name="Equation" r:id="rId6" imgW="1790640" imgH="406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0" y="2686050"/>
                        <a:ext cx="17907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4" name="Object 6"/>
          <p:cNvGraphicFramePr>
            <a:graphicFrameLocks noChangeAspect="1"/>
          </p:cNvGraphicFramePr>
          <p:nvPr/>
        </p:nvGraphicFramePr>
        <p:xfrm>
          <a:off x="2514600" y="3352800"/>
          <a:ext cx="3581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2" name="Equation" r:id="rId8" imgW="3581280" imgH="342720" progId="Equation.DSMT4">
                  <p:embed/>
                </p:oleObj>
              </mc:Choice>
              <mc:Fallback>
                <p:oleObj name="Equation" r:id="rId8" imgW="358128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352800"/>
                        <a:ext cx="3581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1255" name="Object 7"/>
          <p:cNvGraphicFramePr>
            <a:graphicFrameLocks noChangeAspect="1"/>
          </p:cNvGraphicFramePr>
          <p:nvPr/>
        </p:nvGraphicFramePr>
        <p:xfrm>
          <a:off x="2590800" y="5486400"/>
          <a:ext cx="4038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3" name="Equation" r:id="rId10" imgW="4038480" imgH="342720" progId="Equation.DSMT4">
                  <p:embed/>
                </p:oleObj>
              </mc:Choice>
              <mc:Fallback>
                <p:oleObj name="Equation" r:id="rId10" imgW="4038480" imgH="342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486400"/>
                        <a:ext cx="40386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1295400" y="914400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31" name="Equation" r:id="rId4" imgW="1562040" imgH="368280" progId="Equation.DSMT4">
                  <p:embed/>
                </p:oleObj>
              </mc:Choice>
              <mc:Fallback>
                <p:oleObj name="Equation" r:id="rId4" imgW="1562040" imgH="368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14400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6858000" y="3124200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32" name="Equation" r:id="rId6" imgW="241200" imgH="368280" progId="Equation.DSMT4">
                  <p:embed/>
                </p:oleObj>
              </mc:Choice>
              <mc:Fallback>
                <p:oleObj name="Equation" r:id="rId6" imgW="24120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124200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1600200" y="4876800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33" name="Equation" r:id="rId8" imgW="279360" imgH="368280" progId="Equation.DSMT4">
                  <p:embed/>
                </p:oleObj>
              </mc:Choice>
              <mc:Fallback>
                <p:oleObj name="Equation" r:id="rId8" imgW="279360" imgH="368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6800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6591300" y="1057275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grpSp>
        <p:nvGrpSpPr>
          <p:cNvPr id="179227" name="Group 27"/>
          <p:cNvGrpSpPr>
            <a:grpSpLocks/>
          </p:cNvGrpSpPr>
          <p:nvPr/>
        </p:nvGrpSpPr>
        <p:grpSpPr bwMode="auto">
          <a:xfrm>
            <a:off x="1600200" y="914400"/>
            <a:ext cx="5257800" cy="3932238"/>
            <a:chOff x="1008" y="576"/>
            <a:chExt cx="3312" cy="2477"/>
          </a:xfrm>
        </p:grpSpPr>
        <p:sp>
          <p:nvSpPr>
            <p:cNvPr id="179221" name="Line 21"/>
            <p:cNvSpPr>
              <a:spLocks noChangeShapeType="1"/>
            </p:cNvSpPr>
            <p:nvPr/>
          </p:nvSpPr>
          <p:spPr bwMode="auto">
            <a:xfrm>
              <a:off x="3018" y="755"/>
              <a:ext cx="0" cy="18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2" name="Line 22"/>
            <p:cNvSpPr>
              <a:spLocks noChangeShapeType="1"/>
            </p:cNvSpPr>
            <p:nvPr/>
          </p:nvSpPr>
          <p:spPr bwMode="auto">
            <a:xfrm>
              <a:off x="2833" y="932"/>
              <a:ext cx="0" cy="163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3" name="Line 13"/>
            <p:cNvSpPr>
              <a:spLocks noChangeShapeType="1"/>
            </p:cNvSpPr>
            <p:nvPr/>
          </p:nvSpPr>
          <p:spPr bwMode="auto">
            <a:xfrm>
              <a:off x="1810" y="1993"/>
              <a:ext cx="251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6" name="Text Box 26"/>
            <p:cNvSpPr txBox="1">
              <a:spLocks noChangeArrowheads="1"/>
            </p:cNvSpPr>
            <p:nvPr/>
          </p:nvSpPr>
          <p:spPr bwMode="auto">
            <a:xfrm rot="18916304">
              <a:off x="2462" y="1530"/>
              <a:ext cx="104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</a:rPr>
                <a:t>umbra</a:t>
              </a:r>
            </a:p>
          </p:txBody>
        </p:sp>
        <p:sp>
          <p:nvSpPr>
            <p:cNvPr id="179207" name="Text Box 7"/>
            <p:cNvSpPr txBox="1">
              <a:spLocks noChangeArrowheads="1"/>
            </p:cNvSpPr>
            <p:nvPr/>
          </p:nvSpPr>
          <p:spPr bwMode="auto">
            <a:xfrm>
              <a:off x="2493" y="2478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Support F</a:t>
              </a:r>
            </a:p>
          </p:txBody>
        </p:sp>
        <p:sp>
          <p:nvSpPr>
            <p:cNvPr id="179216" name="Freeform 16"/>
            <p:cNvSpPr>
              <a:spLocks/>
            </p:cNvSpPr>
            <p:nvPr/>
          </p:nvSpPr>
          <p:spPr bwMode="auto">
            <a:xfrm>
              <a:off x="2275" y="2413"/>
              <a:ext cx="1283" cy="419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5" name="Freeform 25"/>
            <p:cNvSpPr>
              <a:spLocks/>
            </p:cNvSpPr>
            <p:nvPr/>
          </p:nvSpPr>
          <p:spPr bwMode="auto">
            <a:xfrm>
              <a:off x="2304" y="1202"/>
              <a:ext cx="1219" cy="1534"/>
            </a:xfrm>
            <a:custGeom>
              <a:avLst/>
              <a:gdLst>
                <a:gd name="T0" fmla="*/ 0 w 1219"/>
                <a:gd name="T1" fmla="*/ 103 h 1534"/>
                <a:gd name="T2" fmla="*/ 0 w 1219"/>
                <a:gd name="T3" fmla="*/ 1534 h 1534"/>
                <a:gd name="T4" fmla="*/ 1219 w 1219"/>
                <a:gd name="T5" fmla="*/ 1422 h 1534"/>
                <a:gd name="T6" fmla="*/ 1215 w 1219"/>
                <a:gd name="T7" fmla="*/ 0 h 1534"/>
                <a:gd name="T8" fmla="*/ 0 w 1219"/>
                <a:gd name="T9" fmla="*/ 103 h 1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9" h="1534">
                  <a:moveTo>
                    <a:pt x="0" y="103"/>
                  </a:moveTo>
                  <a:lnTo>
                    <a:pt x="0" y="1534"/>
                  </a:lnTo>
                  <a:lnTo>
                    <a:pt x="1219" y="1422"/>
                  </a:lnTo>
                  <a:lnTo>
                    <a:pt x="1215" y="0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4" name="Line 14"/>
            <p:cNvSpPr>
              <a:spLocks noChangeShapeType="1"/>
            </p:cNvSpPr>
            <p:nvPr/>
          </p:nvSpPr>
          <p:spPr bwMode="auto">
            <a:xfrm flipH="1">
              <a:off x="1008" y="1993"/>
              <a:ext cx="802" cy="10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5" name="Line 15"/>
            <p:cNvSpPr>
              <a:spLocks noChangeShapeType="1"/>
            </p:cNvSpPr>
            <p:nvPr/>
          </p:nvSpPr>
          <p:spPr bwMode="auto">
            <a:xfrm>
              <a:off x="1824" y="576"/>
              <a:ext cx="0" cy="141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sm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7" name="Freeform 17"/>
            <p:cNvSpPr>
              <a:spLocks/>
            </p:cNvSpPr>
            <p:nvPr/>
          </p:nvSpPr>
          <p:spPr bwMode="auto">
            <a:xfrm>
              <a:off x="2275" y="976"/>
              <a:ext cx="1283" cy="419"/>
            </a:xfrm>
            <a:custGeom>
              <a:avLst/>
              <a:gdLst>
                <a:gd name="T0" fmla="*/ 1085 w 1645"/>
                <a:gd name="T1" fmla="*/ 23 h 647"/>
                <a:gd name="T2" fmla="*/ 528 w 1645"/>
                <a:gd name="T3" fmla="*/ 170 h 647"/>
                <a:gd name="T4" fmla="*/ 29 w 1645"/>
                <a:gd name="T5" fmla="*/ 503 h 647"/>
                <a:gd name="T6" fmla="*/ 701 w 1645"/>
                <a:gd name="T7" fmla="*/ 647 h 647"/>
                <a:gd name="T8" fmla="*/ 1277 w 1645"/>
                <a:gd name="T9" fmla="*/ 503 h 647"/>
                <a:gd name="T10" fmla="*/ 1613 w 1645"/>
                <a:gd name="T11" fmla="*/ 311 h 647"/>
                <a:gd name="T12" fmla="*/ 1085 w 1645"/>
                <a:gd name="T13" fmla="*/ 2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5" h="647">
                  <a:moveTo>
                    <a:pt x="1085" y="23"/>
                  </a:moveTo>
                  <a:cubicBezTo>
                    <a:pt x="904" y="0"/>
                    <a:pt x="704" y="90"/>
                    <a:pt x="528" y="170"/>
                  </a:cubicBezTo>
                  <a:cubicBezTo>
                    <a:pt x="352" y="250"/>
                    <a:pt x="0" y="424"/>
                    <a:pt x="29" y="503"/>
                  </a:cubicBezTo>
                  <a:cubicBezTo>
                    <a:pt x="58" y="582"/>
                    <a:pt x="493" y="647"/>
                    <a:pt x="701" y="647"/>
                  </a:cubicBezTo>
                  <a:cubicBezTo>
                    <a:pt x="909" y="647"/>
                    <a:pt x="1125" y="559"/>
                    <a:pt x="1277" y="503"/>
                  </a:cubicBezTo>
                  <a:cubicBezTo>
                    <a:pt x="1429" y="447"/>
                    <a:pt x="1645" y="391"/>
                    <a:pt x="1613" y="311"/>
                  </a:cubicBezTo>
                  <a:cubicBezTo>
                    <a:pt x="1581" y="231"/>
                    <a:pt x="1261" y="39"/>
                    <a:pt x="1085" y="23"/>
                  </a:cubicBezTo>
                  <a:close/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8" name="Freeform 18"/>
            <p:cNvSpPr>
              <a:spLocks/>
            </p:cNvSpPr>
            <p:nvPr/>
          </p:nvSpPr>
          <p:spPr bwMode="auto">
            <a:xfrm>
              <a:off x="2308" y="755"/>
              <a:ext cx="1222" cy="527"/>
            </a:xfrm>
            <a:custGeom>
              <a:avLst/>
              <a:gdLst>
                <a:gd name="T0" fmla="*/ 0 w 1262"/>
                <a:gd name="T1" fmla="*/ 572 h 572"/>
                <a:gd name="T2" fmla="*/ 206 w 1262"/>
                <a:gd name="T3" fmla="*/ 192 h 572"/>
                <a:gd name="T4" fmla="*/ 525 w 1262"/>
                <a:gd name="T5" fmla="*/ 176 h 572"/>
                <a:gd name="T6" fmla="*/ 734 w 1262"/>
                <a:gd name="T7" fmla="*/ 0 h 572"/>
                <a:gd name="T8" fmla="*/ 1152 w 1262"/>
                <a:gd name="T9" fmla="*/ 176 h 572"/>
                <a:gd name="T10" fmla="*/ 1262 w 1262"/>
                <a:gd name="T11" fmla="*/ 48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2" h="572">
                  <a:moveTo>
                    <a:pt x="0" y="572"/>
                  </a:moveTo>
                  <a:cubicBezTo>
                    <a:pt x="36" y="509"/>
                    <a:pt x="119" y="258"/>
                    <a:pt x="206" y="192"/>
                  </a:cubicBezTo>
                  <a:cubicBezTo>
                    <a:pt x="293" y="126"/>
                    <a:pt x="437" y="208"/>
                    <a:pt x="525" y="176"/>
                  </a:cubicBezTo>
                  <a:cubicBezTo>
                    <a:pt x="613" y="144"/>
                    <a:pt x="630" y="0"/>
                    <a:pt x="734" y="0"/>
                  </a:cubicBezTo>
                  <a:cubicBezTo>
                    <a:pt x="838" y="0"/>
                    <a:pt x="1064" y="96"/>
                    <a:pt x="1152" y="176"/>
                  </a:cubicBezTo>
                  <a:cubicBezTo>
                    <a:pt x="1240" y="256"/>
                    <a:pt x="1239" y="417"/>
                    <a:pt x="1262" y="480"/>
                  </a:cubicBezTo>
                </a:path>
              </a:pathLst>
            </a:custGeom>
            <a:solidFill>
              <a:srgbClr val="00FFFF">
                <a:alpha val="50000"/>
              </a:srgbClr>
            </a:solidFill>
            <a:ln w="50800">
              <a:solidFill>
                <a:srgbClr val="000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19" name="Line 19"/>
            <p:cNvSpPr>
              <a:spLocks noChangeShapeType="1"/>
            </p:cNvSpPr>
            <p:nvPr/>
          </p:nvSpPr>
          <p:spPr bwMode="auto">
            <a:xfrm>
              <a:off x="2301" y="1286"/>
              <a:ext cx="0" cy="1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220" name="Line 20"/>
            <p:cNvSpPr>
              <a:spLocks noChangeShapeType="1"/>
            </p:cNvSpPr>
            <p:nvPr/>
          </p:nvSpPr>
          <p:spPr bwMode="auto">
            <a:xfrm>
              <a:off x="3530" y="1186"/>
              <a:ext cx="0" cy="14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9210" name="Freeform 10"/>
          <p:cNvSpPr>
            <a:spLocks/>
          </p:cNvSpPr>
          <p:nvPr/>
        </p:nvSpPr>
        <p:spPr bwMode="auto">
          <a:xfrm>
            <a:off x="5257800" y="1143000"/>
            <a:ext cx="1357313" cy="442913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18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371600"/>
            <a:ext cx="5334000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graphicFrame>
        <p:nvGraphicFramePr>
          <p:cNvPr id="183299" name="Object 3"/>
          <p:cNvGraphicFramePr>
            <a:graphicFrameLocks noChangeAspect="1"/>
          </p:cNvGraphicFramePr>
          <p:nvPr/>
        </p:nvGraphicFramePr>
        <p:xfrm>
          <a:off x="1295400" y="1419225"/>
          <a:ext cx="15621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2" name="Equation" r:id="rId5" imgW="1562040" imgH="368280" progId="Equation.DSMT4">
                  <p:embed/>
                </p:oleObj>
              </mc:Choice>
              <mc:Fallback>
                <p:oleObj name="Equation" r:id="rId5" imgW="156204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19225"/>
                        <a:ext cx="15621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6858000" y="3629025"/>
          <a:ext cx="241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3" name="Equation" r:id="rId7" imgW="241200" imgH="368280" progId="Equation.DSMT4">
                  <p:embed/>
                </p:oleObj>
              </mc:Choice>
              <mc:Fallback>
                <p:oleObj name="Equation" r:id="rId7" imgW="241200" imgH="368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629025"/>
                        <a:ext cx="241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301" name="Object 5"/>
          <p:cNvGraphicFramePr>
            <a:graphicFrameLocks noChangeAspect="1"/>
          </p:cNvGraphicFramePr>
          <p:nvPr/>
        </p:nvGraphicFramePr>
        <p:xfrm>
          <a:off x="1600200" y="5381625"/>
          <a:ext cx="27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4" name="Equation" r:id="rId9" imgW="279360" imgH="368280" progId="Equation.DSMT4">
                  <p:embed/>
                </p:oleObj>
              </mc:Choice>
              <mc:Fallback>
                <p:oleObj name="Equation" r:id="rId9" imgW="27936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381625"/>
                        <a:ext cx="2794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6591300" y="1562100"/>
            <a:ext cx="182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top surface T[A]</a:t>
            </a:r>
          </a:p>
        </p:txBody>
      </p:sp>
      <p:sp>
        <p:nvSpPr>
          <p:cNvPr id="183317" name="Freeform 21"/>
          <p:cNvSpPr>
            <a:spLocks/>
          </p:cNvSpPr>
          <p:nvPr/>
        </p:nvSpPr>
        <p:spPr bwMode="auto">
          <a:xfrm>
            <a:off x="5257800" y="1724025"/>
            <a:ext cx="1357313" cy="442913"/>
          </a:xfrm>
          <a:custGeom>
            <a:avLst/>
            <a:gdLst>
              <a:gd name="T0" fmla="*/ 855 w 855"/>
              <a:gd name="T1" fmla="*/ 69 h 279"/>
              <a:gd name="T2" fmla="*/ 494 w 855"/>
              <a:gd name="T3" fmla="*/ 35 h 279"/>
              <a:gd name="T4" fmla="*/ 0 w 855"/>
              <a:gd name="T5" fmla="*/ 279 h 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5" h="279">
                <a:moveTo>
                  <a:pt x="855" y="69"/>
                </a:moveTo>
                <a:cubicBezTo>
                  <a:pt x="795" y="63"/>
                  <a:pt x="637" y="0"/>
                  <a:pt x="494" y="35"/>
                </a:cubicBezTo>
                <a:cubicBezTo>
                  <a:pt x="351" y="70"/>
                  <a:pt x="103" y="228"/>
                  <a:pt x="0" y="279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Gray Scale Morphological Operation</a:t>
            </a: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gray scale dilation between two functions may be defined as the top surface of the dilation of their umbras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More computation-friendly definitions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Commonly, we consider the structure element k as a binary set. Then the definitions of gray-scale morphological operations simplifies to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/>
        </p:nvGraphicFramePr>
        <p:xfrm>
          <a:off x="3124200" y="1714500"/>
          <a:ext cx="3048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1" name="Equation" r:id="rId4" imgW="3047760" imgH="406080" progId="Equation.DSMT4">
                  <p:embed/>
                </p:oleObj>
              </mc:Choice>
              <mc:Fallback>
                <p:oleObj name="Equation" r:id="rId4" imgW="304776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14500"/>
                        <a:ext cx="3048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2" name="Object 8"/>
          <p:cNvGraphicFramePr>
            <a:graphicFrameLocks noChangeAspect="1"/>
          </p:cNvGraphicFramePr>
          <p:nvPr/>
        </p:nvGraphicFramePr>
        <p:xfrm>
          <a:off x="2381250" y="2819400"/>
          <a:ext cx="3619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2" name="Equation" r:id="rId6" imgW="3619440" imgH="520560" progId="Equation.DSMT4">
                  <p:embed/>
                </p:oleObj>
              </mc:Choice>
              <mc:Fallback>
                <p:oleObj name="Equation" r:id="rId6" imgW="3619440" imgH="520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2819400"/>
                        <a:ext cx="36195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3" name="Object 9"/>
          <p:cNvGraphicFramePr>
            <a:graphicFrameLocks noChangeAspect="1"/>
          </p:cNvGraphicFramePr>
          <p:nvPr/>
        </p:nvGraphicFramePr>
        <p:xfrm>
          <a:off x="2463800" y="3409950"/>
          <a:ext cx="3454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3" name="Equation" r:id="rId8" imgW="3454200" imgH="520560" progId="Equation.DSMT4">
                  <p:embed/>
                </p:oleObj>
              </mc:Choice>
              <mc:Fallback>
                <p:oleObj name="Equation" r:id="rId8" imgW="3454200" imgH="5205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409950"/>
                        <a:ext cx="3454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4" name="Object 10"/>
          <p:cNvGraphicFramePr>
            <a:graphicFrameLocks noChangeAspect="1"/>
          </p:cNvGraphicFramePr>
          <p:nvPr/>
        </p:nvGraphicFramePr>
        <p:xfrm>
          <a:off x="2781300" y="5208588"/>
          <a:ext cx="2819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4" name="Equation" r:id="rId10" imgW="2819160" imgH="520560" progId="Equation.DSMT4">
                  <p:embed/>
                </p:oleObj>
              </mc:Choice>
              <mc:Fallback>
                <p:oleObj name="Equation" r:id="rId10" imgW="2819160" imgH="520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5208588"/>
                        <a:ext cx="2819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5" name="Object 11"/>
          <p:cNvGraphicFramePr>
            <a:graphicFrameLocks noChangeAspect="1"/>
          </p:cNvGraphicFramePr>
          <p:nvPr/>
        </p:nvGraphicFramePr>
        <p:xfrm>
          <a:off x="2857500" y="5799138"/>
          <a:ext cx="2667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5" name="Equation" r:id="rId12" imgW="2666880" imgH="520560" progId="Equation.DSMT4">
                  <p:embed/>
                </p:oleObj>
              </mc:Choice>
              <mc:Fallback>
                <p:oleObj name="Equation" r:id="rId12" imgW="2666880" imgH="520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5799138"/>
                        <a:ext cx="2667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Boundary Extraction</a:t>
            </a: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boundary of an object A denoted by </a:t>
            </a:r>
            <a:r>
              <a:rPr lang="en-US" sz="2000" b="0">
                <a:cs typeface="Times New Roman" pitchFamily="18" charset="0"/>
              </a:rPr>
              <a:t>δ(A) can be obtained by first eroding the object and then subtracting the eroded image from the original image.</a:t>
            </a:r>
            <a:endParaRPr lang="en-US" sz="2000" b="0"/>
          </a:p>
        </p:txBody>
      </p:sp>
      <p:graphicFrame>
        <p:nvGraphicFramePr>
          <p:cNvPr id="187396" name="Object 4"/>
          <p:cNvGraphicFramePr>
            <a:graphicFrameLocks noChangeAspect="1"/>
          </p:cNvGraphicFramePr>
          <p:nvPr/>
        </p:nvGraphicFramePr>
        <p:xfrm>
          <a:off x="3581400" y="2133600"/>
          <a:ext cx="203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80" name="Equation" r:id="rId4" imgW="2031840" imgH="342720" progId="Equation.DSMT4">
                  <p:embed/>
                </p:oleObj>
              </mc:Choice>
              <mc:Fallback>
                <p:oleObj name="Equation" r:id="rId4" imgW="203184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2032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Rectangle 9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2" name="Rectangle 10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3" name="Rectangle 11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4" name="Rectangle 12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5" name="Rectangle 13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6" name="Rectangle 14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7" name="Rectangle 15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0" name="Rectangle 18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1" name="Rectangle 19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2" name="Rectangle 20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3" name="Rectangle 21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4" name="Rectangle 22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5" name="Rectangle 23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6" name="Rectangle 24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7" name="Rectangle 25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8" name="Rectangle 26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9" name="Rectangle 27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0" name="Rectangle 28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7421" name="Object 29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81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423" name="Object 31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782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24" name="Rectangle 32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5" name="Rectangle 33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6" name="Rectangle 34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7" name="Rectangle 35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8" name="Rectangle 36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9" name="Rectangle 37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0" name="Rectangle 38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1" name="Rectangle 39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2" name="Rectangle 40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3" name="Rectangle 41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4" name="Rectangle 42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5" name="Rectangle 43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6" name="Rectangle 44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7" name="Rectangle 45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8" name="Rectangle 46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9" name="Rectangle 47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0" name="Rectangle 48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1" name="Rectangle 49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2" name="Rectangle 50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3" name="Rectangle 51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4" name="Rectangle 52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5" name="Rectangle 53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6" name="Rectangle 54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7" name="Rectangle 55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8" name="Rectangle 56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49" name="Rectangle 57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0" name="Rectangle 58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1" name="Rectangle 59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2" name="Rectangle 60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3" name="Rectangle 61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4" name="Rectangle 62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5" name="Rectangle 63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6" name="Rectangle 64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7" name="Rectangle 65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8" name="Rectangle 66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59" name="Rectangle 67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0" name="Rectangle 68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1" name="Rectangle 69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2" name="Rectangle 70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3" name="Rectangle 71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4" name="Rectangle 72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5" name="Rectangle 73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6" name="Rectangle 74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7" name="Rectangle 75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8" name="Rectangle 76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69" name="Rectangle 77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0" name="Rectangle 78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1" name="Rectangle 79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2" name="Rectangle 80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3" name="Rectangle 81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4" name="Rectangle 82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5" name="Rectangle 83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6" name="Rectangle 84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7" name="Rectangle 85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8" name="Rectangle 86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79" name="Rectangle 87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0" name="Rectangle 88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1" name="Rectangle 89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2" name="Rectangle 90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3" name="Rectangle 91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4" name="Rectangle 92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5" name="Rectangle 93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6" name="Rectangle 94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7" name="Rectangle 95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8" name="Rectangle 96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89" name="Rectangle 97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0" name="Rectangle 98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1" name="Rectangle 99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2" name="Rectangle 100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3" name="Oval 101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4" name="Rectangle 102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5" name="Rectangle 103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6" name="Rectangle 104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7" name="Rectangle 105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8" name="Rectangle 106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99" name="Rectangle 107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0" name="Rectangle 108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1" name="Rectangle 109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2" name="Rectangle 110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3" name="Rectangle 111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4" name="Rectangle 112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5" name="Rectangle 113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6" name="Rectangle 114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7" name="Rectangle 115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8" name="Rectangle 116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09" name="Rectangle 117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0" name="Rectangle 118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1" name="Rectangle 119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2" name="Rectangle 120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3" name="Oval 121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4" name="Rectangle 122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5" name="Rectangle 123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6" name="Rectangle 124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7" name="Rectangle 125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8" name="Rectangle 126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19" name="Rectangle 127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0" name="Rectangle 128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1" name="Rectangle 129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2" name="Rectangle 130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3" name="Rectangle 131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4" name="Rectangle 132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5" name="Rectangle 133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6" name="Rectangle 134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7" name="Rectangle 135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8" name="Rectangle 136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29" name="Rectangle 137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0" name="Rectangle 138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1" name="Rectangle 139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2" name="Rectangle 140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3" name="Rectangle 141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534" name="Rectangle 142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6" name="Rectangle 264"/>
          <p:cNvSpPr>
            <a:spLocks noChangeArrowheads="1"/>
          </p:cNvSpPr>
          <p:nvPr/>
        </p:nvSpPr>
        <p:spPr bwMode="auto">
          <a:xfrm>
            <a:off x="739616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7" name="Rectangle 265"/>
          <p:cNvSpPr>
            <a:spLocks noChangeArrowheads="1"/>
          </p:cNvSpPr>
          <p:nvPr/>
        </p:nvSpPr>
        <p:spPr bwMode="auto">
          <a:xfrm>
            <a:off x="70723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8" name="Rectangle 266"/>
          <p:cNvSpPr>
            <a:spLocks noChangeArrowheads="1"/>
          </p:cNvSpPr>
          <p:nvPr/>
        </p:nvSpPr>
        <p:spPr bwMode="auto">
          <a:xfrm>
            <a:off x="77247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59" name="Rectangle 267"/>
          <p:cNvSpPr>
            <a:spLocks noChangeArrowheads="1"/>
          </p:cNvSpPr>
          <p:nvPr/>
        </p:nvSpPr>
        <p:spPr bwMode="auto">
          <a:xfrm>
            <a:off x="739616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0" name="Rectangle 268"/>
          <p:cNvSpPr>
            <a:spLocks noChangeArrowheads="1"/>
          </p:cNvSpPr>
          <p:nvPr/>
        </p:nvSpPr>
        <p:spPr bwMode="auto">
          <a:xfrm>
            <a:off x="7072313" y="33480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1" name="Rectangle 269"/>
          <p:cNvSpPr>
            <a:spLocks noChangeArrowheads="1"/>
          </p:cNvSpPr>
          <p:nvPr/>
        </p:nvSpPr>
        <p:spPr bwMode="auto">
          <a:xfrm>
            <a:off x="77247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2" name="Rectangle 270"/>
          <p:cNvSpPr>
            <a:spLocks noChangeArrowheads="1"/>
          </p:cNvSpPr>
          <p:nvPr/>
        </p:nvSpPr>
        <p:spPr bwMode="auto">
          <a:xfrm>
            <a:off x="7396163" y="36909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3" name="Rectangle 271"/>
          <p:cNvSpPr>
            <a:spLocks noChangeArrowheads="1"/>
          </p:cNvSpPr>
          <p:nvPr/>
        </p:nvSpPr>
        <p:spPr bwMode="auto">
          <a:xfrm>
            <a:off x="70723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4" name="Rectangle 272"/>
          <p:cNvSpPr>
            <a:spLocks noChangeArrowheads="1"/>
          </p:cNvSpPr>
          <p:nvPr/>
        </p:nvSpPr>
        <p:spPr bwMode="auto">
          <a:xfrm>
            <a:off x="7724775" y="3690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5" name="Rectangle 273"/>
          <p:cNvSpPr>
            <a:spLocks noChangeArrowheads="1"/>
          </p:cNvSpPr>
          <p:nvPr/>
        </p:nvSpPr>
        <p:spPr bwMode="auto">
          <a:xfrm>
            <a:off x="739616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6" name="Rectangle 274"/>
          <p:cNvSpPr>
            <a:spLocks noChangeArrowheads="1"/>
          </p:cNvSpPr>
          <p:nvPr/>
        </p:nvSpPr>
        <p:spPr bwMode="auto">
          <a:xfrm>
            <a:off x="7072313" y="402907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7" name="Rectangle 275"/>
          <p:cNvSpPr>
            <a:spLocks noChangeArrowheads="1"/>
          </p:cNvSpPr>
          <p:nvPr/>
        </p:nvSpPr>
        <p:spPr bwMode="auto">
          <a:xfrm>
            <a:off x="7724775" y="402907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8" name="Rectangle 276"/>
          <p:cNvSpPr>
            <a:spLocks noChangeArrowheads="1"/>
          </p:cNvSpPr>
          <p:nvPr/>
        </p:nvSpPr>
        <p:spPr bwMode="auto">
          <a:xfrm>
            <a:off x="739616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69" name="Rectangle 277"/>
          <p:cNvSpPr>
            <a:spLocks noChangeArrowheads="1"/>
          </p:cNvSpPr>
          <p:nvPr/>
        </p:nvSpPr>
        <p:spPr bwMode="auto">
          <a:xfrm>
            <a:off x="7072313" y="4352925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0" name="Rectangle 278"/>
          <p:cNvSpPr>
            <a:spLocks noChangeArrowheads="1"/>
          </p:cNvSpPr>
          <p:nvPr/>
        </p:nvSpPr>
        <p:spPr bwMode="auto">
          <a:xfrm>
            <a:off x="7724775" y="4352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1" name="Rectangle 279"/>
          <p:cNvSpPr>
            <a:spLocks noChangeArrowheads="1"/>
          </p:cNvSpPr>
          <p:nvPr/>
        </p:nvSpPr>
        <p:spPr bwMode="auto">
          <a:xfrm>
            <a:off x="80629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2" name="Rectangle 280"/>
          <p:cNvSpPr>
            <a:spLocks noChangeArrowheads="1"/>
          </p:cNvSpPr>
          <p:nvPr/>
        </p:nvSpPr>
        <p:spPr bwMode="auto">
          <a:xfrm>
            <a:off x="80629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3" name="Rectangle 281"/>
          <p:cNvSpPr>
            <a:spLocks noChangeArrowheads="1"/>
          </p:cNvSpPr>
          <p:nvPr/>
        </p:nvSpPr>
        <p:spPr bwMode="auto">
          <a:xfrm>
            <a:off x="80629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4" name="Rectangle 282"/>
          <p:cNvSpPr>
            <a:spLocks noChangeArrowheads="1"/>
          </p:cNvSpPr>
          <p:nvPr/>
        </p:nvSpPr>
        <p:spPr bwMode="auto">
          <a:xfrm>
            <a:off x="80629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5" name="Rectangle 283"/>
          <p:cNvSpPr>
            <a:spLocks noChangeArrowheads="1"/>
          </p:cNvSpPr>
          <p:nvPr/>
        </p:nvSpPr>
        <p:spPr bwMode="auto">
          <a:xfrm>
            <a:off x="80629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6" name="Rectangle 284"/>
          <p:cNvSpPr>
            <a:spLocks noChangeArrowheads="1"/>
          </p:cNvSpPr>
          <p:nvPr/>
        </p:nvSpPr>
        <p:spPr bwMode="auto">
          <a:xfrm>
            <a:off x="60721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7" name="Rectangle 285"/>
          <p:cNvSpPr>
            <a:spLocks noChangeArrowheads="1"/>
          </p:cNvSpPr>
          <p:nvPr/>
        </p:nvSpPr>
        <p:spPr bwMode="auto">
          <a:xfrm>
            <a:off x="57483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8" name="Rectangle 286"/>
          <p:cNvSpPr>
            <a:spLocks noChangeArrowheads="1"/>
          </p:cNvSpPr>
          <p:nvPr/>
        </p:nvSpPr>
        <p:spPr bwMode="auto">
          <a:xfrm>
            <a:off x="64008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79" name="Rectangle 287"/>
          <p:cNvSpPr>
            <a:spLocks noChangeArrowheads="1"/>
          </p:cNvSpPr>
          <p:nvPr/>
        </p:nvSpPr>
        <p:spPr bwMode="auto">
          <a:xfrm>
            <a:off x="607218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0" name="Rectangle 288"/>
          <p:cNvSpPr>
            <a:spLocks noChangeArrowheads="1"/>
          </p:cNvSpPr>
          <p:nvPr/>
        </p:nvSpPr>
        <p:spPr bwMode="auto">
          <a:xfrm>
            <a:off x="57483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1" name="Rectangle 289"/>
          <p:cNvSpPr>
            <a:spLocks noChangeArrowheads="1"/>
          </p:cNvSpPr>
          <p:nvPr/>
        </p:nvSpPr>
        <p:spPr bwMode="auto">
          <a:xfrm>
            <a:off x="6400800" y="33385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2" name="Rectangle 290"/>
          <p:cNvSpPr>
            <a:spLocks noChangeArrowheads="1"/>
          </p:cNvSpPr>
          <p:nvPr/>
        </p:nvSpPr>
        <p:spPr bwMode="auto">
          <a:xfrm>
            <a:off x="607218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3" name="Rectangle 291"/>
          <p:cNvSpPr>
            <a:spLocks noChangeArrowheads="1"/>
          </p:cNvSpPr>
          <p:nvPr/>
        </p:nvSpPr>
        <p:spPr bwMode="auto">
          <a:xfrm>
            <a:off x="57483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4" name="Rectangle 292"/>
          <p:cNvSpPr>
            <a:spLocks noChangeArrowheads="1"/>
          </p:cNvSpPr>
          <p:nvPr/>
        </p:nvSpPr>
        <p:spPr bwMode="auto">
          <a:xfrm>
            <a:off x="64008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5" name="Rectangle 293"/>
          <p:cNvSpPr>
            <a:spLocks noChangeArrowheads="1"/>
          </p:cNvSpPr>
          <p:nvPr/>
        </p:nvSpPr>
        <p:spPr bwMode="auto">
          <a:xfrm>
            <a:off x="607218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6" name="Rectangle 294"/>
          <p:cNvSpPr>
            <a:spLocks noChangeArrowheads="1"/>
          </p:cNvSpPr>
          <p:nvPr/>
        </p:nvSpPr>
        <p:spPr bwMode="auto">
          <a:xfrm>
            <a:off x="57483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7" name="Rectangle 295"/>
          <p:cNvSpPr>
            <a:spLocks noChangeArrowheads="1"/>
          </p:cNvSpPr>
          <p:nvPr/>
        </p:nvSpPr>
        <p:spPr bwMode="auto">
          <a:xfrm>
            <a:off x="6400800" y="40195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8" name="Rectangle 296"/>
          <p:cNvSpPr>
            <a:spLocks noChangeArrowheads="1"/>
          </p:cNvSpPr>
          <p:nvPr/>
        </p:nvSpPr>
        <p:spPr bwMode="auto">
          <a:xfrm>
            <a:off x="6072188" y="43434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89" name="Rectangle 297"/>
          <p:cNvSpPr>
            <a:spLocks noChangeArrowheads="1"/>
          </p:cNvSpPr>
          <p:nvPr/>
        </p:nvSpPr>
        <p:spPr bwMode="auto">
          <a:xfrm>
            <a:off x="57483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0" name="Rectangle 298"/>
          <p:cNvSpPr>
            <a:spLocks noChangeArrowheads="1"/>
          </p:cNvSpPr>
          <p:nvPr/>
        </p:nvSpPr>
        <p:spPr bwMode="auto">
          <a:xfrm>
            <a:off x="6400800" y="4343400"/>
            <a:ext cx="274638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1" name="Rectangle 299"/>
          <p:cNvSpPr>
            <a:spLocks noChangeArrowheads="1"/>
          </p:cNvSpPr>
          <p:nvPr/>
        </p:nvSpPr>
        <p:spPr bwMode="auto">
          <a:xfrm>
            <a:off x="67389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2" name="Rectangle 300"/>
          <p:cNvSpPr>
            <a:spLocks noChangeArrowheads="1"/>
          </p:cNvSpPr>
          <p:nvPr/>
        </p:nvSpPr>
        <p:spPr bwMode="auto">
          <a:xfrm>
            <a:off x="67389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3" name="Rectangle 301"/>
          <p:cNvSpPr>
            <a:spLocks noChangeArrowheads="1"/>
          </p:cNvSpPr>
          <p:nvPr/>
        </p:nvSpPr>
        <p:spPr bwMode="auto">
          <a:xfrm>
            <a:off x="6738938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4" name="Rectangle 302"/>
          <p:cNvSpPr>
            <a:spLocks noChangeArrowheads="1"/>
          </p:cNvSpPr>
          <p:nvPr/>
        </p:nvSpPr>
        <p:spPr bwMode="auto">
          <a:xfrm>
            <a:off x="6738938" y="401955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5" name="Rectangle 303"/>
          <p:cNvSpPr>
            <a:spLocks noChangeArrowheads="1"/>
          </p:cNvSpPr>
          <p:nvPr/>
        </p:nvSpPr>
        <p:spPr bwMode="auto">
          <a:xfrm>
            <a:off x="6738938" y="4343400"/>
            <a:ext cx="274637" cy="274638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6" name="Rectangle 304"/>
          <p:cNvSpPr>
            <a:spLocks noChangeArrowheads="1"/>
          </p:cNvSpPr>
          <p:nvPr/>
        </p:nvSpPr>
        <p:spPr bwMode="auto">
          <a:xfrm>
            <a:off x="60721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7" name="Rectangle 305"/>
          <p:cNvSpPr>
            <a:spLocks noChangeArrowheads="1"/>
          </p:cNvSpPr>
          <p:nvPr/>
        </p:nvSpPr>
        <p:spPr bwMode="auto">
          <a:xfrm>
            <a:off x="57483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8" name="Rectangle 306"/>
          <p:cNvSpPr>
            <a:spLocks noChangeArrowheads="1"/>
          </p:cNvSpPr>
          <p:nvPr/>
        </p:nvSpPr>
        <p:spPr bwMode="auto">
          <a:xfrm>
            <a:off x="6400800" y="4672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699" name="Rectangle 307"/>
          <p:cNvSpPr>
            <a:spLocks noChangeArrowheads="1"/>
          </p:cNvSpPr>
          <p:nvPr/>
        </p:nvSpPr>
        <p:spPr bwMode="auto">
          <a:xfrm>
            <a:off x="60721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0" name="Rectangle 308"/>
          <p:cNvSpPr>
            <a:spLocks noChangeArrowheads="1"/>
          </p:cNvSpPr>
          <p:nvPr/>
        </p:nvSpPr>
        <p:spPr bwMode="auto">
          <a:xfrm>
            <a:off x="57483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1" name="Rectangle 309"/>
          <p:cNvSpPr>
            <a:spLocks noChangeArrowheads="1"/>
          </p:cNvSpPr>
          <p:nvPr/>
        </p:nvSpPr>
        <p:spPr bwMode="auto">
          <a:xfrm>
            <a:off x="6400800" y="50149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2" name="Rectangle 310"/>
          <p:cNvSpPr>
            <a:spLocks noChangeArrowheads="1"/>
          </p:cNvSpPr>
          <p:nvPr/>
        </p:nvSpPr>
        <p:spPr bwMode="auto">
          <a:xfrm>
            <a:off x="60721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3" name="Rectangle 311"/>
          <p:cNvSpPr>
            <a:spLocks noChangeArrowheads="1"/>
          </p:cNvSpPr>
          <p:nvPr/>
        </p:nvSpPr>
        <p:spPr bwMode="auto">
          <a:xfrm>
            <a:off x="57483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4" name="Rectangle 312"/>
          <p:cNvSpPr>
            <a:spLocks noChangeArrowheads="1"/>
          </p:cNvSpPr>
          <p:nvPr/>
        </p:nvSpPr>
        <p:spPr bwMode="auto">
          <a:xfrm>
            <a:off x="6400800" y="53578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5" name="Rectangle 313"/>
          <p:cNvSpPr>
            <a:spLocks noChangeArrowheads="1"/>
          </p:cNvSpPr>
          <p:nvPr/>
        </p:nvSpPr>
        <p:spPr bwMode="auto">
          <a:xfrm>
            <a:off x="60721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6" name="Rectangle 314"/>
          <p:cNvSpPr>
            <a:spLocks noChangeArrowheads="1"/>
          </p:cNvSpPr>
          <p:nvPr/>
        </p:nvSpPr>
        <p:spPr bwMode="auto">
          <a:xfrm>
            <a:off x="57483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7" name="Rectangle 315"/>
          <p:cNvSpPr>
            <a:spLocks noChangeArrowheads="1"/>
          </p:cNvSpPr>
          <p:nvPr/>
        </p:nvSpPr>
        <p:spPr bwMode="auto">
          <a:xfrm>
            <a:off x="6400800" y="56959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8" name="Rectangle 316"/>
          <p:cNvSpPr>
            <a:spLocks noChangeArrowheads="1"/>
          </p:cNvSpPr>
          <p:nvPr/>
        </p:nvSpPr>
        <p:spPr bwMode="auto">
          <a:xfrm>
            <a:off x="60721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09" name="Rectangle 317"/>
          <p:cNvSpPr>
            <a:spLocks noChangeArrowheads="1"/>
          </p:cNvSpPr>
          <p:nvPr/>
        </p:nvSpPr>
        <p:spPr bwMode="auto">
          <a:xfrm>
            <a:off x="57483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0" name="Rectangle 318"/>
          <p:cNvSpPr>
            <a:spLocks noChangeArrowheads="1"/>
          </p:cNvSpPr>
          <p:nvPr/>
        </p:nvSpPr>
        <p:spPr bwMode="auto">
          <a:xfrm>
            <a:off x="64008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1" name="Rectangle 319"/>
          <p:cNvSpPr>
            <a:spLocks noChangeArrowheads="1"/>
          </p:cNvSpPr>
          <p:nvPr/>
        </p:nvSpPr>
        <p:spPr bwMode="auto">
          <a:xfrm>
            <a:off x="6738938" y="46720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2" name="Rectangle 320"/>
          <p:cNvSpPr>
            <a:spLocks noChangeArrowheads="1"/>
          </p:cNvSpPr>
          <p:nvPr/>
        </p:nvSpPr>
        <p:spPr bwMode="auto">
          <a:xfrm>
            <a:off x="6738938" y="5014913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3" name="Rectangle 321"/>
          <p:cNvSpPr>
            <a:spLocks noChangeArrowheads="1"/>
          </p:cNvSpPr>
          <p:nvPr/>
        </p:nvSpPr>
        <p:spPr bwMode="auto">
          <a:xfrm>
            <a:off x="6738938" y="53578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4" name="Rectangle 322"/>
          <p:cNvSpPr>
            <a:spLocks noChangeArrowheads="1"/>
          </p:cNvSpPr>
          <p:nvPr/>
        </p:nvSpPr>
        <p:spPr bwMode="auto">
          <a:xfrm>
            <a:off x="6738938" y="56959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5" name="Rectangle 323"/>
          <p:cNvSpPr>
            <a:spLocks noChangeArrowheads="1"/>
          </p:cNvSpPr>
          <p:nvPr/>
        </p:nvSpPr>
        <p:spPr bwMode="auto">
          <a:xfrm>
            <a:off x="67389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6" name="Rectangle 324"/>
          <p:cNvSpPr>
            <a:spLocks noChangeArrowheads="1"/>
          </p:cNvSpPr>
          <p:nvPr/>
        </p:nvSpPr>
        <p:spPr bwMode="auto">
          <a:xfrm>
            <a:off x="739616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7" name="Rectangle 325"/>
          <p:cNvSpPr>
            <a:spLocks noChangeArrowheads="1"/>
          </p:cNvSpPr>
          <p:nvPr/>
        </p:nvSpPr>
        <p:spPr bwMode="auto">
          <a:xfrm>
            <a:off x="7072313" y="4662488"/>
            <a:ext cx="274637" cy="274637"/>
          </a:xfrm>
          <a:prstGeom prst="rect">
            <a:avLst/>
          </a:prstGeom>
          <a:solidFill>
            <a:srgbClr val="969696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8" name="Rectangle 326"/>
          <p:cNvSpPr>
            <a:spLocks noChangeArrowheads="1"/>
          </p:cNvSpPr>
          <p:nvPr/>
        </p:nvSpPr>
        <p:spPr bwMode="auto">
          <a:xfrm>
            <a:off x="7724775" y="46624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19" name="Rectangle 327"/>
          <p:cNvSpPr>
            <a:spLocks noChangeArrowheads="1"/>
          </p:cNvSpPr>
          <p:nvPr/>
        </p:nvSpPr>
        <p:spPr bwMode="auto">
          <a:xfrm>
            <a:off x="739616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0" name="Rectangle 328"/>
          <p:cNvSpPr>
            <a:spLocks noChangeArrowheads="1"/>
          </p:cNvSpPr>
          <p:nvPr/>
        </p:nvSpPr>
        <p:spPr bwMode="auto">
          <a:xfrm>
            <a:off x="7072313" y="50053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1" name="Rectangle 329"/>
          <p:cNvSpPr>
            <a:spLocks noChangeArrowheads="1"/>
          </p:cNvSpPr>
          <p:nvPr/>
        </p:nvSpPr>
        <p:spPr bwMode="auto">
          <a:xfrm>
            <a:off x="77247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2" name="Rectangle 330"/>
          <p:cNvSpPr>
            <a:spLocks noChangeArrowheads="1"/>
          </p:cNvSpPr>
          <p:nvPr/>
        </p:nvSpPr>
        <p:spPr bwMode="auto">
          <a:xfrm>
            <a:off x="7396163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3" name="Rectangle 331"/>
          <p:cNvSpPr>
            <a:spLocks noChangeArrowheads="1"/>
          </p:cNvSpPr>
          <p:nvPr/>
        </p:nvSpPr>
        <p:spPr bwMode="auto">
          <a:xfrm>
            <a:off x="70723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4" name="Rectangle 332"/>
          <p:cNvSpPr>
            <a:spLocks noChangeArrowheads="1"/>
          </p:cNvSpPr>
          <p:nvPr/>
        </p:nvSpPr>
        <p:spPr bwMode="auto">
          <a:xfrm>
            <a:off x="7724775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5" name="Rectangle 333"/>
          <p:cNvSpPr>
            <a:spLocks noChangeArrowheads="1"/>
          </p:cNvSpPr>
          <p:nvPr/>
        </p:nvSpPr>
        <p:spPr bwMode="auto">
          <a:xfrm>
            <a:off x="7396163" y="56864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6" name="Rectangle 334"/>
          <p:cNvSpPr>
            <a:spLocks noChangeArrowheads="1"/>
          </p:cNvSpPr>
          <p:nvPr/>
        </p:nvSpPr>
        <p:spPr bwMode="auto">
          <a:xfrm>
            <a:off x="7072313" y="56864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7" name="Rectangle 335"/>
          <p:cNvSpPr>
            <a:spLocks noChangeArrowheads="1"/>
          </p:cNvSpPr>
          <p:nvPr/>
        </p:nvSpPr>
        <p:spPr bwMode="auto">
          <a:xfrm>
            <a:off x="7724775" y="56864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8" name="Rectangle 336"/>
          <p:cNvSpPr>
            <a:spLocks noChangeArrowheads="1"/>
          </p:cNvSpPr>
          <p:nvPr/>
        </p:nvSpPr>
        <p:spPr bwMode="auto">
          <a:xfrm>
            <a:off x="739616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29" name="Rectangle 337"/>
          <p:cNvSpPr>
            <a:spLocks noChangeArrowheads="1"/>
          </p:cNvSpPr>
          <p:nvPr/>
        </p:nvSpPr>
        <p:spPr bwMode="auto">
          <a:xfrm>
            <a:off x="70723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0" name="Rectangle 338"/>
          <p:cNvSpPr>
            <a:spLocks noChangeArrowheads="1"/>
          </p:cNvSpPr>
          <p:nvPr/>
        </p:nvSpPr>
        <p:spPr bwMode="auto">
          <a:xfrm>
            <a:off x="77247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1" name="Rectangle 339"/>
          <p:cNvSpPr>
            <a:spLocks noChangeArrowheads="1"/>
          </p:cNvSpPr>
          <p:nvPr/>
        </p:nvSpPr>
        <p:spPr bwMode="auto">
          <a:xfrm>
            <a:off x="80629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2" name="Rectangle 340"/>
          <p:cNvSpPr>
            <a:spLocks noChangeArrowheads="1"/>
          </p:cNvSpPr>
          <p:nvPr/>
        </p:nvSpPr>
        <p:spPr bwMode="auto">
          <a:xfrm>
            <a:off x="80629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3" name="Rectangle 341"/>
          <p:cNvSpPr>
            <a:spLocks noChangeArrowheads="1"/>
          </p:cNvSpPr>
          <p:nvPr/>
        </p:nvSpPr>
        <p:spPr bwMode="auto">
          <a:xfrm>
            <a:off x="80629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4" name="Rectangle 342"/>
          <p:cNvSpPr>
            <a:spLocks noChangeArrowheads="1"/>
          </p:cNvSpPr>
          <p:nvPr/>
        </p:nvSpPr>
        <p:spPr bwMode="auto">
          <a:xfrm>
            <a:off x="80629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5" name="Rectangle 343"/>
          <p:cNvSpPr>
            <a:spLocks noChangeArrowheads="1"/>
          </p:cNvSpPr>
          <p:nvPr/>
        </p:nvSpPr>
        <p:spPr bwMode="auto">
          <a:xfrm>
            <a:off x="80629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6" name="Rectangle 344"/>
          <p:cNvSpPr>
            <a:spLocks noChangeArrowheads="1"/>
          </p:cNvSpPr>
          <p:nvPr/>
        </p:nvSpPr>
        <p:spPr bwMode="auto">
          <a:xfrm>
            <a:off x="54102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7" name="Rectangle 345"/>
          <p:cNvSpPr>
            <a:spLocks noChangeArrowheads="1"/>
          </p:cNvSpPr>
          <p:nvPr/>
        </p:nvSpPr>
        <p:spPr bwMode="auto">
          <a:xfrm>
            <a:off x="54102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8" name="Rectangle 346"/>
          <p:cNvSpPr>
            <a:spLocks noChangeArrowheads="1"/>
          </p:cNvSpPr>
          <p:nvPr/>
        </p:nvSpPr>
        <p:spPr bwMode="auto">
          <a:xfrm>
            <a:off x="54102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39" name="Rectangle 347"/>
          <p:cNvSpPr>
            <a:spLocks noChangeArrowheads="1"/>
          </p:cNvSpPr>
          <p:nvPr/>
        </p:nvSpPr>
        <p:spPr bwMode="auto">
          <a:xfrm>
            <a:off x="54102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0" name="Rectangle 348"/>
          <p:cNvSpPr>
            <a:spLocks noChangeArrowheads="1"/>
          </p:cNvSpPr>
          <p:nvPr/>
        </p:nvSpPr>
        <p:spPr bwMode="auto">
          <a:xfrm>
            <a:off x="54102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1" name="Rectangle 349"/>
          <p:cNvSpPr>
            <a:spLocks noChangeArrowheads="1"/>
          </p:cNvSpPr>
          <p:nvPr/>
        </p:nvSpPr>
        <p:spPr bwMode="auto">
          <a:xfrm>
            <a:off x="54102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2" name="Rectangle 350"/>
          <p:cNvSpPr>
            <a:spLocks noChangeArrowheads="1"/>
          </p:cNvSpPr>
          <p:nvPr/>
        </p:nvSpPr>
        <p:spPr bwMode="auto">
          <a:xfrm>
            <a:off x="54102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3" name="Rectangle 351"/>
          <p:cNvSpPr>
            <a:spLocks noChangeArrowheads="1"/>
          </p:cNvSpPr>
          <p:nvPr/>
        </p:nvSpPr>
        <p:spPr bwMode="auto">
          <a:xfrm>
            <a:off x="54102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4" name="Rectangle 352"/>
          <p:cNvSpPr>
            <a:spLocks noChangeArrowheads="1"/>
          </p:cNvSpPr>
          <p:nvPr/>
        </p:nvSpPr>
        <p:spPr bwMode="auto">
          <a:xfrm>
            <a:off x="54102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5" name="Rectangle 353"/>
          <p:cNvSpPr>
            <a:spLocks noChangeArrowheads="1"/>
          </p:cNvSpPr>
          <p:nvPr/>
        </p:nvSpPr>
        <p:spPr bwMode="auto">
          <a:xfrm>
            <a:off x="54102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6" name="Rectangle 354"/>
          <p:cNvSpPr>
            <a:spLocks noChangeArrowheads="1"/>
          </p:cNvSpPr>
          <p:nvPr/>
        </p:nvSpPr>
        <p:spPr bwMode="auto">
          <a:xfrm>
            <a:off x="60721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7" name="Rectangle 355"/>
          <p:cNvSpPr>
            <a:spLocks noChangeArrowheads="1"/>
          </p:cNvSpPr>
          <p:nvPr/>
        </p:nvSpPr>
        <p:spPr bwMode="auto">
          <a:xfrm>
            <a:off x="57483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8" name="Rectangle 356"/>
          <p:cNvSpPr>
            <a:spLocks noChangeArrowheads="1"/>
          </p:cNvSpPr>
          <p:nvPr/>
        </p:nvSpPr>
        <p:spPr bwMode="auto">
          <a:xfrm>
            <a:off x="64008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49" name="Rectangle 357"/>
          <p:cNvSpPr>
            <a:spLocks noChangeArrowheads="1"/>
          </p:cNvSpPr>
          <p:nvPr/>
        </p:nvSpPr>
        <p:spPr bwMode="auto">
          <a:xfrm>
            <a:off x="67389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0" name="Rectangle 358"/>
          <p:cNvSpPr>
            <a:spLocks noChangeArrowheads="1"/>
          </p:cNvSpPr>
          <p:nvPr/>
        </p:nvSpPr>
        <p:spPr bwMode="auto">
          <a:xfrm>
            <a:off x="73961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1" name="Rectangle 359"/>
          <p:cNvSpPr>
            <a:spLocks noChangeArrowheads="1"/>
          </p:cNvSpPr>
          <p:nvPr/>
        </p:nvSpPr>
        <p:spPr bwMode="auto">
          <a:xfrm>
            <a:off x="70723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2" name="Rectangle 360"/>
          <p:cNvSpPr>
            <a:spLocks noChangeArrowheads="1"/>
          </p:cNvSpPr>
          <p:nvPr/>
        </p:nvSpPr>
        <p:spPr bwMode="auto">
          <a:xfrm>
            <a:off x="77247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3" name="Rectangle 361"/>
          <p:cNvSpPr>
            <a:spLocks noChangeArrowheads="1"/>
          </p:cNvSpPr>
          <p:nvPr/>
        </p:nvSpPr>
        <p:spPr bwMode="auto">
          <a:xfrm>
            <a:off x="80629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4" name="Rectangle 362"/>
          <p:cNvSpPr>
            <a:spLocks noChangeArrowheads="1"/>
          </p:cNvSpPr>
          <p:nvPr/>
        </p:nvSpPr>
        <p:spPr bwMode="auto">
          <a:xfrm>
            <a:off x="54102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5" name="Oval 363"/>
          <p:cNvSpPr>
            <a:spLocks noChangeArrowheads="1"/>
          </p:cNvSpPr>
          <p:nvPr/>
        </p:nvSpPr>
        <p:spPr bwMode="auto">
          <a:xfrm>
            <a:off x="54673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6" name="Rectangle 364"/>
          <p:cNvSpPr>
            <a:spLocks noChangeArrowheads="1"/>
          </p:cNvSpPr>
          <p:nvPr/>
        </p:nvSpPr>
        <p:spPr bwMode="auto">
          <a:xfrm>
            <a:off x="73961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7" name="Rectangle 365"/>
          <p:cNvSpPr>
            <a:spLocks noChangeArrowheads="1"/>
          </p:cNvSpPr>
          <p:nvPr/>
        </p:nvSpPr>
        <p:spPr bwMode="auto">
          <a:xfrm>
            <a:off x="70723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8" name="Rectangle 366"/>
          <p:cNvSpPr>
            <a:spLocks noChangeArrowheads="1"/>
          </p:cNvSpPr>
          <p:nvPr/>
        </p:nvSpPr>
        <p:spPr bwMode="auto">
          <a:xfrm>
            <a:off x="77247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59" name="Rectangle 367"/>
          <p:cNvSpPr>
            <a:spLocks noChangeArrowheads="1"/>
          </p:cNvSpPr>
          <p:nvPr/>
        </p:nvSpPr>
        <p:spPr bwMode="auto">
          <a:xfrm>
            <a:off x="80629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0" name="Rectangle 368"/>
          <p:cNvSpPr>
            <a:spLocks noChangeArrowheads="1"/>
          </p:cNvSpPr>
          <p:nvPr/>
        </p:nvSpPr>
        <p:spPr bwMode="auto">
          <a:xfrm>
            <a:off x="60721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1" name="Rectangle 369"/>
          <p:cNvSpPr>
            <a:spLocks noChangeArrowheads="1"/>
          </p:cNvSpPr>
          <p:nvPr/>
        </p:nvSpPr>
        <p:spPr bwMode="auto">
          <a:xfrm>
            <a:off x="57483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2" name="Rectangle 370"/>
          <p:cNvSpPr>
            <a:spLocks noChangeArrowheads="1"/>
          </p:cNvSpPr>
          <p:nvPr/>
        </p:nvSpPr>
        <p:spPr bwMode="auto">
          <a:xfrm>
            <a:off x="64008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3" name="Rectangle 371"/>
          <p:cNvSpPr>
            <a:spLocks noChangeArrowheads="1"/>
          </p:cNvSpPr>
          <p:nvPr/>
        </p:nvSpPr>
        <p:spPr bwMode="auto">
          <a:xfrm>
            <a:off x="67389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4" name="Rectangle 372"/>
          <p:cNvSpPr>
            <a:spLocks noChangeArrowheads="1"/>
          </p:cNvSpPr>
          <p:nvPr/>
        </p:nvSpPr>
        <p:spPr bwMode="auto">
          <a:xfrm>
            <a:off x="54102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5" name="Rectangle 373"/>
          <p:cNvSpPr>
            <a:spLocks noChangeArrowheads="1"/>
          </p:cNvSpPr>
          <p:nvPr/>
        </p:nvSpPr>
        <p:spPr bwMode="auto">
          <a:xfrm>
            <a:off x="83962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6" name="Rectangle 374"/>
          <p:cNvSpPr>
            <a:spLocks noChangeArrowheads="1"/>
          </p:cNvSpPr>
          <p:nvPr/>
        </p:nvSpPr>
        <p:spPr bwMode="auto">
          <a:xfrm>
            <a:off x="83962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7" name="Rectangle 375"/>
          <p:cNvSpPr>
            <a:spLocks noChangeArrowheads="1"/>
          </p:cNvSpPr>
          <p:nvPr/>
        </p:nvSpPr>
        <p:spPr bwMode="auto">
          <a:xfrm>
            <a:off x="83962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8" name="Rectangle 376"/>
          <p:cNvSpPr>
            <a:spLocks noChangeArrowheads="1"/>
          </p:cNvSpPr>
          <p:nvPr/>
        </p:nvSpPr>
        <p:spPr bwMode="auto">
          <a:xfrm>
            <a:off x="83962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69" name="Rectangle 377"/>
          <p:cNvSpPr>
            <a:spLocks noChangeArrowheads="1"/>
          </p:cNvSpPr>
          <p:nvPr/>
        </p:nvSpPr>
        <p:spPr bwMode="auto">
          <a:xfrm>
            <a:off x="83962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0" name="Rectangle 378"/>
          <p:cNvSpPr>
            <a:spLocks noChangeArrowheads="1"/>
          </p:cNvSpPr>
          <p:nvPr/>
        </p:nvSpPr>
        <p:spPr bwMode="auto">
          <a:xfrm>
            <a:off x="83962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1" name="Rectangle 379"/>
          <p:cNvSpPr>
            <a:spLocks noChangeArrowheads="1"/>
          </p:cNvSpPr>
          <p:nvPr/>
        </p:nvSpPr>
        <p:spPr bwMode="auto">
          <a:xfrm>
            <a:off x="83962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2" name="Rectangle 380"/>
          <p:cNvSpPr>
            <a:spLocks noChangeArrowheads="1"/>
          </p:cNvSpPr>
          <p:nvPr/>
        </p:nvSpPr>
        <p:spPr bwMode="auto">
          <a:xfrm>
            <a:off x="83962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3" name="Rectangle 381"/>
          <p:cNvSpPr>
            <a:spLocks noChangeArrowheads="1"/>
          </p:cNvSpPr>
          <p:nvPr/>
        </p:nvSpPr>
        <p:spPr bwMode="auto">
          <a:xfrm>
            <a:off x="83962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4" name="Rectangle 382"/>
          <p:cNvSpPr>
            <a:spLocks noChangeArrowheads="1"/>
          </p:cNvSpPr>
          <p:nvPr/>
        </p:nvSpPr>
        <p:spPr bwMode="auto">
          <a:xfrm>
            <a:off x="83962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5" name="Rectangle 383"/>
          <p:cNvSpPr>
            <a:spLocks noChangeArrowheads="1"/>
          </p:cNvSpPr>
          <p:nvPr/>
        </p:nvSpPr>
        <p:spPr bwMode="auto">
          <a:xfrm>
            <a:off x="83962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776" name="Rectangle 384"/>
          <p:cNvSpPr>
            <a:spLocks noChangeArrowheads="1"/>
          </p:cNvSpPr>
          <p:nvPr/>
        </p:nvSpPr>
        <p:spPr bwMode="auto">
          <a:xfrm>
            <a:off x="83962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Quiz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685800" y="1600200"/>
            <a:ext cx="7696200" cy="473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How to extract edges along a given orientation using morphological operations?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noise filtering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685800" y="1600200"/>
            <a:ext cx="7696200" cy="473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An opening followed by a closing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Or, a closing followed by an opening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18117" name="Object 5"/>
          <p:cNvGraphicFramePr>
            <a:graphicFrameLocks noChangeAspect="1"/>
          </p:cNvGraphicFramePr>
          <p:nvPr/>
        </p:nvGraphicFramePr>
        <p:xfrm>
          <a:off x="3200400" y="2971800"/>
          <a:ext cx="1346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6" name="Equation" r:id="rId4" imgW="1346040" imgH="342720" progId="Equation.DSMT4">
                  <p:embed/>
                </p:oleObj>
              </mc:Choice>
              <mc:Fallback>
                <p:oleObj name="Equation" r:id="rId4" imgW="134604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971800"/>
                        <a:ext cx="1346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18" name="Object 6"/>
          <p:cNvGraphicFramePr>
            <a:graphicFrameLocks noChangeAspect="1"/>
          </p:cNvGraphicFramePr>
          <p:nvPr/>
        </p:nvGraphicFramePr>
        <p:xfrm>
          <a:off x="3200400" y="3505200"/>
          <a:ext cx="1346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7" name="Equation" r:id="rId6" imgW="1346040" imgH="342720" progId="Equation.DSMT4">
                  <p:embed/>
                </p:oleObj>
              </mc:Choice>
              <mc:Fallback>
                <p:oleObj name="Equation" r:id="rId6" imgW="134604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05200"/>
                        <a:ext cx="13462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Introduction</a:t>
            </a: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Morphological operators often take a binary image and a </a:t>
            </a:r>
            <a:r>
              <a:rPr lang="en-US" sz="2000" dirty="0"/>
              <a:t>structuring</a:t>
            </a:r>
            <a:r>
              <a:rPr lang="en-US" sz="2000" b="0" dirty="0"/>
              <a:t> </a:t>
            </a:r>
            <a:r>
              <a:rPr lang="en-US" sz="2000" dirty="0"/>
              <a:t>element</a:t>
            </a:r>
            <a:r>
              <a:rPr lang="en-US" sz="2000" b="0" dirty="0"/>
              <a:t> as input and combine them using a </a:t>
            </a:r>
            <a:r>
              <a:rPr lang="en-US" sz="2000" dirty="0"/>
              <a:t>set operator</a:t>
            </a:r>
            <a:r>
              <a:rPr lang="en-US" sz="2000" b="0" dirty="0"/>
              <a:t> (intersection, union, inclusion, complement).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The structuring element is shifted over the image and at each pixel of the image its elements are compared with the set of the underlying pixels.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If the two sets of elements match the condition defined by the set operator (e.g. if set of pixels in the structuring element is a subset of the underlying image pixels), the pixel underneath the origin of the structuring element is set to a pre-defined value (0 or 1 for binary images).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A morphological operator is therefore defined by its </a:t>
            </a:r>
            <a:r>
              <a:rPr lang="en-US" sz="2000" b="0" u="sng" dirty="0"/>
              <a:t>structuring element</a:t>
            </a:r>
            <a:r>
              <a:rPr lang="en-US" sz="2000" b="0" dirty="0"/>
              <a:t> and the applied </a:t>
            </a:r>
            <a:r>
              <a:rPr lang="en-US" sz="2000" b="0" u="sng" dirty="0"/>
              <a:t>set operator</a:t>
            </a:r>
            <a:r>
              <a:rPr lang="en-US" sz="2000" b="0" dirty="0"/>
              <a:t>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Image pre-processing (noise filtering, shape simplification)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Enhancing object structures (skeletonization, thinning, convex hull, object marking)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Segmentation of the object from background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dirty="0"/>
              <a:t>Quantitative descriptors of objects (area, perimeter, projection, Euler-</a:t>
            </a:r>
            <a:r>
              <a:rPr lang="en-US" sz="2000" b="0" dirty="0" err="1"/>
              <a:t>Poincar</a:t>
            </a:r>
            <a:r>
              <a:rPr lang="en-US" sz="2000" b="0" dirty="0" err="1">
                <a:cs typeface="Times New Roman" pitchFamily="18" charset="0"/>
              </a:rPr>
              <a:t>é</a:t>
            </a:r>
            <a:r>
              <a:rPr lang="en-US" sz="2000" b="0" dirty="0">
                <a:cs typeface="Times New Roman" pitchFamily="18" charset="0"/>
              </a:rPr>
              <a:t> characteristics)</a:t>
            </a:r>
            <a:endParaRPr lang="en-US" sz="2000" b="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noise filtering</a:t>
            </a:r>
          </a:p>
        </p:txBody>
      </p:sp>
      <p:sp>
        <p:nvSpPr>
          <p:cNvPr id="220167" name="Text Box 7"/>
          <p:cNvSpPr txBox="1">
            <a:spLocks noChangeArrowheads="1"/>
          </p:cNvSpPr>
          <p:nvPr/>
        </p:nvSpPr>
        <p:spPr bwMode="auto">
          <a:xfrm>
            <a:off x="1828800" y="2286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MATLAB DEMO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Task: Given a binary image </a:t>
            </a:r>
            <a:r>
              <a:rPr lang="en-US" sz="2000" b="0" i="1"/>
              <a:t>X</a:t>
            </a:r>
            <a:r>
              <a:rPr lang="en-US" sz="2000" b="0"/>
              <a:t> and a (seed) point </a:t>
            </a:r>
            <a:r>
              <a:rPr lang="en-US" sz="2000" b="0" i="1"/>
              <a:t>p</a:t>
            </a:r>
            <a:r>
              <a:rPr lang="en-US" sz="2000" b="0"/>
              <a:t>, fill the region surrounded by the pixels of </a:t>
            </a:r>
            <a:r>
              <a:rPr lang="en-US" sz="2000" b="0" i="1"/>
              <a:t>X</a:t>
            </a:r>
            <a:r>
              <a:rPr lang="en-US" sz="2000" b="0"/>
              <a:t> and contains </a:t>
            </a:r>
            <a:r>
              <a:rPr lang="en-US" sz="2000" b="0" i="1"/>
              <a:t>p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A: An image where only the boundary pixels are labeled 1 and others are labeled 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 i="1"/>
              <a:t>A</a:t>
            </a:r>
            <a:r>
              <a:rPr lang="en-US" sz="2000" b="0" i="1" baseline="30000"/>
              <a:t>c</a:t>
            </a:r>
            <a:r>
              <a:rPr lang="en-US" sz="2000" b="0"/>
              <a:t>: The Complement of 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We start with an image </a:t>
            </a:r>
            <a:r>
              <a:rPr lang="en-US" sz="2000" b="0" i="1"/>
              <a:t>X</a:t>
            </a:r>
            <a:r>
              <a:rPr lang="en-US" sz="2000" b="0" baseline="-25000"/>
              <a:t>0</a:t>
            </a:r>
            <a:r>
              <a:rPr lang="en-US" sz="2000" b="0"/>
              <a:t> where only the seed point </a:t>
            </a:r>
            <a:r>
              <a:rPr lang="en-US" sz="2000" b="0" i="1"/>
              <a:t>p</a:t>
            </a:r>
            <a:r>
              <a:rPr lang="en-US" sz="2000" b="0"/>
              <a:t> is 1 and others are 0. Then we repeat the following steps until it converges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93918" name="Object 382"/>
          <p:cNvGraphicFramePr>
            <a:graphicFrameLocks noChangeAspect="1"/>
          </p:cNvGraphicFramePr>
          <p:nvPr/>
        </p:nvGraphicFramePr>
        <p:xfrm>
          <a:off x="2286000" y="3581400"/>
          <a:ext cx="457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920" name="Equation" r:id="rId4" imgW="4572000" imgH="419040" progId="Equation.DSMT4">
                  <p:embed/>
                </p:oleObj>
              </mc:Choice>
              <mc:Fallback>
                <p:oleObj name="Equation" r:id="rId4" imgW="4572000" imgH="419040" progId="Equation.DSMT4">
                  <p:embed/>
                  <p:pic>
                    <p:nvPicPr>
                      <p:cNvPr id="0" name="Object 3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457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4" name="Rectangle 10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7" name="Rectangle 13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8" name="Rectangle 14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9" name="Rectangle 15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0" name="Rectangle 16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1" name="Rectangle 17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2" name="Rectangle 18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3" name="Rectangle 19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4" name="Rectangle 20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5" name="Rectangle 21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6" name="Rectangle 22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7" name="Rectangle 23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8" name="Rectangle 24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5609" name="Object 25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7" name="Equation" r:id="rId4" imgW="266400" imgH="279360" progId="Equation.DSMT4">
                  <p:embed/>
                </p:oleObj>
              </mc:Choice>
              <mc:Fallback>
                <p:oleObj name="Equation" r:id="rId4" imgW="266400" imgH="2793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10" name="Object 26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8" name="Equation" r:id="rId6" imgW="203040" imgH="164880" progId="Equation.DSMT4">
                  <p:embed/>
                </p:oleObj>
              </mc:Choice>
              <mc:Fallback>
                <p:oleObj name="Equation" r:id="rId6" imgW="203040" imgH="164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11" name="Rectangle 27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2" name="Rectangle 28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3" name="Rectangle 29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4" name="Rectangle 30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5" name="Rectangle 31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6" name="Rectangle 32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7" name="Rectangle 33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8" name="Rectangle 34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19" name="Rectangle 35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0" name="Rectangle 36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1" name="Rectangle 37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2" name="Rectangle 38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3" name="Rectangle 39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4" name="Rectangle 40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5" name="Rectangle 41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6" name="Rectangle 42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7" name="Rectangle 43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8" name="Rectangle 44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29" name="Rectangle 45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0" name="Rectangle 46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1" name="Rectangle 47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2" name="Rectangle 48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3" name="Rectangle 49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4" name="Rectangle 50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5" name="Rectangle 51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6" name="Rectangle 52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7" name="Rectangle 53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8" name="Rectangle 54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39" name="Rectangle 55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0" name="Rectangle 56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1" name="Rectangle 57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2" name="Rectangle 58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3" name="Rectangle 59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4" name="Rectangle 60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5" name="Rectangle 61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6" name="Rectangle 62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7" name="Rectangle 63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8" name="Rectangle 64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49" name="Rectangle 65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0" name="Rectangle 66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1" name="Rectangle 67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2" name="Rectangle 68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3" name="Rectangle 69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4" name="Rectangle 70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5" name="Rectangle 71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6" name="Rectangle 72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7" name="Rectangle 73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8" name="Rectangle 74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59" name="Rectangle 75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0" name="Rectangle 76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1" name="Rectangle 77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2" name="Rectangle 78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3" name="Rectangle 79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4" name="Rectangle 80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5" name="Rectangle 81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6" name="Rectangle 82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7" name="Rectangle 83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8" name="Rectangle 84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69" name="Rectangle 85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0" name="Rectangle 86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1" name="Rectangle 87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2" name="Rectangle 88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3" name="Rectangle 89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4" name="Rectangle 90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5" name="Rectangle 91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6" name="Rectangle 92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7" name="Rectangle 93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8" name="Rectangle 94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79" name="Rectangle 95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0" name="Oval 96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1" name="Rectangle 97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2" name="Rectangle 98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3" name="Rectangle 99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4" name="Rectangle 100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5" name="Rectangle 101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6" name="Rectangle 102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7" name="Rectangle 103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8" name="Rectangle 104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89" name="Rectangle 105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0" name="Rectangle 106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1" name="Rectangle 107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2" name="Rectangle 108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3" name="Rectangle 109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4" name="Rectangle 110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5" name="Rectangle 111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6" name="Rectangle 112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7" name="Rectangle 113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8" name="Rectangle 114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9" name="Rectangle 115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0" name="Oval 116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1" name="Rectangle 117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2" name="Rectangle 118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3" name="Rectangle 119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4" name="Rectangle 120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5" name="Rectangle 121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6" name="Rectangle 122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7" name="Rectangle 123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8" name="Rectangle 124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09" name="Rectangle 125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0" name="Rectangle 126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1" name="Rectangle 127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2" name="Rectangle 128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3" name="Rectangle 129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4" name="Rectangle 130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5" name="Rectangle 131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6" name="Rectangle 132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7" name="Rectangle 133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8" name="Rectangle 134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19" name="Rectangle 135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0" name="Rectangle 136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1" name="Rectangle 137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2" name="Rectangle 138"/>
          <p:cNvSpPr>
            <a:spLocks noChangeArrowheads="1"/>
          </p:cNvSpPr>
          <p:nvPr/>
        </p:nvSpPr>
        <p:spPr bwMode="auto">
          <a:xfrm>
            <a:off x="7367588" y="3005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3" name="Rectangle 139"/>
          <p:cNvSpPr>
            <a:spLocks noChangeArrowheads="1"/>
          </p:cNvSpPr>
          <p:nvPr/>
        </p:nvSpPr>
        <p:spPr bwMode="auto">
          <a:xfrm>
            <a:off x="7043738" y="3005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4" name="Rectangle 140"/>
          <p:cNvSpPr>
            <a:spLocks noChangeArrowheads="1"/>
          </p:cNvSpPr>
          <p:nvPr/>
        </p:nvSpPr>
        <p:spPr bwMode="auto">
          <a:xfrm>
            <a:off x="7696200" y="3005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5" name="Rectangle 141"/>
          <p:cNvSpPr>
            <a:spLocks noChangeArrowheads="1"/>
          </p:cNvSpPr>
          <p:nvPr/>
        </p:nvSpPr>
        <p:spPr bwMode="auto">
          <a:xfrm>
            <a:off x="7367588" y="3348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6" name="Rectangle 142"/>
          <p:cNvSpPr>
            <a:spLocks noChangeArrowheads="1"/>
          </p:cNvSpPr>
          <p:nvPr/>
        </p:nvSpPr>
        <p:spPr bwMode="auto">
          <a:xfrm>
            <a:off x="7043738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7" name="Rectangle 143"/>
          <p:cNvSpPr>
            <a:spLocks noChangeArrowheads="1"/>
          </p:cNvSpPr>
          <p:nvPr/>
        </p:nvSpPr>
        <p:spPr bwMode="auto">
          <a:xfrm>
            <a:off x="7696200" y="3348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8" name="Rectangle 144"/>
          <p:cNvSpPr>
            <a:spLocks noChangeArrowheads="1"/>
          </p:cNvSpPr>
          <p:nvPr/>
        </p:nvSpPr>
        <p:spPr bwMode="auto">
          <a:xfrm>
            <a:off x="736758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29" name="Rectangle 145"/>
          <p:cNvSpPr>
            <a:spLocks noChangeArrowheads="1"/>
          </p:cNvSpPr>
          <p:nvPr/>
        </p:nvSpPr>
        <p:spPr bwMode="auto">
          <a:xfrm>
            <a:off x="704373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0" name="Rectangle 146"/>
          <p:cNvSpPr>
            <a:spLocks noChangeArrowheads="1"/>
          </p:cNvSpPr>
          <p:nvPr/>
        </p:nvSpPr>
        <p:spPr bwMode="auto">
          <a:xfrm>
            <a:off x="7696200" y="3690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1" name="Rectangle 147"/>
          <p:cNvSpPr>
            <a:spLocks noChangeArrowheads="1"/>
          </p:cNvSpPr>
          <p:nvPr/>
        </p:nvSpPr>
        <p:spPr bwMode="auto">
          <a:xfrm>
            <a:off x="7367588" y="4029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2" name="Rectangle 148"/>
          <p:cNvSpPr>
            <a:spLocks noChangeArrowheads="1"/>
          </p:cNvSpPr>
          <p:nvPr/>
        </p:nvSpPr>
        <p:spPr bwMode="auto">
          <a:xfrm>
            <a:off x="70437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3" name="Rectangle 149"/>
          <p:cNvSpPr>
            <a:spLocks noChangeArrowheads="1"/>
          </p:cNvSpPr>
          <p:nvPr/>
        </p:nvSpPr>
        <p:spPr bwMode="auto">
          <a:xfrm>
            <a:off x="769620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4" name="Rectangle 150"/>
          <p:cNvSpPr>
            <a:spLocks noChangeArrowheads="1"/>
          </p:cNvSpPr>
          <p:nvPr/>
        </p:nvSpPr>
        <p:spPr bwMode="auto">
          <a:xfrm>
            <a:off x="7367588" y="4352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5" name="Rectangle 151"/>
          <p:cNvSpPr>
            <a:spLocks noChangeArrowheads="1"/>
          </p:cNvSpPr>
          <p:nvPr/>
        </p:nvSpPr>
        <p:spPr bwMode="auto">
          <a:xfrm>
            <a:off x="7043738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6" name="Rectangle 152"/>
          <p:cNvSpPr>
            <a:spLocks noChangeArrowheads="1"/>
          </p:cNvSpPr>
          <p:nvPr/>
        </p:nvSpPr>
        <p:spPr bwMode="auto">
          <a:xfrm>
            <a:off x="7696200" y="4352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7" name="Rectangle 153"/>
          <p:cNvSpPr>
            <a:spLocks noChangeArrowheads="1"/>
          </p:cNvSpPr>
          <p:nvPr/>
        </p:nvSpPr>
        <p:spPr bwMode="auto">
          <a:xfrm>
            <a:off x="8034338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8" name="Rectangle 154"/>
          <p:cNvSpPr>
            <a:spLocks noChangeArrowheads="1"/>
          </p:cNvSpPr>
          <p:nvPr/>
        </p:nvSpPr>
        <p:spPr bwMode="auto">
          <a:xfrm>
            <a:off x="8034338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39" name="Rectangle 155"/>
          <p:cNvSpPr>
            <a:spLocks noChangeArrowheads="1"/>
          </p:cNvSpPr>
          <p:nvPr/>
        </p:nvSpPr>
        <p:spPr bwMode="auto">
          <a:xfrm>
            <a:off x="803433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0" name="Rectangle 156"/>
          <p:cNvSpPr>
            <a:spLocks noChangeArrowheads="1"/>
          </p:cNvSpPr>
          <p:nvPr/>
        </p:nvSpPr>
        <p:spPr bwMode="auto">
          <a:xfrm>
            <a:off x="8034338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1" name="Rectangle 157"/>
          <p:cNvSpPr>
            <a:spLocks noChangeArrowheads="1"/>
          </p:cNvSpPr>
          <p:nvPr/>
        </p:nvSpPr>
        <p:spPr bwMode="auto">
          <a:xfrm>
            <a:off x="8034338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2" name="Rectangle 158"/>
          <p:cNvSpPr>
            <a:spLocks noChangeArrowheads="1"/>
          </p:cNvSpPr>
          <p:nvPr/>
        </p:nvSpPr>
        <p:spPr bwMode="auto">
          <a:xfrm>
            <a:off x="6043613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3" name="Rectangle 159"/>
          <p:cNvSpPr>
            <a:spLocks noChangeArrowheads="1"/>
          </p:cNvSpPr>
          <p:nvPr/>
        </p:nvSpPr>
        <p:spPr bwMode="auto">
          <a:xfrm>
            <a:off x="5719763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4" name="Rectangle 160"/>
          <p:cNvSpPr>
            <a:spLocks noChangeArrowheads="1"/>
          </p:cNvSpPr>
          <p:nvPr/>
        </p:nvSpPr>
        <p:spPr bwMode="auto">
          <a:xfrm>
            <a:off x="6372225" y="2995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5" name="Rectangle 161"/>
          <p:cNvSpPr>
            <a:spLocks noChangeArrowheads="1"/>
          </p:cNvSpPr>
          <p:nvPr/>
        </p:nvSpPr>
        <p:spPr bwMode="auto">
          <a:xfrm>
            <a:off x="6043613" y="3338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6" name="Rectangle 162"/>
          <p:cNvSpPr>
            <a:spLocks noChangeArrowheads="1"/>
          </p:cNvSpPr>
          <p:nvPr/>
        </p:nvSpPr>
        <p:spPr bwMode="auto">
          <a:xfrm>
            <a:off x="5719763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7" name="Rectangle 163"/>
          <p:cNvSpPr>
            <a:spLocks noChangeArrowheads="1"/>
          </p:cNvSpPr>
          <p:nvPr/>
        </p:nvSpPr>
        <p:spPr bwMode="auto">
          <a:xfrm>
            <a:off x="63722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8" name="Rectangle 164"/>
          <p:cNvSpPr>
            <a:spLocks noChangeArrowheads="1"/>
          </p:cNvSpPr>
          <p:nvPr/>
        </p:nvSpPr>
        <p:spPr bwMode="auto">
          <a:xfrm>
            <a:off x="6043613" y="3681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49" name="Rectangle 165"/>
          <p:cNvSpPr>
            <a:spLocks noChangeArrowheads="1"/>
          </p:cNvSpPr>
          <p:nvPr/>
        </p:nvSpPr>
        <p:spPr bwMode="auto">
          <a:xfrm>
            <a:off x="5719763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0" name="Rectangle 166"/>
          <p:cNvSpPr>
            <a:spLocks noChangeArrowheads="1"/>
          </p:cNvSpPr>
          <p:nvPr/>
        </p:nvSpPr>
        <p:spPr bwMode="auto">
          <a:xfrm>
            <a:off x="6372225" y="36814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1" name="Rectangle 167"/>
          <p:cNvSpPr>
            <a:spLocks noChangeArrowheads="1"/>
          </p:cNvSpPr>
          <p:nvPr/>
        </p:nvSpPr>
        <p:spPr bwMode="auto">
          <a:xfrm>
            <a:off x="6043613" y="4019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2" name="Rectangle 168"/>
          <p:cNvSpPr>
            <a:spLocks noChangeArrowheads="1"/>
          </p:cNvSpPr>
          <p:nvPr/>
        </p:nvSpPr>
        <p:spPr bwMode="auto">
          <a:xfrm>
            <a:off x="5719763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3" name="Rectangle 169"/>
          <p:cNvSpPr>
            <a:spLocks noChangeArrowheads="1"/>
          </p:cNvSpPr>
          <p:nvPr/>
        </p:nvSpPr>
        <p:spPr bwMode="auto">
          <a:xfrm>
            <a:off x="6372225" y="40195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4" name="Rectangle 170"/>
          <p:cNvSpPr>
            <a:spLocks noChangeArrowheads="1"/>
          </p:cNvSpPr>
          <p:nvPr/>
        </p:nvSpPr>
        <p:spPr bwMode="auto">
          <a:xfrm>
            <a:off x="6043613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5" name="Rectangle 171"/>
          <p:cNvSpPr>
            <a:spLocks noChangeArrowheads="1"/>
          </p:cNvSpPr>
          <p:nvPr/>
        </p:nvSpPr>
        <p:spPr bwMode="auto">
          <a:xfrm>
            <a:off x="5719763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6" name="Rectangle 172"/>
          <p:cNvSpPr>
            <a:spLocks noChangeArrowheads="1"/>
          </p:cNvSpPr>
          <p:nvPr/>
        </p:nvSpPr>
        <p:spPr bwMode="auto">
          <a:xfrm>
            <a:off x="6372225" y="43434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7" name="Rectangle 173"/>
          <p:cNvSpPr>
            <a:spLocks noChangeArrowheads="1"/>
          </p:cNvSpPr>
          <p:nvPr/>
        </p:nvSpPr>
        <p:spPr bwMode="auto">
          <a:xfrm>
            <a:off x="6710363" y="2995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8" name="Rectangle 174"/>
          <p:cNvSpPr>
            <a:spLocks noChangeArrowheads="1"/>
          </p:cNvSpPr>
          <p:nvPr/>
        </p:nvSpPr>
        <p:spPr bwMode="auto">
          <a:xfrm>
            <a:off x="6710363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59" name="Rectangle 175"/>
          <p:cNvSpPr>
            <a:spLocks noChangeArrowheads="1"/>
          </p:cNvSpPr>
          <p:nvPr/>
        </p:nvSpPr>
        <p:spPr bwMode="auto">
          <a:xfrm>
            <a:off x="6710363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0" name="Rectangle 176"/>
          <p:cNvSpPr>
            <a:spLocks noChangeArrowheads="1"/>
          </p:cNvSpPr>
          <p:nvPr/>
        </p:nvSpPr>
        <p:spPr bwMode="auto">
          <a:xfrm>
            <a:off x="6710363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1" name="Rectangle 177"/>
          <p:cNvSpPr>
            <a:spLocks noChangeArrowheads="1"/>
          </p:cNvSpPr>
          <p:nvPr/>
        </p:nvSpPr>
        <p:spPr bwMode="auto">
          <a:xfrm>
            <a:off x="6710363" y="43434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2" name="Rectangle 178"/>
          <p:cNvSpPr>
            <a:spLocks noChangeArrowheads="1"/>
          </p:cNvSpPr>
          <p:nvPr/>
        </p:nvSpPr>
        <p:spPr bwMode="auto">
          <a:xfrm>
            <a:off x="604361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3" name="Rectangle 179"/>
          <p:cNvSpPr>
            <a:spLocks noChangeArrowheads="1"/>
          </p:cNvSpPr>
          <p:nvPr/>
        </p:nvSpPr>
        <p:spPr bwMode="auto">
          <a:xfrm>
            <a:off x="571976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4" name="Rectangle 180"/>
          <p:cNvSpPr>
            <a:spLocks noChangeArrowheads="1"/>
          </p:cNvSpPr>
          <p:nvPr/>
        </p:nvSpPr>
        <p:spPr bwMode="auto">
          <a:xfrm>
            <a:off x="6372225" y="46720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5" name="Rectangle 181"/>
          <p:cNvSpPr>
            <a:spLocks noChangeArrowheads="1"/>
          </p:cNvSpPr>
          <p:nvPr/>
        </p:nvSpPr>
        <p:spPr bwMode="auto">
          <a:xfrm>
            <a:off x="604361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6" name="Rectangle 182"/>
          <p:cNvSpPr>
            <a:spLocks noChangeArrowheads="1"/>
          </p:cNvSpPr>
          <p:nvPr/>
        </p:nvSpPr>
        <p:spPr bwMode="auto">
          <a:xfrm>
            <a:off x="571976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7" name="Rectangle 183"/>
          <p:cNvSpPr>
            <a:spLocks noChangeArrowheads="1"/>
          </p:cNvSpPr>
          <p:nvPr/>
        </p:nvSpPr>
        <p:spPr bwMode="auto">
          <a:xfrm>
            <a:off x="6372225" y="50149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8" name="Rectangle 184"/>
          <p:cNvSpPr>
            <a:spLocks noChangeArrowheads="1"/>
          </p:cNvSpPr>
          <p:nvPr/>
        </p:nvSpPr>
        <p:spPr bwMode="auto">
          <a:xfrm>
            <a:off x="604361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69" name="Rectangle 185"/>
          <p:cNvSpPr>
            <a:spLocks noChangeArrowheads="1"/>
          </p:cNvSpPr>
          <p:nvPr/>
        </p:nvSpPr>
        <p:spPr bwMode="auto">
          <a:xfrm>
            <a:off x="571976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0" name="Rectangle 186"/>
          <p:cNvSpPr>
            <a:spLocks noChangeArrowheads="1"/>
          </p:cNvSpPr>
          <p:nvPr/>
        </p:nvSpPr>
        <p:spPr bwMode="auto">
          <a:xfrm>
            <a:off x="6372225" y="53578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1" name="Rectangle 187"/>
          <p:cNvSpPr>
            <a:spLocks noChangeArrowheads="1"/>
          </p:cNvSpPr>
          <p:nvPr/>
        </p:nvSpPr>
        <p:spPr bwMode="auto">
          <a:xfrm>
            <a:off x="6043613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2" name="Rectangle 188"/>
          <p:cNvSpPr>
            <a:spLocks noChangeArrowheads="1"/>
          </p:cNvSpPr>
          <p:nvPr/>
        </p:nvSpPr>
        <p:spPr bwMode="auto">
          <a:xfrm>
            <a:off x="5719763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3" name="Rectangle 189"/>
          <p:cNvSpPr>
            <a:spLocks noChangeArrowheads="1"/>
          </p:cNvSpPr>
          <p:nvPr/>
        </p:nvSpPr>
        <p:spPr bwMode="auto">
          <a:xfrm>
            <a:off x="6372225" y="56959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4" name="Rectangle 190"/>
          <p:cNvSpPr>
            <a:spLocks noChangeArrowheads="1"/>
          </p:cNvSpPr>
          <p:nvPr/>
        </p:nvSpPr>
        <p:spPr bwMode="auto">
          <a:xfrm>
            <a:off x="6043613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5" name="Rectangle 191"/>
          <p:cNvSpPr>
            <a:spLocks noChangeArrowheads="1"/>
          </p:cNvSpPr>
          <p:nvPr/>
        </p:nvSpPr>
        <p:spPr bwMode="auto">
          <a:xfrm>
            <a:off x="5719763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6" name="Rectangle 192"/>
          <p:cNvSpPr>
            <a:spLocks noChangeArrowheads="1"/>
          </p:cNvSpPr>
          <p:nvPr/>
        </p:nvSpPr>
        <p:spPr bwMode="auto">
          <a:xfrm>
            <a:off x="6372225" y="60198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7" name="Rectangle 193"/>
          <p:cNvSpPr>
            <a:spLocks noChangeArrowheads="1"/>
          </p:cNvSpPr>
          <p:nvPr/>
        </p:nvSpPr>
        <p:spPr bwMode="auto">
          <a:xfrm>
            <a:off x="6710363" y="46720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8" name="Rectangle 194"/>
          <p:cNvSpPr>
            <a:spLocks noChangeArrowheads="1"/>
          </p:cNvSpPr>
          <p:nvPr/>
        </p:nvSpPr>
        <p:spPr bwMode="auto">
          <a:xfrm>
            <a:off x="6710363" y="5014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79" name="Rectangle 195"/>
          <p:cNvSpPr>
            <a:spLocks noChangeArrowheads="1"/>
          </p:cNvSpPr>
          <p:nvPr/>
        </p:nvSpPr>
        <p:spPr bwMode="auto">
          <a:xfrm>
            <a:off x="6710363" y="53578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0" name="Rectangle 196"/>
          <p:cNvSpPr>
            <a:spLocks noChangeArrowheads="1"/>
          </p:cNvSpPr>
          <p:nvPr/>
        </p:nvSpPr>
        <p:spPr bwMode="auto">
          <a:xfrm>
            <a:off x="6710363" y="56959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1" name="Rectangle 197"/>
          <p:cNvSpPr>
            <a:spLocks noChangeArrowheads="1"/>
          </p:cNvSpPr>
          <p:nvPr/>
        </p:nvSpPr>
        <p:spPr bwMode="auto">
          <a:xfrm>
            <a:off x="6710363" y="6019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2" name="Rectangle 198"/>
          <p:cNvSpPr>
            <a:spLocks noChangeArrowheads="1"/>
          </p:cNvSpPr>
          <p:nvPr/>
        </p:nvSpPr>
        <p:spPr bwMode="auto">
          <a:xfrm>
            <a:off x="7367588" y="4662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3" name="Rectangle 199"/>
          <p:cNvSpPr>
            <a:spLocks noChangeArrowheads="1"/>
          </p:cNvSpPr>
          <p:nvPr/>
        </p:nvSpPr>
        <p:spPr bwMode="auto">
          <a:xfrm>
            <a:off x="7043738" y="4662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4" name="Rectangle 200"/>
          <p:cNvSpPr>
            <a:spLocks noChangeArrowheads="1"/>
          </p:cNvSpPr>
          <p:nvPr/>
        </p:nvSpPr>
        <p:spPr bwMode="auto">
          <a:xfrm>
            <a:off x="7696200" y="466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5" name="Rectangle 201"/>
          <p:cNvSpPr>
            <a:spLocks noChangeArrowheads="1"/>
          </p:cNvSpPr>
          <p:nvPr/>
        </p:nvSpPr>
        <p:spPr bwMode="auto">
          <a:xfrm>
            <a:off x="736758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6" name="Rectangle 202"/>
          <p:cNvSpPr>
            <a:spLocks noChangeArrowheads="1"/>
          </p:cNvSpPr>
          <p:nvPr/>
        </p:nvSpPr>
        <p:spPr bwMode="auto">
          <a:xfrm>
            <a:off x="704373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7" name="Rectangle 203"/>
          <p:cNvSpPr>
            <a:spLocks noChangeArrowheads="1"/>
          </p:cNvSpPr>
          <p:nvPr/>
        </p:nvSpPr>
        <p:spPr bwMode="auto">
          <a:xfrm>
            <a:off x="7696200" y="50053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8" name="Rectangle 204"/>
          <p:cNvSpPr>
            <a:spLocks noChangeArrowheads="1"/>
          </p:cNvSpPr>
          <p:nvPr/>
        </p:nvSpPr>
        <p:spPr bwMode="auto">
          <a:xfrm>
            <a:off x="7367588" y="53482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9" name="Rectangle 205"/>
          <p:cNvSpPr>
            <a:spLocks noChangeArrowheads="1"/>
          </p:cNvSpPr>
          <p:nvPr/>
        </p:nvSpPr>
        <p:spPr bwMode="auto">
          <a:xfrm>
            <a:off x="7043738" y="53482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0" name="Rectangle 206"/>
          <p:cNvSpPr>
            <a:spLocks noChangeArrowheads="1"/>
          </p:cNvSpPr>
          <p:nvPr/>
        </p:nvSpPr>
        <p:spPr bwMode="auto">
          <a:xfrm>
            <a:off x="7696200" y="53482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1" name="Rectangle 207"/>
          <p:cNvSpPr>
            <a:spLocks noChangeArrowheads="1"/>
          </p:cNvSpPr>
          <p:nvPr/>
        </p:nvSpPr>
        <p:spPr bwMode="auto">
          <a:xfrm>
            <a:off x="736758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2" name="Rectangle 208"/>
          <p:cNvSpPr>
            <a:spLocks noChangeArrowheads="1"/>
          </p:cNvSpPr>
          <p:nvPr/>
        </p:nvSpPr>
        <p:spPr bwMode="auto">
          <a:xfrm>
            <a:off x="704373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3" name="Rectangle 209"/>
          <p:cNvSpPr>
            <a:spLocks noChangeArrowheads="1"/>
          </p:cNvSpPr>
          <p:nvPr/>
        </p:nvSpPr>
        <p:spPr bwMode="auto">
          <a:xfrm>
            <a:off x="7696200" y="5686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4" name="Rectangle 210"/>
          <p:cNvSpPr>
            <a:spLocks noChangeArrowheads="1"/>
          </p:cNvSpPr>
          <p:nvPr/>
        </p:nvSpPr>
        <p:spPr bwMode="auto">
          <a:xfrm>
            <a:off x="7367588" y="60102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5" name="Rectangle 211"/>
          <p:cNvSpPr>
            <a:spLocks noChangeArrowheads="1"/>
          </p:cNvSpPr>
          <p:nvPr/>
        </p:nvSpPr>
        <p:spPr bwMode="auto">
          <a:xfrm>
            <a:off x="7043738" y="60102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6" name="Rectangle 212"/>
          <p:cNvSpPr>
            <a:spLocks noChangeArrowheads="1"/>
          </p:cNvSpPr>
          <p:nvPr/>
        </p:nvSpPr>
        <p:spPr bwMode="auto">
          <a:xfrm>
            <a:off x="7696200" y="60102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7" name="Rectangle 213"/>
          <p:cNvSpPr>
            <a:spLocks noChangeArrowheads="1"/>
          </p:cNvSpPr>
          <p:nvPr/>
        </p:nvSpPr>
        <p:spPr bwMode="auto">
          <a:xfrm>
            <a:off x="8034338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8" name="Rectangle 214"/>
          <p:cNvSpPr>
            <a:spLocks noChangeArrowheads="1"/>
          </p:cNvSpPr>
          <p:nvPr/>
        </p:nvSpPr>
        <p:spPr bwMode="auto">
          <a:xfrm>
            <a:off x="8034338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99" name="Rectangle 215"/>
          <p:cNvSpPr>
            <a:spLocks noChangeArrowheads="1"/>
          </p:cNvSpPr>
          <p:nvPr/>
        </p:nvSpPr>
        <p:spPr bwMode="auto">
          <a:xfrm>
            <a:off x="8034338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0" name="Rectangle 216"/>
          <p:cNvSpPr>
            <a:spLocks noChangeArrowheads="1"/>
          </p:cNvSpPr>
          <p:nvPr/>
        </p:nvSpPr>
        <p:spPr bwMode="auto">
          <a:xfrm>
            <a:off x="8034338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1" name="Rectangle 217"/>
          <p:cNvSpPr>
            <a:spLocks noChangeArrowheads="1"/>
          </p:cNvSpPr>
          <p:nvPr/>
        </p:nvSpPr>
        <p:spPr bwMode="auto">
          <a:xfrm>
            <a:off x="8034338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2" name="Rectangle 218"/>
          <p:cNvSpPr>
            <a:spLocks noChangeArrowheads="1"/>
          </p:cNvSpPr>
          <p:nvPr/>
        </p:nvSpPr>
        <p:spPr bwMode="auto">
          <a:xfrm>
            <a:off x="5381625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3" name="Rectangle 219"/>
          <p:cNvSpPr>
            <a:spLocks noChangeArrowheads="1"/>
          </p:cNvSpPr>
          <p:nvPr/>
        </p:nvSpPr>
        <p:spPr bwMode="auto">
          <a:xfrm>
            <a:off x="53816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4" name="Rectangle 220"/>
          <p:cNvSpPr>
            <a:spLocks noChangeArrowheads="1"/>
          </p:cNvSpPr>
          <p:nvPr/>
        </p:nvSpPr>
        <p:spPr bwMode="auto">
          <a:xfrm>
            <a:off x="5381625" y="36814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5" name="Rectangle 221"/>
          <p:cNvSpPr>
            <a:spLocks noChangeArrowheads="1"/>
          </p:cNvSpPr>
          <p:nvPr/>
        </p:nvSpPr>
        <p:spPr bwMode="auto">
          <a:xfrm>
            <a:off x="5381625" y="40195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6" name="Rectangle 222"/>
          <p:cNvSpPr>
            <a:spLocks noChangeArrowheads="1"/>
          </p:cNvSpPr>
          <p:nvPr/>
        </p:nvSpPr>
        <p:spPr bwMode="auto">
          <a:xfrm>
            <a:off x="5381625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7" name="Rectangle 223"/>
          <p:cNvSpPr>
            <a:spLocks noChangeArrowheads="1"/>
          </p:cNvSpPr>
          <p:nvPr/>
        </p:nvSpPr>
        <p:spPr bwMode="auto">
          <a:xfrm>
            <a:off x="5381625" y="46720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8" name="Rectangle 224"/>
          <p:cNvSpPr>
            <a:spLocks noChangeArrowheads="1"/>
          </p:cNvSpPr>
          <p:nvPr/>
        </p:nvSpPr>
        <p:spPr bwMode="auto">
          <a:xfrm>
            <a:off x="5381625" y="50149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09" name="Rectangle 225"/>
          <p:cNvSpPr>
            <a:spLocks noChangeArrowheads="1"/>
          </p:cNvSpPr>
          <p:nvPr/>
        </p:nvSpPr>
        <p:spPr bwMode="auto">
          <a:xfrm>
            <a:off x="5381625" y="53578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0" name="Rectangle 226"/>
          <p:cNvSpPr>
            <a:spLocks noChangeArrowheads="1"/>
          </p:cNvSpPr>
          <p:nvPr/>
        </p:nvSpPr>
        <p:spPr bwMode="auto">
          <a:xfrm>
            <a:off x="5381625" y="569595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1" name="Rectangle 227"/>
          <p:cNvSpPr>
            <a:spLocks noChangeArrowheads="1"/>
          </p:cNvSpPr>
          <p:nvPr/>
        </p:nvSpPr>
        <p:spPr bwMode="auto">
          <a:xfrm>
            <a:off x="5381625" y="60198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2" name="Rectangle 228"/>
          <p:cNvSpPr>
            <a:spLocks noChangeArrowheads="1"/>
          </p:cNvSpPr>
          <p:nvPr/>
        </p:nvSpPr>
        <p:spPr bwMode="auto">
          <a:xfrm>
            <a:off x="604361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3" name="Rectangle 229"/>
          <p:cNvSpPr>
            <a:spLocks noChangeArrowheads="1"/>
          </p:cNvSpPr>
          <p:nvPr/>
        </p:nvSpPr>
        <p:spPr bwMode="auto">
          <a:xfrm>
            <a:off x="571976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4" name="Rectangle 230"/>
          <p:cNvSpPr>
            <a:spLocks noChangeArrowheads="1"/>
          </p:cNvSpPr>
          <p:nvPr/>
        </p:nvSpPr>
        <p:spPr bwMode="auto">
          <a:xfrm>
            <a:off x="6372225" y="63627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5" name="Rectangle 231"/>
          <p:cNvSpPr>
            <a:spLocks noChangeArrowheads="1"/>
          </p:cNvSpPr>
          <p:nvPr/>
        </p:nvSpPr>
        <p:spPr bwMode="auto">
          <a:xfrm>
            <a:off x="6710363" y="63627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6" name="Rectangle 232"/>
          <p:cNvSpPr>
            <a:spLocks noChangeArrowheads="1"/>
          </p:cNvSpPr>
          <p:nvPr/>
        </p:nvSpPr>
        <p:spPr bwMode="auto">
          <a:xfrm>
            <a:off x="736758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7" name="Rectangle 233"/>
          <p:cNvSpPr>
            <a:spLocks noChangeArrowheads="1"/>
          </p:cNvSpPr>
          <p:nvPr/>
        </p:nvSpPr>
        <p:spPr bwMode="auto">
          <a:xfrm>
            <a:off x="704373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8" name="Rectangle 234"/>
          <p:cNvSpPr>
            <a:spLocks noChangeArrowheads="1"/>
          </p:cNvSpPr>
          <p:nvPr/>
        </p:nvSpPr>
        <p:spPr bwMode="auto">
          <a:xfrm>
            <a:off x="7696200" y="63531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19" name="Rectangle 235"/>
          <p:cNvSpPr>
            <a:spLocks noChangeArrowheads="1"/>
          </p:cNvSpPr>
          <p:nvPr/>
        </p:nvSpPr>
        <p:spPr bwMode="auto">
          <a:xfrm>
            <a:off x="8034338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0" name="Rectangle 236"/>
          <p:cNvSpPr>
            <a:spLocks noChangeArrowheads="1"/>
          </p:cNvSpPr>
          <p:nvPr/>
        </p:nvSpPr>
        <p:spPr bwMode="auto">
          <a:xfrm>
            <a:off x="5381625" y="63627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1" name="Oval 237"/>
          <p:cNvSpPr>
            <a:spLocks noChangeArrowheads="1"/>
          </p:cNvSpPr>
          <p:nvPr/>
        </p:nvSpPr>
        <p:spPr bwMode="auto">
          <a:xfrm>
            <a:off x="5438775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2" name="Rectangle 238"/>
          <p:cNvSpPr>
            <a:spLocks noChangeArrowheads="1"/>
          </p:cNvSpPr>
          <p:nvPr/>
        </p:nvSpPr>
        <p:spPr bwMode="auto">
          <a:xfrm>
            <a:off x="736758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3" name="Rectangle 239"/>
          <p:cNvSpPr>
            <a:spLocks noChangeArrowheads="1"/>
          </p:cNvSpPr>
          <p:nvPr/>
        </p:nvSpPr>
        <p:spPr bwMode="auto">
          <a:xfrm>
            <a:off x="704373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4" name="Rectangle 240"/>
          <p:cNvSpPr>
            <a:spLocks noChangeArrowheads="1"/>
          </p:cNvSpPr>
          <p:nvPr/>
        </p:nvSpPr>
        <p:spPr bwMode="auto">
          <a:xfrm>
            <a:off x="7696200" y="2667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5" name="Rectangle 241"/>
          <p:cNvSpPr>
            <a:spLocks noChangeArrowheads="1"/>
          </p:cNvSpPr>
          <p:nvPr/>
        </p:nvSpPr>
        <p:spPr bwMode="auto">
          <a:xfrm>
            <a:off x="8034338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6" name="Rectangle 242"/>
          <p:cNvSpPr>
            <a:spLocks noChangeArrowheads="1"/>
          </p:cNvSpPr>
          <p:nvPr/>
        </p:nvSpPr>
        <p:spPr bwMode="auto">
          <a:xfrm>
            <a:off x="604361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7" name="Rectangle 243"/>
          <p:cNvSpPr>
            <a:spLocks noChangeArrowheads="1"/>
          </p:cNvSpPr>
          <p:nvPr/>
        </p:nvSpPr>
        <p:spPr bwMode="auto">
          <a:xfrm>
            <a:off x="571976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8" name="Rectangle 244"/>
          <p:cNvSpPr>
            <a:spLocks noChangeArrowheads="1"/>
          </p:cNvSpPr>
          <p:nvPr/>
        </p:nvSpPr>
        <p:spPr bwMode="auto">
          <a:xfrm>
            <a:off x="6372225" y="2657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29" name="Rectangle 245"/>
          <p:cNvSpPr>
            <a:spLocks noChangeArrowheads="1"/>
          </p:cNvSpPr>
          <p:nvPr/>
        </p:nvSpPr>
        <p:spPr bwMode="auto">
          <a:xfrm>
            <a:off x="6710363" y="2657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0" name="Rectangle 246"/>
          <p:cNvSpPr>
            <a:spLocks noChangeArrowheads="1"/>
          </p:cNvSpPr>
          <p:nvPr/>
        </p:nvSpPr>
        <p:spPr bwMode="auto">
          <a:xfrm>
            <a:off x="5381625" y="2657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1" name="Rectangle 247"/>
          <p:cNvSpPr>
            <a:spLocks noChangeArrowheads="1"/>
          </p:cNvSpPr>
          <p:nvPr/>
        </p:nvSpPr>
        <p:spPr bwMode="auto">
          <a:xfrm>
            <a:off x="83677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2" name="Rectangle 248"/>
          <p:cNvSpPr>
            <a:spLocks noChangeArrowheads="1"/>
          </p:cNvSpPr>
          <p:nvPr/>
        </p:nvSpPr>
        <p:spPr bwMode="auto">
          <a:xfrm>
            <a:off x="836771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3" name="Rectangle 249"/>
          <p:cNvSpPr>
            <a:spLocks noChangeArrowheads="1"/>
          </p:cNvSpPr>
          <p:nvPr/>
        </p:nvSpPr>
        <p:spPr bwMode="auto">
          <a:xfrm>
            <a:off x="83677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4" name="Rectangle 250"/>
          <p:cNvSpPr>
            <a:spLocks noChangeArrowheads="1"/>
          </p:cNvSpPr>
          <p:nvPr/>
        </p:nvSpPr>
        <p:spPr bwMode="auto">
          <a:xfrm>
            <a:off x="836771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5" name="Rectangle 251"/>
          <p:cNvSpPr>
            <a:spLocks noChangeArrowheads="1"/>
          </p:cNvSpPr>
          <p:nvPr/>
        </p:nvSpPr>
        <p:spPr bwMode="auto">
          <a:xfrm>
            <a:off x="836771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6" name="Rectangle 252"/>
          <p:cNvSpPr>
            <a:spLocks noChangeArrowheads="1"/>
          </p:cNvSpPr>
          <p:nvPr/>
        </p:nvSpPr>
        <p:spPr bwMode="auto">
          <a:xfrm>
            <a:off x="83677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7" name="Rectangle 253"/>
          <p:cNvSpPr>
            <a:spLocks noChangeArrowheads="1"/>
          </p:cNvSpPr>
          <p:nvPr/>
        </p:nvSpPr>
        <p:spPr bwMode="auto">
          <a:xfrm>
            <a:off x="8367713" y="5005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8" name="Rectangle 254"/>
          <p:cNvSpPr>
            <a:spLocks noChangeArrowheads="1"/>
          </p:cNvSpPr>
          <p:nvPr/>
        </p:nvSpPr>
        <p:spPr bwMode="auto">
          <a:xfrm>
            <a:off x="83677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39" name="Rectangle 255"/>
          <p:cNvSpPr>
            <a:spLocks noChangeArrowheads="1"/>
          </p:cNvSpPr>
          <p:nvPr/>
        </p:nvSpPr>
        <p:spPr bwMode="auto">
          <a:xfrm>
            <a:off x="8367713" y="56864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0" name="Rectangle 256"/>
          <p:cNvSpPr>
            <a:spLocks noChangeArrowheads="1"/>
          </p:cNvSpPr>
          <p:nvPr/>
        </p:nvSpPr>
        <p:spPr bwMode="auto">
          <a:xfrm>
            <a:off x="83677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1" name="Rectangle 257"/>
          <p:cNvSpPr>
            <a:spLocks noChangeArrowheads="1"/>
          </p:cNvSpPr>
          <p:nvPr/>
        </p:nvSpPr>
        <p:spPr bwMode="auto">
          <a:xfrm>
            <a:off x="8367713" y="63531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2" name="Rectangle 258"/>
          <p:cNvSpPr>
            <a:spLocks noChangeArrowheads="1"/>
          </p:cNvSpPr>
          <p:nvPr/>
        </p:nvSpPr>
        <p:spPr bwMode="auto">
          <a:xfrm>
            <a:off x="8367713" y="2667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843" name="Text Box 259"/>
          <p:cNvSpPr txBox="1">
            <a:spLocks noChangeArrowheads="1"/>
          </p:cNvSpPr>
          <p:nvPr/>
        </p:nvSpPr>
        <p:spPr bwMode="auto">
          <a:xfrm>
            <a:off x="304800" y="2133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/>
              <a:t>A</a:t>
            </a:r>
          </a:p>
        </p:txBody>
      </p:sp>
      <p:sp>
        <p:nvSpPr>
          <p:cNvPr id="195844" name="Text Box 260"/>
          <p:cNvSpPr txBox="1">
            <a:spLocks noChangeArrowheads="1"/>
          </p:cNvSpPr>
          <p:nvPr/>
        </p:nvSpPr>
        <p:spPr bwMode="auto">
          <a:xfrm>
            <a:off x="5562600" y="2057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/>
              <a:t>A</a:t>
            </a:r>
            <a:r>
              <a:rPr lang="en-US" b="0" i="1" baseline="30000"/>
              <a:t>c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1026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7635" name="Rectangle 1027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boundary of an object A denoted by </a:t>
            </a:r>
            <a:r>
              <a:rPr lang="en-US" sz="2000" b="0">
                <a:cs typeface="Times New Roman" pitchFamily="18" charset="0"/>
              </a:rPr>
              <a:t>δ(A) can be obtained by first eroding the object and then subtracting the eroded image from the original image.</a:t>
            </a:r>
            <a:endParaRPr lang="en-US" sz="2000" b="0"/>
          </a:p>
        </p:txBody>
      </p:sp>
      <p:graphicFrame>
        <p:nvGraphicFramePr>
          <p:cNvPr id="197636" name="Object 1028"/>
          <p:cNvGraphicFramePr>
            <a:graphicFrameLocks noChangeAspect="1"/>
          </p:cNvGraphicFramePr>
          <p:nvPr/>
        </p:nvGraphicFramePr>
        <p:xfrm>
          <a:off x="3581400" y="2133600"/>
          <a:ext cx="203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5" name="Equation" r:id="rId4" imgW="2031840" imgH="342720" progId="Equation.DSMT4">
                  <p:embed/>
                </p:oleObj>
              </mc:Choice>
              <mc:Fallback>
                <p:oleObj name="Equation" r:id="rId4" imgW="2031840" imgH="342720" progId="Equation.DSMT4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133600"/>
                        <a:ext cx="2032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7" name="Rectangle 1029"/>
          <p:cNvSpPr>
            <a:spLocks noChangeArrowheads="1"/>
          </p:cNvSpPr>
          <p:nvPr/>
        </p:nvSpPr>
        <p:spPr bwMode="auto">
          <a:xfrm>
            <a:off x="236696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38" name="Rectangle 1030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39" name="Rectangle 1031"/>
          <p:cNvSpPr>
            <a:spLocks noChangeArrowheads="1"/>
          </p:cNvSpPr>
          <p:nvPr/>
        </p:nvSpPr>
        <p:spPr bwMode="auto">
          <a:xfrm>
            <a:off x="2695575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0" name="Rectangle 1032"/>
          <p:cNvSpPr>
            <a:spLocks noChangeArrowheads="1"/>
          </p:cNvSpPr>
          <p:nvPr/>
        </p:nvSpPr>
        <p:spPr bwMode="auto">
          <a:xfrm>
            <a:off x="2366963" y="33480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1" name="Rectangle 1033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2" name="Rectangle 1034"/>
          <p:cNvSpPr>
            <a:spLocks noChangeArrowheads="1"/>
          </p:cNvSpPr>
          <p:nvPr/>
        </p:nvSpPr>
        <p:spPr bwMode="auto">
          <a:xfrm>
            <a:off x="2695575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3" name="Rectangle 1035"/>
          <p:cNvSpPr>
            <a:spLocks noChangeArrowheads="1"/>
          </p:cNvSpPr>
          <p:nvPr/>
        </p:nvSpPr>
        <p:spPr bwMode="auto">
          <a:xfrm>
            <a:off x="236696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4" name="Rectangle 1036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5" name="Rectangle 1037"/>
          <p:cNvSpPr>
            <a:spLocks noChangeArrowheads="1"/>
          </p:cNvSpPr>
          <p:nvPr/>
        </p:nvSpPr>
        <p:spPr bwMode="auto">
          <a:xfrm>
            <a:off x="2695575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6" name="Rectangle 1038"/>
          <p:cNvSpPr>
            <a:spLocks noChangeArrowheads="1"/>
          </p:cNvSpPr>
          <p:nvPr/>
        </p:nvSpPr>
        <p:spPr bwMode="auto">
          <a:xfrm>
            <a:off x="2366963" y="4029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7" name="Rectangle 1039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8" name="Rectangle 1040"/>
          <p:cNvSpPr>
            <a:spLocks noChangeArrowheads="1"/>
          </p:cNvSpPr>
          <p:nvPr/>
        </p:nvSpPr>
        <p:spPr bwMode="auto">
          <a:xfrm>
            <a:off x="2695575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9" name="Rectangle 1041"/>
          <p:cNvSpPr>
            <a:spLocks noChangeArrowheads="1"/>
          </p:cNvSpPr>
          <p:nvPr/>
        </p:nvSpPr>
        <p:spPr bwMode="auto">
          <a:xfrm>
            <a:off x="2366963" y="4352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0" name="Rectangle 1042"/>
          <p:cNvSpPr>
            <a:spLocks noChangeArrowheads="1"/>
          </p:cNvSpPr>
          <p:nvPr/>
        </p:nvSpPr>
        <p:spPr bwMode="auto">
          <a:xfrm>
            <a:off x="20431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1" name="Rectangle 1043"/>
          <p:cNvSpPr>
            <a:spLocks noChangeArrowheads="1"/>
          </p:cNvSpPr>
          <p:nvPr/>
        </p:nvSpPr>
        <p:spPr bwMode="auto">
          <a:xfrm>
            <a:off x="2695575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2" name="Rectangle 1044"/>
          <p:cNvSpPr>
            <a:spLocks noChangeArrowheads="1"/>
          </p:cNvSpPr>
          <p:nvPr/>
        </p:nvSpPr>
        <p:spPr bwMode="auto">
          <a:xfrm>
            <a:off x="3033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3" name="Rectangle 1045"/>
          <p:cNvSpPr>
            <a:spLocks noChangeArrowheads="1"/>
          </p:cNvSpPr>
          <p:nvPr/>
        </p:nvSpPr>
        <p:spPr bwMode="auto">
          <a:xfrm>
            <a:off x="3033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4" name="Rectangle 1046"/>
          <p:cNvSpPr>
            <a:spLocks noChangeArrowheads="1"/>
          </p:cNvSpPr>
          <p:nvPr/>
        </p:nvSpPr>
        <p:spPr bwMode="auto">
          <a:xfrm>
            <a:off x="3033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5" name="Rectangle 1047"/>
          <p:cNvSpPr>
            <a:spLocks noChangeArrowheads="1"/>
          </p:cNvSpPr>
          <p:nvPr/>
        </p:nvSpPr>
        <p:spPr bwMode="auto">
          <a:xfrm>
            <a:off x="3033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56" name="Rectangle 1048"/>
          <p:cNvSpPr>
            <a:spLocks noChangeArrowheads="1"/>
          </p:cNvSpPr>
          <p:nvPr/>
        </p:nvSpPr>
        <p:spPr bwMode="auto">
          <a:xfrm>
            <a:off x="3033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7657" name="Object 1049"/>
          <p:cNvGraphicFramePr>
            <a:graphicFrameLocks noChangeAspect="1"/>
          </p:cNvGraphicFramePr>
          <p:nvPr/>
        </p:nvGraphicFramePr>
        <p:xfrm>
          <a:off x="3716338" y="415290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6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1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8" y="415290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58" name="Object 1050"/>
          <p:cNvGraphicFramePr>
            <a:graphicFrameLocks noChangeAspect="1"/>
          </p:cNvGraphicFramePr>
          <p:nvPr/>
        </p:nvGraphicFramePr>
        <p:xfrm>
          <a:off x="5105400" y="42672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97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1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672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59" name="Rectangle 1051"/>
          <p:cNvSpPr>
            <a:spLocks noChangeArrowheads="1"/>
          </p:cNvSpPr>
          <p:nvPr/>
        </p:nvSpPr>
        <p:spPr bwMode="auto">
          <a:xfrm>
            <a:off x="104298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0" name="Rectangle 1052"/>
          <p:cNvSpPr>
            <a:spLocks noChangeArrowheads="1"/>
          </p:cNvSpPr>
          <p:nvPr/>
        </p:nvSpPr>
        <p:spPr bwMode="auto">
          <a:xfrm>
            <a:off x="719138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1" name="Rectangle 1053"/>
          <p:cNvSpPr>
            <a:spLocks noChangeArrowheads="1"/>
          </p:cNvSpPr>
          <p:nvPr/>
        </p:nvSpPr>
        <p:spPr bwMode="auto">
          <a:xfrm>
            <a:off x="1371600" y="2995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2" name="Rectangle 1054"/>
          <p:cNvSpPr>
            <a:spLocks noChangeArrowheads="1"/>
          </p:cNvSpPr>
          <p:nvPr/>
        </p:nvSpPr>
        <p:spPr bwMode="auto">
          <a:xfrm>
            <a:off x="1042988" y="33385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3" name="Rectangle 1055"/>
          <p:cNvSpPr>
            <a:spLocks noChangeArrowheads="1"/>
          </p:cNvSpPr>
          <p:nvPr/>
        </p:nvSpPr>
        <p:spPr bwMode="auto">
          <a:xfrm>
            <a:off x="7191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4" name="Rectangle 1056"/>
          <p:cNvSpPr>
            <a:spLocks noChangeArrowheads="1"/>
          </p:cNvSpPr>
          <p:nvPr/>
        </p:nvSpPr>
        <p:spPr bwMode="auto">
          <a:xfrm>
            <a:off x="1371600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5" name="Rectangle 1057"/>
          <p:cNvSpPr>
            <a:spLocks noChangeArrowheads="1"/>
          </p:cNvSpPr>
          <p:nvPr/>
        </p:nvSpPr>
        <p:spPr bwMode="auto">
          <a:xfrm>
            <a:off x="104298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6" name="Rectangle 1058"/>
          <p:cNvSpPr>
            <a:spLocks noChangeArrowheads="1"/>
          </p:cNvSpPr>
          <p:nvPr/>
        </p:nvSpPr>
        <p:spPr bwMode="auto">
          <a:xfrm>
            <a:off x="719138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7" name="Rectangle 1059"/>
          <p:cNvSpPr>
            <a:spLocks noChangeArrowheads="1"/>
          </p:cNvSpPr>
          <p:nvPr/>
        </p:nvSpPr>
        <p:spPr bwMode="auto">
          <a:xfrm>
            <a:off x="13716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8" name="Rectangle 1060"/>
          <p:cNvSpPr>
            <a:spLocks noChangeArrowheads="1"/>
          </p:cNvSpPr>
          <p:nvPr/>
        </p:nvSpPr>
        <p:spPr bwMode="auto">
          <a:xfrm>
            <a:off x="1042988" y="4019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69" name="Rectangle 1061"/>
          <p:cNvSpPr>
            <a:spLocks noChangeArrowheads="1"/>
          </p:cNvSpPr>
          <p:nvPr/>
        </p:nvSpPr>
        <p:spPr bwMode="auto">
          <a:xfrm>
            <a:off x="7191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0" name="Rectangle 1062"/>
          <p:cNvSpPr>
            <a:spLocks noChangeArrowheads="1"/>
          </p:cNvSpPr>
          <p:nvPr/>
        </p:nvSpPr>
        <p:spPr bwMode="auto">
          <a:xfrm>
            <a:off x="13716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1" name="Rectangle 1063"/>
          <p:cNvSpPr>
            <a:spLocks noChangeArrowheads="1"/>
          </p:cNvSpPr>
          <p:nvPr/>
        </p:nvSpPr>
        <p:spPr bwMode="auto">
          <a:xfrm>
            <a:off x="104298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2" name="Rectangle 1064"/>
          <p:cNvSpPr>
            <a:spLocks noChangeArrowheads="1"/>
          </p:cNvSpPr>
          <p:nvPr/>
        </p:nvSpPr>
        <p:spPr bwMode="auto">
          <a:xfrm>
            <a:off x="719138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3" name="Rectangle 1065"/>
          <p:cNvSpPr>
            <a:spLocks noChangeArrowheads="1"/>
          </p:cNvSpPr>
          <p:nvPr/>
        </p:nvSpPr>
        <p:spPr bwMode="auto">
          <a:xfrm>
            <a:off x="1371600" y="4343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4" name="Rectangle 1066"/>
          <p:cNvSpPr>
            <a:spLocks noChangeArrowheads="1"/>
          </p:cNvSpPr>
          <p:nvPr/>
        </p:nvSpPr>
        <p:spPr bwMode="auto">
          <a:xfrm>
            <a:off x="1709738" y="2995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5" name="Rectangle 1067"/>
          <p:cNvSpPr>
            <a:spLocks noChangeArrowheads="1"/>
          </p:cNvSpPr>
          <p:nvPr/>
        </p:nvSpPr>
        <p:spPr bwMode="auto">
          <a:xfrm>
            <a:off x="1709738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6" name="Rectangle 1068"/>
          <p:cNvSpPr>
            <a:spLocks noChangeArrowheads="1"/>
          </p:cNvSpPr>
          <p:nvPr/>
        </p:nvSpPr>
        <p:spPr bwMode="auto">
          <a:xfrm>
            <a:off x="1709738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7" name="Rectangle 1069"/>
          <p:cNvSpPr>
            <a:spLocks noChangeArrowheads="1"/>
          </p:cNvSpPr>
          <p:nvPr/>
        </p:nvSpPr>
        <p:spPr bwMode="auto">
          <a:xfrm>
            <a:off x="1709738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8" name="Rectangle 1070"/>
          <p:cNvSpPr>
            <a:spLocks noChangeArrowheads="1"/>
          </p:cNvSpPr>
          <p:nvPr/>
        </p:nvSpPr>
        <p:spPr bwMode="auto">
          <a:xfrm>
            <a:off x="1709738" y="43434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79" name="Rectangle 1071"/>
          <p:cNvSpPr>
            <a:spLocks noChangeArrowheads="1"/>
          </p:cNvSpPr>
          <p:nvPr/>
        </p:nvSpPr>
        <p:spPr bwMode="auto">
          <a:xfrm>
            <a:off x="104298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0" name="Rectangle 1072"/>
          <p:cNvSpPr>
            <a:spLocks noChangeArrowheads="1"/>
          </p:cNvSpPr>
          <p:nvPr/>
        </p:nvSpPr>
        <p:spPr bwMode="auto">
          <a:xfrm>
            <a:off x="7191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1" name="Rectangle 1073"/>
          <p:cNvSpPr>
            <a:spLocks noChangeArrowheads="1"/>
          </p:cNvSpPr>
          <p:nvPr/>
        </p:nvSpPr>
        <p:spPr bwMode="auto">
          <a:xfrm>
            <a:off x="13716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2" name="Rectangle 1074"/>
          <p:cNvSpPr>
            <a:spLocks noChangeArrowheads="1"/>
          </p:cNvSpPr>
          <p:nvPr/>
        </p:nvSpPr>
        <p:spPr bwMode="auto">
          <a:xfrm>
            <a:off x="104298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3" name="Rectangle 1075"/>
          <p:cNvSpPr>
            <a:spLocks noChangeArrowheads="1"/>
          </p:cNvSpPr>
          <p:nvPr/>
        </p:nvSpPr>
        <p:spPr bwMode="auto">
          <a:xfrm>
            <a:off x="7191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4" name="Rectangle 1076"/>
          <p:cNvSpPr>
            <a:spLocks noChangeArrowheads="1"/>
          </p:cNvSpPr>
          <p:nvPr/>
        </p:nvSpPr>
        <p:spPr bwMode="auto">
          <a:xfrm>
            <a:off x="13716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5" name="Rectangle 1077"/>
          <p:cNvSpPr>
            <a:spLocks noChangeArrowheads="1"/>
          </p:cNvSpPr>
          <p:nvPr/>
        </p:nvSpPr>
        <p:spPr bwMode="auto">
          <a:xfrm>
            <a:off x="104298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6" name="Rectangle 1078"/>
          <p:cNvSpPr>
            <a:spLocks noChangeArrowheads="1"/>
          </p:cNvSpPr>
          <p:nvPr/>
        </p:nvSpPr>
        <p:spPr bwMode="auto">
          <a:xfrm>
            <a:off x="7191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7" name="Rectangle 1079"/>
          <p:cNvSpPr>
            <a:spLocks noChangeArrowheads="1"/>
          </p:cNvSpPr>
          <p:nvPr/>
        </p:nvSpPr>
        <p:spPr bwMode="auto">
          <a:xfrm>
            <a:off x="13716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8" name="Rectangle 1080"/>
          <p:cNvSpPr>
            <a:spLocks noChangeArrowheads="1"/>
          </p:cNvSpPr>
          <p:nvPr/>
        </p:nvSpPr>
        <p:spPr bwMode="auto">
          <a:xfrm>
            <a:off x="104298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89" name="Rectangle 1081"/>
          <p:cNvSpPr>
            <a:spLocks noChangeArrowheads="1"/>
          </p:cNvSpPr>
          <p:nvPr/>
        </p:nvSpPr>
        <p:spPr bwMode="auto">
          <a:xfrm>
            <a:off x="719138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0" name="Rectangle 1082"/>
          <p:cNvSpPr>
            <a:spLocks noChangeArrowheads="1"/>
          </p:cNvSpPr>
          <p:nvPr/>
        </p:nvSpPr>
        <p:spPr bwMode="auto">
          <a:xfrm>
            <a:off x="13716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1" name="Rectangle 1083"/>
          <p:cNvSpPr>
            <a:spLocks noChangeArrowheads="1"/>
          </p:cNvSpPr>
          <p:nvPr/>
        </p:nvSpPr>
        <p:spPr bwMode="auto">
          <a:xfrm>
            <a:off x="104298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2" name="Rectangle 1084"/>
          <p:cNvSpPr>
            <a:spLocks noChangeArrowheads="1"/>
          </p:cNvSpPr>
          <p:nvPr/>
        </p:nvSpPr>
        <p:spPr bwMode="auto">
          <a:xfrm>
            <a:off x="719138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3" name="Rectangle 1085"/>
          <p:cNvSpPr>
            <a:spLocks noChangeArrowheads="1"/>
          </p:cNvSpPr>
          <p:nvPr/>
        </p:nvSpPr>
        <p:spPr bwMode="auto">
          <a:xfrm>
            <a:off x="13716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4" name="Rectangle 1086"/>
          <p:cNvSpPr>
            <a:spLocks noChangeArrowheads="1"/>
          </p:cNvSpPr>
          <p:nvPr/>
        </p:nvSpPr>
        <p:spPr bwMode="auto">
          <a:xfrm>
            <a:off x="1709738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5" name="Rectangle 1087"/>
          <p:cNvSpPr>
            <a:spLocks noChangeArrowheads="1"/>
          </p:cNvSpPr>
          <p:nvPr/>
        </p:nvSpPr>
        <p:spPr bwMode="auto">
          <a:xfrm>
            <a:off x="1709738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6" name="Rectangle 1088"/>
          <p:cNvSpPr>
            <a:spLocks noChangeArrowheads="1"/>
          </p:cNvSpPr>
          <p:nvPr/>
        </p:nvSpPr>
        <p:spPr bwMode="auto">
          <a:xfrm>
            <a:off x="1709738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7" name="Rectangle 1089"/>
          <p:cNvSpPr>
            <a:spLocks noChangeArrowheads="1"/>
          </p:cNvSpPr>
          <p:nvPr/>
        </p:nvSpPr>
        <p:spPr bwMode="auto">
          <a:xfrm>
            <a:off x="1709738" y="56959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8" name="Rectangle 1090"/>
          <p:cNvSpPr>
            <a:spLocks noChangeArrowheads="1"/>
          </p:cNvSpPr>
          <p:nvPr/>
        </p:nvSpPr>
        <p:spPr bwMode="auto">
          <a:xfrm>
            <a:off x="1709738" y="6019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99" name="Rectangle 1091"/>
          <p:cNvSpPr>
            <a:spLocks noChangeArrowheads="1"/>
          </p:cNvSpPr>
          <p:nvPr/>
        </p:nvSpPr>
        <p:spPr bwMode="auto">
          <a:xfrm>
            <a:off x="236696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0" name="Rectangle 1092"/>
          <p:cNvSpPr>
            <a:spLocks noChangeArrowheads="1"/>
          </p:cNvSpPr>
          <p:nvPr/>
        </p:nvSpPr>
        <p:spPr bwMode="auto">
          <a:xfrm>
            <a:off x="2043113" y="4662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1" name="Rectangle 1093"/>
          <p:cNvSpPr>
            <a:spLocks noChangeArrowheads="1"/>
          </p:cNvSpPr>
          <p:nvPr/>
        </p:nvSpPr>
        <p:spPr bwMode="auto">
          <a:xfrm>
            <a:off x="2695575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2" name="Rectangle 1094"/>
          <p:cNvSpPr>
            <a:spLocks noChangeArrowheads="1"/>
          </p:cNvSpPr>
          <p:nvPr/>
        </p:nvSpPr>
        <p:spPr bwMode="auto">
          <a:xfrm>
            <a:off x="236696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3" name="Rectangle 1095"/>
          <p:cNvSpPr>
            <a:spLocks noChangeArrowheads="1"/>
          </p:cNvSpPr>
          <p:nvPr/>
        </p:nvSpPr>
        <p:spPr bwMode="auto">
          <a:xfrm>
            <a:off x="20431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4" name="Rectangle 1096"/>
          <p:cNvSpPr>
            <a:spLocks noChangeArrowheads="1"/>
          </p:cNvSpPr>
          <p:nvPr/>
        </p:nvSpPr>
        <p:spPr bwMode="auto">
          <a:xfrm>
            <a:off x="2695575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5" name="Rectangle 1097"/>
          <p:cNvSpPr>
            <a:spLocks noChangeArrowheads="1"/>
          </p:cNvSpPr>
          <p:nvPr/>
        </p:nvSpPr>
        <p:spPr bwMode="auto">
          <a:xfrm>
            <a:off x="236696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6" name="Rectangle 1098"/>
          <p:cNvSpPr>
            <a:spLocks noChangeArrowheads="1"/>
          </p:cNvSpPr>
          <p:nvPr/>
        </p:nvSpPr>
        <p:spPr bwMode="auto">
          <a:xfrm>
            <a:off x="2043113" y="53482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7" name="Rectangle 1099"/>
          <p:cNvSpPr>
            <a:spLocks noChangeArrowheads="1"/>
          </p:cNvSpPr>
          <p:nvPr/>
        </p:nvSpPr>
        <p:spPr bwMode="auto">
          <a:xfrm>
            <a:off x="2695575" y="53482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8" name="Rectangle 1100"/>
          <p:cNvSpPr>
            <a:spLocks noChangeArrowheads="1"/>
          </p:cNvSpPr>
          <p:nvPr/>
        </p:nvSpPr>
        <p:spPr bwMode="auto">
          <a:xfrm>
            <a:off x="236696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09" name="Rectangle 1101"/>
          <p:cNvSpPr>
            <a:spLocks noChangeArrowheads="1"/>
          </p:cNvSpPr>
          <p:nvPr/>
        </p:nvSpPr>
        <p:spPr bwMode="auto">
          <a:xfrm>
            <a:off x="20431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0" name="Rectangle 1102"/>
          <p:cNvSpPr>
            <a:spLocks noChangeArrowheads="1"/>
          </p:cNvSpPr>
          <p:nvPr/>
        </p:nvSpPr>
        <p:spPr bwMode="auto">
          <a:xfrm>
            <a:off x="2695575" y="56864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1" name="Rectangle 1103"/>
          <p:cNvSpPr>
            <a:spLocks noChangeArrowheads="1"/>
          </p:cNvSpPr>
          <p:nvPr/>
        </p:nvSpPr>
        <p:spPr bwMode="auto">
          <a:xfrm>
            <a:off x="236696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2" name="Rectangle 1104"/>
          <p:cNvSpPr>
            <a:spLocks noChangeArrowheads="1"/>
          </p:cNvSpPr>
          <p:nvPr/>
        </p:nvSpPr>
        <p:spPr bwMode="auto">
          <a:xfrm>
            <a:off x="2043113" y="60102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3" name="Rectangle 1105"/>
          <p:cNvSpPr>
            <a:spLocks noChangeArrowheads="1"/>
          </p:cNvSpPr>
          <p:nvPr/>
        </p:nvSpPr>
        <p:spPr bwMode="auto">
          <a:xfrm>
            <a:off x="2695575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4" name="Rectangle 1106"/>
          <p:cNvSpPr>
            <a:spLocks noChangeArrowheads="1"/>
          </p:cNvSpPr>
          <p:nvPr/>
        </p:nvSpPr>
        <p:spPr bwMode="auto">
          <a:xfrm>
            <a:off x="3033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5" name="Rectangle 1107"/>
          <p:cNvSpPr>
            <a:spLocks noChangeArrowheads="1"/>
          </p:cNvSpPr>
          <p:nvPr/>
        </p:nvSpPr>
        <p:spPr bwMode="auto">
          <a:xfrm>
            <a:off x="3033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6" name="Rectangle 1108"/>
          <p:cNvSpPr>
            <a:spLocks noChangeArrowheads="1"/>
          </p:cNvSpPr>
          <p:nvPr/>
        </p:nvSpPr>
        <p:spPr bwMode="auto">
          <a:xfrm>
            <a:off x="3033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7" name="Rectangle 1109"/>
          <p:cNvSpPr>
            <a:spLocks noChangeArrowheads="1"/>
          </p:cNvSpPr>
          <p:nvPr/>
        </p:nvSpPr>
        <p:spPr bwMode="auto">
          <a:xfrm>
            <a:off x="3033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8" name="Rectangle 1110"/>
          <p:cNvSpPr>
            <a:spLocks noChangeArrowheads="1"/>
          </p:cNvSpPr>
          <p:nvPr/>
        </p:nvSpPr>
        <p:spPr bwMode="auto">
          <a:xfrm>
            <a:off x="3033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19" name="Rectangle 1111"/>
          <p:cNvSpPr>
            <a:spLocks noChangeArrowheads="1"/>
          </p:cNvSpPr>
          <p:nvPr/>
        </p:nvSpPr>
        <p:spPr bwMode="auto">
          <a:xfrm>
            <a:off x="4395788" y="3886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0" name="Rectangle 1112"/>
          <p:cNvSpPr>
            <a:spLocks noChangeArrowheads="1"/>
          </p:cNvSpPr>
          <p:nvPr/>
        </p:nvSpPr>
        <p:spPr bwMode="auto">
          <a:xfrm>
            <a:off x="4071938" y="38862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1" name="Rectangle 1113"/>
          <p:cNvSpPr>
            <a:spLocks noChangeArrowheads="1"/>
          </p:cNvSpPr>
          <p:nvPr/>
        </p:nvSpPr>
        <p:spPr bwMode="auto">
          <a:xfrm>
            <a:off x="4724400" y="38862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2" name="Rectangle 1114"/>
          <p:cNvSpPr>
            <a:spLocks noChangeArrowheads="1"/>
          </p:cNvSpPr>
          <p:nvPr/>
        </p:nvSpPr>
        <p:spPr bwMode="auto">
          <a:xfrm>
            <a:off x="439578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3" name="Rectangle 1115"/>
          <p:cNvSpPr>
            <a:spLocks noChangeArrowheads="1"/>
          </p:cNvSpPr>
          <p:nvPr/>
        </p:nvSpPr>
        <p:spPr bwMode="auto">
          <a:xfrm>
            <a:off x="4071938" y="4229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4" name="Rectangle 1116"/>
          <p:cNvSpPr>
            <a:spLocks noChangeArrowheads="1"/>
          </p:cNvSpPr>
          <p:nvPr/>
        </p:nvSpPr>
        <p:spPr bwMode="auto">
          <a:xfrm>
            <a:off x="4724400" y="42291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5" name="Rectangle 1117"/>
          <p:cNvSpPr>
            <a:spLocks noChangeArrowheads="1"/>
          </p:cNvSpPr>
          <p:nvPr/>
        </p:nvSpPr>
        <p:spPr bwMode="auto">
          <a:xfrm>
            <a:off x="4395788" y="4572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6" name="Rectangle 1118"/>
          <p:cNvSpPr>
            <a:spLocks noChangeArrowheads="1"/>
          </p:cNvSpPr>
          <p:nvPr/>
        </p:nvSpPr>
        <p:spPr bwMode="auto">
          <a:xfrm>
            <a:off x="4071938" y="4572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7" name="Rectangle 1119"/>
          <p:cNvSpPr>
            <a:spLocks noChangeArrowheads="1"/>
          </p:cNvSpPr>
          <p:nvPr/>
        </p:nvSpPr>
        <p:spPr bwMode="auto">
          <a:xfrm>
            <a:off x="4724400" y="4572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8" name="Oval 1120"/>
          <p:cNvSpPr>
            <a:spLocks noChangeArrowheads="1"/>
          </p:cNvSpPr>
          <p:nvPr/>
        </p:nvSpPr>
        <p:spPr bwMode="auto">
          <a:xfrm>
            <a:off x="4433888" y="42767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29" name="Rectangle 1121"/>
          <p:cNvSpPr>
            <a:spLocks noChangeArrowheads="1"/>
          </p:cNvSpPr>
          <p:nvPr/>
        </p:nvSpPr>
        <p:spPr bwMode="auto">
          <a:xfrm>
            <a:off x="381000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0" name="Rectangle 1122"/>
          <p:cNvSpPr>
            <a:spLocks noChangeArrowheads="1"/>
          </p:cNvSpPr>
          <p:nvPr/>
        </p:nvSpPr>
        <p:spPr bwMode="auto">
          <a:xfrm>
            <a:off x="381000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1" name="Rectangle 1123"/>
          <p:cNvSpPr>
            <a:spLocks noChangeArrowheads="1"/>
          </p:cNvSpPr>
          <p:nvPr/>
        </p:nvSpPr>
        <p:spPr bwMode="auto">
          <a:xfrm>
            <a:off x="381000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2" name="Rectangle 1124"/>
          <p:cNvSpPr>
            <a:spLocks noChangeArrowheads="1"/>
          </p:cNvSpPr>
          <p:nvPr/>
        </p:nvSpPr>
        <p:spPr bwMode="auto">
          <a:xfrm>
            <a:off x="381000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3" name="Rectangle 1125"/>
          <p:cNvSpPr>
            <a:spLocks noChangeArrowheads="1"/>
          </p:cNvSpPr>
          <p:nvPr/>
        </p:nvSpPr>
        <p:spPr bwMode="auto">
          <a:xfrm>
            <a:off x="381000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4" name="Rectangle 1126"/>
          <p:cNvSpPr>
            <a:spLocks noChangeArrowheads="1"/>
          </p:cNvSpPr>
          <p:nvPr/>
        </p:nvSpPr>
        <p:spPr bwMode="auto">
          <a:xfrm>
            <a:off x="381000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5" name="Rectangle 1127"/>
          <p:cNvSpPr>
            <a:spLocks noChangeArrowheads="1"/>
          </p:cNvSpPr>
          <p:nvPr/>
        </p:nvSpPr>
        <p:spPr bwMode="auto">
          <a:xfrm>
            <a:off x="381000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6" name="Rectangle 1128"/>
          <p:cNvSpPr>
            <a:spLocks noChangeArrowheads="1"/>
          </p:cNvSpPr>
          <p:nvPr/>
        </p:nvSpPr>
        <p:spPr bwMode="auto">
          <a:xfrm>
            <a:off x="381000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7" name="Rectangle 1129"/>
          <p:cNvSpPr>
            <a:spLocks noChangeArrowheads="1"/>
          </p:cNvSpPr>
          <p:nvPr/>
        </p:nvSpPr>
        <p:spPr bwMode="auto">
          <a:xfrm>
            <a:off x="381000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8" name="Rectangle 1130"/>
          <p:cNvSpPr>
            <a:spLocks noChangeArrowheads="1"/>
          </p:cNvSpPr>
          <p:nvPr/>
        </p:nvSpPr>
        <p:spPr bwMode="auto">
          <a:xfrm>
            <a:off x="381000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39" name="Rectangle 1131"/>
          <p:cNvSpPr>
            <a:spLocks noChangeArrowheads="1"/>
          </p:cNvSpPr>
          <p:nvPr/>
        </p:nvSpPr>
        <p:spPr bwMode="auto">
          <a:xfrm>
            <a:off x="104298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0" name="Rectangle 1132"/>
          <p:cNvSpPr>
            <a:spLocks noChangeArrowheads="1"/>
          </p:cNvSpPr>
          <p:nvPr/>
        </p:nvSpPr>
        <p:spPr bwMode="auto">
          <a:xfrm>
            <a:off x="7191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1" name="Rectangle 1133"/>
          <p:cNvSpPr>
            <a:spLocks noChangeArrowheads="1"/>
          </p:cNvSpPr>
          <p:nvPr/>
        </p:nvSpPr>
        <p:spPr bwMode="auto">
          <a:xfrm>
            <a:off x="13716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2" name="Rectangle 1134"/>
          <p:cNvSpPr>
            <a:spLocks noChangeArrowheads="1"/>
          </p:cNvSpPr>
          <p:nvPr/>
        </p:nvSpPr>
        <p:spPr bwMode="auto">
          <a:xfrm>
            <a:off x="1709738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3" name="Rectangle 1135"/>
          <p:cNvSpPr>
            <a:spLocks noChangeArrowheads="1"/>
          </p:cNvSpPr>
          <p:nvPr/>
        </p:nvSpPr>
        <p:spPr bwMode="auto">
          <a:xfrm>
            <a:off x="236696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4" name="Rectangle 1136"/>
          <p:cNvSpPr>
            <a:spLocks noChangeArrowheads="1"/>
          </p:cNvSpPr>
          <p:nvPr/>
        </p:nvSpPr>
        <p:spPr bwMode="auto">
          <a:xfrm>
            <a:off x="20431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5" name="Rectangle 1137"/>
          <p:cNvSpPr>
            <a:spLocks noChangeArrowheads="1"/>
          </p:cNvSpPr>
          <p:nvPr/>
        </p:nvSpPr>
        <p:spPr bwMode="auto">
          <a:xfrm>
            <a:off x="2695575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6" name="Rectangle 1138"/>
          <p:cNvSpPr>
            <a:spLocks noChangeArrowheads="1"/>
          </p:cNvSpPr>
          <p:nvPr/>
        </p:nvSpPr>
        <p:spPr bwMode="auto">
          <a:xfrm>
            <a:off x="3033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7" name="Rectangle 1139"/>
          <p:cNvSpPr>
            <a:spLocks noChangeArrowheads="1"/>
          </p:cNvSpPr>
          <p:nvPr/>
        </p:nvSpPr>
        <p:spPr bwMode="auto">
          <a:xfrm>
            <a:off x="381000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8" name="Oval 1140"/>
          <p:cNvSpPr>
            <a:spLocks noChangeArrowheads="1"/>
          </p:cNvSpPr>
          <p:nvPr/>
        </p:nvSpPr>
        <p:spPr bwMode="auto">
          <a:xfrm>
            <a:off x="438150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49" name="Rectangle 1141"/>
          <p:cNvSpPr>
            <a:spLocks noChangeArrowheads="1"/>
          </p:cNvSpPr>
          <p:nvPr/>
        </p:nvSpPr>
        <p:spPr bwMode="auto">
          <a:xfrm>
            <a:off x="236696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0" name="Rectangle 1142"/>
          <p:cNvSpPr>
            <a:spLocks noChangeArrowheads="1"/>
          </p:cNvSpPr>
          <p:nvPr/>
        </p:nvSpPr>
        <p:spPr bwMode="auto">
          <a:xfrm>
            <a:off x="20431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1" name="Rectangle 1143"/>
          <p:cNvSpPr>
            <a:spLocks noChangeArrowheads="1"/>
          </p:cNvSpPr>
          <p:nvPr/>
        </p:nvSpPr>
        <p:spPr bwMode="auto">
          <a:xfrm>
            <a:off x="2695575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2" name="Rectangle 1144"/>
          <p:cNvSpPr>
            <a:spLocks noChangeArrowheads="1"/>
          </p:cNvSpPr>
          <p:nvPr/>
        </p:nvSpPr>
        <p:spPr bwMode="auto">
          <a:xfrm>
            <a:off x="3033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3" name="Rectangle 1145"/>
          <p:cNvSpPr>
            <a:spLocks noChangeArrowheads="1"/>
          </p:cNvSpPr>
          <p:nvPr/>
        </p:nvSpPr>
        <p:spPr bwMode="auto">
          <a:xfrm>
            <a:off x="104298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4" name="Rectangle 1146"/>
          <p:cNvSpPr>
            <a:spLocks noChangeArrowheads="1"/>
          </p:cNvSpPr>
          <p:nvPr/>
        </p:nvSpPr>
        <p:spPr bwMode="auto">
          <a:xfrm>
            <a:off x="7191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5" name="Rectangle 1147"/>
          <p:cNvSpPr>
            <a:spLocks noChangeArrowheads="1"/>
          </p:cNvSpPr>
          <p:nvPr/>
        </p:nvSpPr>
        <p:spPr bwMode="auto">
          <a:xfrm>
            <a:off x="13716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6" name="Rectangle 1148"/>
          <p:cNvSpPr>
            <a:spLocks noChangeArrowheads="1"/>
          </p:cNvSpPr>
          <p:nvPr/>
        </p:nvSpPr>
        <p:spPr bwMode="auto">
          <a:xfrm>
            <a:off x="1709738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7" name="Rectangle 1149"/>
          <p:cNvSpPr>
            <a:spLocks noChangeArrowheads="1"/>
          </p:cNvSpPr>
          <p:nvPr/>
        </p:nvSpPr>
        <p:spPr bwMode="auto">
          <a:xfrm>
            <a:off x="381000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8" name="Rectangle 1150"/>
          <p:cNvSpPr>
            <a:spLocks noChangeArrowheads="1"/>
          </p:cNvSpPr>
          <p:nvPr/>
        </p:nvSpPr>
        <p:spPr bwMode="auto">
          <a:xfrm>
            <a:off x="33670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59" name="Rectangle 1151"/>
          <p:cNvSpPr>
            <a:spLocks noChangeArrowheads="1"/>
          </p:cNvSpPr>
          <p:nvPr/>
        </p:nvSpPr>
        <p:spPr bwMode="auto">
          <a:xfrm>
            <a:off x="33670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0" name="Rectangle 1152"/>
          <p:cNvSpPr>
            <a:spLocks noChangeArrowheads="1"/>
          </p:cNvSpPr>
          <p:nvPr/>
        </p:nvSpPr>
        <p:spPr bwMode="auto">
          <a:xfrm>
            <a:off x="33670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1" name="Rectangle 1153"/>
          <p:cNvSpPr>
            <a:spLocks noChangeArrowheads="1"/>
          </p:cNvSpPr>
          <p:nvPr/>
        </p:nvSpPr>
        <p:spPr bwMode="auto">
          <a:xfrm>
            <a:off x="33670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2" name="Rectangle 1154"/>
          <p:cNvSpPr>
            <a:spLocks noChangeArrowheads="1"/>
          </p:cNvSpPr>
          <p:nvPr/>
        </p:nvSpPr>
        <p:spPr bwMode="auto">
          <a:xfrm>
            <a:off x="336708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3" name="Rectangle 1155"/>
          <p:cNvSpPr>
            <a:spLocks noChangeArrowheads="1"/>
          </p:cNvSpPr>
          <p:nvPr/>
        </p:nvSpPr>
        <p:spPr bwMode="auto">
          <a:xfrm>
            <a:off x="336708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4" name="Rectangle 1156"/>
          <p:cNvSpPr>
            <a:spLocks noChangeArrowheads="1"/>
          </p:cNvSpPr>
          <p:nvPr/>
        </p:nvSpPr>
        <p:spPr bwMode="auto">
          <a:xfrm>
            <a:off x="33670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5" name="Rectangle 1157"/>
          <p:cNvSpPr>
            <a:spLocks noChangeArrowheads="1"/>
          </p:cNvSpPr>
          <p:nvPr/>
        </p:nvSpPr>
        <p:spPr bwMode="auto">
          <a:xfrm>
            <a:off x="336708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6" name="Rectangle 1158"/>
          <p:cNvSpPr>
            <a:spLocks noChangeArrowheads="1"/>
          </p:cNvSpPr>
          <p:nvPr/>
        </p:nvSpPr>
        <p:spPr bwMode="auto">
          <a:xfrm>
            <a:off x="33670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7" name="Rectangle 1159"/>
          <p:cNvSpPr>
            <a:spLocks noChangeArrowheads="1"/>
          </p:cNvSpPr>
          <p:nvPr/>
        </p:nvSpPr>
        <p:spPr bwMode="auto">
          <a:xfrm>
            <a:off x="336708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8" name="Rectangle 1160"/>
          <p:cNvSpPr>
            <a:spLocks noChangeArrowheads="1"/>
          </p:cNvSpPr>
          <p:nvPr/>
        </p:nvSpPr>
        <p:spPr bwMode="auto">
          <a:xfrm>
            <a:off x="33670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69" name="Rectangle 1161"/>
          <p:cNvSpPr>
            <a:spLocks noChangeArrowheads="1"/>
          </p:cNvSpPr>
          <p:nvPr/>
        </p:nvSpPr>
        <p:spPr bwMode="auto">
          <a:xfrm>
            <a:off x="33670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0" name="Rectangle 1162"/>
          <p:cNvSpPr>
            <a:spLocks noChangeArrowheads="1"/>
          </p:cNvSpPr>
          <p:nvPr/>
        </p:nvSpPr>
        <p:spPr bwMode="auto">
          <a:xfrm>
            <a:off x="7367588" y="3005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1" name="Rectangle 1163"/>
          <p:cNvSpPr>
            <a:spLocks noChangeArrowheads="1"/>
          </p:cNvSpPr>
          <p:nvPr/>
        </p:nvSpPr>
        <p:spPr bwMode="auto">
          <a:xfrm>
            <a:off x="7043738" y="30051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2" name="Rectangle 1164"/>
          <p:cNvSpPr>
            <a:spLocks noChangeArrowheads="1"/>
          </p:cNvSpPr>
          <p:nvPr/>
        </p:nvSpPr>
        <p:spPr bwMode="auto">
          <a:xfrm>
            <a:off x="769620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3" name="Rectangle 1165"/>
          <p:cNvSpPr>
            <a:spLocks noChangeArrowheads="1"/>
          </p:cNvSpPr>
          <p:nvPr/>
        </p:nvSpPr>
        <p:spPr bwMode="auto">
          <a:xfrm>
            <a:off x="7367588" y="33480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4" name="Rectangle 1166"/>
          <p:cNvSpPr>
            <a:spLocks noChangeArrowheads="1"/>
          </p:cNvSpPr>
          <p:nvPr/>
        </p:nvSpPr>
        <p:spPr bwMode="auto">
          <a:xfrm>
            <a:off x="704373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5" name="Rectangle 1167"/>
          <p:cNvSpPr>
            <a:spLocks noChangeArrowheads="1"/>
          </p:cNvSpPr>
          <p:nvPr/>
        </p:nvSpPr>
        <p:spPr bwMode="auto">
          <a:xfrm>
            <a:off x="7696200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6" name="Rectangle 1168"/>
          <p:cNvSpPr>
            <a:spLocks noChangeArrowheads="1"/>
          </p:cNvSpPr>
          <p:nvPr/>
        </p:nvSpPr>
        <p:spPr bwMode="auto">
          <a:xfrm>
            <a:off x="73675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7" name="Rectangle 1169"/>
          <p:cNvSpPr>
            <a:spLocks noChangeArrowheads="1"/>
          </p:cNvSpPr>
          <p:nvPr/>
        </p:nvSpPr>
        <p:spPr bwMode="auto">
          <a:xfrm>
            <a:off x="704373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8" name="Rectangle 1170"/>
          <p:cNvSpPr>
            <a:spLocks noChangeArrowheads="1"/>
          </p:cNvSpPr>
          <p:nvPr/>
        </p:nvSpPr>
        <p:spPr bwMode="auto">
          <a:xfrm>
            <a:off x="7696200" y="36909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79" name="Rectangle 1171"/>
          <p:cNvSpPr>
            <a:spLocks noChangeArrowheads="1"/>
          </p:cNvSpPr>
          <p:nvPr/>
        </p:nvSpPr>
        <p:spPr bwMode="auto">
          <a:xfrm>
            <a:off x="7367588" y="40290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0" name="Rectangle 1172"/>
          <p:cNvSpPr>
            <a:spLocks noChangeArrowheads="1"/>
          </p:cNvSpPr>
          <p:nvPr/>
        </p:nvSpPr>
        <p:spPr bwMode="auto">
          <a:xfrm>
            <a:off x="70437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1" name="Rectangle 1173"/>
          <p:cNvSpPr>
            <a:spLocks noChangeArrowheads="1"/>
          </p:cNvSpPr>
          <p:nvPr/>
        </p:nvSpPr>
        <p:spPr bwMode="auto">
          <a:xfrm>
            <a:off x="769620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2" name="Rectangle 1174"/>
          <p:cNvSpPr>
            <a:spLocks noChangeArrowheads="1"/>
          </p:cNvSpPr>
          <p:nvPr/>
        </p:nvSpPr>
        <p:spPr bwMode="auto">
          <a:xfrm>
            <a:off x="7367588" y="43529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3" name="Rectangle 1175"/>
          <p:cNvSpPr>
            <a:spLocks noChangeArrowheads="1"/>
          </p:cNvSpPr>
          <p:nvPr/>
        </p:nvSpPr>
        <p:spPr bwMode="auto">
          <a:xfrm>
            <a:off x="704373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4" name="Rectangle 1176"/>
          <p:cNvSpPr>
            <a:spLocks noChangeArrowheads="1"/>
          </p:cNvSpPr>
          <p:nvPr/>
        </p:nvSpPr>
        <p:spPr bwMode="auto">
          <a:xfrm>
            <a:off x="7696200" y="43529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5" name="Rectangle 1177"/>
          <p:cNvSpPr>
            <a:spLocks noChangeArrowheads="1"/>
          </p:cNvSpPr>
          <p:nvPr/>
        </p:nvSpPr>
        <p:spPr bwMode="auto">
          <a:xfrm>
            <a:off x="803433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6" name="Rectangle 1178"/>
          <p:cNvSpPr>
            <a:spLocks noChangeArrowheads="1"/>
          </p:cNvSpPr>
          <p:nvPr/>
        </p:nvSpPr>
        <p:spPr bwMode="auto">
          <a:xfrm>
            <a:off x="803433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7" name="Rectangle 1179"/>
          <p:cNvSpPr>
            <a:spLocks noChangeArrowheads="1"/>
          </p:cNvSpPr>
          <p:nvPr/>
        </p:nvSpPr>
        <p:spPr bwMode="auto">
          <a:xfrm>
            <a:off x="803433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8" name="Rectangle 1180"/>
          <p:cNvSpPr>
            <a:spLocks noChangeArrowheads="1"/>
          </p:cNvSpPr>
          <p:nvPr/>
        </p:nvSpPr>
        <p:spPr bwMode="auto">
          <a:xfrm>
            <a:off x="803433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89" name="Rectangle 1181"/>
          <p:cNvSpPr>
            <a:spLocks noChangeArrowheads="1"/>
          </p:cNvSpPr>
          <p:nvPr/>
        </p:nvSpPr>
        <p:spPr bwMode="auto">
          <a:xfrm>
            <a:off x="8034338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0" name="Rectangle 1182"/>
          <p:cNvSpPr>
            <a:spLocks noChangeArrowheads="1"/>
          </p:cNvSpPr>
          <p:nvPr/>
        </p:nvSpPr>
        <p:spPr bwMode="auto">
          <a:xfrm>
            <a:off x="6043613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1" name="Rectangle 1183"/>
          <p:cNvSpPr>
            <a:spLocks noChangeArrowheads="1"/>
          </p:cNvSpPr>
          <p:nvPr/>
        </p:nvSpPr>
        <p:spPr bwMode="auto">
          <a:xfrm>
            <a:off x="5719763" y="29956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2" name="Rectangle 1184"/>
          <p:cNvSpPr>
            <a:spLocks noChangeArrowheads="1"/>
          </p:cNvSpPr>
          <p:nvPr/>
        </p:nvSpPr>
        <p:spPr bwMode="auto">
          <a:xfrm>
            <a:off x="6372225" y="29956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3" name="Rectangle 1185"/>
          <p:cNvSpPr>
            <a:spLocks noChangeArrowheads="1"/>
          </p:cNvSpPr>
          <p:nvPr/>
        </p:nvSpPr>
        <p:spPr bwMode="auto">
          <a:xfrm>
            <a:off x="6043613" y="33385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4" name="Rectangle 1186"/>
          <p:cNvSpPr>
            <a:spLocks noChangeArrowheads="1"/>
          </p:cNvSpPr>
          <p:nvPr/>
        </p:nvSpPr>
        <p:spPr bwMode="auto">
          <a:xfrm>
            <a:off x="5719763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5" name="Rectangle 1187"/>
          <p:cNvSpPr>
            <a:spLocks noChangeArrowheads="1"/>
          </p:cNvSpPr>
          <p:nvPr/>
        </p:nvSpPr>
        <p:spPr bwMode="auto">
          <a:xfrm>
            <a:off x="6372225" y="33385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6" name="Rectangle 1188"/>
          <p:cNvSpPr>
            <a:spLocks noChangeArrowheads="1"/>
          </p:cNvSpPr>
          <p:nvPr/>
        </p:nvSpPr>
        <p:spPr bwMode="auto">
          <a:xfrm>
            <a:off x="6043613" y="36814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7" name="Rectangle 1189"/>
          <p:cNvSpPr>
            <a:spLocks noChangeArrowheads="1"/>
          </p:cNvSpPr>
          <p:nvPr/>
        </p:nvSpPr>
        <p:spPr bwMode="auto">
          <a:xfrm>
            <a:off x="5719763" y="36814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8" name="Rectangle 1190"/>
          <p:cNvSpPr>
            <a:spLocks noChangeArrowheads="1"/>
          </p:cNvSpPr>
          <p:nvPr/>
        </p:nvSpPr>
        <p:spPr bwMode="auto">
          <a:xfrm>
            <a:off x="63722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799" name="Rectangle 1191"/>
          <p:cNvSpPr>
            <a:spLocks noChangeArrowheads="1"/>
          </p:cNvSpPr>
          <p:nvPr/>
        </p:nvSpPr>
        <p:spPr bwMode="auto">
          <a:xfrm>
            <a:off x="6043613" y="40195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0" name="Rectangle 1192"/>
          <p:cNvSpPr>
            <a:spLocks noChangeArrowheads="1"/>
          </p:cNvSpPr>
          <p:nvPr/>
        </p:nvSpPr>
        <p:spPr bwMode="auto">
          <a:xfrm>
            <a:off x="571976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1" name="Rectangle 1193"/>
          <p:cNvSpPr>
            <a:spLocks noChangeArrowheads="1"/>
          </p:cNvSpPr>
          <p:nvPr/>
        </p:nvSpPr>
        <p:spPr bwMode="auto">
          <a:xfrm>
            <a:off x="6372225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2" name="Rectangle 1194"/>
          <p:cNvSpPr>
            <a:spLocks noChangeArrowheads="1"/>
          </p:cNvSpPr>
          <p:nvPr/>
        </p:nvSpPr>
        <p:spPr bwMode="auto">
          <a:xfrm>
            <a:off x="6043613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3" name="Rectangle 1195"/>
          <p:cNvSpPr>
            <a:spLocks noChangeArrowheads="1"/>
          </p:cNvSpPr>
          <p:nvPr/>
        </p:nvSpPr>
        <p:spPr bwMode="auto">
          <a:xfrm>
            <a:off x="5719763" y="43434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4" name="Rectangle 1196"/>
          <p:cNvSpPr>
            <a:spLocks noChangeArrowheads="1"/>
          </p:cNvSpPr>
          <p:nvPr/>
        </p:nvSpPr>
        <p:spPr bwMode="auto">
          <a:xfrm>
            <a:off x="6372225" y="43434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5" name="Rectangle 1197"/>
          <p:cNvSpPr>
            <a:spLocks noChangeArrowheads="1"/>
          </p:cNvSpPr>
          <p:nvPr/>
        </p:nvSpPr>
        <p:spPr bwMode="auto">
          <a:xfrm>
            <a:off x="6710363" y="299561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6" name="Rectangle 1198"/>
          <p:cNvSpPr>
            <a:spLocks noChangeArrowheads="1"/>
          </p:cNvSpPr>
          <p:nvPr/>
        </p:nvSpPr>
        <p:spPr bwMode="auto">
          <a:xfrm>
            <a:off x="6710363" y="33385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7" name="Rectangle 1199"/>
          <p:cNvSpPr>
            <a:spLocks noChangeArrowheads="1"/>
          </p:cNvSpPr>
          <p:nvPr/>
        </p:nvSpPr>
        <p:spPr bwMode="auto">
          <a:xfrm>
            <a:off x="6710363" y="36814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8" name="Rectangle 1200"/>
          <p:cNvSpPr>
            <a:spLocks noChangeArrowheads="1"/>
          </p:cNvSpPr>
          <p:nvPr/>
        </p:nvSpPr>
        <p:spPr bwMode="auto">
          <a:xfrm>
            <a:off x="6710363" y="40195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09" name="Rectangle 1201"/>
          <p:cNvSpPr>
            <a:spLocks noChangeArrowheads="1"/>
          </p:cNvSpPr>
          <p:nvPr/>
        </p:nvSpPr>
        <p:spPr bwMode="auto">
          <a:xfrm>
            <a:off x="6710363" y="43434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0" name="Rectangle 1202"/>
          <p:cNvSpPr>
            <a:spLocks noChangeArrowheads="1"/>
          </p:cNvSpPr>
          <p:nvPr/>
        </p:nvSpPr>
        <p:spPr bwMode="auto">
          <a:xfrm>
            <a:off x="604361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1" name="Rectangle 1203"/>
          <p:cNvSpPr>
            <a:spLocks noChangeArrowheads="1"/>
          </p:cNvSpPr>
          <p:nvPr/>
        </p:nvSpPr>
        <p:spPr bwMode="auto">
          <a:xfrm>
            <a:off x="571976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2" name="Rectangle 1204"/>
          <p:cNvSpPr>
            <a:spLocks noChangeArrowheads="1"/>
          </p:cNvSpPr>
          <p:nvPr/>
        </p:nvSpPr>
        <p:spPr bwMode="auto">
          <a:xfrm>
            <a:off x="6372225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3" name="Rectangle 1205"/>
          <p:cNvSpPr>
            <a:spLocks noChangeArrowheads="1"/>
          </p:cNvSpPr>
          <p:nvPr/>
        </p:nvSpPr>
        <p:spPr bwMode="auto">
          <a:xfrm>
            <a:off x="604361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4" name="Rectangle 1206"/>
          <p:cNvSpPr>
            <a:spLocks noChangeArrowheads="1"/>
          </p:cNvSpPr>
          <p:nvPr/>
        </p:nvSpPr>
        <p:spPr bwMode="auto">
          <a:xfrm>
            <a:off x="571976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5" name="Rectangle 1207"/>
          <p:cNvSpPr>
            <a:spLocks noChangeArrowheads="1"/>
          </p:cNvSpPr>
          <p:nvPr/>
        </p:nvSpPr>
        <p:spPr bwMode="auto">
          <a:xfrm>
            <a:off x="63722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6" name="Rectangle 1208"/>
          <p:cNvSpPr>
            <a:spLocks noChangeArrowheads="1"/>
          </p:cNvSpPr>
          <p:nvPr/>
        </p:nvSpPr>
        <p:spPr bwMode="auto">
          <a:xfrm>
            <a:off x="604361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7" name="Rectangle 1209"/>
          <p:cNvSpPr>
            <a:spLocks noChangeArrowheads="1"/>
          </p:cNvSpPr>
          <p:nvPr/>
        </p:nvSpPr>
        <p:spPr bwMode="auto">
          <a:xfrm>
            <a:off x="571976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8" name="Rectangle 1210"/>
          <p:cNvSpPr>
            <a:spLocks noChangeArrowheads="1"/>
          </p:cNvSpPr>
          <p:nvPr/>
        </p:nvSpPr>
        <p:spPr bwMode="auto">
          <a:xfrm>
            <a:off x="63722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19" name="Rectangle 1211"/>
          <p:cNvSpPr>
            <a:spLocks noChangeArrowheads="1"/>
          </p:cNvSpPr>
          <p:nvPr/>
        </p:nvSpPr>
        <p:spPr bwMode="auto">
          <a:xfrm>
            <a:off x="6043613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0" name="Rectangle 1212"/>
          <p:cNvSpPr>
            <a:spLocks noChangeArrowheads="1"/>
          </p:cNvSpPr>
          <p:nvPr/>
        </p:nvSpPr>
        <p:spPr bwMode="auto">
          <a:xfrm>
            <a:off x="5719763" y="569595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1" name="Rectangle 1213"/>
          <p:cNvSpPr>
            <a:spLocks noChangeArrowheads="1"/>
          </p:cNvSpPr>
          <p:nvPr/>
        </p:nvSpPr>
        <p:spPr bwMode="auto">
          <a:xfrm>
            <a:off x="63722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2" name="Rectangle 1214"/>
          <p:cNvSpPr>
            <a:spLocks noChangeArrowheads="1"/>
          </p:cNvSpPr>
          <p:nvPr/>
        </p:nvSpPr>
        <p:spPr bwMode="auto">
          <a:xfrm>
            <a:off x="6043613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3" name="Rectangle 1215"/>
          <p:cNvSpPr>
            <a:spLocks noChangeArrowheads="1"/>
          </p:cNvSpPr>
          <p:nvPr/>
        </p:nvSpPr>
        <p:spPr bwMode="auto">
          <a:xfrm>
            <a:off x="5719763" y="60198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4" name="Rectangle 1216"/>
          <p:cNvSpPr>
            <a:spLocks noChangeArrowheads="1"/>
          </p:cNvSpPr>
          <p:nvPr/>
        </p:nvSpPr>
        <p:spPr bwMode="auto">
          <a:xfrm>
            <a:off x="63722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5" name="Rectangle 1217"/>
          <p:cNvSpPr>
            <a:spLocks noChangeArrowheads="1"/>
          </p:cNvSpPr>
          <p:nvPr/>
        </p:nvSpPr>
        <p:spPr bwMode="auto">
          <a:xfrm>
            <a:off x="6710363" y="46720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6" name="Rectangle 1218"/>
          <p:cNvSpPr>
            <a:spLocks noChangeArrowheads="1"/>
          </p:cNvSpPr>
          <p:nvPr/>
        </p:nvSpPr>
        <p:spPr bwMode="auto">
          <a:xfrm>
            <a:off x="6710363" y="50149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7" name="Rectangle 1219"/>
          <p:cNvSpPr>
            <a:spLocks noChangeArrowheads="1"/>
          </p:cNvSpPr>
          <p:nvPr/>
        </p:nvSpPr>
        <p:spPr bwMode="auto">
          <a:xfrm>
            <a:off x="6710363" y="53578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8" name="Rectangle 1220"/>
          <p:cNvSpPr>
            <a:spLocks noChangeArrowheads="1"/>
          </p:cNvSpPr>
          <p:nvPr/>
        </p:nvSpPr>
        <p:spPr bwMode="auto">
          <a:xfrm>
            <a:off x="6710363" y="569595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29" name="Rectangle 1221"/>
          <p:cNvSpPr>
            <a:spLocks noChangeArrowheads="1"/>
          </p:cNvSpPr>
          <p:nvPr/>
        </p:nvSpPr>
        <p:spPr bwMode="auto">
          <a:xfrm>
            <a:off x="6710363" y="60198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0" name="Rectangle 1222"/>
          <p:cNvSpPr>
            <a:spLocks noChangeArrowheads="1"/>
          </p:cNvSpPr>
          <p:nvPr/>
        </p:nvSpPr>
        <p:spPr bwMode="auto">
          <a:xfrm>
            <a:off x="7367588" y="46624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1" name="Rectangle 1223"/>
          <p:cNvSpPr>
            <a:spLocks noChangeArrowheads="1"/>
          </p:cNvSpPr>
          <p:nvPr/>
        </p:nvSpPr>
        <p:spPr bwMode="auto">
          <a:xfrm>
            <a:off x="7043738" y="46624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2" name="Rectangle 1224"/>
          <p:cNvSpPr>
            <a:spLocks noChangeArrowheads="1"/>
          </p:cNvSpPr>
          <p:nvPr/>
        </p:nvSpPr>
        <p:spPr bwMode="auto">
          <a:xfrm>
            <a:off x="7696200" y="466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3" name="Rectangle 1225"/>
          <p:cNvSpPr>
            <a:spLocks noChangeArrowheads="1"/>
          </p:cNvSpPr>
          <p:nvPr/>
        </p:nvSpPr>
        <p:spPr bwMode="auto">
          <a:xfrm>
            <a:off x="736758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4" name="Rectangle 1226"/>
          <p:cNvSpPr>
            <a:spLocks noChangeArrowheads="1"/>
          </p:cNvSpPr>
          <p:nvPr/>
        </p:nvSpPr>
        <p:spPr bwMode="auto">
          <a:xfrm>
            <a:off x="704373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5" name="Rectangle 1227"/>
          <p:cNvSpPr>
            <a:spLocks noChangeArrowheads="1"/>
          </p:cNvSpPr>
          <p:nvPr/>
        </p:nvSpPr>
        <p:spPr bwMode="auto">
          <a:xfrm>
            <a:off x="7696200" y="5005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6" name="Rectangle 1228"/>
          <p:cNvSpPr>
            <a:spLocks noChangeArrowheads="1"/>
          </p:cNvSpPr>
          <p:nvPr/>
        </p:nvSpPr>
        <p:spPr bwMode="auto">
          <a:xfrm>
            <a:off x="7367588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7" name="Rectangle 1229"/>
          <p:cNvSpPr>
            <a:spLocks noChangeArrowheads="1"/>
          </p:cNvSpPr>
          <p:nvPr/>
        </p:nvSpPr>
        <p:spPr bwMode="auto">
          <a:xfrm>
            <a:off x="7043738" y="534828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8" name="Rectangle 1230"/>
          <p:cNvSpPr>
            <a:spLocks noChangeArrowheads="1"/>
          </p:cNvSpPr>
          <p:nvPr/>
        </p:nvSpPr>
        <p:spPr bwMode="auto">
          <a:xfrm>
            <a:off x="7696200" y="534828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9" name="Rectangle 1231"/>
          <p:cNvSpPr>
            <a:spLocks noChangeArrowheads="1"/>
          </p:cNvSpPr>
          <p:nvPr/>
        </p:nvSpPr>
        <p:spPr bwMode="auto">
          <a:xfrm>
            <a:off x="736758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0" name="Rectangle 1232"/>
          <p:cNvSpPr>
            <a:spLocks noChangeArrowheads="1"/>
          </p:cNvSpPr>
          <p:nvPr/>
        </p:nvSpPr>
        <p:spPr bwMode="auto">
          <a:xfrm>
            <a:off x="704373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1" name="Rectangle 1233"/>
          <p:cNvSpPr>
            <a:spLocks noChangeArrowheads="1"/>
          </p:cNvSpPr>
          <p:nvPr/>
        </p:nvSpPr>
        <p:spPr bwMode="auto">
          <a:xfrm>
            <a:off x="7696200" y="56864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2" name="Rectangle 1234"/>
          <p:cNvSpPr>
            <a:spLocks noChangeArrowheads="1"/>
          </p:cNvSpPr>
          <p:nvPr/>
        </p:nvSpPr>
        <p:spPr bwMode="auto">
          <a:xfrm>
            <a:off x="7367588" y="60102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3" name="Rectangle 1235"/>
          <p:cNvSpPr>
            <a:spLocks noChangeArrowheads="1"/>
          </p:cNvSpPr>
          <p:nvPr/>
        </p:nvSpPr>
        <p:spPr bwMode="auto">
          <a:xfrm>
            <a:off x="7043738" y="601027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4" name="Rectangle 1236"/>
          <p:cNvSpPr>
            <a:spLocks noChangeArrowheads="1"/>
          </p:cNvSpPr>
          <p:nvPr/>
        </p:nvSpPr>
        <p:spPr bwMode="auto">
          <a:xfrm>
            <a:off x="7696200" y="60102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5" name="Rectangle 1237"/>
          <p:cNvSpPr>
            <a:spLocks noChangeArrowheads="1"/>
          </p:cNvSpPr>
          <p:nvPr/>
        </p:nvSpPr>
        <p:spPr bwMode="auto">
          <a:xfrm>
            <a:off x="8034338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6" name="Rectangle 1238"/>
          <p:cNvSpPr>
            <a:spLocks noChangeArrowheads="1"/>
          </p:cNvSpPr>
          <p:nvPr/>
        </p:nvSpPr>
        <p:spPr bwMode="auto">
          <a:xfrm>
            <a:off x="8034338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7" name="Rectangle 1239"/>
          <p:cNvSpPr>
            <a:spLocks noChangeArrowheads="1"/>
          </p:cNvSpPr>
          <p:nvPr/>
        </p:nvSpPr>
        <p:spPr bwMode="auto">
          <a:xfrm>
            <a:off x="8034338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8" name="Rectangle 1240"/>
          <p:cNvSpPr>
            <a:spLocks noChangeArrowheads="1"/>
          </p:cNvSpPr>
          <p:nvPr/>
        </p:nvSpPr>
        <p:spPr bwMode="auto">
          <a:xfrm>
            <a:off x="8034338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49" name="Rectangle 1241"/>
          <p:cNvSpPr>
            <a:spLocks noChangeArrowheads="1"/>
          </p:cNvSpPr>
          <p:nvPr/>
        </p:nvSpPr>
        <p:spPr bwMode="auto">
          <a:xfrm>
            <a:off x="8034338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0" name="Rectangle 1242"/>
          <p:cNvSpPr>
            <a:spLocks noChangeArrowheads="1"/>
          </p:cNvSpPr>
          <p:nvPr/>
        </p:nvSpPr>
        <p:spPr bwMode="auto">
          <a:xfrm>
            <a:off x="5381625" y="29956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1" name="Rectangle 1243"/>
          <p:cNvSpPr>
            <a:spLocks noChangeArrowheads="1"/>
          </p:cNvSpPr>
          <p:nvPr/>
        </p:nvSpPr>
        <p:spPr bwMode="auto">
          <a:xfrm>
            <a:off x="5381625" y="33385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2" name="Rectangle 1244"/>
          <p:cNvSpPr>
            <a:spLocks noChangeArrowheads="1"/>
          </p:cNvSpPr>
          <p:nvPr/>
        </p:nvSpPr>
        <p:spPr bwMode="auto">
          <a:xfrm>
            <a:off x="5381625" y="36814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3" name="Rectangle 1245"/>
          <p:cNvSpPr>
            <a:spLocks noChangeArrowheads="1"/>
          </p:cNvSpPr>
          <p:nvPr/>
        </p:nvSpPr>
        <p:spPr bwMode="auto">
          <a:xfrm>
            <a:off x="5381625" y="40195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4" name="Rectangle 1246"/>
          <p:cNvSpPr>
            <a:spLocks noChangeArrowheads="1"/>
          </p:cNvSpPr>
          <p:nvPr/>
        </p:nvSpPr>
        <p:spPr bwMode="auto">
          <a:xfrm>
            <a:off x="5381625" y="43434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5" name="Rectangle 1247"/>
          <p:cNvSpPr>
            <a:spLocks noChangeArrowheads="1"/>
          </p:cNvSpPr>
          <p:nvPr/>
        </p:nvSpPr>
        <p:spPr bwMode="auto">
          <a:xfrm>
            <a:off x="5381625" y="46720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6" name="Rectangle 1248"/>
          <p:cNvSpPr>
            <a:spLocks noChangeArrowheads="1"/>
          </p:cNvSpPr>
          <p:nvPr/>
        </p:nvSpPr>
        <p:spPr bwMode="auto">
          <a:xfrm>
            <a:off x="5381625" y="50149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7" name="Rectangle 1249"/>
          <p:cNvSpPr>
            <a:spLocks noChangeArrowheads="1"/>
          </p:cNvSpPr>
          <p:nvPr/>
        </p:nvSpPr>
        <p:spPr bwMode="auto">
          <a:xfrm>
            <a:off x="5381625" y="53578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8" name="Rectangle 1250"/>
          <p:cNvSpPr>
            <a:spLocks noChangeArrowheads="1"/>
          </p:cNvSpPr>
          <p:nvPr/>
        </p:nvSpPr>
        <p:spPr bwMode="auto">
          <a:xfrm>
            <a:off x="5381625" y="569595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59" name="Rectangle 1251"/>
          <p:cNvSpPr>
            <a:spLocks noChangeArrowheads="1"/>
          </p:cNvSpPr>
          <p:nvPr/>
        </p:nvSpPr>
        <p:spPr bwMode="auto">
          <a:xfrm>
            <a:off x="5381625" y="60198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0" name="Rectangle 1252"/>
          <p:cNvSpPr>
            <a:spLocks noChangeArrowheads="1"/>
          </p:cNvSpPr>
          <p:nvPr/>
        </p:nvSpPr>
        <p:spPr bwMode="auto">
          <a:xfrm>
            <a:off x="604361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1" name="Rectangle 1253"/>
          <p:cNvSpPr>
            <a:spLocks noChangeArrowheads="1"/>
          </p:cNvSpPr>
          <p:nvPr/>
        </p:nvSpPr>
        <p:spPr bwMode="auto">
          <a:xfrm>
            <a:off x="571976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2" name="Rectangle 1254"/>
          <p:cNvSpPr>
            <a:spLocks noChangeArrowheads="1"/>
          </p:cNvSpPr>
          <p:nvPr/>
        </p:nvSpPr>
        <p:spPr bwMode="auto">
          <a:xfrm>
            <a:off x="63722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3" name="Rectangle 1255"/>
          <p:cNvSpPr>
            <a:spLocks noChangeArrowheads="1"/>
          </p:cNvSpPr>
          <p:nvPr/>
        </p:nvSpPr>
        <p:spPr bwMode="auto">
          <a:xfrm>
            <a:off x="6710363" y="63627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4" name="Rectangle 1256"/>
          <p:cNvSpPr>
            <a:spLocks noChangeArrowheads="1"/>
          </p:cNvSpPr>
          <p:nvPr/>
        </p:nvSpPr>
        <p:spPr bwMode="auto">
          <a:xfrm>
            <a:off x="736758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5" name="Rectangle 1257"/>
          <p:cNvSpPr>
            <a:spLocks noChangeArrowheads="1"/>
          </p:cNvSpPr>
          <p:nvPr/>
        </p:nvSpPr>
        <p:spPr bwMode="auto">
          <a:xfrm>
            <a:off x="704373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6" name="Rectangle 1258"/>
          <p:cNvSpPr>
            <a:spLocks noChangeArrowheads="1"/>
          </p:cNvSpPr>
          <p:nvPr/>
        </p:nvSpPr>
        <p:spPr bwMode="auto">
          <a:xfrm>
            <a:off x="7696200" y="63531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7" name="Rectangle 1259"/>
          <p:cNvSpPr>
            <a:spLocks noChangeArrowheads="1"/>
          </p:cNvSpPr>
          <p:nvPr/>
        </p:nvSpPr>
        <p:spPr bwMode="auto">
          <a:xfrm>
            <a:off x="8034338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8" name="Rectangle 1260"/>
          <p:cNvSpPr>
            <a:spLocks noChangeArrowheads="1"/>
          </p:cNvSpPr>
          <p:nvPr/>
        </p:nvSpPr>
        <p:spPr bwMode="auto">
          <a:xfrm>
            <a:off x="5381625" y="63627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69" name="Oval 1261"/>
          <p:cNvSpPr>
            <a:spLocks noChangeArrowheads="1"/>
          </p:cNvSpPr>
          <p:nvPr/>
        </p:nvSpPr>
        <p:spPr bwMode="auto">
          <a:xfrm>
            <a:off x="5438775" y="64103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0" name="Rectangle 1262"/>
          <p:cNvSpPr>
            <a:spLocks noChangeArrowheads="1"/>
          </p:cNvSpPr>
          <p:nvPr/>
        </p:nvSpPr>
        <p:spPr bwMode="auto">
          <a:xfrm>
            <a:off x="736758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1" name="Rectangle 1263"/>
          <p:cNvSpPr>
            <a:spLocks noChangeArrowheads="1"/>
          </p:cNvSpPr>
          <p:nvPr/>
        </p:nvSpPr>
        <p:spPr bwMode="auto">
          <a:xfrm>
            <a:off x="704373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2" name="Rectangle 1264"/>
          <p:cNvSpPr>
            <a:spLocks noChangeArrowheads="1"/>
          </p:cNvSpPr>
          <p:nvPr/>
        </p:nvSpPr>
        <p:spPr bwMode="auto">
          <a:xfrm>
            <a:off x="7696200" y="2667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3" name="Rectangle 1265"/>
          <p:cNvSpPr>
            <a:spLocks noChangeArrowheads="1"/>
          </p:cNvSpPr>
          <p:nvPr/>
        </p:nvSpPr>
        <p:spPr bwMode="auto">
          <a:xfrm>
            <a:off x="8034338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4" name="Rectangle 1266"/>
          <p:cNvSpPr>
            <a:spLocks noChangeArrowheads="1"/>
          </p:cNvSpPr>
          <p:nvPr/>
        </p:nvSpPr>
        <p:spPr bwMode="auto">
          <a:xfrm>
            <a:off x="604361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5" name="Rectangle 1267"/>
          <p:cNvSpPr>
            <a:spLocks noChangeArrowheads="1"/>
          </p:cNvSpPr>
          <p:nvPr/>
        </p:nvSpPr>
        <p:spPr bwMode="auto">
          <a:xfrm>
            <a:off x="571976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6" name="Rectangle 1268"/>
          <p:cNvSpPr>
            <a:spLocks noChangeArrowheads="1"/>
          </p:cNvSpPr>
          <p:nvPr/>
        </p:nvSpPr>
        <p:spPr bwMode="auto">
          <a:xfrm>
            <a:off x="63722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7" name="Rectangle 1269"/>
          <p:cNvSpPr>
            <a:spLocks noChangeArrowheads="1"/>
          </p:cNvSpPr>
          <p:nvPr/>
        </p:nvSpPr>
        <p:spPr bwMode="auto">
          <a:xfrm>
            <a:off x="6710363" y="26574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8" name="Rectangle 1270"/>
          <p:cNvSpPr>
            <a:spLocks noChangeArrowheads="1"/>
          </p:cNvSpPr>
          <p:nvPr/>
        </p:nvSpPr>
        <p:spPr bwMode="auto">
          <a:xfrm>
            <a:off x="5381625" y="26574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79" name="Rectangle 1271"/>
          <p:cNvSpPr>
            <a:spLocks noChangeArrowheads="1"/>
          </p:cNvSpPr>
          <p:nvPr/>
        </p:nvSpPr>
        <p:spPr bwMode="auto">
          <a:xfrm>
            <a:off x="83677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0" name="Rectangle 1272"/>
          <p:cNvSpPr>
            <a:spLocks noChangeArrowheads="1"/>
          </p:cNvSpPr>
          <p:nvPr/>
        </p:nvSpPr>
        <p:spPr bwMode="auto">
          <a:xfrm>
            <a:off x="83677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1" name="Rectangle 1273"/>
          <p:cNvSpPr>
            <a:spLocks noChangeArrowheads="1"/>
          </p:cNvSpPr>
          <p:nvPr/>
        </p:nvSpPr>
        <p:spPr bwMode="auto">
          <a:xfrm>
            <a:off x="83677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2" name="Rectangle 1274"/>
          <p:cNvSpPr>
            <a:spLocks noChangeArrowheads="1"/>
          </p:cNvSpPr>
          <p:nvPr/>
        </p:nvSpPr>
        <p:spPr bwMode="auto">
          <a:xfrm>
            <a:off x="83677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3" name="Rectangle 1275"/>
          <p:cNvSpPr>
            <a:spLocks noChangeArrowheads="1"/>
          </p:cNvSpPr>
          <p:nvPr/>
        </p:nvSpPr>
        <p:spPr bwMode="auto">
          <a:xfrm>
            <a:off x="8367713" y="43529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4" name="Rectangle 1276"/>
          <p:cNvSpPr>
            <a:spLocks noChangeArrowheads="1"/>
          </p:cNvSpPr>
          <p:nvPr/>
        </p:nvSpPr>
        <p:spPr bwMode="auto">
          <a:xfrm>
            <a:off x="8367713" y="4662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5" name="Rectangle 1277"/>
          <p:cNvSpPr>
            <a:spLocks noChangeArrowheads="1"/>
          </p:cNvSpPr>
          <p:nvPr/>
        </p:nvSpPr>
        <p:spPr bwMode="auto">
          <a:xfrm>
            <a:off x="8367713" y="5005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6" name="Rectangle 1278"/>
          <p:cNvSpPr>
            <a:spLocks noChangeArrowheads="1"/>
          </p:cNvSpPr>
          <p:nvPr/>
        </p:nvSpPr>
        <p:spPr bwMode="auto">
          <a:xfrm>
            <a:off x="8367713" y="53482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7" name="Rectangle 1279"/>
          <p:cNvSpPr>
            <a:spLocks noChangeArrowheads="1"/>
          </p:cNvSpPr>
          <p:nvPr/>
        </p:nvSpPr>
        <p:spPr bwMode="auto">
          <a:xfrm>
            <a:off x="8367713" y="56864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8" name="Rectangle 1280"/>
          <p:cNvSpPr>
            <a:spLocks noChangeArrowheads="1"/>
          </p:cNvSpPr>
          <p:nvPr/>
        </p:nvSpPr>
        <p:spPr bwMode="auto">
          <a:xfrm>
            <a:off x="8367713" y="60102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89" name="Rectangle 1281"/>
          <p:cNvSpPr>
            <a:spLocks noChangeArrowheads="1"/>
          </p:cNvSpPr>
          <p:nvPr/>
        </p:nvSpPr>
        <p:spPr bwMode="auto">
          <a:xfrm>
            <a:off x="8367713" y="63531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90" name="Rectangle 1282"/>
          <p:cNvSpPr>
            <a:spLocks noChangeArrowheads="1"/>
          </p:cNvSpPr>
          <p:nvPr/>
        </p:nvSpPr>
        <p:spPr bwMode="auto">
          <a:xfrm>
            <a:off x="8367713" y="2667000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91" name="Text Box 1283"/>
          <p:cNvSpPr txBox="1">
            <a:spLocks noChangeArrowheads="1"/>
          </p:cNvSpPr>
          <p:nvPr/>
        </p:nvSpPr>
        <p:spPr bwMode="auto">
          <a:xfrm>
            <a:off x="304800" y="21336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199765" name="Rectangle 85"/>
          <p:cNvSpPr>
            <a:spLocks noChangeArrowheads="1"/>
          </p:cNvSpPr>
          <p:nvPr/>
        </p:nvSpPr>
        <p:spPr bwMode="auto">
          <a:xfrm>
            <a:off x="8115300" y="1362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6" name="Rectangle 86"/>
          <p:cNvSpPr>
            <a:spLocks noChangeArrowheads="1"/>
          </p:cNvSpPr>
          <p:nvPr/>
        </p:nvSpPr>
        <p:spPr bwMode="auto">
          <a:xfrm>
            <a:off x="7791450" y="1362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7" name="Rectangle 87"/>
          <p:cNvSpPr>
            <a:spLocks noChangeArrowheads="1"/>
          </p:cNvSpPr>
          <p:nvPr/>
        </p:nvSpPr>
        <p:spPr bwMode="auto">
          <a:xfrm>
            <a:off x="8443913" y="1362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8" name="Rectangle 88"/>
          <p:cNvSpPr>
            <a:spLocks noChangeArrowheads="1"/>
          </p:cNvSpPr>
          <p:nvPr/>
        </p:nvSpPr>
        <p:spPr bwMode="auto">
          <a:xfrm>
            <a:off x="811530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69" name="Rectangle 89"/>
          <p:cNvSpPr>
            <a:spLocks noChangeArrowheads="1"/>
          </p:cNvSpPr>
          <p:nvPr/>
        </p:nvSpPr>
        <p:spPr bwMode="auto">
          <a:xfrm>
            <a:off x="779145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0" name="Rectangle 90"/>
          <p:cNvSpPr>
            <a:spLocks noChangeArrowheads="1"/>
          </p:cNvSpPr>
          <p:nvPr/>
        </p:nvSpPr>
        <p:spPr bwMode="auto">
          <a:xfrm>
            <a:off x="8443913" y="1704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1" name="Rectangle 91"/>
          <p:cNvSpPr>
            <a:spLocks noChangeArrowheads="1"/>
          </p:cNvSpPr>
          <p:nvPr/>
        </p:nvSpPr>
        <p:spPr bwMode="auto">
          <a:xfrm>
            <a:off x="8115300" y="20478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2" name="Rectangle 92"/>
          <p:cNvSpPr>
            <a:spLocks noChangeArrowheads="1"/>
          </p:cNvSpPr>
          <p:nvPr/>
        </p:nvSpPr>
        <p:spPr bwMode="auto">
          <a:xfrm>
            <a:off x="7791450" y="2047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3" name="Rectangle 93"/>
          <p:cNvSpPr>
            <a:spLocks noChangeArrowheads="1"/>
          </p:cNvSpPr>
          <p:nvPr/>
        </p:nvSpPr>
        <p:spPr bwMode="auto">
          <a:xfrm>
            <a:off x="8443913" y="2047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774" name="Oval 94"/>
          <p:cNvSpPr>
            <a:spLocks noChangeArrowheads="1"/>
          </p:cNvSpPr>
          <p:nvPr/>
        </p:nvSpPr>
        <p:spPr bwMode="auto">
          <a:xfrm>
            <a:off x="8153400" y="17526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0" name="Rectangle 260"/>
          <p:cNvSpPr>
            <a:spLocks noChangeArrowheads="1"/>
          </p:cNvSpPr>
          <p:nvPr/>
        </p:nvSpPr>
        <p:spPr bwMode="auto">
          <a:xfrm>
            <a:off x="2214563" y="28765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1" name="Rectangle 261"/>
          <p:cNvSpPr>
            <a:spLocks noChangeArrowheads="1"/>
          </p:cNvSpPr>
          <p:nvPr/>
        </p:nvSpPr>
        <p:spPr bwMode="auto">
          <a:xfrm>
            <a:off x="1890713" y="28765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2" name="Rectangle 262"/>
          <p:cNvSpPr>
            <a:spLocks noChangeArrowheads="1"/>
          </p:cNvSpPr>
          <p:nvPr/>
        </p:nvSpPr>
        <p:spPr bwMode="auto">
          <a:xfrm>
            <a:off x="2543175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3" name="Rectangle 263"/>
          <p:cNvSpPr>
            <a:spLocks noChangeArrowheads="1"/>
          </p:cNvSpPr>
          <p:nvPr/>
        </p:nvSpPr>
        <p:spPr bwMode="auto">
          <a:xfrm>
            <a:off x="2214563" y="32194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4" name="Rectangle 264"/>
          <p:cNvSpPr>
            <a:spLocks noChangeArrowheads="1"/>
          </p:cNvSpPr>
          <p:nvPr/>
        </p:nvSpPr>
        <p:spPr bwMode="auto">
          <a:xfrm>
            <a:off x="1890713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5" name="Rectangle 265"/>
          <p:cNvSpPr>
            <a:spLocks noChangeArrowheads="1"/>
          </p:cNvSpPr>
          <p:nvPr/>
        </p:nvSpPr>
        <p:spPr bwMode="auto">
          <a:xfrm>
            <a:off x="25431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6" name="Rectangle 266"/>
          <p:cNvSpPr>
            <a:spLocks noChangeArrowheads="1"/>
          </p:cNvSpPr>
          <p:nvPr/>
        </p:nvSpPr>
        <p:spPr bwMode="auto">
          <a:xfrm>
            <a:off x="221456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7" name="Rectangle 267"/>
          <p:cNvSpPr>
            <a:spLocks noChangeArrowheads="1"/>
          </p:cNvSpPr>
          <p:nvPr/>
        </p:nvSpPr>
        <p:spPr bwMode="auto">
          <a:xfrm>
            <a:off x="189071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8" name="Rectangle 268"/>
          <p:cNvSpPr>
            <a:spLocks noChangeArrowheads="1"/>
          </p:cNvSpPr>
          <p:nvPr/>
        </p:nvSpPr>
        <p:spPr bwMode="auto">
          <a:xfrm>
            <a:off x="2543175" y="35623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49" name="Rectangle 269"/>
          <p:cNvSpPr>
            <a:spLocks noChangeArrowheads="1"/>
          </p:cNvSpPr>
          <p:nvPr/>
        </p:nvSpPr>
        <p:spPr bwMode="auto">
          <a:xfrm>
            <a:off x="2214563" y="3900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0" name="Rectangle 270"/>
          <p:cNvSpPr>
            <a:spLocks noChangeArrowheads="1"/>
          </p:cNvSpPr>
          <p:nvPr/>
        </p:nvSpPr>
        <p:spPr bwMode="auto">
          <a:xfrm>
            <a:off x="1890713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1" name="Rectangle 271"/>
          <p:cNvSpPr>
            <a:spLocks noChangeArrowheads="1"/>
          </p:cNvSpPr>
          <p:nvPr/>
        </p:nvSpPr>
        <p:spPr bwMode="auto">
          <a:xfrm>
            <a:off x="25431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2" name="Rectangle 272"/>
          <p:cNvSpPr>
            <a:spLocks noChangeArrowheads="1"/>
          </p:cNvSpPr>
          <p:nvPr/>
        </p:nvSpPr>
        <p:spPr bwMode="auto">
          <a:xfrm>
            <a:off x="2214563" y="42243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3" name="Rectangle 273"/>
          <p:cNvSpPr>
            <a:spLocks noChangeArrowheads="1"/>
          </p:cNvSpPr>
          <p:nvPr/>
        </p:nvSpPr>
        <p:spPr bwMode="auto">
          <a:xfrm>
            <a:off x="1890713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4" name="Rectangle 274"/>
          <p:cNvSpPr>
            <a:spLocks noChangeArrowheads="1"/>
          </p:cNvSpPr>
          <p:nvPr/>
        </p:nvSpPr>
        <p:spPr bwMode="auto">
          <a:xfrm>
            <a:off x="25431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5" name="Rectangle 275"/>
          <p:cNvSpPr>
            <a:spLocks noChangeArrowheads="1"/>
          </p:cNvSpPr>
          <p:nvPr/>
        </p:nvSpPr>
        <p:spPr bwMode="auto">
          <a:xfrm>
            <a:off x="2881313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6" name="Rectangle 276"/>
          <p:cNvSpPr>
            <a:spLocks noChangeArrowheads="1"/>
          </p:cNvSpPr>
          <p:nvPr/>
        </p:nvSpPr>
        <p:spPr bwMode="auto">
          <a:xfrm>
            <a:off x="2881313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7" name="Rectangle 277"/>
          <p:cNvSpPr>
            <a:spLocks noChangeArrowheads="1"/>
          </p:cNvSpPr>
          <p:nvPr/>
        </p:nvSpPr>
        <p:spPr bwMode="auto">
          <a:xfrm>
            <a:off x="2881313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8" name="Rectangle 278"/>
          <p:cNvSpPr>
            <a:spLocks noChangeArrowheads="1"/>
          </p:cNvSpPr>
          <p:nvPr/>
        </p:nvSpPr>
        <p:spPr bwMode="auto">
          <a:xfrm>
            <a:off x="2881313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59" name="Rectangle 279"/>
          <p:cNvSpPr>
            <a:spLocks noChangeArrowheads="1"/>
          </p:cNvSpPr>
          <p:nvPr/>
        </p:nvSpPr>
        <p:spPr bwMode="auto">
          <a:xfrm>
            <a:off x="2881313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0" name="Rectangle 280"/>
          <p:cNvSpPr>
            <a:spLocks noChangeArrowheads="1"/>
          </p:cNvSpPr>
          <p:nvPr/>
        </p:nvSpPr>
        <p:spPr bwMode="auto">
          <a:xfrm>
            <a:off x="890588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1" name="Rectangle 281"/>
          <p:cNvSpPr>
            <a:spLocks noChangeArrowheads="1"/>
          </p:cNvSpPr>
          <p:nvPr/>
        </p:nvSpPr>
        <p:spPr bwMode="auto">
          <a:xfrm>
            <a:off x="566738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2" name="Rectangle 282"/>
          <p:cNvSpPr>
            <a:spLocks noChangeArrowheads="1"/>
          </p:cNvSpPr>
          <p:nvPr/>
        </p:nvSpPr>
        <p:spPr bwMode="auto">
          <a:xfrm>
            <a:off x="1219200" y="2867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3" name="Rectangle 283"/>
          <p:cNvSpPr>
            <a:spLocks noChangeArrowheads="1"/>
          </p:cNvSpPr>
          <p:nvPr/>
        </p:nvSpPr>
        <p:spPr bwMode="auto">
          <a:xfrm>
            <a:off x="890588" y="32099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4" name="Rectangle 284"/>
          <p:cNvSpPr>
            <a:spLocks noChangeArrowheads="1"/>
          </p:cNvSpPr>
          <p:nvPr/>
        </p:nvSpPr>
        <p:spPr bwMode="auto">
          <a:xfrm>
            <a:off x="566738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5" name="Rectangle 285"/>
          <p:cNvSpPr>
            <a:spLocks noChangeArrowheads="1"/>
          </p:cNvSpPr>
          <p:nvPr/>
        </p:nvSpPr>
        <p:spPr bwMode="auto">
          <a:xfrm>
            <a:off x="12192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6" name="Rectangle 286"/>
          <p:cNvSpPr>
            <a:spLocks noChangeArrowheads="1"/>
          </p:cNvSpPr>
          <p:nvPr/>
        </p:nvSpPr>
        <p:spPr bwMode="auto">
          <a:xfrm>
            <a:off x="890588" y="35528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7" name="Rectangle 287"/>
          <p:cNvSpPr>
            <a:spLocks noChangeArrowheads="1"/>
          </p:cNvSpPr>
          <p:nvPr/>
        </p:nvSpPr>
        <p:spPr bwMode="auto">
          <a:xfrm>
            <a:off x="566738" y="35528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8" name="Rectangle 288"/>
          <p:cNvSpPr>
            <a:spLocks noChangeArrowheads="1"/>
          </p:cNvSpPr>
          <p:nvPr/>
        </p:nvSpPr>
        <p:spPr bwMode="auto">
          <a:xfrm>
            <a:off x="12192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69" name="Rectangle 289"/>
          <p:cNvSpPr>
            <a:spLocks noChangeArrowheads="1"/>
          </p:cNvSpPr>
          <p:nvPr/>
        </p:nvSpPr>
        <p:spPr bwMode="auto">
          <a:xfrm>
            <a:off x="890588" y="38909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0" name="Rectangle 290"/>
          <p:cNvSpPr>
            <a:spLocks noChangeArrowheads="1"/>
          </p:cNvSpPr>
          <p:nvPr/>
        </p:nvSpPr>
        <p:spPr bwMode="auto">
          <a:xfrm>
            <a:off x="566738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1" name="Rectangle 291"/>
          <p:cNvSpPr>
            <a:spLocks noChangeArrowheads="1"/>
          </p:cNvSpPr>
          <p:nvPr/>
        </p:nvSpPr>
        <p:spPr bwMode="auto">
          <a:xfrm>
            <a:off x="12192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2" name="Rectangle 292"/>
          <p:cNvSpPr>
            <a:spLocks noChangeArrowheads="1"/>
          </p:cNvSpPr>
          <p:nvPr/>
        </p:nvSpPr>
        <p:spPr bwMode="auto">
          <a:xfrm>
            <a:off x="890588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3" name="Rectangle 293"/>
          <p:cNvSpPr>
            <a:spLocks noChangeArrowheads="1"/>
          </p:cNvSpPr>
          <p:nvPr/>
        </p:nvSpPr>
        <p:spPr bwMode="auto">
          <a:xfrm>
            <a:off x="566738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4" name="Rectangle 294"/>
          <p:cNvSpPr>
            <a:spLocks noChangeArrowheads="1"/>
          </p:cNvSpPr>
          <p:nvPr/>
        </p:nvSpPr>
        <p:spPr bwMode="auto">
          <a:xfrm>
            <a:off x="1219200" y="4214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5" name="Rectangle 295"/>
          <p:cNvSpPr>
            <a:spLocks noChangeArrowheads="1"/>
          </p:cNvSpPr>
          <p:nvPr/>
        </p:nvSpPr>
        <p:spPr bwMode="auto">
          <a:xfrm>
            <a:off x="1557338" y="2867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6" name="Rectangle 296"/>
          <p:cNvSpPr>
            <a:spLocks noChangeArrowheads="1"/>
          </p:cNvSpPr>
          <p:nvPr/>
        </p:nvSpPr>
        <p:spPr bwMode="auto">
          <a:xfrm>
            <a:off x="1557338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7" name="Rectangle 297"/>
          <p:cNvSpPr>
            <a:spLocks noChangeArrowheads="1"/>
          </p:cNvSpPr>
          <p:nvPr/>
        </p:nvSpPr>
        <p:spPr bwMode="auto">
          <a:xfrm>
            <a:off x="1557338" y="35528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8" name="Rectangle 298"/>
          <p:cNvSpPr>
            <a:spLocks noChangeArrowheads="1"/>
          </p:cNvSpPr>
          <p:nvPr/>
        </p:nvSpPr>
        <p:spPr bwMode="auto">
          <a:xfrm>
            <a:off x="1557338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79" name="Rectangle 299"/>
          <p:cNvSpPr>
            <a:spLocks noChangeArrowheads="1"/>
          </p:cNvSpPr>
          <p:nvPr/>
        </p:nvSpPr>
        <p:spPr bwMode="auto">
          <a:xfrm>
            <a:off x="1557338" y="42148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0" name="Rectangle 300"/>
          <p:cNvSpPr>
            <a:spLocks noChangeArrowheads="1"/>
          </p:cNvSpPr>
          <p:nvPr/>
        </p:nvSpPr>
        <p:spPr bwMode="auto">
          <a:xfrm>
            <a:off x="89058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1" name="Rectangle 301"/>
          <p:cNvSpPr>
            <a:spLocks noChangeArrowheads="1"/>
          </p:cNvSpPr>
          <p:nvPr/>
        </p:nvSpPr>
        <p:spPr bwMode="auto">
          <a:xfrm>
            <a:off x="56673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2" name="Rectangle 302"/>
          <p:cNvSpPr>
            <a:spLocks noChangeArrowheads="1"/>
          </p:cNvSpPr>
          <p:nvPr/>
        </p:nvSpPr>
        <p:spPr bwMode="auto">
          <a:xfrm>
            <a:off x="12192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3" name="Rectangle 303"/>
          <p:cNvSpPr>
            <a:spLocks noChangeArrowheads="1"/>
          </p:cNvSpPr>
          <p:nvPr/>
        </p:nvSpPr>
        <p:spPr bwMode="auto">
          <a:xfrm>
            <a:off x="89058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4" name="Rectangle 304"/>
          <p:cNvSpPr>
            <a:spLocks noChangeArrowheads="1"/>
          </p:cNvSpPr>
          <p:nvPr/>
        </p:nvSpPr>
        <p:spPr bwMode="auto">
          <a:xfrm>
            <a:off x="56673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5" name="Rectangle 305"/>
          <p:cNvSpPr>
            <a:spLocks noChangeArrowheads="1"/>
          </p:cNvSpPr>
          <p:nvPr/>
        </p:nvSpPr>
        <p:spPr bwMode="auto">
          <a:xfrm>
            <a:off x="12192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6" name="Rectangle 306"/>
          <p:cNvSpPr>
            <a:spLocks noChangeArrowheads="1"/>
          </p:cNvSpPr>
          <p:nvPr/>
        </p:nvSpPr>
        <p:spPr bwMode="auto">
          <a:xfrm>
            <a:off x="89058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7" name="Rectangle 307"/>
          <p:cNvSpPr>
            <a:spLocks noChangeArrowheads="1"/>
          </p:cNvSpPr>
          <p:nvPr/>
        </p:nvSpPr>
        <p:spPr bwMode="auto">
          <a:xfrm>
            <a:off x="56673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8" name="Rectangle 308"/>
          <p:cNvSpPr>
            <a:spLocks noChangeArrowheads="1"/>
          </p:cNvSpPr>
          <p:nvPr/>
        </p:nvSpPr>
        <p:spPr bwMode="auto">
          <a:xfrm>
            <a:off x="12192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89" name="Rectangle 309"/>
          <p:cNvSpPr>
            <a:spLocks noChangeArrowheads="1"/>
          </p:cNvSpPr>
          <p:nvPr/>
        </p:nvSpPr>
        <p:spPr bwMode="auto">
          <a:xfrm>
            <a:off x="890588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0" name="Rectangle 310"/>
          <p:cNvSpPr>
            <a:spLocks noChangeArrowheads="1"/>
          </p:cNvSpPr>
          <p:nvPr/>
        </p:nvSpPr>
        <p:spPr bwMode="auto">
          <a:xfrm>
            <a:off x="566738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1" name="Rectangle 311"/>
          <p:cNvSpPr>
            <a:spLocks noChangeArrowheads="1"/>
          </p:cNvSpPr>
          <p:nvPr/>
        </p:nvSpPr>
        <p:spPr bwMode="auto">
          <a:xfrm>
            <a:off x="12192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2" name="Rectangle 312"/>
          <p:cNvSpPr>
            <a:spLocks noChangeArrowheads="1"/>
          </p:cNvSpPr>
          <p:nvPr/>
        </p:nvSpPr>
        <p:spPr bwMode="auto">
          <a:xfrm>
            <a:off x="890588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3" name="Rectangle 313"/>
          <p:cNvSpPr>
            <a:spLocks noChangeArrowheads="1"/>
          </p:cNvSpPr>
          <p:nvPr/>
        </p:nvSpPr>
        <p:spPr bwMode="auto">
          <a:xfrm>
            <a:off x="566738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4" name="Rectangle 314"/>
          <p:cNvSpPr>
            <a:spLocks noChangeArrowheads="1"/>
          </p:cNvSpPr>
          <p:nvPr/>
        </p:nvSpPr>
        <p:spPr bwMode="auto">
          <a:xfrm>
            <a:off x="12192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5" name="Rectangle 315"/>
          <p:cNvSpPr>
            <a:spLocks noChangeArrowheads="1"/>
          </p:cNvSpPr>
          <p:nvPr/>
        </p:nvSpPr>
        <p:spPr bwMode="auto">
          <a:xfrm>
            <a:off x="1557338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6" name="Rectangle 316"/>
          <p:cNvSpPr>
            <a:spLocks noChangeArrowheads="1"/>
          </p:cNvSpPr>
          <p:nvPr/>
        </p:nvSpPr>
        <p:spPr bwMode="auto">
          <a:xfrm>
            <a:off x="1557338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7" name="Rectangle 317"/>
          <p:cNvSpPr>
            <a:spLocks noChangeArrowheads="1"/>
          </p:cNvSpPr>
          <p:nvPr/>
        </p:nvSpPr>
        <p:spPr bwMode="auto">
          <a:xfrm>
            <a:off x="1557338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8" name="Rectangle 318"/>
          <p:cNvSpPr>
            <a:spLocks noChangeArrowheads="1"/>
          </p:cNvSpPr>
          <p:nvPr/>
        </p:nvSpPr>
        <p:spPr bwMode="auto">
          <a:xfrm>
            <a:off x="1557338" y="5567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999" name="Rectangle 319"/>
          <p:cNvSpPr>
            <a:spLocks noChangeArrowheads="1"/>
          </p:cNvSpPr>
          <p:nvPr/>
        </p:nvSpPr>
        <p:spPr bwMode="auto">
          <a:xfrm>
            <a:off x="1557338" y="58912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0" name="Rectangle 320"/>
          <p:cNvSpPr>
            <a:spLocks noChangeArrowheads="1"/>
          </p:cNvSpPr>
          <p:nvPr/>
        </p:nvSpPr>
        <p:spPr bwMode="auto">
          <a:xfrm>
            <a:off x="2214563" y="4533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1" name="Rectangle 321"/>
          <p:cNvSpPr>
            <a:spLocks noChangeArrowheads="1"/>
          </p:cNvSpPr>
          <p:nvPr/>
        </p:nvSpPr>
        <p:spPr bwMode="auto">
          <a:xfrm>
            <a:off x="1890713" y="4533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2" name="Rectangle 322"/>
          <p:cNvSpPr>
            <a:spLocks noChangeArrowheads="1"/>
          </p:cNvSpPr>
          <p:nvPr/>
        </p:nvSpPr>
        <p:spPr bwMode="auto">
          <a:xfrm>
            <a:off x="2543175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3" name="Rectangle 323"/>
          <p:cNvSpPr>
            <a:spLocks noChangeArrowheads="1"/>
          </p:cNvSpPr>
          <p:nvPr/>
        </p:nvSpPr>
        <p:spPr bwMode="auto">
          <a:xfrm>
            <a:off x="221456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4" name="Rectangle 324"/>
          <p:cNvSpPr>
            <a:spLocks noChangeArrowheads="1"/>
          </p:cNvSpPr>
          <p:nvPr/>
        </p:nvSpPr>
        <p:spPr bwMode="auto">
          <a:xfrm>
            <a:off x="189071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5" name="Rectangle 325"/>
          <p:cNvSpPr>
            <a:spLocks noChangeArrowheads="1"/>
          </p:cNvSpPr>
          <p:nvPr/>
        </p:nvSpPr>
        <p:spPr bwMode="auto">
          <a:xfrm>
            <a:off x="25431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6" name="Rectangle 326"/>
          <p:cNvSpPr>
            <a:spLocks noChangeArrowheads="1"/>
          </p:cNvSpPr>
          <p:nvPr/>
        </p:nvSpPr>
        <p:spPr bwMode="auto">
          <a:xfrm>
            <a:off x="2214563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7" name="Rectangle 327"/>
          <p:cNvSpPr>
            <a:spLocks noChangeArrowheads="1"/>
          </p:cNvSpPr>
          <p:nvPr/>
        </p:nvSpPr>
        <p:spPr bwMode="auto">
          <a:xfrm>
            <a:off x="1890713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8" name="Rectangle 328"/>
          <p:cNvSpPr>
            <a:spLocks noChangeArrowheads="1"/>
          </p:cNvSpPr>
          <p:nvPr/>
        </p:nvSpPr>
        <p:spPr bwMode="auto">
          <a:xfrm>
            <a:off x="254317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09" name="Rectangle 329"/>
          <p:cNvSpPr>
            <a:spLocks noChangeArrowheads="1"/>
          </p:cNvSpPr>
          <p:nvPr/>
        </p:nvSpPr>
        <p:spPr bwMode="auto">
          <a:xfrm>
            <a:off x="221456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0" name="Rectangle 330"/>
          <p:cNvSpPr>
            <a:spLocks noChangeArrowheads="1"/>
          </p:cNvSpPr>
          <p:nvPr/>
        </p:nvSpPr>
        <p:spPr bwMode="auto">
          <a:xfrm>
            <a:off x="189071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1" name="Rectangle 331"/>
          <p:cNvSpPr>
            <a:spLocks noChangeArrowheads="1"/>
          </p:cNvSpPr>
          <p:nvPr/>
        </p:nvSpPr>
        <p:spPr bwMode="auto">
          <a:xfrm>
            <a:off x="2543175" y="55578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2" name="Rectangle 332"/>
          <p:cNvSpPr>
            <a:spLocks noChangeArrowheads="1"/>
          </p:cNvSpPr>
          <p:nvPr/>
        </p:nvSpPr>
        <p:spPr bwMode="auto">
          <a:xfrm>
            <a:off x="2214563" y="58816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3" name="Rectangle 333"/>
          <p:cNvSpPr>
            <a:spLocks noChangeArrowheads="1"/>
          </p:cNvSpPr>
          <p:nvPr/>
        </p:nvSpPr>
        <p:spPr bwMode="auto">
          <a:xfrm>
            <a:off x="1890713" y="58816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4" name="Rectangle 334"/>
          <p:cNvSpPr>
            <a:spLocks noChangeArrowheads="1"/>
          </p:cNvSpPr>
          <p:nvPr/>
        </p:nvSpPr>
        <p:spPr bwMode="auto">
          <a:xfrm>
            <a:off x="2543175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5" name="Rectangle 335"/>
          <p:cNvSpPr>
            <a:spLocks noChangeArrowheads="1"/>
          </p:cNvSpPr>
          <p:nvPr/>
        </p:nvSpPr>
        <p:spPr bwMode="auto">
          <a:xfrm>
            <a:off x="2881313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6" name="Rectangle 336"/>
          <p:cNvSpPr>
            <a:spLocks noChangeArrowheads="1"/>
          </p:cNvSpPr>
          <p:nvPr/>
        </p:nvSpPr>
        <p:spPr bwMode="auto">
          <a:xfrm>
            <a:off x="2881313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7" name="Rectangle 337"/>
          <p:cNvSpPr>
            <a:spLocks noChangeArrowheads="1"/>
          </p:cNvSpPr>
          <p:nvPr/>
        </p:nvSpPr>
        <p:spPr bwMode="auto">
          <a:xfrm>
            <a:off x="2881313" y="5219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8" name="Rectangle 338"/>
          <p:cNvSpPr>
            <a:spLocks noChangeArrowheads="1"/>
          </p:cNvSpPr>
          <p:nvPr/>
        </p:nvSpPr>
        <p:spPr bwMode="auto">
          <a:xfrm>
            <a:off x="2881313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19" name="Rectangle 339"/>
          <p:cNvSpPr>
            <a:spLocks noChangeArrowheads="1"/>
          </p:cNvSpPr>
          <p:nvPr/>
        </p:nvSpPr>
        <p:spPr bwMode="auto">
          <a:xfrm>
            <a:off x="2881313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0" name="Rectangle 340"/>
          <p:cNvSpPr>
            <a:spLocks noChangeArrowheads="1"/>
          </p:cNvSpPr>
          <p:nvPr/>
        </p:nvSpPr>
        <p:spPr bwMode="auto">
          <a:xfrm>
            <a:off x="22860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1" name="Rectangle 341"/>
          <p:cNvSpPr>
            <a:spLocks noChangeArrowheads="1"/>
          </p:cNvSpPr>
          <p:nvPr/>
        </p:nvSpPr>
        <p:spPr bwMode="auto">
          <a:xfrm>
            <a:off x="2286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2" name="Rectangle 342"/>
          <p:cNvSpPr>
            <a:spLocks noChangeArrowheads="1"/>
          </p:cNvSpPr>
          <p:nvPr/>
        </p:nvSpPr>
        <p:spPr bwMode="auto">
          <a:xfrm>
            <a:off x="2286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3" name="Rectangle 343"/>
          <p:cNvSpPr>
            <a:spLocks noChangeArrowheads="1"/>
          </p:cNvSpPr>
          <p:nvPr/>
        </p:nvSpPr>
        <p:spPr bwMode="auto">
          <a:xfrm>
            <a:off x="2286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4" name="Rectangle 344"/>
          <p:cNvSpPr>
            <a:spLocks noChangeArrowheads="1"/>
          </p:cNvSpPr>
          <p:nvPr/>
        </p:nvSpPr>
        <p:spPr bwMode="auto">
          <a:xfrm>
            <a:off x="22860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5" name="Rectangle 345"/>
          <p:cNvSpPr>
            <a:spLocks noChangeArrowheads="1"/>
          </p:cNvSpPr>
          <p:nvPr/>
        </p:nvSpPr>
        <p:spPr bwMode="auto">
          <a:xfrm>
            <a:off x="2286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6" name="Rectangle 346"/>
          <p:cNvSpPr>
            <a:spLocks noChangeArrowheads="1"/>
          </p:cNvSpPr>
          <p:nvPr/>
        </p:nvSpPr>
        <p:spPr bwMode="auto">
          <a:xfrm>
            <a:off x="2286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7" name="Rectangle 347"/>
          <p:cNvSpPr>
            <a:spLocks noChangeArrowheads="1"/>
          </p:cNvSpPr>
          <p:nvPr/>
        </p:nvSpPr>
        <p:spPr bwMode="auto">
          <a:xfrm>
            <a:off x="2286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8" name="Rectangle 348"/>
          <p:cNvSpPr>
            <a:spLocks noChangeArrowheads="1"/>
          </p:cNvSpPr>
          <p:nvPr/>
        </p:nvSpPr>
        <p:spPr bwMode="auto">
          <a:xfrm>
            <a:off x="2286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29" name="Rectangle 349"/>
          <p:cNvSpPr>
            <a:spLocks noChangeArrowheads="1"/>
          </p:cNvSpPr>
          <p:nvPr/>
        </p:nvSpPr>
        <p:spPr bwMode="auto">
          <a:xfrm>
            <a:off x="2286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0" name="Rectangle 350"/>
          <p:cNvSpPr>
            <a:spLocks noChangeArrowheads="1"/>
          </p:cNvSpPr>
          <p:nvPr/>
        </p:nvSpPr>
        <p:spPr bwMode="auto">
          <a:xfrm>
            <a:off x="89058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1" name="Rectangle 351"/>
          <p:cNvSpPr>
            <a:spLocks noChangeArrowheads="1"/>
          </p:cNvSpPr>
          <p:nvPr/>
        </p:nvSpPr>
        <p:spPr bwMode="auto">
          <a:xfrm>
            <a:off x="56673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2" name="Rectangle 352"/>
          <p:cNvSpPr>
            <a:spLocks noChangeArrowheads="1"/>
          </p:cNvSpPr>
          <p:nvPr/>
        </p:nvSpPr>
        <p:spPr bwMode="auto">
          <a:xfrm>
            <a:off x="12192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3" name="Rectangle 353"/>
          <p:cNvSpPr>
            <a:spLocks noChangeArrowheads="1"/>
          </p:cNvSpPr>
          <p:nvPr/>
        </p:nvSpPr>
        <p:spPr bwMode="auto">
          <a:xfrm>
            <a:off x="1557338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4" name="Rectangle 354"/>
          <p:cNvSpPr>
            <a:spLocks noChangeArrowheads="1"/>
          </p:cNvSpPr>
          <p:nvPr/>
        </p:nvSpPr>
        <p:spPr bwMode="auto">
          <a:xfrm>
            <a:off x="221456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5" name="Rectangle 355"/>
          <p:cNvSpPr>
            <a:spLocks noChangeArrowheads="1"/>
          </p:cNvSpPr>
          <p:nvPr/>
        </p:nvSpPr>
        <p:spPr bwMode="auto">
          <a:xfrm>
            <a:off x="189071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6" name="Rectangle 356"/>
          <p:cNvSpPr>
            <a:spLocks noChangeArrowheads="1"/>
          </p:cNvSpPr>
          <p:nvPr/>
        </p:nvSpPr>
        <p:spPr bwMode="auto">
          <a:xfrm>
            <a:off x="25431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7" name="Rectangle 357"/>
          <p:cNvSpPr>
            <a:spLocks noChangeArrowheads="1"/>
          </p:cNvSpPr>
          <p:nvPr/>
        </p:nvSpPr>
        <p:spPr bwMode="auto">
          <a:xfrm>
            <a:off x="2881313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8" name="Rectangle 358"/>
          <p:cNvSpPr>
            <a:spLocks noChangeArrowheads="1"/>
          </p:cNvSpPr>
          <p:nvPr/>
        </p:nvSpPr>
        <p:spPr bwMode="auto">
          <a:xfrm>
            <a:off x="2286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39" name="Oval 359"/>
          <p:cNvSpPr>
            <a:spLocks noChangeArrowheads="1"/>
          </p:cNvSpPr>
          <p:nvPr/>
        </p:nvSpPr>
        <p:spPr bwMode="auto">
          <a:xfrm>
            <a:off x="285750" y="62817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0" name="Rectangle 360"/>
          <p:cNvSpPr>
            <a:spLocks noChangeArrowheads="1"/>
          </p:cNvSpPr>
          <p:nvPr/>
        </p:nvSpPr>
        <p:spPr bwMode="auto">
          <a:xfrm>
            <a:off x="221456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1" name="Rectangle 361"/>
          <p:cNvSpPr>
            <a:spLocks noChangeArrowheads="1"/>
          </p:cNvSpPr>
          <p:nvPr/>
        </p:nvSpPr>
        <p:spPr bwMode="auto">
          <a:xfrm>
            <a:off x="189071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2" name="Rectangle 362"/>
          <p:cNvSpPr>
            <a:spLocks noChangeArrowheads="1"/>
          </p:cNvSpPr>
          <p:nvPr/>
        </p:nvSpPr>
        <p:spPr bwMode="auto">
          <a:xfrm>
            <a:off x="25431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3" name="Rectangle 363"/>
          <p:cNvSpPr>
            <a:spLocks noChangeArrowheads="1"/>
          </p:cNvSpPr>
          <p:nvPr/>
        </p:nvSpPr>
        <p:spPr bwMode="auto">
          <a:xfrm>
            <a:off x="2881313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4" name="Rectangle 364"/>
          <p:cNvSpPr>
            <a:spLocks noChangeArrowheads="1"/>
          </p:cNvSpPr>
          <p:nvPr/>
        </p:nvSpPr>
        <p:spPr bwMode="auto">
          <a:xfrm>
            <a:off x="89058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5" name="Rectangle 365"/>
          <p:cNvSpPr>
            <a:spLocks noChangeArrowheads="1"/>
          </p:cNvSpPr>
          <p:nvPr/>
        </p:nvSpPr>
        <p:spPr bwMode="auto">
          <a:xfrm>
            <a:off x="56673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6" name="Rectangle 366"/>
          <p:cNvSpPr>
            <a:spLocks noChangeArrowheads="1"/>
          </p:cNvSpPr>
          <p:nvPr/>
        </p:nvSpPr>
        <p:spPr bwMode="auto">
          <a:xfrm>
            <a:off x="12192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7" name="Rectangle 367"/>
          <p:cNvSpPr>
            <a:spLocks noChangeArrowheads="1"/>
          </p:cNvSpPr>
          <p:nvPr/>
        </p:nvSpPr>
        <p:spPr bwMode="auto">
          <a:xfrm>
            <a:off x="1557338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8" name="Rectangle 368"/>
          <p:cNvSpPr>
            <a:spLocks noChangeArrowheads="1"/>
          </p:cNvSpPr>
          <p:nvPr/>
        </p:nvSpPr>
        <p:spPr bwMode="auto">
          <a:xfrm>
            <a:off x="2286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49" name="Rectangle 369"/>
          <p:cNvSpPr>
            <a:spLocks noChangeArrowheads="1"/>
          </p:cNvSpPr>
          <p:nvPr/>
        </p:nvSpPr>
        <p:spPr bwMode="auto">
          <a:xfrm>
            <a:off x="3214688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0" name="Rectangle 370"/>
          <p:cNvSpPr>
            <a:spLocks noChangeArrowheads="1"/>
          </p:cNvSpPr>
          <p:nvPr/>
        </p:nvSpPr>
        <p:spPr bwMode="auto">
          <a:xfrm>
            <a:off x="3214688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1" name="Rectangle 371"/>
          <p:cNvSpPr>
            <a:spLocks noChangeArrowheads="1"/>
          </p:cNvSpPr>
          <p:nvPr/>
        </p:nvSpPr>
        <p:spPr bwMode="auto">
          <a:xfrm>
            <a:off x="3214688" y="3562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2" name="Rectangle 372"/>
          <p:cNvSpPr>
            <a:spLocks noChangeArrowheads="1"/>
          </p:cNvSpPr>
          <p:nvPr/>
        </p:nvSpPr>
        <p:spPr bwMode="auto">
          <a:xfrm>
            <a:off x="3214688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3" name="Rectangle 373"/>
          <p:cNvSpPr>
            <a:spLocks noChangeArrowheads="1"/>
          </p:cNvSpPr>
          <p:nvPr/>
        </p:nvSpPr>
        <p:spPr bwMode="auto">
          <a:xfrm>
            <a:off x="3214688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4" name="Rectangle 374"/>
          <p:cNvSpPr>
            <a:spLocks noChangeArrowheads="1"/>
          </p:cNvSpPr>
          <p:nvPr/>
        </p:nvSpPr>
        <p:spPr bwMode="auto">
          <a:xfrm>
            <a:off x="3214688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5" name="Rectangle 375"/>
          <p:cNvSpPr>
            <a:spLocks noChangeArrowheads="1"/>
          </p:cNvSpPr>
          <p:nvPr/>
        </p:nvSpPr>
        <p:spPr bwMode="auto">
          <a:xfrm>
            <a:off x="3214688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6" name="Rectangle 376"/>
          <p:cNvSpPr>
            <a:spLocks noChangeArrowheads="1"/>
          </p:cNvSpPr>
          <p:nvPr/>
        </p:nvSpPr>
        <p:spPr bwMode="auto">
          <a:xfrm>
            <a:off x="3214688" y="5219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7" name="Rectangle 377"/>
          <p:cNvSpPr>
            <a:spLocks noChangeArrowheads="1"/>
          </p:cNvSpPr>
          <p:nvPr/>
        </p:nvSpPr>
        <p:spPr bwMode="auto">
          <a:xfrm>
            <a:off x="3214688" y="55578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8" name="Rectangle 378"/>
          <p:cNvSpPr>
            <a:spLocks noChangeArrowheads="1"/>
          </p:cNvSpPr>
          <p:nvPr/>
        </p:nvSpPr>
        <p:spPr bwMode="auto">
          <a:xfrm>
            <a:off x="3214688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59" name="Rectangle 379"/>
          <p:cNvSpPr>
            <a:spLocks noChangeArrowheads="1"/>
          </p:cNvSpPr>
          <p:nvPr/>
        </p:nvSpPr>
        <p:spPr bwMode="auto">
          <a:xfrm>
            <a:off x="3214688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060" name="Rectangle 380"/>
          <p:cNvSpPr>
            <a:spLocks noChangeArrowheads="1"/>
          </p:cNvSpPr>
          <p:nvPr/>
        </p:nvSpPr>
        <p:spPr bwMode="auto">
          <a:xfrm>
            <a:off x="3214688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2" name="Rectangle 502"/>
          <p:cNvSpPr>
            <a:spLocks noChangeArrowheads="1"/>
          </p:cNvSpPr>
          <p:nvPr/>
        </p:nvSpPr>
        <p:spPr bwMode="auto">
          <a:xfrm>
            <a:off x="5915025" y="2876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3" name="Rectangle 503"/>
          <p:cNvSpPr>
            <a:spLocks noChangeArrowheads="1"/>
          </p:cNvSpPr>
          <p:nvPr/>
        </p:nvSpPr>
        <p:spPr bwMode="auto">
          <a:xfrm>
            <a:off x="5591175" y="28765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4" name="Rectangle 504"/>
          <p:cNvSpPr>
            <a:spLocks noChangeArrowheads="1"/>
          </p:cNvSpPr>
          <p:nvPr/>
        </p:nvSpPr>
        <p:spPr bwMode="auto">
          <a:xfrm>
            <a:off x="6243638" y="2876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5" name="Rectangle 505"/>
          <p:cNvSpPr>
            <a:spLocks noChangeArrowheads="1"/>
          </p:cNvSpPr>
          <p:nvPr/>
        </p:nvSpPr>
        <p:spPr bwMode="auto">
          <a:xfrm>
            <a:off x="5915025" y="3219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6" name="Rectangle 506"/>
          <p:cNvSpPr>
            <a:spLocks noChangeArrowheads="1"/>
          </p:cNvSpPr>
          <p:nvPr/>
        </p:nvSpPr>
        <p:spPr bwMode="auto">
          <a:xfrm>
            <a:off x="55911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7" name="Rectangle 507"/>
          <p:cNvSpPr>
            <a:spLocks noChangeArrowheads="1"/>
          </p:cNvSpPr>
          <p:nvPr/>
        </p:nvSpPr>
        <p:spPr bwMode="auto">
          <a:xfrm>
            <a:off x="6243638" y="3219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8" name="Rectangle 508"/>
          <p:cNvSpPr>
            <a:spLocks noChangeArrowheads="1"/>
          </p:cNvSpPr>
          <p:nvPr/>
        </p:nvSpPr>
        <p:spPr bwMode="auto">
          <a:xfrm>
            <a:off x="5915025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89" name="Rectangle 509"/>
          <p:cNvSpPr>
            <a:spLocks noChangeArrowheads="1"/>
          </p:cNvSpPr>
          <p:nvPr/>
        </p:nvSpPr>
        <p:spPr bwMode="auto">
          <a:xfrm>
            <a:off x="5591175" y="356235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0" name="Rectangle 510"/>
          <p:cNvSpPr>
            <a:spLocks noChangeArrowheads="1"/>
          </p:cNvSpPr>
          <p:nvPr/>
        </p:nvSpPr>
        <p:spPr bwMode="auto">
          <a:xfrm>
            <a:off x="6243638" y="35623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1" name="Rectangle 511"/>
          <p:cNvSpPr>
            <a:spLocks noChangeArrowheads="1"/>
          </p:cNvSpPr>
          <p:nvPr/>
        </p:nvSpPr>
        <p:spPr bwMode="auto">
          <a:xfrm>
            <a:off x="5915025" y="3900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2" name="Rectangle 512"/>
          <p:cNvSpPr>
            <a:spLocks noChangeArrowheads="1"/>
          </p:cNvSpPr>
          <p:nvPr/>
        </p:nvSpPr>
        <p:spPr bwMode="auto">
          <a:xfrm>
            <a:off x="55911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3" name="Rectangle 513"/>
          <p:cNvSpPr>
            <a:spLocks noChangeArrowheads="1"/>
          </p:cNvSpPr>
          <p:nvPr/>
        </p:nvSpPr>
        <p:spPr bwMode="auto">
          <a:xfrm>
            <a:off x="6243638" y="3900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4" name="Rectangle 514"/>
          <p:cNvSpPr>
            <a:spLocks noChangeArrowheads="1"/>
          </p:cNvSpPr>
          <p:nvPr/>
        </p:nvSpPr>
        <p:spPr bwMode="auto">
          <a:xfrm>
            <a:off x="5915025" y="42243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5" name="Rectangle 515"/>
          <p:cNvSpPr>
            <a:spLocks noChangeArrowheads="1"/>
          </p:cNvSpPr>
          <p:nvPr/>
        </p:nvSpPr>
        <p:spPr bwMode="auto">
          <a:xfrm>
            <a:off x="55911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6" name="Rectangle 516"/>
          <p:cNvSpPr>
            <a:spLocks noChangeArrowheads="1"/>
          </p:cNvSpPr>
          <p:nvPr/>
        </p:nvSpPr>
        <p:spPr bwMode="auto">
          <a:xfrm>
            <a:off x="6243638" y="4224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7" name="Rectangle 517"/>
          <p:cNvSpPr>
            <a:spLocks noChangeArrowheads="1"/>
          </p:cNvSpPr>
          <p:nvPr/>
        </p:nvSpPr>
        <p:spPr bwMode="auto">
          <a:xfrm>
            <a:off x="6581775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8" name="Rectangle 518"/>
          <p:cNvSpPr>
            <a:spLocks noChangeArrowheads="1"/>
          </p:cNvSpPr>
          <p:nvPr/>
        </p:nvSpPr>
        <p:spPr bwMode="auto">
          <a:xfrm>
            <a:off x="6581775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199" name="Rectangle 519"/>
          <p:cNvSpPr>
            <a:spLocks noChangeArrowheads="1"/>
          </p:cNvSpPr>
          <p:nvPr/>
        </p:nvSpPr>
        <p:spPr bwMode="auto">
          <a:xfrm>
            <a:off x="6581775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0" name="Rectangle 520"/>
          <p:cNvSpPr>
            <a:spLocks noChangeArrowheads="1"/>
          </p:cNvSpPr>
          <p:nvPr/>
        </p:nvSpPr>
        <p:spPr bwMode="auto">
          <a:xfrm>
            <a:off x="6581775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1" name="Rectangle 521"/>
          <p:cNvSpPr>
            <a:spLocks noChangeArrowheads="1"/>
          </p:cNvSpPr>
          <p:nvPr/>
        </p:nvSpPr>
        <p:spPr bwMode="auto">
          <a:xfrm>
            <a:off x="6581775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2" name="Rectangle 522"/>
          <p:cNvSpPr>
            <a:spLocks noChangeArrowheads="1"/>
          </p:cNvSpPr>
          <p:nvPr/>
        </p:nvSpPr>
        <p:spPr bwMode="auto">
          <a:xfrm>
            <a:off x="459105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3" name="Rectangle 523"/>
          <p:cNvSpPr>
            <a:spLocks noChangeArrowheads="1"/>
          </p:cNvSpPr>
          <p:nvPr/>
        </p:nvSpPr>
        <p:spPr bwMode="auto">
          <a:xfrm>
            <a:off x="4267200" y="2867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4" name="Rectangle 524"/>
          <p:cNvSpPr>
            <a:spLocks noChangeArrowheads="1"/>
          </p:cNvSpPr>
          <p:nvPr/>
        </p:nvSpPr>
        <p:spPr bwMode="auto">
          <a:xfrm>
            <a:off x="4919663" y="2867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5" name="Rectangle 525"/>
          <p:cNvSpPr>
            <a:spLocks noChangeArrowheads="1"/>
          </p:cNvSpPr>
          <p:nvPr/>
        </p:nvSpPr>
        <p:spPr bwMode="auto">
          <a:xfrm>
            <a:off x="4591050" y="32099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6" name="Rectangle 526"/>
          <p:cNvSpPr>
            <a:spLocks noChangeArrowheads="1"/>
          </p:cNvSpPr>
          <p:nvPr/>
        </p:nvSpPr>
        <p:spPr bwMode="auto">
          <a:xfrm>
            <a:off x="4267200" y="3209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7" name="Rectangle 527"/>
          <p:cNvSpPr>
            <a:spLocks noChangeArrowheads="1"/>
          </p:cNvSpPr>
          <p:nvPr/>
        </p:nvSpPr>
        <p:spPr bwMode="auto">
          <a:xfrm>
            <a:off x="4919663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8" name="Rectangle 528"/>
          <p:cNvSpPr>
            <a:spLocks noChangeArrowheads="1"/>
          </p:cNvSpPr>
          <p:nvPr/>
        </p:nvSpPr>
        <p:spPr bwMode="auto">
          <a:xfrm>
            <a:off x="4591050" y="35528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09" name="Rectangle 529"/>
          <p:cNvSpPr>
            <a:spLocks noChangeArrowheads="1"/>
          </p:cNvSpPr>
          <p:nvPr/>
        </p:nvSpPr>
        <p:spPr bwMode="auto">
          <a:xfrm>
            <a:off x="4267200" y="35528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0" name="Rectangle 530"/>
          <p:cNvSpPr>
            <a:spLocks noChangeArrowheads="1"/>
          </p:cNvSpPr>
          <p:nvPr/>
        </p:nvSpPr>
        <p:spPr bwMode="auto">
          <a:xfrm>
            <a:off x="4919663" y="35528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1" name="Rectangle 531"/>
          <p:cNvSpPr>
            <a:spLocks noChangeArrowheads="1"/>
          </p:cNvSpPr>
          <p:nvPr/>
        </p:nvSpPr>
        <p:spPr bwMode="auto">
          <a:xfrm>
            <a:off x="4591050" y="38909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2" name="Rectangle 532"/>
          <p:cNvSpPr>
            <a:spLocks noChangeArrowheads="1"/>
          </p:cNvSpPr>
          <p:nvPr/>
        </p:nvSpPr>
        <p:spPr bwMode="auto">
          <a:xfrm>
            <a:off x="4267200" y="38909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3" name="Rectangle 533"/>
          <p:cNvSpPr>
            <a:spLocks noChangeArrowheads="1"/>
          </p:cNvSpPr>
          <p:nvPr/>
        </p:nvSpPr>
        <p:spPr bwMode="auto">
          <a:xfrm>
            <a:off x="4919663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4" name="Rectangle 534"/>
          <p:cNvSpPr>
            <a:spLocks noChangeArrowheads="1"/>
          </p:cNvSpPr>
          <p:nvPr/>
        </p:nvSpPr>
        <p:spPr bwMode="auto">
          <a:xfrm>
            <a:off x="459105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5" name="Rectangle 535"/>
          <p:cNvSpPr>
            <a:spLocks noChangeArrowheads="1"/>
          </p:cNvSpPr>
          <p:nvPr/>
        </p:nvSpPr>
        <p:spPr bwMode="auto">
          <a:xfrm>
            <a:off x="4267200" y="42148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6" name="Rectangle 536"/>
          <p:cNvSpPr>
            <a:spLocks noChangeArrowheads="1"/>
          </p:cNvSpPr>
          <p:nvPr/>
        </p:nvSpPr>
        <p:spPr bwMode="auto">
          <a:xfrm>
            <a:off x="4919663" y="42148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7" name="Rectangle 537"/>
          <p:cNvSpPr>
            <a:spLocks noChangeArrowheads="1"/>
          </p:cNvSpPr>
          <p:nvPr/>
        </p:nvSpPr>
        <p:spPr bwMode="auto">
          <a:xfrm>
            <a:off x="5257800" y="2867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8" name="Rectangle 538"/>
          <p:cNvSpPr>
            <a:spLocks noChangeArrowheads="1"/>
          </p:cNvSpPr>
          <p:nvPr/>
        </p:nvSpPr>
        <p:spPr bwMode="auto">
          <a:xfrm>
            <a:off x="5257800" y="32099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19" name="Rectangle 539"/>
          <p:cNvSpPr>
            <a:spLocks noChangeArrowheads="1"/>
          </p:cNvSpPr>
          <p:nvPr/>
        </p:nvSpPr>
        <p:spPr bwMode="auto">
          <a:xfrm>
            <a:off x="5257800" y="35528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0" name="Rectangle 540"/>
          <p:cNvSpPr>
            <a:spLocks noChangeArrowheads="1"/>
          </p:cNvSpPr>
          <p:nvPr/>
        </p:nvSpPr>
        <p:spPr bwMode="auto">
          <a:xfrm>
            <a:off x="5257800" y="38909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1" name="Rectangle 541"/>
          <p:cNvSpPr>
            <a:spLocks noChangeArrowheads="1"/>
          </p:cNvSpPr>
          <p:nvPr/>
        </p:nvSpPr>
        <p:spPr bwMode="auto">
          <a:xfrm>
            <a:off x="5257800" y="42148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2" name="Rectangle 542"/>
          <p:cNvSpPr>
            <a:spLocks noChangeArrowheads="1"/>
          </p:cNvSpPr>
          <p:nvPr/>
        </p:nvSpPr>
        <p:spPr bwMode="auto">
          <a:xfrm>
            <a:off x="459105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3" name="Rectangle 543"/>
          <p:cNvSpPr>
            <a:spLocks noChangeArrowheads="1"/>
          </p:cNvSpPr>
          <p:nvPr/>
        </p:nvSpPr>
        <p:spPr bwMode="auto">
          <a:xfrm>
            <a:off x="42672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4" name="Rectangle 544"/>
          <p:cNvSpPr>
            <a:spLocks noChangeArrowheads="1"/>
          </p:cNvSpPr>
          <p:nvPr/>
        </p:nvSpPr>
        <p:spPr bwMode="auto">
          <a:xfrm>
            <a:off x="4919663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5" name="Rectangle 545"/>
          <p:cNvSpPr>
            <a:spLocks noChangeArrowheads="1"/>
          </p:cNvSpPr>
          <p:nvPr/>
        </p:nvSpPr>
        <p:spPr bwMode="auto">
          <a:xfrm>
            <a:off x="459105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6" name="Rectangle 546"/>
          <p:cNvSpPr>
            <a:spLocks noChangeArrowheads="1"/>
          </p:cNvSpPr>
          <p:nvPr/>
        </p:nvSpPr>
        <p:spPr bwMode="auto">
          <a:xfrm>
            <a:off x="42672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7" name="Rectangle 547"/>
          <p:cNvSpPr>
            <a:spLocks noChangeArrowheads="1"/>
          </p:cNvSpPr>
          <p:nvPr/>
        </p:nvSpPr>
        <p:spPr bwMode="auto">
          <a:xfrm>
            <a:off x="4919663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8" name="Rectangle 548"/>
          <p:cNvSpPr>
            <a:spLocks noChangeArrowheads="1"/>
          </p:cNvSpPr>
          <p:nvPr/>
        </p:nvSpPr>
        <p:spPr bwMode="auto">
          <a:xfrm>
            <a:off x="459105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29" name="Rectangle 549"/>
          <p:cNvSpPr>
            <a:spLocks noChangeArrowheads="1"/>
          </p:cNvSpPr>
          <p:nvPr/>
        </p:nvSpPr>
        <p:spPr bwMode="auto">
          <a:xfrm>
            <a:off x="42672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0" name="Rectangle 550"/>
          <p:cNvSpPr>
            <a:spLocks noChangeArrowheads="1"/>
          </p:cNvSpPr>
          <p:nvPr/>
        </p:nvSpPr>
        <p:spPr bwMode="auto">
          <a:xfrm>
            <a:off x="4919663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1" name="Rectangle 551"/>
          <p:cNvSpPr>
            <a:spLocks noChangeArrowheads="1"/>
          </p:cNvSpPr>
          <p:nvPr/>
        </p:nvSpPr>
        <p:spPr bwMode="auto">
          <a:xfrm>
            <a:off x="459105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2" name="Rectangle 552"/>
          <p:cNvSpPr>
            <a:spLocks noChangeArrowheads="1"/>
          </p:cNvSpPr>
          <p:nvPr/>
        </p:nvSpPr>
        <p:spPr bwMode="auto">
          <a:xfrm>
            <a:off x="4267200" y="5567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3" name="Rectangle 553"/>
          <p:cNvSpPr>
            <a:spLocks noChangeArrowheads="1"/>
          </p:cNvSpPr>
          <p:nvPr/>
        </p:nvSpPr>
        <p:spPr bwMode="auto">
          <a:xfrm>
            <a:off x="4919663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4" name="Rectangle 554"/>
          <p:cNvSpPr>
            <a:spLocks noChangeArrowheads="1"/>
          </p:cNvSpPr>
          <p:nvPr/>
        </p:nvSpPr>
        <p:spPr bwMode="auto">
          <a:xfrm>
            <a:off x="459105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5" name="Rectangle 555"/>
          <p:cNvSpPr>
            <a:spLocks noChangeArrowheads="1"/>
          </p:cNvSpPr>
          <p:nvPr/>
        </p:nvSpPr>
        <p:spPr bwMode="auto">
          <a:xfrm>
            <a:off x="4267200" y="5891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6" name="Rectangle 556"/>
          <p:cNvSpPr>
            <a:spLocks noChangeArrowheads="1"/>
          </p:cNvSpPr>
          <p:nvPr/>
        </p:nvSpPr>
        <p:spPr bwMode="auto">
          <a:xfrm>
            <a:off x="4919663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7" name="Rectangle 557"/>
          <p:cNvSpPr>
            <a:spLocks noChangeArrowheads="1"/>
          </p:cNvSpPr>
          <p:nvPr/>
        </p:nvSpPr>
        <p:spPr bwMode="auto">
          <a:xfrm>
            <a:off x="5257800" y="4543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8" name="Rectangle 558"/>
          <p:cNvSpPr>
            <a:spLocks noChangeArrowheads="1"/>
          </p:cNvSpPr>
          <p:nvPr/>
        </p:nvSpPr>
        <p:spPr bwMode="auto">
          <a:xfrm>
            <a:off x="5257800" y="4886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39" name="Rectangle 559"/>
          <p:cNvSpPr>
            <a:spLocks noChangeArrowheads="1"/>
          </p:cNvSpPr>
          <p:nvPr/>
        </p:nvSpPr>
        <p:spPr bwMode="auto">
          <a:xfrm>
            <a:off x="5257800" y="5229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0" name="Rectangle 560"/>
          <p:cNvSpPr>
            <a:spLocks noChangeArrowheads="1"/>
          </p:cNvSpPr>
          <p:nvPr/>
        </p:nvSpPr>
        <p:spPr bwMode="auto">
          <a:xfrm>
            <a:off x="5257800" y="5567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1" name="Rectangle 561"/>
          <p:cNvSpPr>
            <a:spLocks noChangeArrowheads="1"/>
          </p:cNvSpPr>
          <p:nvPr/>
        </p:nvSpPr>
        <p:spPr bwMode="auto">
          <a:xfrm>
            <a:off x="5257800" y="58912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2" name="Rectangle 562"/>
          <p:cNvSpPr>
            <a:spLocks noChangeArrowheads="1"/>
          </p:cNvSpPr>
          <p:nvPr/>
        </p:nvSpPr>
        <p:spPr bwMode="auto">
          <a:xfrm>
            <a:off x="5915025" y="4533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3" name="Rectangle 563"/>
          <p:cNvSpPr>
            <a:spLocks noChangeArrowheads="1"/>
          </p:cNvSpPr>
          <p:nvPr/>
        </p:nvSpPr>
        <p:spPr bwMode="auto">
          <a:xfrm>
            <a:off x="5591175" y="4533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4" name="Rectangle 564"/>
          <p:cNvSpPr>
            <a:spLocks noChangeArrowheads="1"/>
          </p:cNvSpPr>
          <p:nvPr/>
        </p:nvSpPr>
        <p:spPr bwMode="auto">
          <a:xfrm>
            <a:off x="6243638" y="4533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5" name="Rectangle 565"/>
          <p:cNvSpPr>
            <a:spLocks noChangeArrowheads="1"/>
          </p:cNvSpPr>
          <p:nvPr/>
        </p:nvSpPr>
        <p:spPr bwMode="auto">
          <a:xfrm>
            <a:off x="591502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6" name="Rectangle 566"/>
          <p:cNvSpPr>
            <a:spLocks noChangeArrowheads="1"/>
          </p:cNvSpPr>
          <p:nvPr/>
        </p:nvSpPr>
        <p:spPr bwMode="auto">
          <a:xfrm>
            <a:off x="55911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7" name="Rectangle 567"/>
          <p:cNvSpPr>
            <a:spLocks noChangeArrowheads="1"/>
          </p:cNvSpPr>
          <p:nvPr/>
        </p:nvSpPr>
        <p:spPr bwMode="auto">
          <a:xfrm>
            <a:off x="6243638" y="4876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8" name="Rectangle 568"/>
          <p:cNvSpPr>
            <a:spLocks noChangeArrowheads="1"/>
          </p:cNvSpPr>
          <p:nvPr/>
        </p:nvSpPr>
        <p:spPr bwMode="auto">
          <a:xfrm>
            <a:off x="591502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49" name="Rectangle 569"/>
          <p:cNvSpPr>
            <a:spLocks noChangeArrowheads="1"/>
          </p:cNvSpPr>
          <p:nvPr/>
        </p:nvSpPr>
        <p:spPr bwMode="auto">
          <a:xfrm>
            <a:off x="5591175" y="5219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0" name="Rectangle 570"/>
          <p:cNvSpPr>
            <a:spLocks noChangeArrowheads="1"/>
          </p:cNvSpPr>
          <p:nvPr/>
        </p:nvSpPr>
        <p:spPr bwMode="auto">
          <a:xfrm>
            <a:off x="6243638" y="5219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1" name="Rectangle 571"/>
          <p:cNvSpPr>
            <a:spLocks noChangeArrowheads="1"/>
          </p:cNvSpPr>
          <p:nvPr/>
        </p:nvSpPr>
        <p:spPr bwMode="auto">
          <a:xfrm>
            <a:off x="591502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2" name="Rectangle 572"/>
          <p:cNvSpPr>
            <a:spLocks noChangeArrowheads="1"/>
          </p:cNvSpPr>
          <p:nvPr/>
        </p:nvSpPr>
        <p:spPr bwMode="auto">
          <a:xfrm>
            <a:off x="559117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3" name="Rectangle 573"/>
          <p:cNvSpPr>
            <a:spLocks noChangeArrowheads="1"/>
          </p:cNvSpPr>
          <p:nvPr/>
        </p:nvSpPr>
        <p:spPr bwMode="auto">
          <a:xfrm>
            <a:off x="6243638" y="55578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4" name="Rectangle 574"/>
          <p:cNvSpPr>
            <a:spLocks noChangeArrowheads="1"/>
          </p:cNvSpPr>
          <p:nvPr/>
        </p:nvSpPr>
        <p:spPr bwMode="auto">
          <a:xfrm>
            <a:off x="5915025" y="58816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5" name="Rectangle 575"/>
          <p:cNvSpPr>
            <a:spLocks noChangeArrowheads="1"/>
          </p:cNvSpPr>
          <p:nvPr/>
        </p:nvSpPr>
        <p:spPr bwMode="auto">
          <a:xfrm>
            <a:off x="5591175" y="58816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6" name="Rectangle 576"/>
          <p:cNvSpPr>
            <a:spLocks noChangeArrowheads="1"/>
          </p:cNvSpPr>
          <p:nvPr/>
        </p:nvSpPr>
        <p:spPr bwMode="auto">
          <a:xfrm>
            <a:off x="6243638" y="5881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7" name="Rectangle 577"/>
          <p:cNvSpPr>
            <a:spLocks noChangeArrowheads="1"/>
          </p:cNvSpPr>
          <p:nvPr/>
        </p:nvSpPr>
        <p:spPr bwMode="auto">
          <a:xfrm>
            <a:off x="6581775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8" name="Rectangle 578"/>
          <p:cNvSpPr>
            <a:spLocks noChangeArrowheads="1"/>
          </p:cNvSpPr>
          <p:nvPr/>
        </p:nvSpPr>
        <p:spPr bwMode="auto">
          <a:xfrm>
            <a:off x="6581775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59" name="Rectangle 579"/>
          <p:cNvSpPr>
            <a:spLocks noChangeArrowheads="1"/>
          </p:cNvSpPr>
          <p:nvPr/>
        </p:nvSpPr>
        <p:spPr bwMode="auto">
          <a:xfrm>
            <a:off x="6581775" y="5219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0" name="Rectangle 580"/>
          <p:cNvSpPr>
            <a:spLocks noChangeArrowheads="1"/>
          </p:cNvSpPr>
          <p:nvPr/>
        </p:nvSpPr>
        <p:spPr bwMode="auto">
          <a:xfrm>
            <a:off x="6581775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1" name="Rectangle 581"/>
          <p:cNvSpPr>
            <a:spLocks noChangeArrowheads="1"/>
          </p:cNvSpPr>
          <p:nvPr/>
        </p:nvSpPr>
        <p:spPr bwMode="auto">
          <a:xfrm>
            <a:off x="6581775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2" name="Rectangle 582"/>
          <p:cNvSpPr>
            <a:spLocks noChangeArrowheads="1"/>
          </p:cNvSpPr>
          <p:nvPr/>
        </p:nvSpPr>
        <p:spPr bwMode="auto">
          <a:xfrm>
            <a:off x="3929063" y="2867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3" name="Rectangle 583"/>
          <p:cNvSpPr>
            <a:spLocks noChangeArrowheads="1"/>
          </p:cNvSpPr>
          <p:nvPr/>
        </p:nvSpPr>
        <p:spPr bwMode="auto">
          <a:xfrm>
            <a:off x="3929063" y="3209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4" name="Rectangle 584"/>
          <p:cNvSpPr>
            <a:spLocks noChangeArrowheads="1"/>
          </p:cNvSpPr>
          <p:nvPr/>
        </p:nvSpPr>
        <p:spPr bwMode="auto">
          <a:xfrm>
            <a:off x="3929063" y="35528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5" name="Rectangle 585"/>
          <p:cNvSpPr>
            <a:spLocks noChangeArrowheads="1"/>
          </p:cNvSpPr>
          <p:nvPr/>
        </p:nvSpPr>
        <p:spPr bwMode="auto">
          <a:xfrm>
            <a:off x="3929063" y="38909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6" name="Rectangle 586"/>
          <p:cNvSpPr>
            <a:spLocks noChangeArrowheads="1"/>
          </p:cNvSpPr>
          <p:nvPr/>
        </p:nvSpPr>
        <p:spPr bwMode="auto">
          <a:xfrm>
            <a:off x="3929063" y="42148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7" name="Rectangle 587"/>
          <p:cNvSpPr>
            <a:spLocks noChangeArrowheads="1"/>
          </p:cNvSpPr>
          <p:nvPr/>
        </p:nvSpPr>
        <p:spPr bwMode="auto">
          <a:xfrm>
            <a:off x="3929063" y="4543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8" name="Rectangle 588"/>
          <p:cNvSpPr>
            <a:spLocks noChangeArrowheads="1"/>
          </p:cNvSpPr>
          <p:nvPr/>
        </p:nvSpPr>
        <p:spPr bwMode="auto">
          <a:xfrm>
            <a:off x="3929063" y="4886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69" name="Rectangle 589"/>
          <p:cNvSpPr>
            <a:spLocks noChangeArrowheads="1"/>
          </p:cNvSpPr>
          <p:nvPr/>
        </p:nvSpPr>
        <p:spPr bwMode="auto">
          <a:xfrm>
            <a:off x="3929063" y="5229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0" name="Rectangle 590"/>
          <p:cNvSpPr>
            <a:spLocks noChangeArrowheads="1"/>
          </p:cNvSpPr>
          <p:nvPr/>
        </p:nvSpPr>
        <p:spPr bwMode="auto">
          <a:xfrm>
            <a:off x="3929063" y="5567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1" name="Rectangle 591"/>
          <p:cNvSpPr>
            <a:spLocks noChangeArrowheads="1"/>
          </p:cNvSpPr>
          <p:nvPr/>
        </p:nvSpPr>
        <p:spPr bwMode="auto">
          <a:xfrm>
            <a:off x="3929063" y="5891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2" name="Rectangle 592"/>
          <p:cNvSpPr>
            <a:spLocks noChangeArrowheads="1"/>
          </p:cNvSpPr>
          <p:nvPr/>
        </p:nvSpPr>
        <p:spPr bwMode="auto">
          <a:xfrm>
            <a:off x="459105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3" name="Rectangle 593"/>
          <p:cNvSpPr>
            <a:spLocks noChangeArrowheads="1"/>
          </p:cNvSpPr>
          <p:nvPr/>
        </p:nvSpPr>
        <p:spPr bwMode="auto">
          <a:xfrm>
            <a:off x="42672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4" name="Rectangle 594"/>
          <p:cNvSpPr>
            <a:spLocks noChangeArrowheads="1"/>
          </p:cNvSpPr>
          <p:nvPr/>
        </p:nvSpPr>
        <p:spPr bwMode="auto">
          <a:xfrm>
            <a:off x="4919663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5" name="Rectangle 595"/>
          <p:cNvSpPr>
            <a:spLocks noChangeArrowheads="1"/>
          </p:cNvSpPr>
          <p:nvPr/>
        </p:nvSpPr>
        <p:spPr bwMode="auto">
          <a:xfrm>
            <a:off x="5257800" y="62341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6" name="Rectangle 596"/>
          <p:cNvSpPr>
            <a:spLocks noChangeArrowheads="1"/>
          </p:cNvSpPr>
          <p:nvPr/>
        </p:nvSpPr>
        <p:spPr bwMode="auto">
          <a:xfrm>
            <a:off x="591502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7" name="Rectangle 597"/>
          <p:cNvSpPr>
            <a:spLocks noChangeArrowheads="1"/>
          </p:cNvSpPr>
          <p:nvPr/>
        </p:nvSpPr>
        <p:spPr bwMode="auto">
          <a:xfrm>
            <a:off x="55911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8" name="Rectangle 598"/>
          <p:cNvSpPr>
            <a:spLocks noChangeArrowheads="1"/>
          </p:cNvSpPr>
          <p:nvPr/>
        </p:nvSpPr>
        <p:spPr bwMode="auto">
          <a:xfrm>
            <a:off x="6243638" y="6224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79" name="Rectangle 599"/>
          <p:cNvSpPr>
            <a:spLocks noChangeArrowheads="1"/>
          </p:cNvSpPr>
          <p:nvPr/>
        </p:nvSpPr>
        <p:spPr bwMode="auto">
          <a:xfrm>
            <a:off x="6581775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0" name="Rectangle 600"/>
          <p:cNvSpPr>
            <a:spLocks noChangeArrowheads="1"/>
          </p:cNvSpPr>
          <p:nvPr/>
        </p:nvSpPr>
        <p:spPr bwMode="auto">
          <a:xfrm>
            <a:off x="3929063" y="62341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1" name="Oval 601"/>
          <p:cNvSpPr>
            <a:spLocks noChangeArrowheads="1"/>
          </p:cNvSpPr>
          <p:nvPr/>
        </p:nvSpPr>
        <p:spPr bwMode="auto">
          <a:xfrm>
            <a:off x="3986213" y="628173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2" name="Rectangle 602"/>
          <p:cNvSpPr>
            <a:spLocks noChangeArrowheads="1"/>
          </p:cNvSpPr>
          <p:nvPr/>
        </p:nvSpPr>
        <p:spPr bwMode="auto">
          <a:xfrm>
            <a:off x="591502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3" name="Rectangle 603"/>
          <p:cNvSpPr>
            <a:spLocks noChangeArrowheads="1"/>
          </p:cNvSpPr>
          <p:nvPr/>
        </p:nvSpPr>
        <p:spPr bwMode="auto">
          <a:xfrm>
            <a:off x="55911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4" name="Rectangle 604"/>
          <p:cNvSpPr>
            <a:spLocks noChangeArrowheads="1"/>
          </p:cNvSpPr>
          <p:nvPr/>
        </p:nvSpPr>
        <p:spPr bwMode="auto">
          <a:xfrm>
            <a:off x="6243638" y="25384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5" name="Rectangle 605"/>
          <p:cNvSpPr>
            <a:spLocks noChangeArrowheads="1"/>
          </p:cNvSpPr>
          <p:nvPr/>
        </p:nvSpPr>
        <p:spPr bwMode="auto">
          <a:xfrm>
            <a:off x="6581775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6" name="Rectangle 606"/>
          <p:cNvSpPr>
            <a:spLocks noChangeArrowheads="1"/>
          </p:cNvSpPr>
          <p:nvPr/>
        </p:nvSpPr>
        <p:spPr bwMode="auto">
          <a:xfrm>
            <a:off x="459105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7" name="Rectangle 607"/>
          <p:cNvSpPr>
            <a:spLocks noChangeArrowheads="1"/>
          </p:cNvSpPr>
          <p:nvPr/>
        </p:nvSpPr>
        <p:spPr bwMode="auto">
          <a:xfrm>
            <a:off x="42672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8" name="Rectangle 608"/>
          <p:cNvSpPr>
            <a:spLocks noChangeArrowheads="1"/>
          </p:cNvSpPr>
          <p:nvPr/>
        </p:nvSpPr>
        <p:spPr bwMode="auto">
          <a:xfrm>
            <a:off x="4919663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89" name="Rectangle 609"/>
          <p:cNvSpPr>
            <a:spLocks noChangeArrowheads="1"/>
          </p:cNvSpPr>
          <p:nvPr/>
        </p:nvSpPr>
        <p:spPr bwMode="auto">
          <a:xfrm>
            <a:off x="5257800" y="2528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0" name="Rectangle 610"/>
          <p:cNvSpPr>
            <a:spLocks noChangeArrowheads="1"/>
          </p:cNvSpPr>
          <p:nvPr/>
        </p:nvSpPr>
        <p:spPr bwMode="auto">
          <a:xfrm>
            <a:off x="3929063" y="2528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1" name="Rectangle 611"/>
          <p:cNvSpPr>
            <a:spLocks noChangeArrowheads="1"/>
          </p:cNvSpPr>
          <p:nvPr/>
        </p:nvSpPr>
        <p:spPr bwMode="auto">
          <a:xfrm>
            <a:off x="6915150" y="2876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2" name="Rectangle 612"/>
          <p:cNvSpPr>
            <a:spLocks noChangeArrowheads="1"/>
          </p:cNvSpPr>
          <p:nvPr/>
        </p:nvSpPr>
        <p:spPr bwMode="auto">
          <a:xfrm>
            <a:off x="6915150" y="3219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3" name="Rectangle 613"/>
          <p:cNvSpPr>
            <a:spLocks noChangeArrowheads="1"/>
          </p:cNvSpPr>
          <p:nvPr/>
        </p:nvSpPr>
        <p:spPr bwMode="auto">
          <a:xfrm>
            <a:off x="6915150" y="3562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4" name="Rectangle 614"/>
          <p:cNvSpPr>
            <a:spLocks noChangeArrowheads="1"/>
          </p:cNvSpPr>
          <p:nvPr/>
        </p:nvSpPr>
        <p:spPr bwMode="auto">
          <a:xfrm>
            <a:off x="6915150" y="3900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5" name="Rectangle 615"/>
          <p:cNvSpPr>
            <a:spLocks noChangeArrowheads="1"/>
          </p:cNvSpPr>
          <p:nvPr/>
        </p:nvSpPr>
        <p:spPr bwMode="auto">
          <a:xfrm>
            <a:off x="6915150" y="4224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6" name="Rectangle 616"/>
          <p:cNvSpPr>
            <a:spLocks noChangeArrowheads="1"/>
          </p:cNvSpPr>
          <p:nvPr/>
        </p:nvSpPr>
        <p:spPr bwMode="auto">
          <a:xfrm>
            <a:off x="6915150" y="4533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7" name="Rectangle 617"/>
          <p:cNvSpPr>
            <a:spLocks noChangeArrowheads="1"/>
          </p:cNvSpPr>
          <p:nvPr/>
        </p:nvSpPr>
        <p:spPr bwMode="auto">
          <a:xfrm>
            <a:off x="6915150" y="4876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8" name="Rectangle 618"/>
          <p:cNvSpPr>
            <a:spLocks noChangeArrowheads="1"/>
          </p:cNvSpPr>
          <p:nvPr/>
        </p:nvSpPr>
        <p:spPr bwMode="auto">
          <a:xfrm>
            <a:off x="6915150" y="5219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299" name="Rectangle 619"/>
          <p:cNvSpPr>
            <a:spLocks noChangeArrowheads="1"/>
          </p:cNvSpPr>
          <p:nvPr/>
        </p:nvSpPr>
        <p:spPr bwMode="auto">
          <a:xfrm>
            <a:off x="6915150" y="55578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0" name="Rectangle 620"/>
          <p:cNvSpPr>
            <a:spLocks noChangeArrowheads="1"/>
          </p:cNvSpPr>
          <p:nvPr/>
        </p:nvSpPr>
        <p:spPr bwMode="auto">
          <a:xfrm>
            <a:off x="6915150" y="5881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1" name="Rectangle 621"/>
          <p:cNvSpPr>
            <a:spLocks noChangeArrowheads="1"/>
          </p:cNvSpPr>
          <p:nvPr/>
        </p:nvSpPr>
        <p:spPr bwMode="auto">
          <a:xfrm>
            <a:off x="6915150" y="62245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302" name="Rectangle 622"/>
          <p:cNvSpPr>
            <a:spLocks noChangeArrowheads="1"/>
          </p:cNvSpPr>
          <p:nvPr/>
        </p:nvSpPr>
        <p:spPr bwMode="auto">
          <a:xfrm>
            <a:off x="6915150" y="25384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0303" name="Object 623"/>
          <p:cNvGraphicFramePr>
            <a:graphicFrameLocks noChangeAspect="1"/>
          </p:cNvGraphicFramePr>
          <p:nvPr/>
        </p:nvGraphicFramePr>
        <p:xfrm>
          <a:off x="1555750" y="1600200"/>
          <a:ext cx="4965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305" name="Equation" r:id="rId4" imgW="4965480" imgH="419040" progId="Equation.DSMT4">
                  <p:embed/>
                </p:oleObj>
              </mc:Choice>
              <mc:Fallback>
                <p:oleObj name="Equation" r:id="rId4" imgW="4965480" imgH="419040" progId="Equation.DSMT4">
                  <p:embed/>
                  <p:pic>
                    <p:nvPicPr>
                      <p:cNvPr id="0" name="Object 6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1600200"/>
                        <a:ext cx="4965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Region Filling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8115300" y="1362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7791450" y="1362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8443913" y="1362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811530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7791450" y="17049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8443913" y="17049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5" name="Rectangle 9"/>
          <p:cNvSpPr>
            <a:spLocks noChangeArrowheads="1"/>
          </p:cNvSpPr>
          <p:nvPr/>
        </p:nvSpPr>
        <p:spPr bwMode="auto">
          <a:xfrm>
            <a:off x="8115300" y="20478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6" name="Rectangle 10"/>
          <p:cNvSpPr>
            <a:spLocks noChangeArrowheads="1"/>
          </p:cNvSpPr>
          <p:nvPr/>
        </p:nvSpPr>
        <p:spPr bwMode="auto">
          <a:xfrm>
            <a:off x="7791450" y="20478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7" name="Rectangle 11"/>
          <p:cNvSpPr>
            <a:spLocks noChangeArrowheads="1"/>
          </p:cNvSpPr>
          <p:nvPr/>
        </p:nvSpPr>
        <p:spPr bwMode="auto">
          <a:xfrm>
            <a:off x="8443913" y="20478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788" name="Oval 12"/>
          <p:cNvSpPr>
            <a:spLocks noChangeArrowheads="1"/>
          </p:cNvSpPr>
          <p:nvPr/>
        </p:nvSpPr>
        <p:spPr bwMode="auto">
          <a:xfrm>
            <a:off x="8153400" y="17526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0" name="Rectangle 134"/>
          <p:cNvSpPr>
            <a:spLocks noChangeArrowheads="1"/>
          </p:cNvSpPr>
          <p:nvPr/>
        </p:nvSpPr>
        <p:spPr bwMode="auto">
          <a:xfrm>
            <a:off x="2214563" y="29432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1" name="Rectangle 135"/>
          <p:cNvSpPr>
            <a:spLocks noChangeArrowheads="1"/>
          </p:cNvSpPr>
          <p:nvPr/>
        </p:nvSpPr>
        <p:spPr bwMode="auto">
          <a:xfrm>
            <a:off x="1890713" y="29432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2" name="Rectangle 136"/>
          <p:cNvSpPr>
            <a:spLocks noChangeArrowheads="1"/>
          </p:cNvSpPr>
          <p:nvPr/>
        </p:nvSpPr>
        <p:spPr bwMode="auto">
          <a:xfrm>
            <a:off x="2543175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3" name="Rectangle 137"/>
          <p:cNvSpPr>
            <a:spLocks noChangeArrowheads="1"/>
          </p:cNvSpPr>
          <p:nvPr/>
        </p:nvSpPr>
        <p:spPr bwMode="auto">
          <a:xfrm>
            <a:off x="2214563" y="32861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4" name="Rectangle 138"/>
          <p:cNvSpPr>
            <a:spLocks noChangeArrowheads="1"/>
          </p:cNvSpPr>
          <p:nvPr/>
        </p:nvSpPr>
        <p:spPr bwMode="auto">
          <a:xfrm>
            <a:off x="1890713" y="32861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5" name="Rectangle 139"/>
          <p:cNvSpPr>
            <a:spLocks noChangeArrowheads="1"/>
          </p:cNvSpPr>
          <p:nvPr/>
        </p:nvSpPr>
        <p:spPr bwMode="auto">
          <a:xfrm>
            <a:off x="254317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6" name="Rectangle 140"/>
          <p:cNvSpPr>
            <a:spLocks noChangeArrowheads="1"/>
          </p:cNvSpPr>
          <p:nvPr/>
        </p:nvSpPr>
        <p:spPr bwMode="auto">
          <a:xfrm>
            <a:off x="2214563" y="3629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7" name="Rectangle 141"/>
          <p:cNvSpPr>
            <a:spLocks noChangeArrowheads="1"/>
          </p:cNvSpPr>
          <p:nvPr/>
        </p:nvSpPr>
        <p:spPr bwMode="auto">
          <a:xfrm>
            <a:off x="1890713" y="3629025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8" name="Rectangle 142"/>
          <p:cNvSpPr>
            <a:spLocks noChangeArrowheads="1"/>
          </p:cNvSpPr>
          <p:nvPr/>
        </p:nvSpPr>
        <p:spPr bwMode="auto">
          <a:xfrm>
            <a:off x="2543175" y="36290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19" name="Rectangle 143"/>
          <p:cNvSpPr>
            <a:spLocks noChangeArrowheads="1"/>
          </p:cNvSpPr>
          <p:nvPr/>
        </p:nvSpPr>
        <p:spPr bwMode="auto">
          <a:xfrm>
            <a:off x="2214563" y="39671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0" name="Rectangle 144"/>
          <p:cNvSpPr>
            <a:spLocks noChangeArrowheads="1"/>
          </p:cNvSpPr>
          <p:nvPr/>
        </p:nvSpPr>
        <p:spPr bwMode="auto">
          <a:xfrm>
            <a:off x="1890713" y="3967163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1" name="Rectangle 145"/>
          <p:cNvSpPr>
            <a:spLocks noChangeArrowheads="1"/>
          </p:cNvSpPr>
          <p:nvPr/>
        </p:nvSpPr>
        <p:spPr bwMode="auto">
          <a:xfrm>
            <a:off x="2543175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2" name="Rectangle 146"/>
          <p:cNvSpPr>
            <a:spLocks noChangeArrowheads="1"/>
          </p:cNvSpPr>
          <p:nvPr/>
        </p:nvSpPr>
        <p:spPr bwMode="auto">
          <a:xfrm>
            <a:off x="2214563" y="42910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3" name="Rectangle 147"/>
          <p:cNvSpPr>
            <a:spLocks noChangeArrowheads="1"/>
          </p:cNvSpPr>
          <p:nvPr/>
        </p:nvSpPr>
        <p:spPr bwMode="auto">
          <a:xfrm>
            <a:off x="189071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4" name="Rectangle 148"/>
          <p:cNvSpPr>
            <a:spLocks noChangeArrowheads="1"/>
          </p:cNvSpPr>
          <p:nvPr/>
        </p:nvSpPr>
        <p:spPr bwMode="auto">
          <a:xfrm>
            <a:off x="2543175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5" name="Rectangle 149"/>
          <p:cNvSpPr>
            <a:spLocks noChangeArrowheads="1"/>
          </p:cNvSpPr>
          <p:nvPr/>
        </p:nvSpPr>
        <p:spPr bwMode="auto">
          <a:xfrm>
            <a:off x="2881313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6" name="Rectangle 150"/>
          <p:cNvSpPr>
            <a:spLocks noChangeArrowheads="1"/>
          </p:cNvSpPr>
          <p:nvPr/>
        </p:nvSpPr>
        <p:spPr bwMode="auto">
          <a:xfrm>
            <a:off x="2881313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7" name="Rectangle 151"/>
          <p:cNvSpPr>
            <a:spLocks noChangeArrowheads="1"/>
          </p:cNvSpPr>
          <p:nvPr/>
        </p:nvSpPr>
        <p:spPr bwMode="auto">
          <a:xfrm>
            <a:off x="2881313" y="3629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8" name="Rectangle 152"/>
          <p:cNvSpPr>
            <a:spLocks noChangeArrowheads="1"/>
          </p:cNvSpPr>
          <p:nvPr/>
        </p:nvSpPr>
        <p:spPr bwMode="auto">
          <a:xfrm>
            <a:off x="2881313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29" name="Rectangle 153"/>
          <p:cNvSpPr>
            <a:spLocks noChangeArrowheads="1"/>
          </p:cNvSpPr>
          <p:nvPr/>
        </p:nvSpPr>
        <p:spPr bwMode="auto">
          <a:xfrm>
            <a:off x="288131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0" name="Rectangle 154"/>
          <p:cNvSpPr>
            <a:spLocks noChangeArrowheads="1"/>
          </p:cNvSpPr>
          <p:nvPr/>
        </p:nvSpPr>
        <p:spPr bwMode="auto">
          <a:xfrm>
            <a:off x="8905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1" name="Rectangle 155"/>
          <p:cNvSpPr>
            <a:spLocks noChangeArrowheads="1"/>
          </p:cNvSpPr>
          <p:nvPr/>
        </p:nvSpPr>
        <p:spPr bwMode="auto">
          <a:xfrm>
            <a:off x="56673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2" name="Rectangle 156"/>
          <p:cNvSpPr>
            <a:spLocks noChangeArrowheads="1"/>
          </p:cNvSpPr>
          <p:nvPr/>
        </p:nvSpPr>
        <p:spPr bwMode="auto">
          <a:xfrm>
            <a:off x="1219200" y="2933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3" name="Rectangle 157"/>
          <p:cNvSpPr>
            <a:spLocks noChangeArrowheads="1"/>
          </p:cNvSpPr>
          <p:nvPr/>
        </p:nvSpPr>
        <p:spPr bwMode="auto">
          <a:xfrm>
            <a:off x="890588" y="32766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4" name="Rectangle 158"/>
          <p:cNvSpPr>
            <a:spLocks noChangeArrowheads="1"/>
          </p:cNvSpPr>
          <p:nvPr/>
        </p:nvSpPr>
        <p:spPr bwMode="auto">
          <a:xfrm>
            <a:off x="566738" y="32766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5" name="Rectangle 159"/>
          <p:cNvSpPr>
            <a:spLocks noChangeArrowheads="1"/>
          </p:cNvSpPr>
          <p:nvPr/>
        </p:nvSpPr>
        <p:spPr bwMode="auto">
          <a:xfrm>
            <a:off x="1219200" y="3276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6" name="Rectangle 160"/>
          <p:cNvSpPr>
            <a:spLocks noChangeArrowheads="1"/>
          </p:cNvSpPr>
          <p:nvPr/>
        </p:nvSpPr>
        <p:spPr bwMode="auto">
          <a:xfrm>
            <a:off x="890588" y="36195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7" name="Rectangle 161"/>
          <p:cNvSpPr>
            <a:spLocks noChangeArrowheads="1"/>
          </p:cNvSpPr>
          <p:nvPr/>
        </p:nvSpPr>
        <p:spPr bwMode="auto">
          <a:xfrm>
            <a:off x="566738" y="36195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8" name="Rectangle 162"/>
          <p:cNvSpPr>
            <a:spLocks noChangeArrowheads="1"/>
          </p:cNvSpPr>
          <p:nvPr/>
        </p:nvSpPr>
        <p:spPr bwMode="auto">
          <a:xfrm>
            <a:off x="1219200" y="3619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39" name="Rectangle 163"/>
          <p:cNvSpPr>
            <a:spLocks noChangeArrowheads="1"/>
          </p:cNvSpPr>
          <p:nvPr/>
        </p:nvSpPr>
        <p:spPr bwMode="auto">
          <a:xfrm>
            <a:off x="890588" y="39576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0" name="Rectangle 164"/>
          <p:cNvSpPr>
            <a:spLocks noChangeArrowheads="1"/>
          </p:cNvSpPr>
          <p:nvPr/>
        </p:nvSpPr>
        <p:spPr bwMode="auto">
          <a:xfrm>
            <a:off x="566738" y="39576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1" name="Rectangle 165"/>
          <p:cNvSpPr>
            <a:spLocks noChangeArrowheads="1"/>
          </p:cNvSpPr>
          <p:nvPr/>
        </p:nvSpPr>
        <p:spPr bwMode="auto">
          <a:xfrm>
            <a:off x="1219200" y="3957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2" name="Rectangle 166"/>
          <p:cNvSpPr>
            <a:spLocks noChangeArrowheads="1"/>
          </p:cNvSpPr>
          <p:nvPr/>
        </p:nvSpPr>
        <p:spPr bwMode="auto">
          <a:xfrm>
            <a:off x="89058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3" name="Rectangle 167"/>
          <p:cNvSpPr>
            <a:spLocks noChangeArrowheads="1"/>
          </p:cNvSpPr>
          <p:nvPr/>
        </p:nvSpPr>
        <p:spPr bwMode="auto">
          <a:xfrm>
            <a:off x="56673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4" name="Rectangle 168"/>
          <p:cNvSpPr>
            <a:spLocks noChangeArrowheads="1"/>
          </p:cNvSpPr>
          <p:nvPr/>
        </p:nvSpPr>
        <p:spPr bwMode="auto">
          <a:xfrm>
            <a:off x="1219200" y="4281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5" name="Rectangle 169"/>
          <p:cNvSpPr>
            <a:spLocks noChangeArrowheads="1"/>
          </p:cNvSpPr>
          <p:nvPr/>
        </p:nvSpPr>
        <p:spPr bwMode="auto">
          <a:xfrm>
            <a:off x="1557338" y="2933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6" name="Rectangle 170"/>
          <p:cNvSpPr>
            <a:spLocks noChangeArrowheads="1"/>
          </p:cNvSpPr>
          <p:nvPr/>
        </p:nvSpPr>
        <p:spPr bwMode="auto">
          <a:xfrm>
            <a:off x="1557338" y="32766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7" name="Rectangle 171"/>
          <p:cNvSpPr>
            <a:spLocks noChangeArrowheads="1"/>
          </p:cNvSpPr>
          <p:nvPr/>
        </p:nvSpPr>
        <p:spPr bwMode="auto">
          <a:xfrm>
            <a:off x="1557338" y="3619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8" name="Rectangle 172"/>
          <p:cNvSpPr>
            <a:spLocks noChangeArrowheads="1"/>
          </p:cNvSpPr>
          <p:nvPr/>
        </p:nvSpPr>
        <p:spPr bwMode="auto">
          <a:xfrm>
            <a:off x="1557338" y="3957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49" name="Rectangle 173"/>
          <p:cNvSpPr>
            <a:spLocks noChangeArrowheads="1"/>
          </p:cNvSpPr>
          <p:nvPr/>
        </p:nvSpPr>
        <p:spPr bwMode="auto">
          <a:xfrm>
            <a:off x="1557338" y="4281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0" name="Rectangle 174"/>
          <p:cNvSpPr>
            <a:spLocks noChangeArrowheads="1"/>
          </p:cNvSpPr>
          <p:nvPr/>
        </p:nvSpPr>
        <p:spPr bwMode="auto">
          <a:xfrm>
            <a:off x="8905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1" name="Rectangle 175"/>
          <p:cNvSpPr>
            <a:spLocks noChangeArrowheads="1"/>
          </p:cNvSpPr>
          <p:nvPr/>
        </p:nvSpPr>
        <p:spPr bwMode="auto">
          <a:xfrm>
            <a:off x="56673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2" name="Rectangle 176"/>
          <p:cNvSpPr>
            <a:spLocks noChangeArrowheads="1"/>
          </p:cNvSpPr>
          <p:nvPr/>
        </p:nvSpPr>
        <p:spPr bwMode="auto">
          <a:xfrm>
            <a:off x="1219200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3" name="Rectangle 177"/>
          <p:cNvSpPr>
            <a:spLocks noChangeArrowheads="1"/>
          </p:cNvSpPr>
          <p:nvPr/>
        </p:nvSpPr>
        <p:spPr bwMode="auto">
          <a:xfrm>
            <a:off x="8905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4" name="Rectangle 178"/>
          <p:cNvSpPr>
            <a:spLocks noChangeArrowheads="1"/>
          </p:cNvSpPr>
          <p:nvPr/>
        </p:nvSpPr>
        <p:spPr bwMode="auto">
          <a:xfrm>
            <a:off x="56673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5" name="Rectangle 179"/>
          <p:cNvSpPr>
            <a:spLocks noChangeArrowheads="1"/>
          </p:cNvSpPr>
          <p:nvPr/>
        </p:nvSpPr>
        <p:spPr bwMode="auto">
          <a:xfrm>
            <a:off x="1219200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6" name="Rectangle 180"/>
          <p:cNvSpPr>
            <a:spLocks noChangeArrowheads="1"/>
          </p:cNvSpPr>
          <p:nvPr/>
        </p:nvSpPr>
        <p:spPr bwMode="auto">
          <a:xfrm>
            <a:off x="8905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7" name="Rectangle 181"/>
          <p:cNvSpPr>
            <a:spLocks noChangeArrowheads="1"/>
          </p:cNvSpPr>
          <p:nvPr/>
        </p:nvSpPr>
        <p:spPr bwMode="auto">
          <a:xfrm>
            <a:off x="56673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8" name="Rectangle 182"/>
          <p:cNvSpPr>
            <a:spLocks noChangeArrowheads="1"/>
          </p:cNvSpPr>
          <p:nvPr/>
        </p:nvSpPr>
        <p:spPr bwMode="auto">
          <a:xfrm>
            <a:off x="1219200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59" name="Rectangle 183"/>
          <p:cNvSpPr>
            <a:spLocks noChangeArrowheads="1"/>
          </p:cNvSpPr>
          <p:nvPr/>
        </p:nvSpPr>
        <p:spPr bwMode="auto">
          <a:xfrm>
            <a:off x="8905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0" name="Rectangle 184"/>
          <p:cNvSpPr>
            <a:spLocks noChangeArrowheads="1"/>
          </p:cNvSpPr>
          <p:nvPr/>
        </p:nvSpPr>
        <p:spPr bwMode="auto">
          <a:xfrm>
            <a:off x="56673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1" name="Rectangle 185"/>
          <p:cNvSpPr>
            <a:spLocks noChangeArrowheads="1"/>
          </p:cNvSpPr>
          <p:nvPr/>
        </p:nvSpPr>
        <p:spPr bwMode="auto">
          <a:xfrm>
            <a:off x="1219200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2" name="Rectangle 186"/>
          <p:cNvSpPr>
            <a:spLocks noChangeArrowheads="1"/>
          </p:cNvSpPr>
          <p:nvPr/>
        </p:nvSpPr>
        <p:spPr bwMode="auto">
          <a:xfrm>
            <a:off x="8905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3" name="Rectangle 187"/>
          <p:cNvSpPr>
            <a:spLocks noChangeArrowheads="1"/>
          </p:cNvSpPr>
          <p:nvPr/>
        </p:nvSpPr>
        <p:spPr bwMode="auto">
          <a:xfrm>
            <a:off x="56673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4" name="Rectangle 188"/>
          <p:cNvSpPr>
            <a:spLocks noChangeArrowheads="1"/>
          </p:cNvSpPr>
          <p:nvPr/>
        </p:nvSpPr>
        <p:spPr bwMode="auto">
          <a:xfrm>
            <a:off x="1219200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5" name="Rectangle 189"/>
          <p:cNvSpPr>
            <a:spLocks noChangeArrowheads="1"/>
          </p:cNvSpPr>
          <p:nvPr/>
        </p:nvSpPr>
        <p:spPr bwMode="auto">
          <a:xfrm>
            <a:off x="155733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6" name="Rectangle 190"/>
          <p:cNvSpPr>
            <a:spLocks noChangeArrowheads="1"/>
          </p:cNvSpPr>
          <p:nvPr/>
        </p:nvSpPr>
        <p:spPr bwMode="auto">
          <a:xfrm>
            <a:off x="155733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7" name="Rectangle 191"/>
          <p:cNvSpPr>
            <a:spLocks noChangeArrowheads="1"/>
          </p:cNvSpPr>
          <p:nvPr/>
        </p:nvSpPr>
        <p:spPr bwMode="auto">
          <a:xfrm>
            <a:off x="155733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8" name="Rectangle 192"/>
          <p:cNvSpPr>
            <a:spLocks noChangeArrowheads="1"/>
          </p:cNvSpPr>
          <p:nvPr/>
        </p:nvSpPr>
        <p:spPr bwMode="auto">
          <a:xfrm>
            <a:off x="1557338" y="56340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69" name="Rectangle 193"/>
          <p:cNvSpPr>
            <a:spLocks noChangeArrowheads="1"/>
          </p:cNvSpPr>
          <p:nvPr/>
        </p:nvSpPr>
        <p:spPr bwMode="auto">
          <a:xfrm>
            <a:off x="1557338" y="59578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0" name="Rectangle 194"/>
          <p:cNvSpPr>
            <a:spLocks noChangeArrowheads="1"/>
          </p:cNvSpPr>
          <p:nvPr/>
        </p:nvSpPr>
        <p:spPr bwMode="auto">
          <a:xfrm>
            <a:off x="2214563" y="46005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1" name="Rectangle 195"/>
          <p:cNvSpPr>
            <a:spLocks noChangeArrowheads="1"/>
          </p:cNvSpPr>
          <p:nvPr/>
        </p:nvSpPr>
        <p:spPr bwMode="auto">
          <a:xfrm>
            <a:off x="1890713" y="46005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2" name="Rectangle 196"/>
          <p:cNvSpPr>
            <a:spLocks noChangeArrowheads="1"/>
          </p:cNvSpPr>
          <p:nvPr/>
        </p:nvSpPr>
        <p:spPr bwMode="auto">
          <a:xfrm>
            <a:off x="254317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3" name="Rectangle 197"/>
          <p:cNvSpPr>
            <a:spLocks noChangeArrowheads="1"/>
          </p:cNvSpPr>
          <p:nvPr/>
        </p:nvSpPr>
        <p:spPr bwMode="auto">
          <a:xfrm>
            <a:off x="22145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4" name="Rectangle 198"/>
          <p:cNvSpPr>
            <a:spLocks noChangeArrowheads="1"/>
          </p:cNvSpPr>
          <p:nvPr/>
        </p:nvSpPr>
        <p:spPr bwMode="auto">
          <a:xfrm>
            <a:off x="189071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5" name="Rectangle 199"/>
          <p:cNvSpPr>
            <a:spLocks noChangeArrowheads="1"/>
          </p:cNvSpPr>
          <p:nvPr/>
        </p:nvSpPr>
        <p:spPr bwMode="auto">
          <a:xfrm>
            <a:off x="2543175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6" name="Rectangle 200"/>
          <p:cNvSpPr>
            <a:spLocks noChangeArrowheads="1"/>
          </p:cNvSpPr>
          <p:nvPr/>
        </p:nvSpPr>
        <p:spPr bwMode="auto">
          <a:xfrm>
            <a:off x="221456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7" name="Rectangle 201"/>
          <p:cNvSpPr>
            <a:spLocks noChangeArrowheads="1"/>
          </p:cNvSpPr>
          <p:nvPr/>
        </p:nvSpPr>
        <p:spPr bwMode="auto">
          <a:xfrm>
            <a:off x="189071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8" name="Rectangle 202"/>
          <p:cNvSpPr>
            <a:spLocks noChangeArrowheads="1"/>
          </p:cNvSpPr>
          <p:nvPr/>
        </p:nvSpPr>
        <p:spPr bwMode="auto">
          <a:xfrm>
            <a:off x="2543175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79" name="Rectangle 203"/>
          <p:cNvSpPr>
            <a:spLocks noChangeArrowheads="1"/>
          </p:cNvSpPr>
          <p:nvPr/>
        </p:nvSpPr>
        <p:spPr bwMode="auto">
          <a:xfrm>
            <a:off x="221456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0" name="Rectangle 204"/>
          <p:cNvSpPr>
            <a:spLocks noChangeArrowheads="1"/>
          </p:cNvSpPr>
          <p:nvPr/>
        </p:nvSpPr>
        <p:spPr bwMode="auto">
          <a:xfrm>
            <a:off x="189071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1" name="Rectangle 205"/>
          <p:cNvSpPr>
            <a:spLocks noChangeArrowheads="1"/>
          </p:cNvSpPr>
          <p:nvPr/>
        </p:nvSpPr>
        <p:spPr bwMode="auto">
          <a:xfrm>
            <a:off x="2543175" y="56245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2" name="Rectangle 206"/>
          <p:cNvSpPr>
            <a:spLocks noChangeArrowheads="1"/>
          </p:cNvSpPr>
          <p:nvPr/>
        </p:nvSpPr>
        <p:spPr bwMode="auto">
          <a:xfrm>
            <a:off x="2214563" y="5948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3" name="Rectangle 207"/>
          <p:cNvSpPr>
            <a:spLocks noChangeArrowheads="1"/>
          </p:cNvSpPr>
          <p:nvPr/>
        </p:nvSpPr>
        <p:spPr bwMode="auto">
          <a:xfrm>
            <a:off x="1890713" y="594836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4" name="Rectangle 208"/>
          <p:cNvSpPr>
            <a:spLocks noChangeArrowheads="1"/>
          </p:cNvSpPr>
          <p:nvPr/>
        </p:nvSpPr>
        <p:spPr bwMode="auto">
          <a:xfrm>
            <a:off x="2543175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5" name="Rectangle 209"/>
          <p:cNvSpPr>
            <a:spLocks noChangeArrowheads="1"/>
          </p:cNvSpPr>
          <p:nvPr/>
        </p:nvSpPr>
        <p:spPr bwMode="auto">
          <a:xfrm>
            <a:off x="2881313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6" name="Rectangle 210"/>
          <p:cNvSpPr>
            <a:spLocks noChangeArrowheads="1"/>
          </p:cNvSpPr>
          <p:nvPr/>
        </p:nvSpPr>
        <p:spPr bwMode="auto">
          <a:xfrm>
            <a:off x="288131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7" name="Rectangle 211"/>
          <p:cNvSpPr>
            <a:spLocks noChangeArrowheads="1"/>
          </p:cNvSpPr>
          <p:nvPr/>
        </p:nvSpPr>
        <p:spPr bwMode="auto">
          <a:xfrm>
            <a:off x="2881313" y="52863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8" name="Rectangle 212"/>
          <p:cNvSpPr>
            <a:spLocks noChangeArrowheads="1"/>
          </p:cNvSpPr>
          <p:nvPr/>
        </p:nvSpPr>
        <p:spPr bwMode="auto">
          <a:xfrm>
            <a:off x="2881313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89" name="Rectangle 213"/>
          <p:cNvSpPr>
            <a:spLocks noChangeArrowheads="1"/>
          </p:cNvSpPr>
          <p:nvPr/>
        </p:nvSpPr>
        <p:spPr bwMode="auto">
          <a:xfrm>
            <a:off x="2881313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0" name="Rectangle 214"/>
          <p:cNvSpPr>
            <a:spLocks noChangeArrowheads="1"/>
          </p:cNvSpPr>
          <p:nvPr/>
        </p:nvSpPr>
        <p:spPr bwMode="auto">
          <a:xfrm>
            <a:off x="228600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1" name="Rectangle 215"/>
          <p:cNvSpPr>
            <a:spLocks noChangeArrowheads="1"/>
          </p:cNvSpPr>
          <p:nvPr/>
        </p:nvSpPr>
        <p:spPr bwMode="auto">
          <a:xfrm>
            <a:off x="228600" y="3276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2" name="Rectangle 216"/>
          <p:cNvSpPr>
            <a:spLocks noChangeArrowheads="1"/>
          </p:cNvSpPr>
          <p:nvPr/>
        </p:nvSpPr>
        <p:spPr bwMode="auto">
          <a:xfrm>
            <a:off x="228600" y="36195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3" name="Rectangle 217"/>
          <p:cNvSpPr>
            <a:spLocks noChangeArrowheads="1"/>
          </p:cNvSpPr>
          <p:nvPr/>
        </p:nvSpPr>
        <p:spPr bwMode="auto">
          <a:xfrm>
            <a:off x="228600" y="3957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4" name="Rectangle 218"/>
          <p:cNvSpPr>
            <a:spLocks noChangeArrowheads="1"/>
          </p:cNvSpPr>
          <p:nvPr/>
        </p:nvSpPr>
        <p:spPr bwMode="auto">
          <a:xfrm>
            <a:off x="228600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5" name="Rectangle 219"/>
          <p:cNvSpPr>
            <a:spLocks noChangeArrowheads="1"/>
          </p:cNvSpPr>
          <p:nvPr/>
        </p:nvSpPr>
        <p:spPr bwMode="auto">
          <a:xfrm>
            <a:off x="228600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6" name="Rectangle 220"/>
          <p:cNvSpPr>
            <a:spLocks noChangeArrowheads="1"/>
          </p:cNvSpPr>
          <p:nvPr/>
        </p:nvSpPr>
        <p:spPr bwMode="auto">
          <a:xfrm>
            <a:off x="228600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7" name="Rectangle 221"/>
          <p:cNvSpPr>
            <a:spLocks noChangeArrowheads="1"/>
          </p:cNvSpPr>
          <p:nvPr/>
        </p:nvSpPr>
        <p:spPr bwMode="auto">
          <a:xfrm>
            <a:off x="228600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8" name="Rectangle 222"/>
          <p:cNvSpPr>
            <a:spLocks noChangeArrowheads="1"/>
          </p:cNvSpPr>
          <p:nvPr/>
        </p:nvSpPr>
        <p:spPr bwMode="auto">
          <a:xfrm>
            <a:off x="228600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3999" name="Rectangle 223"/>
          <p:cNvSpPr>
            <a:spLocks noChangeArrowheads="1"/>
          </p:cNvSpPr>
          <p:nvPr/>
        </p:nvSpPr>
        <p:spPr bwMode="auto">
          <a:xfrm>
            <a:off x="228600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0" name="Rectangle 224"/>
          <p:cNvSpPr>
            <a:spLocks noChangeArrowheads="1"/>
          </p:cNvSpPr>
          <p:nvPr/>
        </p:nvSpPr>
        <p:spPr bwMode="auto">
          <a:xfrm>
            <a:off x="8905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1" name="Rectangle 225"/>
          <p:cNvSpPr>
            <a:spLocks noChangeArrowheads="1"/>
          </p:cNvSpPr>
          <p:nvPr/>
        </p:nvSpPr>
        <p:spPr bwMode="auto">
          <a:xfrm>
            <a:off x="56673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2" name="Rectangle 226"/>
          <p:cNvSpPr>
            <a:spLocks noChangeArrowheads="1"/>
          </p:cNvSpPr>
          <p:nvPr/>
        </p:nvSpPr>
        <p:spPr bwMode="auto">
          <a:xfrm>
            <a:off x="1219200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3" name="Rectangle 227"/>
          <p:cNvSpPr>
            <a:spLocks noChangeArrowheads="1"/>
          </p:cNvSpPr>
          <p:nvPr/>
        </p:nvSpPr>
        <p:spPr bwMode="auto">
          <a:xfrm>
            <a:off x="155733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4" name="Rectangle 228"/>
          <p:cNvSpPr>
            <a:spLocks noChangeArrowheads="1"/>
          </p:cNvSpPr>
          <p:nvPr/>
        </p:nvSpPr>
        <p:spPr bwMode="auto">
          <a:xfrm>
            <a:off x="221456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5" name="Rectangle 229"/>
          <p:cNvSpPr>
            <a:spLocks noChangeArrowheads="1"/>
          </p:cNvSpPr>
          <p:nvPr/>
        </p:nvSpPr>
        <p:spPr bwMode="auto">
          <a:xfrm>
            <a:off x="189071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6" name="Rectangle 230"/>
          <p:cNvSpPr>
            <a:spLocks noChangeArrowheads="1"/>
          </p:cNvSpPr>
          <p:nvPr/>
        </p:nvSpPr>
        <p:spPr bwMode="auto">
          <a:xfrm>
            <a:off x="2543175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7" name="Rectangle 231"/>
          <p:cNvSpPr>
            <a:spLocks noChangeArrowheads="1"/>
          </p:cNvSpPr>
          <p:nvPr/>
        </p:nvSpPr>
        <p:spPr bwMode="auto">
          <a:xfrm>
            <a:off x="288131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8" name="Rectangle 232"/>
          <p:cNvSpPr>
            <a:spLocks noChangeArrowheads="1"/>
          </p:cNvSpPr>
          <p:nvPr/>
        </p:nvSpPr>
        <p:spPr bwMode="auto">
          <a:xfrm>
            <a:off x="228600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09" name="Oval 233"/>
          <p:cNvSpPr>
            <a:spLocks noChangeArrowheads="1"/>
          </p:cNvSpPr>
          <p:nvPr/>
        </p:nvSpPr>
        <p:spPr bwMode="auto">
          <a:xfrm>
            <a:off x="285750" y="63484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0" name="Rectangle 234"/>
          <p:cNvSpPr>
            <a:spLocks noChangeArrowheads="1"/>
          </p:cNvSpPr>
          <p:nvPr/>
        </p:nvSpPr>
        <p:spPr bwMode="auto">
          <a:xfrm>
            <a:off x="221456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1" name="Rectangle 235"/>
          <p:cNvSpPr>
            <a:spLocks noChangeArrowheads="1"/>
          </p:cNvSpPr>
          <p:nvPr/>
        </p:nvSpPr>
        <p:spPr bwMode="auto">
          <a:xfrm>
            <a:off x="189071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2" name="Rectangle 236"/>
          <p:cNvSpPr>
            <a:spLocks noChangeArrowheads="1"/>
          </p:cNvSpPr>
          <p:nvPr/>
        </p:nvSpPr>
        <p:spPr bwMode="auto">
          <a:xfrm>
            <a:off x="2543175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3" name="Rectangle 237"/>
          <p:cNvSpPr>
            <a:spLocks noChangeArrowheads="1"/>
          </p:cNvSpPr>
          <p:nvPr/>
        </p:nvSpPr>
        <p:spPr bwMode="auto">
          <a:xfrm>
            <a:off x="288131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4" name="Rectangle 238"/>
          <p:cNvSpPr>
            <a:spLocks noChangeArrowheads="1"/>
          </p:cNvSpPr>
          <p:nvPr/>
        </p:nvSpPr>
        <p:spPr bwMode="auto">
          <a:xfrm>
            <a:off x="8905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5" name="Rectangle 239"/>
          <p:cNvSpPr>
            <a:spLocks noChangeArrowheads="1"/>
          </p:cNvSpPr>
          <p:nvPr/>
        </p:nvSpPr>
        <p:spPr bwMode="auto">
          <a:xfrm>
            <a:off x="56673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6" name="Rectangle 240"/>
          <p:cNvSpPr>
            <a:spLocks noChangeArrowheads="1"/>
          </p:cNvSpPr>
          <p:nvPr/>
        </p:nvSpPr>
        <p:spPr bwMode="auto">
          <a:xfrm>
            <a:off x="1219200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7" name="Rectangle 241"/>
          <p:cNvSpPr>
            <a:spLocks noChangeArrowheads="1"/>
          </p:cNvSpPr>
          <p:nvPr/>
        </p:nvSpPr>
        <p:spPr bwMode="auto">
          <a:xfrm>
            <a:off x="155733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8" name="Rectangle 242"/>
          <p:cNvSpPr>
            <a:spLocks noChangeArrowheads="1"/>
          </p:cNvSpPr>
          <p:nvPr/>
        </p:nvSpPr>
        <p:spPr bwMode="auto">
          <a:xfrm>
            <a:off x="228600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19" name="Rectangle 243"/>
          <p:cNvSpPr>
            <a:spLocks noChangeArrowheads="1"/>
          </p:cNvSpPr>
          <p:nvPr/>
        </p:nvSpPr>
        <p:spPr bwMode="auto">
          <a:xfrm>
            <a:off x="3214688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0" name="Rectangle 244"/>
          <p:cNvSpPr>
            <a:spLocks noChangeArrowheads="1"/>
          </p:cNvSpPr>
          <p:nvPr/>
        </p:nvSpPr>
        <p:spPr bwMode="auto">
          <a:xfrm>
            <a:off x="3214688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1" name="Rectangle 245"/>
          <p:cNvSpPr>
            <a:spLocks noChangeArrowheads="1"/>
          </p:cNvSpPr>
          <p:nvPr/>
        </p:nvSpPr>
        <p:spPr bwMode="auto">
          <a:xfrm>
            <a:off x="3214688" y="3629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2" name="Rectangle 246"/>
          <p:cNvSpPr>
            <a:spLocks noChangeArrowheads="1"/>
          </p:cNvSpPr>
          <p:nvPr/>
        </p:nvSpPr>
        <p:spPr bwMode="auto">
          <a:xfrm>
            <a:off x="3214688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3" name="Rectangle 247"/>
          <p:cNvSpPr>
            <a:spLocks noChangeArrowheads="1"/>
          </p:cNvSpPr>
          <p:nvPr/>
        </p:nvSpPr>
        <p:spPr bwMode="auto">
          <a:xfrm>
            <a:off x="3214688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4" name="Rectangle 248"/>
          <p:cNvSpPr>
            <a:spLocks noChangeArrowheads="1"/>
          </p:cNvSpPr>
          <p:nvPr/>
        </p:nvSpPr>
        <p:spPr bwMode="auto">
          <a:xfrm>
            <a:off x="3214688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5" name="Rectangle 249"/>
          <p:cNvSpPr>
            <a:spLocks noChangeArrowheads="1"/>
          </p:cNvSpPr>
          <p:nvPr/>
        </p:nvSpPr>
        <p:spPr bwMode="auto">
          <a:xfrm>
            <a:off x="3214688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6" name="Rectangle 250"/>
          <p:cNvSpPr>
            <a:spLocks noChangeArrowheads="1"/>
          </p:cNvSpPr>
          <p:nvPr/>
        </p:nvSpPr>
        <p:spPr bwMode="auto">
          <a:xfrm>
            <a:off x="3214688" y="52863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7" name="Rectangle 251"/>
          <p:cNvSpPr>
            <a:spLocks noChangeArrowheads="1"/>
          </p:cNvSpPr>
          <p:nvPr/>
        </p:nvSpPr>
        <p:spPr bwMode="auto">
          <a:xfrm>
            <a:off x="3214688" y="5624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8" name="Rectangle 252"/>
          <p:cNvSpPr>
            <a:spLocks noChangeArrowheads="1"/>
          </p:cNvSpPr>
          <p:nvPr/>
        </p:nvSpPr>
        <p:spPr bwMode="auto">
          <a:xfrm>
            <a:off x="3214688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29" name="Rectangle 253"/>
          <p:cNvSpPr>
            <a:spLocks noChangeArrowheads="1"/>
          </p:cNvSpPr>
          <p:nvPr/>
        </p:nvSpPr>
        <p:spPr bwMode="auto">
          <a:xfrm>
            <a:off x="3214688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0" name="Rectangle 254"/>
          <p:cNvSpPr>
            <a:spLocks noChangeArrowheads="1"/>
          </p:cNvSpPr>
          <p:nvPr/>
        </p:nvSpPr>
        <p:spPr bwMode="auto">
          <a:xfrm>
            <a:off x="3214688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1" name="Rectangle 255"/>
          <p:cNvSpPr>
            <a:spLocks noChangeArrowheads="1"/>
          </p:cNvSpPr>
          <p:nvPr/>
        </p:nvSpPr>
        <p:spPr bwMode="auto">
          <a:xfrm>
            <a:off x="5962650" y="29432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2" name="Rectangle 256"/>
          <p:cNvSpPr>
            <a:spLocks noChangeArrowheads="1"/>
          </p:cNvSpPr>
          <p:nvPr/>
        </p:nvSpPr>
        <p:spPr bwMode="auto">
          <a:xfrm>
            <a:off x="5638800" y="29432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3" name="Rectangle 257"/>
          <p:cNvSpPr>
            <a:spLocks noChangeArrowheads="1"/>
          </p:cNvSpPr>
          <p:nvPr/>
        </p:nvSpPr>
        <p:spPr bwMode="auto">
          <a:xfrm>
            <a:off x="6291263" y="29432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4" name="Rectangle 258"/>
          <p:cNvSpPr>
            <a:spLocks noChangeArrowheads="1"/>
          </p:cNvSpPr>
          <p:nvPr/>
        </p:nvSpPr>
        <p:spPr bwMode="auto">
          <a:xfrm>
            <a:off x="5962650" y="328612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5" name="Rectangle 259"/>
          <p:cNvSpPr>
            <a:spLocks noChangeArrowheads="1"/>
          </p:cNvSpPr>
          <p:nvPr/>
        </p:nvSpPr>
        <p:spPr bwMode="auto">
          <a:xfrm>
            <a:off x="5638800" y="32861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6" name="Rectangle 260"/>
          <p:cNvSpPr>
            <a:spLocks noChangeArrowheads="1"/>
          </p:cNvSpPr>
          <p:nvPr/>
        </p:nvSpPr>
        <p:spPr bwMode="auto">
          <a:xfrm>
            <a:off x="6291263" y="3286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7" name="Rectangle 261"/>
          <p:cNvSpPr>
            <a:spLocks noChangeArrowheads="1"/>
          </p:cNvSpPr>
          <p:nvPr/>
        </p:nvSpPr>
        <p:spPr bwMode="auto">
          <a:xfrm>
            <a:off x="5962650" y="3629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8" name="Rectangle 262"/>
          <p:cNvSpPr>
            <a:spLocks noChangeArrowheads="1"/>
          </p:cNvSpPr>
          <p:nvPr/>
        </p:nvSpPr>
        <p:spPr bwMode="auto">
          <a:xfrm>
            <a:off x="5638800" y="3629025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39" name="Rectangle 263"/>
          <p:cNvSpPr>
            <a:spLocks noChangeArrowheads="1"/>
          </p:cNvSpPr>
          <p:nvPr/>
        </p:nvSpPr>
        <p:spPr bwMode="auto">
          <a:xfrm>
            <a:off x="6291263" y="362902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0" name="Rectangle 264"/>
          <p:cNvSpPr>
            <a:spLocks noChangeArrowheads="1"/>
          </p:cNvSpPr>
          <p:nvPr/>
        </p:nvSpPr>
        <p:spPr bwMode="auto">
          <a:xfrm>
            <a:off x="5962650" y="39671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1" name="Rectangle 265"/>
          <p:cNvSpPr>
            <a:spLocks noChangeArrowheads="1"/>
          </p:cNvSpPr>
          <p:nvPr/>
        </p:nvSpPr>
        <p:spPr bwMode="auto">
          <a:xfrm>
            <a:off x="5638800" y="396716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2" name="Rectangle 266"/>
          <p:cNvSpPr>
            <a:spLocks noChangeArrowheads="1"/>
          </p:cNvSpPr>
          <p:nvPr/>
        </p:nvSpPr>
        <p:spPr bwMode="auto">
          <a:xfrm>
            <a:off x="6291263" y="39671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3" name="Rectangle 267"/>
          <p:cNvSpPr>
            <a:spLocks noChangeArrowheads="1"/>
          </p:cNvSpPr>
          <p:nvPr/>
        </p:nvSpPr>
        <p:spPr bwMode="auto">
          <a:xfrm>
            <a:off x="5962650" y="429101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4" name="Rectangle 268"/>
          <p:cNvSpPr>
            <a:spLocks noChangeArrowheads="1"/>
          </p:cNvSpPr>
          <p:nvPr/>
        </p:nvSpPr>
        <p:spPr bwMode="auto">
          <a:xfrm>
            <a:off x="5638800" y="4291013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5" name="Rectangle 269"/>
          <p:cNvSpPr>
            <a:spLocks noChangeArrowheads="1"/>
          </p:cNvSpPr>
          <p:nvPr/>
        </p:nvSpPr>
        <p:spPr bwMode="auto">
          <a:xfrm>
            <a:off x="6291263" y="4291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6" name="Rectangle 270"/>
          <p:cNvSpPr>
            <a:spLocks noChangeArrowheads="1"/>
          </p:cNvSpPr>
          <p:nvPr/>
        </p:nvSpPr>
        <p:spPr bwMode="auto">
          <a:xfrm>
            <a:off x="6629400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7" name="Rectangle 271"/>
          <p:cNvSpPr>
            <a:spLocks noChangeArrowheads="1"/>
          </p:cNvSpPr>
          <p:nvPr/>
        </p:nvSpPr>
        <p:spPr bwMode="auto">
          <a:xfrm>
            <a:off x="6629400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8" name="Rectangle 272"/>
          <p:cNvSpPr>
            <a:spLocks noChangeArrowheads="1"/>
          </p:cNvSpPr>
          <p:nvPr/>
        </p:nvSpPr>
        <p:spPr bwMode="auto">
          <a:xfrm>
            <a:off x="6629400" y="3629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49" name="Rectangle 273"/>
          <p:cNvSpPr>
            <a:spLocks noChangeArrowheads="1"/>
          </p:cNvSpPr>
          <p:nvPr/>
        </p:nvSpPr>
        <p:spPr bwMode="auto">
          <a:xfrm>
            <a:off x="6629400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0" name="Rectangle 274"/>
          <p:cNvSpPr>
            <a:spLocks noChangeArrowheads="1"/>
          </p:cNvSpPr>
          <p:nvPr/>
        </p:nvSpPr>
        <p:spPr bwMode="auto">
          <a:xfrm>
            <a:off x="6629400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1" name="Rectangle 275"/>
          <p:cNvSpPr>
            <a:spLocks noChangeArrowheads="1"/>
          </p:cNvSpPr>
          <p:nvPr/>
        </p:nvSpPr>
        <p:spPr bwMode="auto">
          <a:xfrm>
            <a:off x="4638675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2" name="Rectangle 276"/>
          <p:cNvSpPr>
            <a:spLocks noChangeArrowheads="1"/>
          </p:cNvSpPr>
          <p:nvPr/>
        </p:nvSpPr>
        <p:spPr bwMode="auto">
          <a:xfrm>
            <a:off x="4314825" y="29337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3" name="Rectangle 277"/>
          <p:cNvSpPr>
            <a:spLocks noChangeArrowheads="1"/>
          </p:cNvSpPr>
          <p:nvPr/>
        </p:nvSpPr>
        <p:spPr bwMode="auto">
          <a:xfrm>
            <a:off x="4967288" y="29337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4" name="Rectangle 278"/>
          <p:cNvSpPr>
            <a:spLocks noChangeArrowheads="1"/>
          </p:cNvSpPr>
          <p:nvPr/>
        </p:nvSpPr>
        <p:spPr bwMode="auto">
          <a:xfrm>
            <a:off x="4638675" y="32766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5" name="Rectangle 279"/>
          <p:cNvSpPr>
            <a:spLocks noChangeArrowheads="1"/>
          </p:cNvSpPr>
          <p:nvPr/>
        </p:nvSpPr>
        <p:spPr bwMode="auto">
          <a:xfrm>
            <a:off x="4314825" y="32766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6" name="Rectangle 280"/>
          <p:cNvSpPr>
            <a:spLocks noChangeArrowheads="1"/>
          </p:cNvSpPr>
          <p:nvPr/>
        </p:nvSpPr>
        <p:spPr bwMode="auto">
          <a:xfrm>
            <a:off x="4967288" y="32766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7" name="Rectangle 281"/>
          <p:cNvSpPr>
            <a:spLocks noChangeArrowheads="1"/>
          </p:cNvSpPr>
          <p:nvPr/>
        </p:nvSpPr>
        <p:spPr bwMode="auto">
          <a:xfrm>
            <a:off x="4638675" y="36195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8" name="Rectangle 282"/>
          <p:cNvSpPr>
            <a:spLocks noChangeArrowheads="1"/>
          </p:cNvSpPr>
          <p:nvPr/>
        </p:nvSpPr>
        <p:spPr bwMode="auto">
          <a:xfrm>
            <a:off x="4314825" y="36195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59" name="Rectangle 283"/>
          <p:cNvSpPr>
            <a:spLocks noChangeArrowheads="1"/>
          </p:cNvSpPr>
          <p:nvPr/>
        </p:nvSpPr>
        <p:spPr bwMode="auto">
          <a:xfrm>
            <a:off x="4967288" y="3619500"/>
            <a:ext cx="274637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0" name="Rectangle 284"/>
          <p:cNvSpPr>
            <a:spLocks noChangeArrowheads="1"/>
          </p:cNvSpPr>
          <p:nvPr/>
        </p:nvSpPr>
        <p:spPr bwMode="auto">
          <a:xfrm>
            <a:off x="4638675" y="39576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1" name="Rectangle 285"/>
          <p:cNvSpPr>
            <a:spLocks noChangeArrowheads="1"/>
          </p:cNvSpPr>
          <p:nvPr/>
        </p:nvSpPr>
        <p:spPr bwMode="auto">
          <a:xfrm>
            <a:off x="4314825" y="39576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2" name="Rectangle 286"/>
          <p:cNvSpPr>
            <a:spLocks noChangeArrowheads="1"/>
          </p:cNvSpPr>
          <p:nvPr/>
        </p:nvSpPr>
        <p:spPr bwMode="auto">
          <a:xfrm>
            <a:off x="4967288" y="3957638"/>
            <a:ext cx="274637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3" name="Rectangle 287"/>
          <p:cNvSpPr>
            <a:spLocks noChangeArrowheads="1"/>
          </p:cNvSpPr>
          <p:nvPr/>
        </p:nvSpPr>
        <p:spPr bwMode="auto">
          <a:xfrm>
            <a:off x="4638675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4" name="Rectangle 288"/>
          <p:cNvSpPr>
            <a:spLocks noChangeArrowheads="1"/>
          </p:cNvSpPr>
          <p:nvPr/>
        </p:nvSpPr>
        <p:spPr bwMode="auto">
          <a:xfrm>
            <a:off x="4314825" y="4281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5" name="Rectangle 289"/>
          <p:cNvSpPr>
            <a:spLocks noChangeArrowheads="1"/>
          </p:cNvSpPr>
          <p:nvPr/>
        </p:nvSpPr>
        <p:spPr bwMode="auto">
          <a:xfrm>
            <a:off x="4967288" y="42814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6" name="Rectangle 290"/>
          <p:cNvSpPr>
            <a:spLocks noChangeArrowheads="1"/>
          </p:cNvSpPr>
          <p:nvPr/>
        </p:nvSpPr>
        <p:spPr bwMode="auto">
          <a:xfrm>
            <a:off x="5305425" y="29337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7" name="Rectangle 291"/>
          <p:cNvSpPr>
            <a:spLocks noChangeArrowheads="1"/>
          </p:cNvSpPr>
          <p:nvPr/>
        </p:nvSpPr>
        <p:spPr bwMode="auto">
          <a:xfrm>
            <a:off x="5305425" y="32766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8" name="Rectangle 292"/>
          <p:cNvSpPr>
            <a:spLocks noChangeArrowheads="1"/>
          </p:cNvSpPr>
          <p:nvPr/>
        </p:nvSpPr>
        <p:spPr bwMode="auto">
          <a:xfrm>
            <a:off x="5305425" y="3619500"/>
            <a:ext cx="274638" cy="274638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69" name="Rectangle 293"/>
          <p:cNvSpPr>
            <a:spLocks noChangeArrowheads="1"/>
          </p:cNvSpPr>
          <p:nvPr/>
        </p:nvSpPr>
        <p:spPr bwMode="auto">
          <a:xfrm>
            <a:off x="5305425" y="3957638"/>
            <a:ext cx="274638" cy="274637"/>
          </a:xfrm>
          <a:prstGeom prst="rect">
            <a:avLst/>
          </a:prstGeom>
          <a:solidFill>
            <a:srgbClr val="00CC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0" name="Rectangle 294"/>
          <p:cNvSpPr>
            <a:spLocks noChangeArrowheads="1"/>
          </p:cNvSpPr>
          <p:nvPr/>
        </p:nvSpPr>
        <p:spPr bwMode="auto">
          <a:xfrm>
            <a:off x="5305425" y="42814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1" name="Rectangle 295"/>
          <p:cNvSpPr>
            <a:spLocks noChangeArrowheads="1"/>
          </p:cNvSpPr>
          <p:nvPr/>
        </p:nvSpPr>
        <p:spPr bwMode="auto">
          <a:xfrm>
            <a:off x="463867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2" name="Rectangle 296"/>
          <p:cNvSpPr>
            <a:spLocks noChangeArrowheads="1"/>
          </p:cNvSpPr>
          <p:nvPr/>
        </p:nvSpPr>
        <p:spPr bwMode="auto">
          <a:xfrm>
            <a:off x="431482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3" name="Rectangle 297"/>
          <p:cNvSpPr>
            <a:spLocks noChangeArrowheads="1"/>
          </p:cNvSpPr>
          <p:nvPr/>
        </p:nvSpPr>
        <p:spPr bwMode="auto">
          <a:xfrm>
            <a:off x="49672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4" name="Rectangle 298"/>
          <p:cNvSpPr>
            <a:spLocks noChangeArrowheads="1"/>
          </p:cNvSpPr>
          <p:nvPr/>
        </p:nvSpPr>
        <p:spPr bwMode="auto">
          <a:xfrm>
            <a:off x="463867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5" name="Rectangle 299"/>
          <p:cNvSpPr>
            <a:spLocks noChangeArrowheads="1"/>
          </p:cNvSpPr>
          <p:nvPr/>
        </p:nvSpPr>
        <p:spPr bwMode="auto">
          <a:xfrm>
            <a:off x="43148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6" name="Rectangle 300"/>
          <p:cNvSpPr>
            <a:spLocks noChangeArrowheads="1"/>
          </p:cNvSpPr>
          <p:nvPr/>
        </p:nvSpPr>
        <p:spPr bwMode="auto">
          <a:xfrm>
            <a:off x="49672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7" name="Rectangle 301"/>
          <p:cNvSpPr>
            <a:spLocks noChangeArrowheads="1"/>
          </p:cNvSpPr>
          <p:nvPr/>
        </p:nvSpPr>
        <p:spPr bwMode="auto">
          <a:xfrm>
            <a:off x="463867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8" name="Rectangle 302"/>
          <p:cNvSpPr>
            <a:spLocks noChangeArrowheads="1"/>
          </p:cNvSpPr>
          <p:nvPr/>
        </p:nvSpPr>
        <p:spPr bwMode="auto">
          <a:xfrm>
            <a:off x="431482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79" name="Rectangle 303"/>
          <p:cNvSpPr>
            <a:spLocks noChangeArrowheads="1"/>
          </p:cNvSpPr>
          <p:nvPr/>
        </p:nvSpPr>
        <p:spPr bwMode="auto">
          <a:xfrm>
            <a:off x="49672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0" name="Rectangle 304"/>
          <p:cNvSpPr>
            <a:spLocks noChangeArrowheads="1"/>
          </p:cNvSpPr>
          <p:nvPr/>
        </p:nvSpPr>
        <p:spPr bwMode="auto">
          <a:xfrm>
            <a:off x="4638675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1" name="Rectangle 305"/>
          <p:cNvSpPr>
            <a:spLocks noChangeArrowheads="1"/>
          </p:cNvSpPr>
          <p:nvPr/>
        </p:nvSpPr>
        <p:spPr bwMode="auto">
          <a:xfrm>
            <a:off x="4314825" y="56340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2" name="Rectangle 306"/>
          <p:cNvSpPr>
            <a:spLocks noChangeArrowheads="1"/>
          </p:cNvSpPr>
          <p:nvPr/>
        </p:nvSpPr>
        <p:spPr bwMode="auto">
          <a:xfrm>
            <a:off x="49672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3" name="Rectangle 307"/>
          <p:cNvSpPr>
            <a:spLocks noChangeArrowheads="1"/>
          </p:cNvSpPr>
          <p:nvPr/>
        </p:nvSpPr>
        <p:spPr bwMode="auto">
          <a:xfrm>
            <a:off x="4638675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4" name="Rectangle 308"/>
          <p:cNvSpPr>
            <a:spLocks noChangeArrowheads="1"/>
          </p:cNvSpPr>
          <p:nvPr/>
        </p:nvSpPr>
        <p:spPr bwMode="auto">
          <a:xfrm>
            <a:off x="4314825" y="59578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5" name="Rectangle 309"/>
          <p:cNvSpPr>
            <a:spLocks noChangeArrowheads="1"/>
          </p:cNvSpPr>
          <p:nvPr/>
        </p:nvSpPr>
        <p:spPr bwMode="auto">
          <a:xfrm>
            <a:off x="49672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6" name="Rectangle 310"/>
          <p:cNvSpPr>
            <a:spLocks noChangeArrowheads="1"/>
          </p:cNvSpPr>
          <p:nvPr/>
        </p:nvSpPr>
        <p:spPr bwMode="auto">
          <a:xfrm>
            <a:off x="5305425" y="4610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7" name="Rectangle 311"/>
          <p:cNvSpPr>
            <a:spLocks noChangeArrowheads="1"/>
          </p:cNvSpPr>
          <p:nvPr/>
        </p:nvSpPr>
        <p:spPr bwMode="auto">
          <a:xfrm>
            <a:off x="5305425" y="4953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8" name="Rectangle 312"/>
          <p:cNvSpPr>
            <a:spLocks noChangeArrowheads="1"/>
          </p:cNvSpPr>
          <p:nvPr/>
        </p:nvSpPr>
        <p:spPr bwMode="auto">
          <a:xfrm>
            <a:off x="5305425" y="5295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89" name="Rectangle 313"/>
          <p:cNvSpPr>
            <a:spLocks noChangeArrowheads="1"/>
          </p:cNvSpPr>
          <p:nvPr/>
        </p:nvSpPr>
        <p:spPr bwMode="auto">
          <a:xfrm>
            <a:off x="5305425" y="563403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0" name="Rectangle 314"/>
          <p:cNvSpPr>
            <a:spLocks noChangeArrowheads="1"/>
          </p:cNvSpPr>
          <p:nvPr/>
        </p:nvSpPr>
        <p:spPr bwMode="auto">
          <a:xfrm>
            <a:off x="5305425" y="5957888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1" name="Rectangle 315"/>
          <p:cNvSpPr>
            <a:spLocks noChangeArrowheads="1"/>
          </p:cNvSpPr>
          <p:nvPr/>
        </p:nvSpPr>
        <p:spPr bwMode="auto">
          <a:xfrm>
            <a:off x="596265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2" name="Rectangle 316"/>
          <p:cNvSpPr>
            <a:spLocks noChangeArrowheads="1"/>
          </p:cNvSpPr>
          <p:nvPr/>
        </p:nvSpPr>
        <p:spPr bwMode="auto">
          <a:xfrm>
            <a:off x="5638800" y="46005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3" name="Rectangle 317"/>
          <p:cNvSpPr>
            <a:spLocks noChangeArrowheads="1"/>
          </p:cNvSpPr>
          <p:nvPr/>
        </p:nvSpPr>
        <p:spPr bwMode="auto">
          <a:xfrm>
            <a:off x="6291263" y="4600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4" name="Rectangle 318"/>
          <p:cNvSpPr>
            <a:spLocks noChangeArrowheads="1"/>
          </p:cNvSpPr>
          <p:nvPr/>
        </p:nvSpPr>
        <p:spPr bwMode="auto">
          <a:xfrm>
            <a:off x="596265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5" name="Rectangle 319"/>
          <p:cNvSpPr>
            <a:spLocks noChangeArrowheads="1"/>
          </p:cNvSpPr>
          <p:nvPr/>
        </p:nvSpPr>
        <p:spPr bwMode="auto">
          <a:xfrm>
            <a:off x="563880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6" name="Rectangle 320"/>
          <p:cNvSpPr>
            <a:spLocks noChangeArrowheads="1"/>
          </p:cNvSpPr>
          <p:nvPr/>
        </p:nvSpPr>
        <p:spPr bwMode="auto">
          <a:xfrm>
            <a:off x="6291263" y="4943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7" name="Rectangle 321"/>
          <p:cNvSpPr>
            <a:spLocks noChangeArrowheads="1"/>
          </p:cNvSpPr>
          <p:nvPr/>
        </p:nvSpPr>
        <p:spPr bwMode="auto">
          <a:xfrm>
            <a:off x="5962650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8" name="Rectangle 322"/>
          <p:cNvSpPr>
            <a:spLocks noChangeArrowheads="1"/>
          </p:cNvSpPr>
          <p:nvPr/>
        </p:nvSpPr>
        <p:spPr bwMode="auto">
          <a:xfrm>
            <a:off x="5638800" y="5286375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099" name="Rectangle 323"/>
          <p:cNvSpPr>
            <a:spLocks noChangeArrowheads="1"/>
          </p:cNvSpPr>
          <p:nvPr/>
        </p:nvSpPr>
        <p:spPr bwMode="auto">
          <a:xfrm>
            <a:off x="6291263" y="5286375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0" name="Rectangle 324"/>
          <p:cNvSpPr>
            <a:spLocks noChangeArrowheads="1"/>
          </p:cNvSpPr>
          <p:nvPr/>
        </p:nvSpPr>
        <p:spPr bwMode="auto">
          <a:xfrm>
            <a:off x="596265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1" name="Rectangle 325"/>
          <p:cNvSpPr>
            <a:spLocks noChangeArrowheads="1"/>
          </p:cNvSpPr>
          <p:nvPr/>
        </p:nvSpPr>
        <p:spPr bwMode="auto">
          <a:xfrm>
            <a:off x="563880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2" name="Rectangle 326"/>
          <p:cNvSpPr>
            <a:spLocks noChangeArrowheads="1"/>
          </p:cNvSpPr>
          <p:nvPr/>
        </p:nvSpPr>
        <p:spPr bwMode="auto">
          <a:xfrm>
            <a:off x="6291263" y="5624513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3" name="Rectangle 327"/>
          <p:cNvSpPr>
            <a:spLocks noChangeArrowheads="1"/>
          </p:cNvSpPr>
          <p:nvPr/>
        </p:nvSpPr>
        <p:spPr bwMode="auto">
          <a:xfrm>
            <a:off x="5962650" y="5948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4" name="Rectangle 328"/>
          <p:cNvSpPr>
            <a:spLocks noChangeArrowheads="1"/>
          </p:cNvSpPr>
          <p:nvPr/>
        </p:nvSpPr>
        <p:spPr bwMode="auto">
          <a:xfrm>
            <a:off x="5638800" y="5948363"/>
            <a:ext cx="274638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5" name="Rectangle 329"/>
          <p:cNvSpPr>
            <a:spLocks noChangeArrowheads="1"/>
          </p:cNvSpPr>
          <p:nvPr/>
        </p:nvSpPr>
        <p:spPr bwMode="auto">
          <a:xfrm>
            <a:off x="6291263" y="59483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6" name="Rectangle 330"/>
          <p:cNvSpPr>
            <a:spLocks noChangeArrowheads="1"/>
          </p:cNvSpPr>
          <p:nvPr/>
        </p:nvSpPr>
        <p:spPr bwMode="auto">
          <a:xfrm>
            <a:off x="6629400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7" name="Rectangle 331"/>
          <p:cNvSpPr>
            <a:spLocks noChangeArrowheads="1"/>
          </p:cNvSpPr>
          <p:nvPr/>
        </p:nvSpPr>
        <p:spPr bwMode="auto">
          <a:xfrm>
            <a:off x="6629400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8" name="Rectangle 332"/>
          <p:cNvSpPr>
            <a:spLocks noChangeArrowheads="1"/>
          </p:cNvSpPr>
          <p:nvPr/>
        </p:nvSpPr>
        <p:spPr bwMode="auto">
          <a:xfrm>
            <a:off x="6629400" y="52863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09" name="Rectangle 333"/>
          <p:cNvSpPr>
            <a:spLocks noChangeArrowheads="1"/>
          </p:cNvSpPr>
          <p:nvPr/>
        </p:nvSpPr>
        <p:spPr bwMode="auto">
          <a:xfrm>
            <a:off x="6629400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0" name="Rectangle 334"/>
          <p:cNvSpPr>
            <a:spLocks noChangeArrowheads="1"/>
          </p:cNvSpPr>
          <p:nvPr/>
        </p:nvSpPr>
        <p:spPr bwMode="auto">
          <a:xfrm>
            <a:off x="6629400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1" name="Rectangle 335"/>
          <p:cNvSpPr>
            <a:spLocks noChangeArrowheads="1"/>
          </p:cNvSpPr>
          <p:nvPr/>
        </p:nvSpPr>
        <p:spPr bwMode="auto">
          <a:xfrm>
            <a:off x="3976688" y="29337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2" name="Rectangle 336"/>
          <p:cNvSpPr>
            <a:spLocks noChangeArrowheads="1"/>
          </p:cNvSpPr>
          <p:nvPr/>
        </p:nvSpPr>
        <p:spPr bwMode="auto">
          <a:xfrm>
            <a:off x="3976688" y="32766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3" name="Rectangle 337"/>
          <p:cNvSpPr>
            <a:spLocks noChangeArrowheads="1"/>
          </p:cNvSpPr>
          <p:nvPr/>
        </p:nvSpPr>
        <p:spPr bwMode="auto">
          <a:xfrm>
            <a:off x="3976688" y="36195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4" name="Rectangle 338"/>
          <p:cNvSpPr>
            <a:spLocks noChangeArrowheads="1"/>
          </p:cNvSpPr>
          <p:nvPr/>
        </p:nvSpPr>
        <p:spPr bwMode="auto">
          <a:xfrm>
            <a:off x="3976688" y="39576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5" name="Rectangle 339"/>
          <p:cNvSpPr>
            <a:spLocks noChangeArrowheads="1"/>
          </p:cNvSpPr>
          <p:nvPr/>
        </p:nvSpPr>
        <p:spPr bwMode="auto">
          <a:xfrm>
            <a:off x="3976688" y="4281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6" name="Rectangle 340"/>
          <p:cNvSpPr>
            <a:spLocks noChangeArrowheads="1"/>
          </p:cNvSpPr>
          <p:nvPr/>
        </p:nvSpPr>
        <p:spPr bwMode="auto">
          <a:xfrm>
            <a:off x="3976688" y="4610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7" name="Rectangle 341"/>
          <p:cNvSpPr>
            <a:spLocks noChangeArrowheads="1"/>
          </p:cNvSpPr>
          <p:nvPr/>
        </p:nvSpPr>
        <p:spPr bwMode="auto">
          <a:xfrm>
            <a:off x="3976688" y="4953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8" name="Rectangle 342"/>
          <p:cNvSpPr>
            <a:spLocks noChangeArrowheads="1"/>
          </p:cNvSpPr>
          <p:nvPr/>
        </p:nvSpPr>
        <p:spPr bwMode="auto">
          <a:xfrm>
            <a:off x="3976688" y="5295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19" name="Rectangle 343"/>
          <p:cNvSpPr>
            <a:spLocks noChangeArrowheads="1"/>
          </p:cNvSpPr>
          <p:nvPr/>
        </p:nvSpPr>
        <p:spPr bwMode="auto">
          <a:xfrm>
            <a:off x="3976688" y="56340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0" name="Rectangle 344"/>
          <p:cNvSpPr>
            <a:spLocks noChangeArrowheads="1"/>
          </p:cNvSpPr>
          <p:nvPr/>
        </p:nvSpPr>
        <p:spPr bwMode="auto">
          <a:xfrm>
            <a:off x="3976688" y="59578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1" name="Rectangle 345"/>
          <p:cNvSpPr>
            <a:spLocks noChangeArrowheads="1"/>
          </p:cNvSpPr>
          <p:nvPr/>
        </p:nvSpPr>
        <p:spPr bwMode="auto">
          <a:xfrm>
            <a:off x="463867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2" name="Rectangle 346"/>
          <p:cNvSpPr>
            <a:spLocks noChangeArrowheads="1"/>
          </p:cNvSpPr>
          <p:nvPr/>
        </p:nvSpPr>
        <p:spPr bwMode="auto">
          <a:xfrm>
            <a:off x="431482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3" name="Rectangle 347"/>
          <p:cNvSpPr>
            <a:spLocks noChangeArrowheads="1"/>
          </p:cNvSpPr>
          <p:nvPr/>
        </p:nvSpPr>
        <p:spPr bwMode="auto">
          <a:xfrm>
            <a:off x="49672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4" name="Rectangle 348"/>
          <p:cNvSpPr>
            <a:spLocks noChangeArrowheads="1"/>
          </p:cNvSpPr>
          <p:nvPr/>
        </p:nvSpPr>
        <p:spPr bwMode="auto">
          <a:xfrm>
            <a:off x="5305425" y="6300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5" name="Rectangle 349"/>
          <p:cNvSpPr>
            <a:spLocks noChangeArrowheads="1"/>
          </p:cNvSpPr>
          <p:nvPr/>
        </p:nvSpPr>
        <p:spPr bwMode="auto">
          <a:xfrm>
            <a:off x="596265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6" name="Rectangle 350"/>
          <p:cNvSpPr>
            <a:spLocks noChangeArrowheads="1"/>
          </p:cNvSpPr>
          <p:nvPr/>
        </p:nvSpPr>
        <p:spPr bwMode="auto">
          <a:xfrm>
            <a:off x="563880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7" name="Rectangle 351"/>
          <p:cNvSpPr>
            <a:spLocks noChangeArrowheads="1"/>
          </p:cNvSpPr>
          <p:nvPr/>
        </p:nvSpPr>
        <p:spPr bwMode="auto">
          <a:xfrm>
            <a:off x="6291263" y="62912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8" name="Rectangle 352"/>
          <p:cNvSpPr>
            <a:spLocks noChangeArrowheads="1"/>
          </p:cNvSpPr>
          <p:nvPr/>
        </p:nvSpPr>
        <p:spPr bwMode="auto">
          <a:xfrm>
            <a:off x="6629400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29" name="Rectangle 353"/>
          <p:cNvSpPr>
            <a:spLocks noChangeArrowheads="1"/>
          </p:cNvSpPr>
          <p:nvPr/>
        </p:nvSpPr>
        <p:spPr bwMode="auto">
          <a:xfrm>
            <a:off x="3976688" y="6300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0" name="Oval 354"/>
          <p:cNvSpPr>
            <a:spLocks noChangeArrowheads="1"/>
          </p:cNvSpPr>
          <p:nvPr/>
        </p:nvSpPr>
        <p:spPr bwMode="auto">
          <a:xfrm>
            <a:off x="4033838" y="63484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1" name="Rectangle 355"/>
          <p:cNvSpPr>
            <a:spLocks noChangeArrowheads="1"/>
          </p:cNvSpPr>
          <p:nvPr/>
        </p:nvSpPr>
        <p:spPr bwMode="auto">
          <a:xfrm>
            <a:off x="596265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2" name="Rectangle 356"/>
          <p:cNvSpPr>
            <a:spLocks noChangeArrowheads="1"/>
          </p:cNvSpPr>
          <p:nvPr/>
        </p:nvSpPr>
        <p:spPr bwMode="auto">
          <a:xfrm>
            <a:off x="563880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3" name="Rectangle 357"/>
          <p:cNvSpPr>
            <a:spLocks noChangeArrowheads="1"/>
          </p:cNvSpPr>
          <p:nvPr/>
        </p:nvSpPr>
        <p:spPr bwMode="auto">
          <a:xfrm>
            <a:off x="6291263" y="26050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4" name="Rectangle 358"/>
          <p:cNvSpPr>
            <a:spLocks noChangeArrowheads="1"/>
          </p:cNvSpPr>
          <p:nvPr/>
        </p:nvSpPr>
        <p:spPr bwMode="auto">
          <a:xfrm>
            <a:off x="6629400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5" name="Rectangle 359"/>
          <p:cNvSpPr>
            <a:spLocks noChangeArrowheads="1"/>
          </p:cNvSpPr>
          <p:nvPr/>
        </p:nvSpPr>
        <p:spPr bwMode="auto">
          <a:xfrm>
            <a:off x="463867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6" name="Rectangle 360"/>
          <p:cNvSpPr>
            <a:spLocks noChangeArrowheads="1"/>
          </p:cNvSpPr>
          <p:nvPr/>
        </p:nvSpPr>
        <p:spPr bwMode="auto">
          <a:xfrm>
            <a:off x="431482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7" name="Rectangle 361"/>
          <p:cNvSpPr>
            <a:spLocks noChangeArrowheads="1"/>
          </p:cNvSpPr>
          <p:nvPr/>
        </p:nvSpPr>
        <p:spPr bwMode="auto">
          <a:xfrm>
            <a:off x="49672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8" name="Rectangle 362"/>
          <p:cNvSpPr>
            <a:spLocks noChangeArrowheads="1"/>
          </p:cNvSpPr>
          <p:nvPr/>
        </p:nvSpPr>
        <p:spPr bwMode="auto">
          <a:xfrm>
            <a:off x="5305425" y="25955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39" name="Rectangle 363"/>
          <p:cNvSpPr>
            <a:spLocks noChangeArrowheads="1"/>
          </p:cNvSpPr>
          <p:nvPr/>
        </p:nvSpPr>
        <p:spPr bwMode="auto">
          <a:xfrm>
            <a:off x="3976688" y="25955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0" name="Rectangle 364"/>
          <p:cNvSpPr>
            <a:spLocks noChangeArrowheads="1"/>
          </p:cNvSpPr>
          <p:nvPr/>
        </p:nvSpPr>
        <p:spPr bwMode="auto">
          <a:xfrm>
            <a:off x="6962775" y="29432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1" name="Rectangle 365"/>
          <p:cNvSpPr>
            <a:spLocks noChangeArrowheads="1"/>
          </p:cNvSpPr>
          <p:nvPr/>
        </p:nvSpPr>
        <p:spPr bwMode="auto">
          <a:xfrm>
            <a:off x="6962775" y="3286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2" name="Rectangle 366"/>
          <p:cNvSpPr>
            <a:spLocks noChangeArrowheads="1"/>
          </p:cNvSpPr>
          <p:nvPr/>
        </p:nvSpPr>
        <p:spPr bwMode="auto">
          <a:xfrm>
            <a:off x="6962775" y="3629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3" name="Rectangle 367"/>
          <p:cNvSpPr>
            <a:spLocks noChangeArrowheads="1"/>
          </p:cNvSpPr>
          <p:nvPr/>
        </p:nvSpPr>
        <p:spPr bwMode="auto">
          <a:xfrm>
            <a:off x="6962775" y="39671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4" name="Rectangle 368"/>
          <p:cNvSpPr>
            <a:spLocks noChangeArrowheads="1"/>
          </p:cNvSpPr>
          <p:nvPr/>
        </p:nvSpPr>
        <p:spPr bwMode="auto">
          <a:xfrm>
            <a:off x="6962775" y="4291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5" name="Rectangle 369"/>
          <p:cNvSpPr>
            <a:spLocks noChangeArrowheads="1"/>
          </p:cNvSpPr>
          <p:nvPr/>
        </p:nvSpPr>
        <p:spPr bwMode="auto">
          <a:xfrm>
            <a:off x="6962775" y="4600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6" name="Rectangle 370"/>
          <p:cNvSpPr>
            <a:spLocks noChangeArrowheads="1"/>
          </p:cNvSpPr>
          <p:nvPr/>
        </p:nvSpPr>
        <p:spPr bwMode="auto">
          <a:xfrm>
            <a:off x="6962775" y="4943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7" name="Rectangle 371"/>
          <p:cNvSpPr>
            <a:spLocks noChangeArrowheads="1"/>
          </p:cNvSpPr>
          <p:nvPr/>
        </p:nvSpPr>
        <p:spPr bwMode="auto">
          <a:xfrm>
            <a:off x="6962775" y="52863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8" name="Rectangle 372"/>
          <p:cNvSpPr>
            <a:spLocks noChangeArrowheads="1"/>
          </p:cNvSpPr>
          <p:nvPr/>
        </p:nvSpPr>
        <p:spPr bwMode="auto">
          <a:xfrm>
            <a:off x="6962775" y="5624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49" name="Rectangle 373"/>
          <p:cNvSpPr>
            <a:spLocks noChangeArrowheads="1"/>
          </p:cNvSpPr>
          <p:nvPr/>
        </p:nvSpPr>
        <p:spPr bwMode="auto">
          <a:xfrm>
            <a:off x="6962775" y="59483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50" name="Rectangle 374"/>
          <p:cNvSpPr>
            <a:spLocks noChangeArrowheads="1"/>
          </p:cNvSpPr>
          <p:nvPr/>
        </p:nvSpPr>
        <p:spPr bwMode="auto">
          <a:xfrm>
            <a:off x="6962775" y="62912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151" name="Rectangle 375"/>
          <p:cNvSpPr>
            <a:spLocks noChangeArrowheads="1"/>
          </p:cNvSpPr>
          <p:nvPr/>
        </p:nvSpPr>
        <p:spPr bwMode="auto">
          <a:xfrm>
            <a:off x="6962775" y="26050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Homotopic Transformation</a:t>
            </a:r>
          </a:p>
        </p:txBody>
      </p:sp>
      <p:sp>
        <p:nvSpPr>
          <p:cNvPr id="208127" name="Rectangle 255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Homotopic tree</a:t>
            </a:r>
          </a:p>
        </p:txBody>
      </p:sp>
      <p:sp>
        <p:nvSpPr>
          <p:cNvPr id="208128" name="Rectangle 256"/>
          <p:cNvSpPr>
            <a:spLocks noChangeArrowheads="1"/>
          </p:cNvSpPr>
          <p:nvPr/>
        </p:nvSpPr>
        <p:spPr bwMode="auto">
          <a:xfrm>
            <a:off x="685800" y="1981200"/>
            <a:ext cx="3505200" cy="2590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29" name="Oval 257"/>
          <p:cNvSpPr>
            <a:spLocks noChangeArrowheads="1"/>
          </p:cNvSpPr>
          <p:nvPr/>
        </p:nvSpPr>
        <p:spPr bwMode="auto">
          <a:xfrm>
            <a:off x="990600" y="2286000"/>
            <a:ext cx="990600" cy="1676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0" name="Oval 258"/>
          <p:cNvSpPr>
            <a:spLocks noChangeArrowheads="1"/>
          </p:cNvSpPr>
          <p:nvPr/>
        </p:nvSpPr>
        <p:spPr bwMode="auto">
          <a:xfrm>
            <a:off x="1314450" y="2614613"/>
            <a:ext cx="381000" cy="6858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1" name="Oval 259"/>
          <p:cNvSpPr>
            <a:spLocks noChangeArrowheads="1"/>
          </p:cNvSpPr>
          <p:nvPr/>
        </p:nvSpPr>
        <p:spPr bwMode="auto">
          <a:xfrm>
            <a:off x="1447800" y="27432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2" name="Oval 260"/>
          <p:cNvSpPr>
            <a:spLocks noChangeArrowheads="1"/>
          </p:cNvSpPr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4" name="Rectangle 262"/>
          <p:cNvSpPr>
            <a:spLocks noChangeArrowheads="1"/>
          </p:cNvSpPr>
          <p:nvPr/>
        </p:nvSpPr>
        <p:spPr bwMode="auto">
          <a:xfrm>
            <a:off x="1295400" y="3429000"/>
            <a:ext cx="3810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5" name="Rectangle 263"/>
          <p:cNvSpPr>
            <a:spLocks noChangeArrowheads="1"/>
          </p:cNvSpPr>
          <p:nvPr/>
        </p:nvSpPr>
        <p:spPr bwMode="auto">
          <a:xfrm>
            <a:off x="2819400" y="2667000"/>
            <a:ext cx="609600" cy="1219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6" name="Oval 264"/>
          <p:cNvSpPr>
            <a:spLocks noChangeArrowheads="1"/>
          </p:cNvSpPr>
          <p:nvPr/>
        </p:nvSpPr>
        <p:spPr bwMode="auto">
          <a:xfrm>
            <a:off x="2971800" y="30480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7" name="Rectangle 265"/>
          <p:cNvSpPr>
            <a:spLocks noChangeArrowheads="1"/>
          </p:cNvSpPr>
          <p:nvPr/>
        </p:nvSpPr>
        <p:spPr bwMode="auto">
          <a:xfrm>
            <a:off x="4648200" y="1981200"/>
            <a:ext cx="3505200" cy="2590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8" name="Rectangle 266"/>
          <p:cNvSpPr>
            <a:spLocks noChangeArrowheads="1"/>
          </p:cNvSpPr>
          <p:nvPr/>
        </p:nvSpPr>
        <p:spPr bwMode="auto">
          <a:xfrm>
            <a:off x="5105400" y="2667000"/>
            <a:ext cx="990600" cy="106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39" name="Freeform 267"/>
          <p:cNvSpPr>
            <a:spLocks/>
          </p:cNvSpPr>
          <p:nvPr/>
        </p:nvSpPr>
        <p:spPr bwMode="auto">
          <a:xfrm>
            <a:off x="4953000" y="2155825"/>
            <a:ext cx="1406525" cy="739775"/>
          </a:xfrm>
          <a:custGeom>
            <a:avLst/>
            <a:gdLst>
              <a:gd name="T0" fmla="*/ 0 w 886"/>
              <a:gd name="T1" fmla="*/ 466 h 466"/>
              <a:gd name="T2" fmla="*/ 310 w 886"/>
              <a:gd name="T3" fmla="*/ 0 h 466"/>
              <a:gd name="T4" fmla="*/ 886 w 886"/>
              <a:gd name="T5" fmla="*/ 430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86" h="466">
                <a:moveTo>
                  <a:pt x="0" y="466"/>
                </a:moveTo>
                <a:lnTo>
                  <a:pt x="310" y="0"/>
                </a:lnTo>
                <a:lnTo>
                  <a:pt x="886" y="43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0" name="Rectangle 268"/>
          <p:cNvSpPr>
            <a:spLocks noChangeArrowheads="1"/>
          </p:cNvSpPr>
          <p:nvPr/>
        </p:nvSpPr>
        <p:spPr bwMode="auto">
          <a:xfrm>
            <a:off x="5334000" y="30480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41" name="Oval 269"/>
          <p:cNvSpPr>
            <a:spLocks noChangeArrowheads="1"/>
          </p:cNvSpPr>
          <p:nvPr/>
        </p:nvSpPr>
        <p:spPr bwMode="auto">
          <a:xfrm>
            <a:off x="5724525" y="3124200"/>
            <a:ext cx="2286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42" name="Freeform 270"/>
          <p:cNvSpPr>
            <a:spLocks/>
          </p:cNvSpPr>
          <p:nvPr/>
        </p:nvSpPr>
        <p:spPr bwMode="auto">
          <a:xfrm>
            <a:off x="6400800" y="2209800"/>
            <a:ext cx="1506538" cy="1752600"/>
          </a:xfrm>
          <a:custGeom>
            <a:avLst/>
            <a:gdLst>
              <a:gd name="T0" fmla="*/ 181 w 949"/>
              <a:gd name="T1" fmla="*/ 336 h 1104"/>
              <a:gd name="T2" fmla="*/ 181 w 949"/>
              <a:gd name="T3" fmla="*/ 1104 h 1104"/>
              <a:gd name="T4" fmla="*/ 949 w 949"/>
              <a:gd name="T5" fmla="*/ 1056 h 1104"/>
              <a:gd name="T6" fmla="*/ 469 w 949"/>
              <a:gd name="T7" fmla="*/ 528 h 1104"/>
              <a:gd name="T8" fmla="*/ 421 w 949"/>
              <a:gd name="T9" fmla="*/ 1008 h 1104"/>
              <a:gd name="T10" fmla="*/ 325 w 949"/>
              <a:gd name="T11" fmla="*/ 432 h 1104"/>
              <a:gd name="T12" fmla="*/ 853 w 949"/>
              <a:gd name="T13" fmla="*/ 288 h 1104"/>
              <a:gd name="T14" fmla="*/ 325 w 949"/>
              <a:gd name="T15" fmla="*/ 0 h 1104"/>
              <a:gd name="T16" fmla="*/ 37 w 949"/>
              <a:gd name="T17" fmla="*/ 144 h 1104"/>
              <a:gd name="T18" fmla="*/ 54 w 949"/>
              <a:gd name="T19" fmla="*/ 315 h 1104"/>
              <a:gd name="T20" fmla="*/ 181 w 949"/>
              <a:gd name="T21" fmla="*/ 33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9" h="1104">
                <a:moveTo>
                  <a:pt x="181" y="336"/>
                </a:moveTo>
                <a:lnTo>
                  <a:pt x="181" y="1104"/>
                </a:lnTo>
                <a:lnTo>
                  <a:pt x="949" y="1056"/>
                </a:lnTo>
                <a:lnTo>
                  <a:pt x="469" y="528"/>
                </a:lnTo>
                <a:lnTo>
                  <a:pt x="421" y="1008"/>
                </a:lnTo>
                <a:lnTo>
                  <a:pt x="325" y="432"/>
                </a:lnTo>
                <a:lnTo>
                  <a:pt x="853" y="288"/>
                </a:lnTo>
                <a:lnTo>
                  <a:pt x="325" y="0"/>
                </a:lnTo>
                <a:cubicBezTo>
                  <a:pt x="229" y="48"/>
                  <a:pt x="107" y="63"/>
                  <a:pt x="37" y="144"/>
                </a:cubicBezTo>
                <a:cubicBezTo>
                  <a:pt x="0" y="187"/>
                  <a:pt x="54" y="315"/>
                  <a:pt x="54" y="315"/>
                </a:cubicBezTo>
                <a:lnTo>
                  <a:pt x="181" y="336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3" name="Line 271"/>
          <p:cNvSpPr>
            <a:spLocks noChangeShapeType="1"/>
          </p:cNvSpPr>
          <p:nvPr/>
        </p:nvSpPr>
        <p:spPr bwMode="auto">
          <a:xfrm flipV="1">
            <a:off x="7286625" y="2162175"/>
            <a:ext cx="762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4" name="Line 272"/>
          <p:cNvSpPr>
            <a:spLocks noChangeShapeType="1"/>
          </p:cNvSpPr>
          <p:nvPr/>
        </p:nvSpPr>
        <p:spPr bwMode="auto">
          <a:xfrm>
            <a:off x="7286625" y="2390775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5" name="Line 273"/>
          <p:cNvSpPr>
            <a:spLocks noChangeShapeType="1"/>
          </p:cNvSpPr>
          <p:nvPr/>
        </p:nvSpPr>
        <p:spPr bwMode="auto">
          <a:xfrm flipV="1">
            <a:off x="7305675" y="2162175"/>
            <a:ext cx="304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6" name="Freeform 274"/>
          <p:cNvSpPr>
            <a:spLocks/>
          </p:cNvSpPr>
          <p:nvPr/>
        </p:nvSpPr>
        <p:spPr bwMode="auto">
          <a:xfrm>
            <a:off x="6553200" y="2362200"/>
            <a:ext cx="406400" cy="177800"/>
          </a:xfrm>
          <a:custGeom>
            <a:avLst/>
            <a:gdLst>
              <a:gd name="T0" fmla="*/ 0 w 256"/>
              <a:gd name="T1" fmla="*/ 0 h 112"/>
              <a:gd name="T2" fmla="*/ 240 w 256"/>
              <a:gd name="T3" fmla="*/ 96 h 112"/>
              <a:gd name="T4" fmla="*/ 96 w 256"/>
              <a:gd name="T5" fmla="*/ 96 h 112"/>
              <a:gd name="T6" fmla="*/ 96 w 256"/>
              <a:gd name="T7" fmla="*/ 4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" h="112">
                <a:moveTo>
                  <a:pt x="0" y="0"/>
                </a:moveTo>
                <a:cubicBezTo>
                  <a:pt x="112" y="40"/>
                  <a:pt x="224" y="80"/>
                  <a:pt x="240" y="96"/>
                </a:cubicBezTo>
                <a:cubicBezTo>
                  <a:pt x="256" y="112"/>
                  <a:pt x="120" y="104"/>
                  <a:pt x="96" y="96"/>
                </a:cubicBezTo>
                <a:cubicBezTo>
                  <a:pt x="72" y="88"/>
                  <a:pt x="84" y="68"/>
                  <a:pt x="96" y="48"/>
                </a:cubicBezTo>
              </a:path>
            </a:pathLst>
          </a:cu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47" name="Text Box 275"/>
          <p:cNvSpPr txBox="1">
            <a:spLocks noChangeArrowheads="1"/>
          </p:cNvSpPr>
          <p:nvPr/>
        </p:nvSpPr>
        <p:spPr bwMode="auto">
          <a:xfrm>
            <a:off x="1828800" y="220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r1</a:t>
            </a:r>
          </a:p>
        </p:txBody>
      </p:sp>
      <p:sp>
        <p:nvSpPr>
          <p:cNvPr id="208148" name="Text Box 276"/>
          <p:cNvSpPr txBox="1">
            <a:spLocks noChangeArrowheads="1"/>
          </p:cNvSpPr>
          <p:nvPr/>
        </p:nvSpPr>
        <p:spPr bwMode="auto">
          <a:xfrm>
            <a:off x="2819400" y="220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r2</a:t>
            </a:r>
          </a:p>
        </p:txBody>
      </p:sp>
      <p:sp>
        <p:nvSpPr>
          <p:cNvPr id="208149" name="Text Box 277"/>
          <p:cNvSpPr txBox="1">
            <a:spLocks noChangeArrowheads="1"/>
          </p:cNvSpPr>
          <p:nvPr/>
        </p:nvSpPr>
        <p:spPr bwMode="auto">
          <a:xfrm>
            <a:off x="1828800" y="3810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h1</a:t>
            </a:r>
          </a:p>
        </p:txBody>
      </p:sp>
      <p:sp>
        <p:nvSpPr>
          <p:cNvPr id="208150" name="Line 278"/>
          <p:cNvSpPr>
            <a:spLocks noChangeShapeType="1"/>
          </p:cNvSpPr>
          <p:nvPr/>
        </p:nvSpPr>
        <p:spPr bwMode="auto">
          <a:xfrm flipH="1" flipV="1">
            <a:off x="1447800" y="3581400"/>
            <a:ext cx="3810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51" name="Text Box 279"/>
          <p:cNvSpPr txBox="1">
            <a:spLocks noChangeArrowheads="1"/>
          </p:cNvSpPr>
          <p:nvPr/>
        </p:nvSpPr>
        <p:spPr bwMode="auto">
          <a:xfrm>
            <a:off x="1981200" y="3124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h2</a:t>
            </a:r>
          </a:p>
        </p:txBody>
      </p:sp>
      <p:sp>
        <p:nvSpPr>
          <p:cNvPr id="208152" name="Line 280"/>
          <p:cNvSpPr>
            <a:spLocks noChangeShapeType="1"/>
          </p:cNvSpPr>
          <p:nvPr/>
        </p:nvSpPr>
        <p:spPr bwMode="auto">
          <a:xfrm flipH="1" flipV="1">
            <a:off x="1700213" y="2981325"/>
            <a:ext cx="3810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168" name="Group 296"/>
          <p:cNvGrpSpPr>
            <a:grpSpLocks/>
          </p:cNvGrpSpPr>
          <p:nvPr/>
        </p:nvGrpSpPr>
        <p:grpSpPr bwMode="auto">
          <a:xfrm>
            <a:off x="2967038" y="4800600"/>
            <a:ext cx="2303462" cy="1703388"/>
            <a:chOff x="1869" y="3024"/>
            <a:chExt cx="1451" cy="1073"/>
          </a:xfrm>
        </p:grpSpPr>
        <p:sp>
          <p:nvSpPr>
            <p:cNvPr id="208153" name="Freeform 281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4" name="Line 282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5" name="Line 283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6" name="Line 284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7" name="Line 285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58" name="Oval 286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59" name="Oval 287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0" name="Oval 288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1" name="Oval 289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2" name="Oval 290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3" name="Oval 291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4" name="Oval 292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5" name="Oval 293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Quitz: Homotopic Transformation</a:t>
            </a: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What is the relation between an element in the ith and i+1th levels?</a:t>
            </a:r>
          </a:p>
        </p:txBody>
      </p:sp>
      <p:grpSp>
        <p:nvGrpSpPr>
          <p:cNvPr id="209948" name="Group 28"/>
          <p:cNvGrpSpPr>
            <a:grpSpLocks/>
          </p:cNvGrpSpPr>
          <p:nvPr/>
        </p:nvGrpSpPr>
        <p:grpSpPr bwMode="auto">
          <a:xfrm>
            <a:off x="3276600" y="2438400"/>
            <a:ext cx="2303463" cy="1703388"/>
            <a:chOff x="1869" y="3024"/>
            <a:chExt cx="1451" cy="1073"/>
          </a:xfrm>
        </p:grpSpPr>
        <p:sp>
          <p:nvSpPr>
            <p:cNvPr id="209949" name="Freeform 29"/>
            <p:cNvSpPr>
              <a:spLocks/>
            </p:cNvSpPr>
            <p:nvPr/>
          </p:nvSpPr>
          <p:spPr bwMode="auto">
            <a:xfrm>
              <a:off x="1891" y="3051"/>
              <a:ext cx="959" cy="1015"/>
            </a:xfrm>
            <a:custGeom>
              <a:avLst/>
              <a:gdLst>
                <a:gd name="T0" fmla="*/ 0 w 959"/>
                <a:gd name="T1" fmla="*/ 1015 h 1015"/>
                <a:gd name="T2" fmla="*/ 959 w 959"/>
                <a:gd name="T3" fmla="*/ 0 h 1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9" h="1015">
                  <a:moveTo>
                    <a:pt x="0" y="1015"/>
                  </a:moveTo>
                  <a:lnTo>
                    <a:pt x="959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0" name="Line 30"/>
            <p:cNvSpPr>
              <a:spLocks noChangeShapeType="1"/>
            </p:cNvSpPr>
            <p:nvPr/>
          </p:nvSpPr>
          <p:spPr bwMode="auto">
            <a:xfrm>
              <a:off x="2850" y="3051"/>
              <a:ext cx="43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1" name="Line 31"/>
            <p:cNvSpPr>
              <a:spLocks noChangeShapeType="1"/>
            </p:cNvSpPr>
            <p:nvPr/>
          </p:nvSpPr>
          <p:spPr bwMode="auto">
            <a:xfrm>
              <a:off x="2514" y="3435"/>
              <a:ext cx="288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2" name="Line 32"/>
            <p:cNvSpPr>
              <a:spLocks noChangeShapeType="1"/>
            </p:cNvSpPr>
            <p:nvPr/>
          </p:nvSpPr>
          <p:spPr bwMode="auto">
            <a:xfrm>
              <a:off x="2226" y="3723"/>
              <a:ext cx="1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3" name="Line 33"/>
            <p:cNvSpPr>
              <a:spLocks noChangeShapeType="1"/>
            </p:cNvSpPr>
            <p:nvPr/>
          </p:nvSpPr>
          <p:spPr bwMode="auto">
            <a:xfrm flipH="1">
              <a:off x="3234" y="3435"/>
              <a:ext cx="48" cy="33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954" name="Oval 34"/>
            <p:cNvSpPr>
              <a:spLocks noChangeAspect="1" noChangeArrowheads="1"/>
            </p:cNvSpPr>
            <p:nvPr/>
          </p:nvSpPr>
          <p:spPr bwMode="auto">
            <a:xfrm>
              <a:off x="2469" y="3360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5" name="Oval 35"/>
            <p:cNvSpPr>
              <a:spLocks noChangeAspect="1" noChangeArrowheads="1"/>
            </p:cNvSpPr>
            <p:nvPr/>
          </p:nvSpPr>
          <p:spPr bwMode="auto">
            <a:xfrm>
              <a:off x="2802" y="3024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6" name="Oval 36"/>
            <p:cNvSpPr>
              <a:spLocks noChangeAspect="1" noChangeArrowheads="1"/>
            </p:cNvSpPr>
            <p:nvPr/>
          </p:nvSpPr>
          <p:spPr bwMode="auto">
            <a:xfrm>
              <a:off x="2766" y="3768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7" name="Oval 37"/>
            <p:cNvSpPr>
              <a:spLocks noChangeAspect="1" noChangeArrowheads="1"/>
            </p:cNvSpPr>
            <p:nvPr/>
          </p:nvSpPr>
          <p:spPr bwMode="auto">
            <a:xfrm>
              <a:off x="2322" y="4011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8" name="Oval 38"/>
            <p:cNvSpPr>
              <a:spLocks noChangeAspect="1" noChangeArrowheads="1"/>
            </p:cNvSpPr>
            <p:nvPr/>
          </p:nvSpPr>
          <p:spPr bwMode="auto">
            <a:xfrm>
              <a:off x="1869" y="4006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59" name="Oval 39"/>
            <p:cNvSpPr>
              <a:spLocks noChangeAspect="1" noChangeArrowheads="1"/>
            </p:cNvSpPr>
            <p:nvPr/>
          </p:nvSpPr>
          <p:spPr bwMode="auto">
            <a:xfrm>
              <a:off x="2178" y="3675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0" name="Oval 40"/>
            <p:cNvSpPr>
              <a:spLocks noChangeAspect="1" noChangeArrowheads="1"/>
            </p:cNvSpPr>
            <p:nvPr/>
          </p:nvSpPr>
          <p:spPr bwMode="auto">
            <a:xfrm>
              <a:off x="3234" y="3387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61" name="Oval 41"/>
            <p:cNvSpPr>
              <a:spLocks noChangeAspect="1" noChangeArrowheads="1"/>
            </p:cNvSpPr>
            <p:nvPr/>
          </p:nvSpPr>
          <p:spPr bwMode="auto">
            <a:xfrm>
              <a:off x="3186" y="3723"/>
              <a:ext cx="86" cy="8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</a:t>
            </a:r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 by maximal balls: locii of the centers of maximal balls completely included by the object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11986" name="Object 18"/>
          <p:cNvGraphicFramePr>
            <a:graphicFrameLocks noChangeAspect="1"/>
          </p:cNvGraphicFramePr>
          <p:nvPr/>
        </p:nvGraphicFramePr>
        <p:xfrm>
          <a:off x="1746250" y="2133600"/>
          <a:ext cx="61087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99" name="Equation" r:id="rId4" imgW="6108480" imgH="812520" progId="Equation.DSMT4">
                  <p:embed/>
                </p:oleObj>
              </mc:Choice>
              <mc:Fallback>
                <p:oleObj name="Equation" r:id="rId4" imgW="6108480" imgH="81252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0" y="2133600"/>
                        <a:ext cx="61087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87" name="Freeform 19"/>
          <p:cNvSpPr>
            <a:spLocks/>
          </p:cNvSpPr>
          <p:nvPr/>
        </p:nvSpPr>
        <p:spPr bwMode="auto">
          <a:xfrm>
            <a:off x="596900" y="2946400"/>
            <a:ext cx="6807200" cy="3492500"/>
          </a:xfrm>
          <a:custGeom>
            <a:avLst/>
            <a:gdLst>
              <a:gd name="T0" fmla="*/ 680 w 4288"/>
              <a:gd name="T1" fmla="*/ 400 h 2200"/>
              <a:gd name="T2" fmla="*/ 872 w 4288"/>
              <a:gd name="T3" fmla="*/ 976 h 2200"/>
              <a:gd name="T4" fmla="*/ 1928 w 4288"/>
              <a:gd name="T5" fmla="*/ 544 h 2200"/>
              <a:gd name="T6" fmla="*/ 3128 w 4288"/>
              <a:gd name="T7" fmla="*/ 448 h 2200"/>
              <a:gd name="T8" fmla="*/ 2792 w 4288"/>
              <a:gd name="T9" fmla="*/ 976 h 2200"/>
              <a:gd name="T10" fmla="*/ 3656 w 4288"/>
              <a:gd name="T11" fmla="*/ 560 h 2200"/>
              <a:gd name="T12" fmla="*/ 4232 w 4288"/>
              <a:gd name="T13" fmla="*/ 736 h 2200"/>
              <a:gd name="T14" fmla="*/ 3320 w 4288"/>
              <a:gd name="T15" fmla="*/ 976 h 2200"/>
              <a:gd name="T16" fmla="*/ 3560 w 4288"/>
              <a:gd name="T17" fmla="*/ 1504 h 2200"/>
              <a:gd name="T18" fmla="*/ 2264 w 4288"/>
              <a:gd name="T19" fmla="*/ 1792 h 2200"/>
              <a:gd name="T20" fmla="*/ 1688 w 4288"/>
              <a:gd name="T21" fmla="*/ 1360 h 2200"/>
              <a:gd name="T22" fmla="*/ 2312 w 4288"/>
              <a:gd name="T23" fmla="*/ 1120 h 2200"/>
              <a:gd name="T24" fmla="*/ 728 w 4288"/>
              <a:gd name="T25" fmla="*/ 1216 h 2200"/>
              <a:gd name="T26" fmla="*/ 680 w 4288"/>
              <a:gd name="T27" fmla="*/ 2128 h 2200"/>
              <a:gd name="T28" fmla="*/ 56 w 4288"/>
              <a:gd name="T29" fmla="*/ 1648 h 2200"/>
              <a:gd name="T30" fmla="*/ 344 w 4288"/>
              <a:gd name="T31" fmla="*/ 1504 h 2200"/>
              <a:gd name="T32" fmla="*/ 296 w 4288"/>
              <a:gd name="T33" fmla="*/ 496 h 2200"/>
              <a:gd name="T34" fmla="*/ 632 w 4288"/>
              <a:gd name="T35" fmla="*/ 16 h 2200"/>
              <a:gd name="T36" fmla="*/ 680 w 4288"/>
              <a:gd name="T37" fmla="*/ 400 h 2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88" h="2200">
                <a:moveTo>
                  <a:pt x="680" y="400"/>
                </a:moveTo>
                <a:cubicBezTo>
                  <a:pt x="720" y="560"/>
                  <a:pt x="664" y="952"/>
                  <a:pt x="872" y="976"/>
                </a:cubicBezTo>
                <a:cubicBezTo>
                  <a:pt x="1080" y="1000"/>
                  <a:pt x="1552" y="632"/>
                  <a:pt x="1928" y="544"/>
                </a:cubicBezTo>
                <a:cubicBezTo>
                  <a:pt x="2304" y="456"/>
                  <a:pt x="2984" y="376"/>
                  <a:pt x="3128" y="448"/>
                </a:cubicBezTo>
                <a:cubicBezTo>
                  <a:pt x="3272" y="520"/>
                  <a:pt x="2704" y="957"/>
                  <a:pt x="2792" y="976"/>
                </a:cubicBezTo>
                <a:cubicBezTo>
                  <a:pt x="2880" y="995"/>
                  <a:pt x="3416" y="600"/>
                  <a:pt x="3656" y="560"/>
                </a:cubicBezTo>
                <a:cubicBezTo>
                  <a:pt x="3896" y="520"/>
                  <a:pt x="4288" y="667"/>
                  <a:pt x="4232" y="736"/>
                </a:cubicBezTo>
                <a:cubicBezTo>
                  <a:pt x="4176" y="805"/>
                  <a:pt x="3432" y="848"/>
                  <a:pt x="3320" y="976"/>
                </a:cubicBezTo>
                <a:cubicBezTo>
                  <a:pt x="3208" y="1104"/>
                  <a:pt x="3736" y="1368"/>
                  <a:pt x="3560" y="1504"/>
                </a:cubicBezTo>
                <a:cubicBezTo>
                  <a:pt x="3384" y="1640"/>
                  <a:pt x="2576" y="1816"/>
                  <a:pt x="2264" y="1792"/>
                </a:cubicBezTo>
                <a:cubicBezTo>
                  <a:pt x="1952" y="1768"/>
                  <a:pt x="1680" y="1472"/>
                  <a:pt x="1688" y="1360"/>
                </a:cubicBezTo>
                <a:cubicBezTo>
                  <a:pt x="1696" y="1248"/>
                  <a:pt x="2472" y="1144"/>
                  <a:pt x="2312" y="1120"/>
                </a:cubicBezTo>
                <a:cubicBezTo>
                  <a:pt x="2152" y="1096"/>
                  <a:pt x="1000" y="1048"/>
                  <a:pt x="728" y="1216"/>
                </a:cubicBezTo>
                <a:cubicBezTo>
                  <a:pt x="456" y="1384"/>
                  <a:pt x="792" y="2056"/>
                  <a:pt x="680" y="2128"/>
                </a:cubicBezTo>
                <a:cubicBezTo>
                  <a:pt x="568" y="2200"/>
                  <a:pt x="112" y="1752"/>
                  <a:pt x="56" y="1648"/>
                </a:cubicBezTo>
                <a:cubicBezTo>
                  <a:pt x="0" y="1544"/>
                  <a:pt x="304" y="1696"/>
                  <a:pt x="344" y="1504"/>
                </a:cubicBezTo>
                <a:cubicBezTo>
                  <a:pt x="384" y="1312"/>
                  <a:pt x="248" y="744"/>
                  <a:pt x="296" y="496"/>
                </a:cubicBezTo>
                <a:cubicBezTo>
                  <a:pt x="344" y="248"/>
                  <a:pt x="568" y="32"/>
                  <a:pt x="632" y="16"/>
                </a:cubicBezTo>
                <a:cubicBezTo>
                  <a:pt x="696" y="0"/>
                  <a:pt x="640" y="240"/>
                  <a:pt x="680" y="400"/>
                </a:cubicBez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88" name="Oval 20"/>
          <p:cNvSpPr>
            <a:spLocks noChangeArrowheads="1"/>
          </p:cNvSpPr>
          <p:nvPr/>
        </p:nvSpPr>
        <p:spPr bwMode="auto">
          <a:xfrm>
            <a:off x="4267200" y="5105400"/>
            <a:ext cx="8382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0" name="Oval 22"/>
          <p:cNvSpPr>
            <a:spLocks noChangeArrowheads="1"/>
          </p:cNvSpPr>
          <p:nvPr/>
        </p:nvSpPr>
        <p:spPr bwMode="auto">
          <a:xfrm>
            <a:off x="64008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1" name="Oval 23"/>
          <p:cNvSpPr>
            <a:spLocks noChangeAspect="1" noChangeArrowheads="1"/>
          </p:cNvSpPr>
          <p:nvPr/>
        </p:nvSpPr>
        <p:spPr bwMode="auto">
          <a:xfrm>
            <a:off x="3429000" y="3838575"/>
            <a:ext cx="4572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5" name="Oval 27"/>
          <p:cNvSpPr>
            <a:spLocks noChangeAspect="1" noChangeArrowheads="1"/>
          </p:cNvSpPr>
          <p:nvPr/>
        </p:nvSpPr>
        <p:spPr bwMode="auto">
          <a:xfrm>
            <a:off x="4229100" y="3662363"/>
            <a:ext cx="914400" cy="9144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6" name="Oval 28"/>
          <p:cNvSpPr>
            <a:spLocks noChangeAspect="1" noChangeArrowheads="1"/>
          </p:cNvSpPr>
          <p:nvPr/>
        </p:nvSpPr>
        <p:spPr bwMode="auto">
          <a:xfrm>
            <a:off x="1095375" y="3324225"/>
            <a:ext cx="609600" cy="6096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1997" name="Oval 29"/>
          <p:cNvSpPr>
            <a:spLocks noChangeAspect="1" noChangeArrowheads="1"/>
          </p:cNvSpPr>
          <p:nvPr/>
        </p:nvSpPr>
        <p:spPr bwMode="auto">
          <a:xfrm>
            <a:off x="5715000" y="5214938"/>
            <a:ext cx="290513" cy="290512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1026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</a:t>
            </a:r>
          </a:p>
        </p:txBody>
      </p:sp>
      <p:sp>
        <p:nvSpPr>
          <p:cNvPr id="222211" name="Rectangle 1027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Matlab Demo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HW: Write an algorithm using morphologic operators to retrieve back the portions of the GOOD curves lost during pruning</a:t>
            </a:r>
          </a:p>
        </p:txBody>
      </p:sp>
      <p:sp>
        <p:nvSpPr>
          <p:cNvPr id="222213" name="Freeform 1029"/>
          <p:cNvSpPr>
            <a:spLocks/>
          </p:cNvSpPr>
          <p:nvPr/>
        </p:nvSpPr>
        <p:spPr bwMode="auto">
          <a:xfrm>
            <a:off x="596900" y="2946400"/>
            <a:ext cx="6807200" cy="3492500"/>
          </a:xfrm>
          <a:custGeom>
            <a:avLst/>
            <a:gdLst>
              <a:gd name="T0" fmla="*/ 680 w 4288"/>
              <a:gd name="T1" fmla="*/ 400 h 2200"/>
              <a:gd name="T2" fmla="*/ 872 w 4288"/>
              <a:gd name="T3" fmla="*/ 976 h 2200"/>
              <a:gd name="T4" fmla="*/ 1928 w 4288"/>
              <a:gd name="T5" fmla="*/ 544 h 2200"/>
              <a:gd name="T6" fmla="*/ 3128 w 4288"/>
              <a:gd name="T7" fmla="*/ 448 h 2200"/>
              <a:gd name="T8" fmla="*/ 2792 w 4288"/>
              <a:gd name="T9" fmla="*/ 976 h 2200"/>
              <a:gd name="T10" fmla="*/ 3656 w 4288"/>
              <a:gd name="T11" fmla="*/ 560 h 2200"/>
              <a:gd name="T12" fmla="*/ 4232 w 4288"/>
              <a:gd name="T13" fmla="*/ 736 h 2200"/>
              <a:gd name="T14" fmla="*/ 3320 w 4288"/>
              <a:gd name="T15" fmla="*/ 976 h 2200"/>
              <a:gd name="T16" fmla="*/ 3560 w 4288"/>
              <a:gd name="T17" fmla="*/ 1504 h 2200"/>
              <a:gd name="T18" fmla="*/ 2264 w 4288"/>
              <a:gd name="T19" fmla="*/ 1792 h 2200"/>
              <a:gd name="T20" fmla="*/ 1688 w 4288"/>
              <a:gd name="T21" fmla="*/ 1360 h 2200"/>
              <a:gd name="T22" fmla="*/ 2312 w 4288"/>
              <a:gd name="T23" fmla="*/ 1120 h 2200"/>
              <a:gd name="T24" fmla="*/ 728 w 4288"/>
              <a:gd name="T25" fmla="*/ 1216 h 2200"/>
              <a:gd name="T26" fmla="*/ 680 w 4288"/>
              <a:gd name="T27" fmla="*/ 2128 h 2200"/>
              <a:gd name="T28" fmla="*/ 56 w 4288"/>
              <a:gd name="T29" fmla="*/ 1648 h 2200"/>
              <a:gd name="T30" fmla="*/ 344 w 4288"/>
              <a:gd name="T31" fmla="*/ 1504 h 2200"/>
              <a:gd name="T32" fmla="*/ 296 w 4288"/>
              <a:gd name="T33" fmla="*/ 496 h 2200"/>
              <a:gd name="T34" fmla="*/ 632 w 4288"/>
              <a:gd name="T35" fmla="*/ 16 h 2200"/>
              <a:gd name="T36" fmla="*/ 680 w 4288"/>
              <a:gd name="T37" fmla="*/ 400 h 2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288" h="2200">
                <a:moveTo>
                  <a:pt x="680" y="400"/>
                </a:moveTo>
                <a:cubicBezTo>
                  <a:pt x="720" y="560"/>
                  <a:pt x="664" y="952"/>
                  <a:pt x="872" y="976"/>
                </a:cubicBezTo>
                <a:cubicBezTo>
                  <a:pt x="1080" y="1000"/>
                  <a:pt x="1552" y="632"/>
                  <a:pt x="1928" y="544"/>
                </a:cubicBezTo>
                <a:cubicBezTo>
                  <a:pt x="2304" y="456"/>
                  <a:pt x="2984" y="376"/>
                  <a:pt x="3128" y="448"/>
                </a:cubicBezTo>
                <a:cubicBezTo>
                  <a:pt x="3272" y="520"/>
                  <a:pt x="2704" y="957"/>
                  <a:pt x="2792" y="976"/>
                </a:cubicBezTo>
                <a:cubicBezTo>
                  <a:pt x="2880" y="995"/>
                  <a:pt x="3416" y="600"/>
                  <a:pt x="3656" y="560"/>
                </a:cubicBezTo>
                <a:cubicBezTo>
                  <a:pt x="3896" y="520"/>
                  <a:pt x="4288" y="667"/>
                  <a:pt x="4232" y="736"/>
                </a:cubicBezTo>
                <a:cubicBezTo>
                  <a:pt x="4176" y="805"/>
                  <a:pt x="3432" y="848"/>
                  <a:pt x="3320" y="976"/>
                </a:cubicBezTo>
                <a:cubicBezTo>
                  <a:pt x="3208" y="1104"/>
                  <a:pt x="3736" y="1368"/>
                  <a:pt x="3560" y="1504"/>
                </a:cubicBezTo>
                <a:cubicBezTo>
                  <a:pt x="3384" y="1640"/>
                  <a:pt x="2576" y="1816"/>
                  <a:pt x="2264" y="1792"/>
                </a:cubicBezTo>
                <a:cubicBezTo>
                  <a:pt x="1952" y="1768"/>
                  <a:pt x="1680" y="1472"/>
                  <a:pt x="1688" y="1360"/>
                </a:cubicBezTo>
                <a:cubicBezTo>
                  <a:pt x="1696" y="1248"/>
                  <a:pt x="2472" y="1144"/>
                  <a:pt x="2312" y="1120"/>
                </a:cubicBezTo>
                <a:cubicBezTo>
                  <a:pt x="2152" y="1096"/>
                  <a:pt x="1000" y="1048"/>
                  <a:pt x="728" y="1216"/>
                </a:cubicBezTo>
                <a:cubicBezTo>
                  <a:pt x="456" y="1384"/>
                  <a:pt x="792" y="2056"/>
                  <a:pt x="680" y="2128"/>
                </a:cubicBezTo>
                <a:cubicBezTo>
                  <a:pt x="568" y="2200"/>
                  <a:pt x="112" y="1752"/>
                  <a:pt x="56" y="1648"/>
                </a:cubicBezTo>
                <a:cubicBezTo>
                  <a:pt x="0" y="1544"/>
                  <a:pt x="304" y="1696"/>
                  <a:pt x="344" y="1504"/>
                </a:cubicBezTo>
                <a:cubicBezTo>
                  <a:pt x="384" y="1312"/>
                  <a:pt x="248" y="744"/>
                  <a:pt x="296" y="496"/>
                </a:cubicBezTo>
                <a:cubicBezTo>
                  <a:pt x="344" y="248"/>
                  <a:pt x="568" y="32"/>
                  <a:pt x="632" y="16"/>
                </a:cubicBezTo>
                <a:cubicBezTo>
                  <a:pt x="696" y="0"/>
                  <a:pt x="640" y="240"/>
                  <a:pt x="680" y="400"/>
                </a:cubicBezTo>
                <a:close/>
              </a:path>
            </a:pathLst>
          </a:cu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4" name="Oval 1030"/>
          <p:cNvSpPr>
            <a:spLocks noChangeArrowheads="1"/>
          </p:cNvSpPr>
          <p:nvPr/>
        </p:nvSpPr>
        <p:spPr bwMode="auto">
          <a:xfrm>
            <a:off x="4267200" y="5105400"/>
            <a:ext cx="8382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5" name="Oval 1031"/>
          <p:cNvSpPr>
            <a:spLocks noChangeArrowheads="1"/>
          </p:cNvSpPr>
          <p:nvPr/>
        </p:nvSpPr>
        <p:spPr bwMode="auto">
          <a:xfrm>
            <a:off x="6400800" y="3886200"/>
            <a:ext cx="3048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6" name="Oval 1032"/>
          <p:cNvSpPr>
            <a:spLocks noChangeAspect="1" noChangeArrowheads="1"/>
          </p:cNvSpPr>
          <p:nvPr/>
        </p:nvSpPr>
        <p:spPr bwMode="auto">
          <a:xfrm>
            <a:off x="3429000" y="3838575"/>
            <a:ext cx="4572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7" name="Oval 1033"/>
          <p:cNvSpPr>
            <a:spLocks noChangeAspect="1" noChangeArrowheads="1"/>
          </p:cNvSpPr>
          <p:nvPr/>
        </p:nvSpPr>
        <p:spPr bwMode="auto">
          <a:xfrm>
            <a:off x="4229100" y="3662363"/>
            <a:ext cx="914400" cy="9144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8" name="Oval 1034"/>
          <p:cNvSpPr>
            <a:spLocks noChangeAspect="1" noChangeArrowheads="1"/>
          </p:cNvSpPr>
          <p:nvPr/>
        </p:nvSpPr>
        <p:spPr bwMode="auto">
          <a:xfrm>
            <a:off x="1095375" y="3324225"/>
            <a:ext cx="609600" cy="6096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19" name="Oval 1035"/>
          <p:cNvSpPr>
            <a:spLocks noChangeAspect="1" noChangeArrowheads="1"/>
          </p:cNvSpPr>
          <p:nvPr/>
        </p:nvSpPr>
        <p:spPr bwMode="auto">
          <a:xfrm>
            <a:off x="5715000" y="5214938"/>
            <a:ext cx="290513" cy="290512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Example: Morphological Operation</a:t>
            </a: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Let ‘</a:t>
            </a:r>
            <a:r>
              <a:rPr lang="en-US" sz="2000" b="0">
                <a:sym typeface="Symbol" pitchFamily="18" charset="2"/>
              </a:rPr>
              <a:t>’ denote a morphological operator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2438400" y="1600200"/>
          <a:ext cx="500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4" name="Equation" r:id="rId4" imgW="5003640" imgH="406080" progId="Equation.DSMT4">
                  <p:embed/>
                </p:oleObj>
              </mc:Choice>
              <mc:Fallback>
                <p:oleObj name="Equation" r:id="rId4" imgW="5003640" imgH="406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00200"/>
                        <a:ext cx="5003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2286000" y="29718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2633663" y="3319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2286000" y="261461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3048000" y="3048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3810000" y="2819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4267200" y="3429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2667000" y="4310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1219200" y="51054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8" name="Oval 14"/>
          <p:cNvSpPr>
            <a:spLocks noChangeArrowheads="1"/>
          </p:cNvSpPr>
          <p:nvPr/>
        </p:nvSpPr>
        <p:spPr bwMode="auto">
          <a:xfrm>
            <a:off x="1266825" y="5153025"/>
            <a:ext cx="155575" cy="155575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9" name="Rectangle 15"/>
          <p:cNvSpPr>
            <a:spLocks noChangeArrowheads="1"/>
          </p:cNvSpPr>
          <p:nvPr/>
        </p:nvSpPr>
        <p:spPr bwMode="auto">
          <a:xfrm>
            <a:off x="2314575" y="43100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0" name="Rectangle 16"/>
          <p:cNvSpPr>
            <a:spLocks noChangeArrowheads="1"/>
          </p:cNvSpPr>
          <p:nvPr/>
        </p:nvSpPr>
        <p:spPr bwMode="auto">
          <a:xfrm>
            <a:off x="3009900" y="4310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1" name="Rectangle 17"/>
          <p:cNvSpPr>
            <a:spLocks noChangeArrowheads="1"/>
          </p:cNvSpPr>
          <p:nvPr/>
        </p:nvSpPr>
        <p:spPr bwMode="auto">
          <a:xfrm>
            <a:off x="4267200" y="4648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2" name="Rectangle 18"/>
          <p:cNvSpPr>
            <a:spLocks noChangeArrowheads="1"/>
          </p:cNvSpPr>
          <p:nvPr/>
        </p:nvSpPr>
        <p:spPr bwMode="auto">
          <a:xfrm>
            <a:off x="2667000" y="465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3" name="Rectangle 19"/>
          <p:cNvSpPr>
            <a:spLocks noChangeArrowheads="1"/>
          </p:cNvSpPr>
          <p:nvPr/>
        </p:nvSpPr>
        <p:spPr bwMode="auto">
          <a:xfrm>
            <a:off x="2314575" y="46529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4" name="Rectangle 20"/>
          <p:cNvSpPr>
            <a:spLocks noChangeArrowheads="1"/>
          </p:cNvSpPr>
          <p:nvPr/>
        </p:nvSpPr>
        <p:spPr bwMode="auto">
          <a:xfrm>
            <a:off x="3009900" y="465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5" name="Rectangle 21"/>
          <p:cNvSpPr>
            <a:spLocks noChangeArrowheads="1"/>
          </p:cNvSpPr>
          <p:nvPr/>
        </p:nvSpPr>
        <p:spPr bwMode="auto">
          <a:xfrm>
            <a:off x="2667000" y="49958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6" name="Rectangle 22"/>
          <p:cNvSpPr>
            <a:spLocks noChangeArrowheads="1"/>
          </p:cNvSpPr>
          <p:nvPr/>
        </p:nvSpPr>
        <p:spPr bwMode="auto">
          <a:xfrm>
            <a:off x="2314575" y="4995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7" name="Rectangle 23"/>
          <p:cNvSpPr>
            <a:spLocks noChangeArrowheads="1"/>
          </p:cNvSpPr>
          <p:nvPr/>
        </p:nvSpPr>
        <p:spPr bwMode="auto">
          <a:xfrm>
            <a:off x="3009900" y="49958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8" name="Rectangle 24"/>
          <p:cNvSpPr>
            <a:spLocks noChangeArrowheads="1"/>
          </p:cNvSpPr>
          <p:nvPr/>
        </p:nvSpPr>
        <p:spPr bwMode="auto">
          <a:xfrm>
            <a:off x="2667000" y="53340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69" name="Rectangle 25"/>
          <p:cNvSpPr>
            <a:spLocks noChangeArrowheads="1"/>
          </p:cNvSpPr>
          <p:nvPr/>
        </p:nvSpPr>
        <p:spPr bwMode="auto">
          <a:xfrm>
            <a:off x="2314575" y="5334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0" name="Rectangle 26"/>
          <p:cNvSpPr>
            <a:spLocks noChangeArrowheads="1"/>
          </p:cNvSpPr>
          <p:nvPr/>
        </p:nvSpPr>
        <p:spPr bwMode="auto">
          <a:xfrm>
            <a:off x="3009900" y="5334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1" name="Rectangle 27"/>
          <p:cNvSpPr>
            <a:spLocks noChangeArrowheads="1"/>
          </p:cNvSpPr>
          <p:nvPr/>
        </p:nvSpPr>
        <p:spPr bwMode="auto">
          <a:xfrm>
            <a:off x="2667000" y="5672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2" name="Rectangle 28"/>
          <p:cNvSpPr>
            <a:spLocks noChangeArrowheads="1"/>
          </p:cNvSpPr>
          <p:nvPr/>
        </p:nvSpPr>
        <p:spPr bwMode="auto">
          <a:xfrm>
            <a:off x="2314575" y="5672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3" name="Rectangle 29"/>
          <p:cNvSpPr>
            <a:spLocks noChangeArrowheads="1"/>
          </p:cNvSpPr>
          <p:nvPr/>
        </p:nvSpPr>
        <p:spPr bwMode="auto">
          <a:xfrm>
            <a:off x="3009900" y="5672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4" name="Rectangle 30"/>
          <p:cNvSpPr>
            <a:spLocks noChangeArrowheads="1"/>
          </p:cNvSpPr>
          <p:nvPr/>
        </p:nvSpPr>
        <p:spPr bwMode="auto">
          <a:xfrm>
            <a:off x="3362325" y="43100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5" name="Rectangle 31"/>
          <p:cNvSpPr>
            <a:spLocks noChangeArrowheads="1"/>
          </p:cNvSpPr>
          <p:nvPr/>
        </p:nvSpPr>
        <p:spPr bwMode="auto">
          <a:xfrm>
            <a:off x="3362325" y="46529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6" name="Rectangle 32"/>
          <p:cNvSpPr>
            <a:spLocks noChangeArrowheads="1"/>
          </p:cNvSpPr>
          <p:nvPr/>
        </p:nvSpPr>
        <p:spPr bwMode="auto">
          <a:xfrm>
            <a:off x="3362325" y="49958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7" name="Rectangle 33"/>
          <p:cNvSpPr>
            <a:spLocks noChangeArrowheads="1"/>
          </p:cNvSpPr>
          <p:nvPr/>
        </p:nvSpPr>
        <p:spPr bwMode="auto">
          <a:xfrm>
            <a:off x="3362325" y="53340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8" name="Rectangle 34"/>
          <p:cNvSpPr>
            <a:spLocks noChangeArrowheads="1"/>
          </p:cNvSpPr>
          <p:nvPr/>
        </p:nvSpPr>
        <p:spPr bwMode="auto">
          <a:xfrm>
            <a:off x="3362325" y="5672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79" name="Oval 35"/>
          <p:cNvSpPr>
            <a:spLocks noChangeArrowheads="1"/>
          </p:cNvSpPr>
          <p:nvPr/>
        </p:nvSpPr>
        <p:spPr bwMode="auto">
          <a:xfrm>
            <a:off x="2376488" y="57292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80" name="Rectangle 36"/>
          <p:cNvSpPr>
            <a:spLocks noChangeArrowheads="1"/>
          </p:cNvSpPr>
          <p:nvPr/>
        </p:nvSpPr>
        <p:spPr bwMode="auto">
          <a:xfrm>
            <a:off x="3657600" y="3276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81" name="Rectangle 37"/>
          <p:cNvSpPr>
            <a:spLocks noChangeArrowheads="1"/>
          </p:cNvSpPr>
          <p:nvPr/>
        </p:nvSpPr>
        <p:spPr bwMode="auto">
          <a:xfrm>
            <a:off x="4619625" y="46482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82" name="Oval 38"/>
          <p:cNvSpPr>
            <a:spLocks noChangeArrowheads="1"/>
          </p:cNvSpPr>
          <p:nvPr/>
        </p:nvSpPr>
        <p:spPr bwMode="auto">
          <a:xfrm>
            <a:off x="4329113" y="47244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Skeletonization and Pruning</a:t>
            </a: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Skeletonization preserves both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End points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Topology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Pruning preserves only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Topology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60108" name="Freeform 12"/>
          <p:cNvSpPr>
            <a:spLocks/>
          </p:cNvSpPr>
          <p:nvPr/>
        </p:nvSpPr>
        <p:spPr bwMode="auto">
          <a:xfrm>
            <a:off x="3810000" y="3733800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09" name="Line 13"/>
          <p:cNvSpPr>
            <a:spLocks noChangeShapeType="1"/>
          </p:cNvSpPr>
          <p:nvPr/>
        </p:nvSpPr>
        <p:spPr bwMode="auto">
          <a:xfrm flipH="1">
            <a:off x="5029200" y="5305425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0" name="Line 14"/>
          <p:cNvSpPr>
            <a:spLocks noChangeShapeType="1"/>
          </p:cNvSpPr>
          <p:nvPr/>
        </p:nvSpPr>
        <p:spPr bwMode="auto">
          <a:xfrm flipH="1">
            <a:off x="5886450" y="460375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1" name="Line 15"/>
          <p:cNvSpPr>
            <a:spLocks noChangeShapeType="1"/>
          </p:cNvSpPr>
          <p:nvPr/>
        </p:nvSpPr>
        <p:spPr bwMode="auto">
          <a:xfrm>
            <a:off x="3962400" y="44958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2" name="Line 16"/>
          <p:cNvSpPr>
            <a:spLocks noChangeShapeType="1"/>
          </p:cNvSpPr>
          <p:nvPr/>
        </p:nvSpPr>
        <p:spPr bwMode="auto">
          <a:xfrm flipH="1">
            <a:off x="3733800" y="50292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3" name="Line 17"/>
          <p:cNvSpPr>
            <a:spLocks noChangeShapeType="1"/>
          </p:cNvSpPr>
          <p:nvPr/>
        </p:nvSpPr>
        <p:spPr bwMode="auto">
          <a:xfrm flipV="1">
            <a:off x="5486400" y="5245100"/>
            <a:ext cx="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4" name="Line 18"/>
          <p:cNvSpPr>
            <a:spLocks noChangeShapeType="1"/>
          </p:cNvSpPr>
          <p:nvPr/>
        </p:nvSpPr>
        <p:spPr bwMode="auto">
          <a:xfrm flipH="1">
            <a:off x="4419600" y="5257800"/>
            <a:ext cx="76200" cy="152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5" name="Freeform 19"/>
          <p:cNvSpPr>
            <a:spLocks/>
          </p:cNvSpPr>
          <p:nvPr/>
        </p:nvSpPr>
        <p:spPr bwMode="auto">
          <a:xfrm>
            <a:off x="685800" y="3733800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6" name="Line 20"/>
          <p:cNvSpPr>
            <a:spLocks noChangeShapeType="1"/>
          </p:cNvSpPr>
          <p:nvPr/>
        </p:nvSpPr>
        <p:spPr bwMode="auto">
          <a:xfrm flipH="1">
            <a:off x="1905000" y="5305425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7" name="Line 21"/>
          <p:cNvSpPr>
            <a:spLocks noChangeShapeType="1"/>
          </p:cNvSpPr>
          <p:nvPr/>
        </p:nvSpPr>
        <p:spPr bwMode="auto">
          <a:xfrm flipH="1">
            <a:off x="2762250" y="460375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8" name="Line 22"/>
          <p:cNvSpPr>
            <a:spLocks noChangeShapeType="1"/>
          </p:cNvSpPr>
          <p:nvPr/>
        </p:nvSpPr>
        <p:spPr bwMode="auto">
          <a:xfrm>
            <a:off x="838200" y="4495800"/>
            <a:ext cx="7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19" name="Line 23"/>
          <p:cNvSpPr>
            <a:spLocks noChangeShapeType="1"/>
          </p:cNvSpPr>
          <p:nvPr/>
        </p:nvSpPr>
        <p:spPr bwMode="auto">
          <a:xfrm flipH="1">
            <a:off x="609600" y="50292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0" name="Line 24"/>
          <p:cNvSpPr>
            <a:spLocks noChangeShapeType="1"/>
          </p:cNvSpPr>
          <p:nvPr/>
        </p:nvSpPr>
        <p:spPr bwMode="auto">
          <a:xfrm flipV="1">
            <a:off x="2362200" y="52451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1" name="Line 25"/>
          <p:cNvSpPr>
            <a:spLocks noChangeShapeType="1"/>
          </p:cNvSpPr>
          <p:nvPr/>
        </p:nvSpPr>
        <p:spPr bwMode="auto">
          <a:xfrm flipH="1">
            <a:off x="1295400" y="5257800"/>
            <a:ext cx="76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2" name="Freeform 26"/>
          <p:cNvSpPr>
            <a:spLocks/>
          </p:cNvSpPr>
          <p:nvPr/>
        </p:nvSpPr>
        <p:spPr bwMode="auto">
          <a:xfrm>
            <a:off x="4083050" y="3733800"/>
            <a:ext cx="31750" cy="152400"/>
          </a:xfrm>
          <a:custGeom>
            <a:avLst/>
            <a:gdLst>
              <a:gd name="T0" fmla="*/ 20 w 20"/>
              <a:gd name="T1" fmla="*/ 0 h 96"/>
              <a:gd name="T2" fmla="*/ 0 w 20"/>
              <a:gd name="T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96">
                <a:moveTo>
                  <a:pt x="20" y="0"/>
                </a:moveTo>
                <a:lnTo>
                  <a:pt x="0" y="9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3" name="Freeform 27"/>
          <p:cNvSpPr>
            <a:spLocks/>
          </p:cNvSpPr>
          <p:nvPr/>
        </p:nvSpPr>
        <p:spPr bwMode="auto">
          <a:xfrm>
            <a:off x="6026150" y="4121150"/>
            <a:ext cx="31750" cy="184150"/>
          </a:xfrm>
          <a:custGeom>
            <a:avLst/>
            <a:gdLst>
              <a:gd name="T0" fmla="*/ 0 w 20"/>
              <a:gd name="T1" fmla="*/ 0 h 116"/>
              <a:gd name="T2" fmla="*/ 20 w 20"/>
              <a:gd name="T3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116">
                <a:moveTo>
                  <a:pt x="0" y="0"/>
                </a:moveTo>
                <a:lnTo>
                  <a:pt x="20" y="11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4" name="Freeform 28"/>
          <p:cNvSpPr>
            <a:spLocks/>
          </p:cNvSpPr>
          <p:nvPr/>
        </p:nvSpPr>
        <p:spPr bwMode="auto">
          <a:xfrm>
            <a:off x="5035550" y="5981700"/>
            <a:ext cx="6350" cy="146050"/>
          </a:xfrm>
          <a:custGeom>
            <a:avLst/>
            <a:gdLst>
              <a:gd name="T0" fmla="*/ 4 w 4"/>
              <a:gd name="T1" fmla="*/ 0 h 92"/>
              <a:gd name="T2" fmla="*/ 0 w 4"/>
              <a:gd name="T3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92">
                <a:moveTo>
                  <a:pt x="4" y="0"/>
                </a:moveTo>
                <a:lnTo>
                  <a:pt x="0" y="9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5" name="Freeform 29"/>
          <p:cNvSpPr>
            <a:spLocks/>
          </p:cNvSpPr>
          <p:nvPr/>
        </p:nvSpPr>
        <p:spPr bwMode="auto">
          <a:xfrm>
            <a:off x="6477000" y="3814763"/>
            <a:ext cx="2438400" cy="1600200"/>
          </a:xfrm>
          <a:custGeom>
            <a:avLst/>
            <a:gdLst>
              <a:gd name="T0" fmla="*/ 192 w 1536"/>
              <a:gd name="T1" fmla="*/ 0 h 1008"/>
              <a:gd name="T2" fmla="*/ 0 w 1536"/>
              <a:gd name="T3" fmla="*/ 960 h 1008"/>
              <a:gd name="T4" fmla="*/ 1536 w 1536"/>
              <a:gd name="T5" fmla="*/ 1008 h 1008"/>
              <a:gd name="T6" fmla="*/ 1392 w 1536"/>
              <a:gd name="T7" fmla="*/ 24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36" h="1008">
                <a:moveTo>
                  <a:pt x="192" y="0"/>
                </a:moveTo>
                <a:lnTo>
                  <a:pt x="0" y="960"/>
                </a:lnTo>
                <a:lnTo>
                  <a:pt x="1536" y="1008"/>
                </a:lnTo>
                <a:lnTo>
                  <a:pt x="1392" y="24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26" name="Line 30"/>
          <p:cNvSpPr>
            <a:spLocks noChangeShapeType="1"/>
          </p:cNvSpPr>
          <p:nvPr/>
        </p:nvSpPr>
        <p:spPr bwMode="auto">
          <a:xfrm flipH="1">
            <a:off x="7696200" y="5386388"/>
            <a:ext cx="76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2" name="Freeform 36"/>
          <p:cNvSpPr>
            <a:spLocks/>
          </p:cNvSpPr>
          <p:nvPr/>
        </p:nvSpPr>
        <p:spPr bwMode="auto">
          <a:xfrm>
            <a:off x="6750050" y="3814763"/>
            <a:ext cx="31750" cy="152400"/>
          </a:xfrm>
          <a:custGeom>
            <a:avLst/>
            <a:gdLst>
              <a:gd name="T0" fmla="*/ 20 w 20"/>
              <a:gd name="T1" fmla="*/ 0 h 96"/>
              <a:gd name="T2" fmla="*/ 0 w 20"/>
              <a:gd name="T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96">
                <a:moveTo>
                  <a:pt x="20" y="0"/>
                </a:moveTo>
                <a:lnTo>
                  <a:pt x="0" y="96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3" name="Freeform 37"/>
          <p:cNvSpPr>
            <a:spLocks/>
          </p:cNvSpPr>
          <p:nvPr/>
        </p:nvSpPr>
        <p:spPr bwMode="auto">
          <a:xfrm>
            <a:off x="8693150" y="4202113"/>
            <a:ext cx="31750" cy="184150"/>
          </a:xfrm>
          <a:custGeom>
            <a:avLst/>
            <a:gdLst>
              <a:gd name="T0" fmla="*/ 0 w 20"/>
              <a:gd name="T1" fmla="*/ 0 h 116"/>
              <a:gd name="T2" fmla="*/ 20 w 20"/>
              <a:gd name="T3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116">
                <a:moveTo>
                  <a:pt x="0" y="0"/>
                </a:moveTo>
                <a:lnTo>
                  <a:pt x="20" y="116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134" name="Freeform 38"/>
          <p:cNvSpPr>
            <a:spLocks/>
          </p:cNvSpPr>
          <p:nvPr/>
        </p:nvSpPr>
        <p:spPr bwMode="auto">
          <a:xfrm>
            <a:off x="7702550" y="6062663"/>
            <a:ext cx="6350" cy="146050"/>
          </a:xfrm>
          <a:custGeom>
            <a:avLst/>
            <a:gdLst>
              <a:gd name="T0" fmla="*/ 4 w 4"/>
              <a:gd name="T1" fmla="*/ 0 h 92"/>
              <a:gd name="T2" fmla="*/ 0 w 4"/>
              <a:gd name="T3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92">
                <a:moveTo>
                  <a:pt x="4" y="0"/>
                </a:moveTo>
                <a:lnTo>
                  <a:pt x="0" y="92"/>
                </a:lnTo>
              </a:path>
            </a:pathLst>
          </a:custGeom>
          <a:noFill/>
          <a:ln w="38100">
            <a:solidFill>
              <a:srgbClr val="00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0179" name="Group 83"/>
          <p:cNvGrpSpPr>
            <a:grpSpLocks/>
          </p:cNvGrpSpPr>
          <p:nvPr/>
        </p:nvGrpSpPr>
        <p:grpSpPr bwMode="auto">
          <a:xfrm>
            <a:off x="4572000" y="1143000"/>
            <a:ext cx="979488" cy="919163"/>
            <a:chOff x="2880" y="816"/>
            <a:chExt cx="392" cy="413"/>
          </a:xfrm>
        </p:grpSpPr>
        <p:sp>
          <p:nvSpPr>
            <p:cNvPr id="260135" name="Rectangle 39"/>
            <p:cNvSpPr>
              <a:spLocks noChangeArrowheads="1"/>
            </p:cNvSpPr>
            <p:nvPr/>
          </p:nvSpPr>
          <p:spPr bwMode="auto">
            <a:xfrm>
              <a:off x="3017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6" name="Rectangle 40"/>
            <p:cNvSpPr>
              <a:spLocks noChangeArrowheads="1"/>
            </p:cNvSpPr>
            <p:nvPr/>
          </p:nvSpPr>
          <p:spPr bwMode="auto">
            <a:xfrm>
              <a:off x="2880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7" name="Rectangle 41"/>
            <p:cNvSpPr>
              <a:spLocks noChangeArrowheads="1"/>
            </p:cNvSpPr>
            <p:nvPr/>
          </p:nvSpPr>
          <p:spPr bwMode="auto">
            <a:xfrm>
              <a:off x="3156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8" name="Rectangle 42"/>
            <p:cNvSpPr>
              <a:spLocks noChangeArrowheads="1"/>
            </p:cNvSpPr>
            <p:nvPr/>
          </p:nvSpPr>
          <p:spPr bwMode="auto">
            <a:xfrm>
              <a:off x="3017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9" name="Rectangle 43" descr="Outlined diamond"/>
            <p:cNvSpPr>
              <a:spLocks noChangeArrowheads="1"/>
            </p:cNvSpPr>
            <p:nvPr/>
          </p:nvSpPr>
          <p:spPr bwMode="auto">
            <a:xfrm>
              <a:off x="2880" y="963"/>
              <a:ext cx="116" cy="119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0" name="Rectangle 44" descr="Outlined diamond"/>
            <p:cNvSpPr>
              <a:spLocks noChangeArrowheads="1"/>
            </p:cNvSpPr>
            <p:nvPr/>
          </p:nvSpPr>
          <p:spPr bwMode="auto">
            <a:xfrm>
              <a:off x="3156" y="963"/>
              <a:ext cx="116" cy="119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1" name="Rectangle 45"/>
            <p:cNvSpPr>
              <a:spLocks noChangeArrowheads="1"/>
            </p:cNvSpPr>
            <p:nvPr/>
          </p:nvSpPr>
          <p:spPr bwMode="auto">
            <a:xfrm>
              <a:off x="3017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2" name="Rectangle 46"/>
            <p:cNvSpPr>
              <a:spLocks noChangeArrowheads="1"/>
            </p:cNvSpPr>
            <p:nvPr/>
          </p:nvSpPr>
          <p:spPr bwMode="auto">
            <a:xfrm>
              <a:off x="2880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3" name="Rectangle 47"/>
            <p:cNvSpPr>
              <a:spLocks noChangeArrowheads="1"/>
            </p:cNvSpPr>
            <p:nvPr/>
          </p:nvSpPr>
          <p:spPr bwMode="auto">
            <a:xfrm>
              <a:off x="3156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3054" y="999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6" name="Group 80"/>
          <p:cNvGrpSpPr>
            <a:grpSpLocks/>
          </p:cNvGrpSpPr>
          <p:nvPr/>
        </p:nvGrpSpPr>
        <p:grpSpPr bwMode="auto">
          <a:xfrm>
            <a:off x="6030913" y="1143000"/>
            <a:ext cx="979487" cy="919163"/>
            <a:chOff x="3564" y="816"/>
            <a:chExt cx="392" cy="413"/>
          </a:xfrm>
        </p:grpSpPr>
        <p:sp>
          <p:nvSpPr>
            <p:cNvPr id="260146" name="Rectangle 50"/>
            <p:cNvSpPr>
              <a:spLocks noChangeArrowheads="1"/>
            </p:cNvSpPr>
            <p:nvPr/>
          </p:nvSpPr>
          <p:spPr bwMode="auto">
            <a:xfrm>
              <a:off x="3701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7" name="Rectangle 51" descr="Outlined diamond"/>
            <p:cNvSpPr>
              <a:spLocks noChangeArrowheads="1"/>
            </p:cNvSpPr>
            <p:nvPr/>
          </p:nvSpPr>
          <p:spPr bwMode="auto">
            <a:xfrm>
              <a:off x="3564" y="816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8" name="Rectangle 52"/>
            <p:cNvSpPr>
              <a:spLocks noChangeArrowheads="1"/>
            </p:cNvSpPr>
            <p:nvPr/>
          </p:nvSpPr>
          <p:spPr bwMode="auto">
            <a:xfrm>
              <a:off x="3840" y="816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9" name="Rectangle 53"/>
            <p:cNvSpPr>
              <a:spLocks noChangeArrowheads="1"/>
            </p:cNvSpPr>
            <p:nvPr/>
          </p:nvSpPr>
          <p:spPr bwMode="auto">
            <a:xfrm>
              <a:off x="3701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0" name="Rectangle 54"/>
            <p:cNvSpPr>
              <a:spLocks noChangeArrowheads="1"/>
            </p:cNvSpPr>
            <p:nvPr/>
          </p:nvSpPr>
          <p:spPr bwMode="auto">
            <a:xfrm>
              <a:off x="3564" y="963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1" name="Rectangle 55" descr="Outlined diamond"/>
            <p:cNvSpPr>
              <a:spLocks noChangeArrowheads="1"/>
            </p:cNvSpPr>
            <p:nvPr/>
          </p:nvSpPr>
          <p:spPr bwMode="auto">
            <a:xfrm>
              <a:off x="3840" y="963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2" name="Rectangle 56"/>
            <p:cNvSpPr>
              <a:spLocks noChangeArrowheads="1"/>
            </p:cNvSpPr>
            <p:nvPr/>
          </p:nvSpPr>
          <p:spPr bwMode="auto">
            <a:xfrm>
              <a:off x="3701" y="1111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3" name="Rectangle 57" descr="Outlined diamond"/>
            <p:cNvSpPr>
              <a:spLocks noChangeArrowheads="1"/>
            </p:cNvSpPr>
            <p:nvPr/>
          </p:nvSpPr>
          <p:spPr bwMode="auto">
            <a:xfrm>
              <a:off x="3564" y="1111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4" name="Rectangle 58" descr="Outlined diamond"/>
            <p:cNvSpPr>
              <a:spLocks noChangeArrowheads="1"/>
            </p:cNvSpPr>
            <p:nvPr/>
          </p:nvSpPr>
          <p:spPr bwMode="auto">
            <a:xfrm>
              <a:off x="3840" y="1111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5" name="Oval 69"/>
            <p:cNvSpPr>
              <a:spLocks noChangeArrowheads="1"/>
            </p:cNvSpPr>
            <p:nvPr/>
          </p:nvSpPr>
          <p:spPr bwMode="auto">
            <a:xfrm>
              <a:off x="3735" y="999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8" name="Group 82"/>
          <p:cNvGrpSpPr>
            <a:grpSpLocks/>
          </p:cNvGrpSpPr>
          <p:nvPr/>
        </p:nvGrpSpPr>
        <p:grpSpPr bwMode="auto">
          <a:xfrm>
            <a:off x="4572000" y="2514600"/>
            <a:ext cx="979488" cy="919163"/>
            <a:chOff x="2839" y="1389"/>
            <a:chExt cx="392" cy="413"/>
          </a:xfrm>
        </p:grpSpPr>
        <p:sp>
          <p:nvSpPr>
            <p:cNvPr id="260156" name="Rectangle 60"/>
            <p:cNvSpPr>
              <a:spLocks noChangeArrowheads="1"/>
            </p:cNvSpPr>
            <p:nvPr/>
          </p:nvSpPr>
          <p:spPr bwMode="auto">
            <a:xfrm>
              <a:off x="2976" y="1389"/>
              <a:ext cx="116" cy="118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7" name="Rectangle 61" descr="Outlined diamond"/>
            <p:cNvSpPr>
              <a:spLocks noChangeArrowheads="1"/>
            </p:cNvSpPr>
            <p:nvPr/>
          </p:nvSpPr>
          <p:spPr bwMode="auto">
            <a:xfrm>
              <a:off x="2839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8" name="Rectangle 62" descr="Outlined diamond"/>
            <p:cNvSpPr>
              <a:spLocks noChangeArrowheads="1"/>
            </p:cNvSpPr>
            <p:nvPr/>
          </p:nvSpPr>
          <p:spPr bwMode="auto">
            <a:xfrm>
              <a:off x="3115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9" name="Rectangle 63"/>
            <p:cNvSpPr>
              <a:spLocks noChangeArrowheads="1"/>
            </p:cNvSpPr>
            <p:nvPr/>
          </p:nvSpPr>
          <p:spPr bwMode="auto">
            <a:xfrm>
              <a:off x="2976" y="1536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0" name="Rectangle 64"/>
            <p:cNvSpPr>
              <a:spLocks noChangeArrowheads="1"/>
            </p:cNvSpPr>
            <p:nvPr/>
          </p:nvSpPr>
          <p:spPr bwMode="auto">
            <a:xfrm>
              <a:off x="2839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1" name="Rectangle 65" descr="Outlined diamond"/>
            <p:cNvSpPr>
              <a:spLocks noChangeArrowheads="1"/>
            </p:cNvSpPr>
            <p:nvPr/>
          </p:nvSpPr>
          <p:spPr bwMode="auto">
            <a:xfrm>
              <a:off x="3115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2" name="Rectangle 66"/>
            <p:cNvSpPr>
              <a:spLocks noChangeArrowheads="1"/>
            </p:cNvSpPr>
            <p:nvPr/>
          </p:nvSpPr>
          <p:spPr bwMode="auto">
            <a:xfrm>
              <a:off x="2976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3" name="Rectangle 67" descr="Outlined diamond"/>
            <p:cNvSpPr>
              <a:spLocks noChangeArrowheads="1"/>
            </p:cNvSpPr>
            <p:nvPr/>
          </p:nvSpPr>
          <p:spPr bwMode="auto">
            <a:xfrm>
              <a:off x="2839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4" name="Rectangle 68" descr="Outlined diamond"/>
            <p:cNvSpPr>
              <a:spLocks noChangeArrowheads="1"/>
            </p:cNvSpPr>
            <p:nvPr/>
          </p:nvSpPr>
          <p:spPr bwMode="auto">
            <a:xfrm>
              <a:off x="3115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5" name="Oval 79"/>
            <p:cNvSpPr>
              <a:spLocks noChangeArrowheads="1"/>
            </p:cNvSpPr>
            <p:nvPr/>
          </p:nvSpPr>
          <p:spPr bwMode="auto">
            <a:xfrm>
              <a:off x="3006" y="1554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177" name="Group 81"/>
          <p:cNvGrpSpPr>
            <a:grpSpLocks/>
          </p:cNvGrpSpPr>
          <p:nvPr/>
        </p:nvGrpSpPr>
        <p:grpSpPr bwMode="auto">
          <a:xfrm>
            <a:off x="6019800" y="2514600"/>
            <a:ext cx="979488" cy="919163"/>
            <a:chOff x="3559" y="1389"/>
            <a:chExt cx="392" cy="413"/>
          </a:xfrm>
        </p:grpSpPr>
        <p:sp>
          <p:nvSpPr>
            <p:cNvPr id="260166" name="Rectangle 70" descr="Outlined diamond"/>
            <p:cNvSpPr>
              <a:spLocks noChangeArrowheads="1"/>
            </p:cNvSpPr>
            <p:nvPr/>
          </p:nvSpPr>
          <p:spPr bwMode="auto">
            <a:xfrm>
              <a:off x="3696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7" name="Rectangle 71" descr="Outlined diamond"/>
            <p:cNvSpPr>
              <a:spLocks noChangeArrowheads="1"/>
            </p:cNvSpPr>
            <p:nvPr/>
          </p:nvSpPr>
          <p:spPr bwMode="auto">
            <a:xfrm>
              <a:off x="3559" y="1389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8" name="Rectangle 72" descr="Outlined diamond"/>
            <p:cNvSpPr>
              <a:spLocks noChangeArrowheads="1"/>
            </p:cNvSpPr>
            <p:nvPr/>
          </p:nvSpPr>
          <p:spPr bwMode="auto">
            <a:xfrm>
              <a:off x="3835" y="1389"/>
              <a:ext cx="116" cy="118"/>
            </a:xfrm>
            <a:prstGeom prst="rect">
              <a:avLst/>
            </a:prstGeom>
            <a:pattFill prst="openDmnd">
              <a:fgClr>
                <a:srgbClr val="FF0000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9" name="Rectangle 73"/>
            <p:cNvSpPr>
              <a:spLocks noChangeArrowheads="1"/>
            </p:cNvSpPr>
            <p:nvPr/>
          </p:nvSpPr>
          <p:spPr bwMode="auto">
            <a:xfrm>
              <a:off x="3696" y="1536"/>
              <a:ext cx="116" cy="119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0" name="Rectangle 74"/>
            <p:cNvSpPr>
              <a:spLocks noChangeArrowheads="1"/>
            </p:cNvSpPr>
            <p:nvPr/>
          </p:nvSpPr>
          <p:spPr bwMode="auto">
            <a:xfrm>
              <a:off x="3559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1" name="Rectangle 75" descr="Outlined diamond"/>
            <p:cNvSpPr>
              <a:spLocks noChangeArrowheads="1"/>
            </p:cNvSpPr>
            <p:nvPr/>
          </p:nvSpPr>
          <p:spPr bwMode="auto">
            <a:xfrm>
              <a:off x="3835" y="1536"/>
              <a:ext cx="116" cy="119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2" name="Rectangle 76"/>
            <p:cNvSpPr>
              <a:spLocks noChangeArrowheads="1"/>
            </p:cNvSpPr>
            <p:nvPr/>
          </p:nvSpPr>
          <p:spPr bwMode="auto">
            <a:xfrm>
              <a:off x="3696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8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3" name="Rectangle 77" descr="Outlined diamond"/>
            <p:cNvSpPr>
              <a:spLocks noChangeArrowheads="1"/>
            </p:cNvSpPr>
            <p:nvPr/>
          </p:nvSpPr>
          <p:spPr bwMode="auto">
            <a:xfrm>
              <a:off x="3559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4" name="Rectangle 78" descr="Outlined diamond"/>
            <p:cNvSpPr>
              <a:spLocks noChangeArrowheads="1"/>
            </p:cNvSpPr>
            <p:nvPr/>
          </p:nvSpPr>
          <p:spPr bwMode="auto">
            <a:xfrm>
              <a:off x="3835" y="1684"/>
              <a:ext cx="116" cy="118"/>
            </a:xfrm>
            <a:prstGeom prst="rect">
              <a:avLst/>
            </a:prstGeom>
            <a:noFill/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openDmnd">
                    <a:fgClr>
                      <a:srgbClr val="FF0000"/>
                    </a:fgClr>
                    <a:bgClr>
                      <a:srgbClr val="FFFF00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5" name="Oval 59"/>
            <p:cNvSpPr>
              <a:spLocks noChangeArrowheads="1"/>
            </p:cNvSpPr>
            <p:nvPr/>
          </p:nvSpPr>
          <p:spPr bwMode="auto">
            <a:xfrm>
              <a:off x="3726" y="1545"/>
              <a:ext cx="66" cy="6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0180" name="Text Box 84"/>
          <p:cNvSpPr txBox="1">
            <a:spLocks noChangeArrowheads="1"/>
          </p:cNvSpPr>
          <p:nvPr/>
        </p:nvSpPr>
        <p:spPr bwMode="auto">
          <a:xfrm>
            <a:off x="1066800" y="38862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skeletonization</a:t>
            </a:r>
          </a:p>
        </p:txBody>
      </p:sp>
      <p:sp>
        <p:nvSpPr>
          <p:cNvPr id="260181" name="Text Box 85"/>
          <p:cNvSpPr txBox="1">
            <a:spLocks noChangeArrowheads="1"/>
          </p:cNvSpPr>
          <p:nvPr/>
        </p:nvSpPr>
        <p:spPr bwMode="auto">
          <a:xfrm>
            <a:off x="4267200" y="3886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pruning</a:t>
            </a:r>
          </a:p>
        </p:txBody>
      </p:sp>
      <p:sp>
        <p:nvSpPr>
          <p:cNvPr id="260182" name="Text Box 86"/>
          <p:cNvSpPr txBox="1">
            <a:spLocks noChangeArrowheads="1"/>
          </p:cNvSpPr>
          <p:nvPr/>
        </p:nvSpPr>
        <p:spPr bwMode="auto">
          <a:xfrm>
            <a:off x="6858000" y="3886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after retrieval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Quench function</a:t>
            </a:r>
          </a:p>
        </p:txBody>
      </p:sp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Every location </a:t>
            </a:r>
            <a:r>
              <a:rPr lang="en-US" sz="2000" b="0" i="1"/>
              <a:t>p</a:t>
            </a:r>
            <a:r>
              <a:rPr lang="en-US" sz="2000" b="0"/>
              <a:t> on the skeleton </a:t>
            </a:r>
            <a:r>
              <a:rPr lang="en-US" sz="2000" b="0" i="1"/>
              <a:t>S</a:t>
            </a:r>
            <a:r>
              <a:rPr lang="en-US" sz="2000" b="0"/>
              <a:t>(</a:t>
            </a:r>
            <a:r>
              <a:rPr lang="en-US" sz="2000" b="0" i="1"/>
              <a:t>X</a:t>
            </a:r>
            <a:r>
              <a:rPr lang="en-US" sz="2000" b="0"/>
              <a:t>) of a shape </a:t>
            </a:r>
            <a:r>
              <a:rPr lang="en-US" sz="2000" b="0" i="1"/>
              <a:t>X</a:t>
            </a:r>
            <a:r>
              <a:rPr lang="en-US" sz="2000" b="0"/>
              <a:t> has an associated radius </a:t>
            </a:r>
            <a:r>
              <a:rPr lang="en-US" sz="2000" b="0" i="1"/>
              <a:t>q</a:t>
            </a:r>
            <a:r>
              <a:rPr lang="en-US" sz="2000" b="0" i="1" baseline="-25000"/>
              <a:t>X</a:t>
            </a:r>
            <a:r>
              <a:rPr lang="en-US" sz="2000" b="0"/>
              <a:t>(</a:t>
            </a:r>
            <a:r>
              <a:rPr lang="en-US" sz="2000" b="0" i="1"/>
              <a:t>p</a:t>
            </a:r>
            <a:r>
              <a:rPr lang="en-US" sz="2000" b="0"/>
              <a:t>) of maximal ball; this function is termed as </a:t>
            </a:r>
            <a:r>
              <a:rPr lang="en-US" sz="2000" b="0" i="1"/>
              <a:t>quench function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set </a:t>
            </a:r>
            <a:r>
              <a:rPr lang="en-US" sz="2000" b="0" i="1"/>
              <a:t>X</a:t>
            </a:r>
            <a:r>
              <a:rPr lang="en-US" sz="2000" b="0"/>
              <a:t> is recoverable from its skeleton and its quench function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24260" name="Object 4"/>
          <p:cNvGraphicFramePr>
            <a:graphicFrameLocks noChangeAspect="1"/>
          </p:cNvGraphicFramePr>
          <p:nvPr/>
        </p:nvGraphicFramePr>
        <p:xfrm>
          <a:off x="3124200" y="2514600"/>
          <a:ext cx="3238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2" name="Equation" r:id="rId4" imgW="3238200" imgH="672840" progId="Equation.DSMT4">
                  <p:embed/>
                </p:oleObj>
              </mc:Choice>
              <mc:Fallback>
                <p:oleObj name="Equation" r:id="rId4" imgW="3238200" imgH="672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3238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Ultimate Erosion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ultimate erosion of a set </a:t>
            </a:r>
            <a:r>
              <a:rPr lang="en-US" sz="2000" b="0" i="1"/>
              <a:t>X</a:t>
            </a:r>
            <a:r>
              <a:rPr lang="en-US" sz="2000" b="0"/>
              <a:t>, denoted by Ult(</a:t>
            </a:r>
            <a:r>
              <a:rPr lang="en-US" sz="2000" b="0" i="1"/>
              <a:t>X</a:t>
            </a:r>
            <a:r>
              <a:rPr lang="en-US" sz="2000" b="0"/>
              <a:t>), is the set of regional maxima of the quench functions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reconstruction: Assume two sets </a:t>
            </a:r>
            <a:r>
              <a:rPr lang="en-US" sz="2000" b="0" i="1"/>
              <a:t>A</a:t>
            </a:r>
            <a:r>
              <a:rPr lang="en-US" sz="2000" b="0"/>
              <a:t>, </a:t>
            </a:r>
            <a:r>
              <a:rPr lang="en-US" sz="2000" b="0" i="1"/>
              <a:t>B</a:t>
            </a:r>
            <a:r>
              <a:rPr lang="en-US" sz="2000" b="0"/>
              <a:t> such that </a:t>
            </a:r>
            <a:r>
              <a:rPr lang="en-US" sz="2000" b="0" i="1"/>
              <a:t>B</a:t>
            </a:r>
            <a:r>
              <a:rPr lang="en-US" sz="2000" b="0"/>
              <a:t> </a:t>
            </a:r>
            <a:r>
              <a:rPr lang="en-US" sz="2000" b="0">
                <a:sym typeface="Symbol" pitchFamily="18" charset="2"/>
              </a:rPr>
              <a:t> </a:t>
            </a:r>
            <a:r>
              <a:rPr lang="en-US" sz="2000" b="0" i="1">
                <a:sym typeface="Symbol" pitchFamily="18" charset="2"/>
              </a:rPr>
              <a:t>A</a:t>
            </a:r>
            <a:r>
              <a:rPr lang="en-US" sz="2000" b="0">
                <a:sym typeface="Symbol" pitchFamily="18" charset="2"/>
              </a:rPr>
              <a:t>. The reconstruction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σ</a:t>
            </a:r>
            <a:r>
              <a:rPr lang="en-US" sz="2000" b="0" i="1" baseline="-25000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) of the set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is the unions of all connected components of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with nonempty intersection with B. </a:t>
            </a:r>
            <a:endParaRPr lang="en-US" sz="2000" b="0"/>
          </a:p>
        </p:txBody>
      </p:sp>
      <p:sp>
        <p:nvSpPr>
          <p:cNvPr id="226311" name="Freeform 7"/>
          <p:cNvSpPr>
            <a:spLocks/>
          </p:cNvSpPr>
          <p:nvPr/>
        </p:nvSpPr>
        <p:spPr bwMode="auto">
          <a:xfrm>
            <a:off x="2057400" y="2895600"/>
            <a:ext cx="2238375" cy="1431925"/>
          </a:xfrm>
          <a:custGeom>
            <a:avLst/>
            <a:gdLst>
              <a:gd name="T0" fmla="*/ 569 w 1410"/>
              <a:gd name="T1" fmla="*/ 778 h 902"/>
              <a:gd name="T2" fmla="*/ 74 w 1410"/>
              <a:gd name="T3" fmla="*/ 648 h 902"/>
              <a:gd name="T4" fmla="*/ 122 w 1410"/>
              <a:gd name="T5" fmla="*/ 168 h 902"/>
              <a:gd name="T6" fmla="*/ 698 w 1410"/>
              <a:gd name="T7" fmla="*/ 264 h 902"/>
              <a:gd name="T8" fmla="*/ 1226 w 1410"/>
              <a:gd name="T9" fmla="*/ 72 h 902"/>
              <a:gd name="T10" fmla="*/ 1370 w 1410"/>
              <a:gd name="T11" fmla="*/ 696 h 902"/>
              <a:gd name="T12" fmla="*/ 986 w 1410"/>
              <a:gd name="T13" fmla="*/ 888 h 902"/>
              <a:gd name="T14" fmla="*/ 569 w 1410"/>
              <a:gd name="T15" fmla="*/ 778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10" h="902">
                <a:moveTo>
                  <a:pt x="569" y="778"/>
                </a:moveTo>
                <a:cubicBezTo>
                  <a:pt x="417" y="738"/>
                  <a:pt x="148" y="750"/>
                  <a:pt x="74" y="648"/>
                </a:cubicBezTo>
                <a:cubicBezTo>
                  <a:pt x="0" y="546"/>
                  <a:pt x="18" y="232"/>
                  <a:pt x="122" y="168"/>
                </a:cubicBezTo>
                <a:cubicBezTo>
                  <a:pt x="226" y="104"/>
                  <a:pt x="514" y="280"/>
                  <a:pt x="698" y="264"/>
                </a:cubicBezTo>
                <a:cubicBezTo>
                  <a:pt x="882" y="248"/>
                  <a:pt x="1114" y="0"/>
                  <a:pt x="1226" y="72"/>
                </a:cubicBezTo>
                <a:cubicBezTo>
                  <a:pt x="1338" y="144"/>
                  <a:pt x="1410" y="560"/>
                  <a:pt x="1370" y="696"/>
                </a:cubicBezTo>
                <a:cubicBezTo>
                  <a:pt x="1330" y="832"/>
                  <a:pt x="1119" y="874"/>
                  <a:pt x="986" y="888"/>
                </a:cubicBezTo>
                <a:cubicBezTo>
                  <a:pt x="853" y="902"/>
                  <a:pt x="721" y="818"/>
                  <a:pt x="569" y="778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2" name="Freeform 8"/>
          <p:cNvSpPr>
            <a:spLocks/>
          </p:cNvSpPr>
          <p:nvPr/>
        </p:nvSpPr>
        <p:spPr bwMode="auto">
          <a:xfrm>
            <a:off x="4613275" y="3238500"/>
            <a:ext cx="1473200" cy="1308100"/>
          </a:xfrm>
          <a:custGeom>
            <a:avLst/>
            <a:gdLst>
              <a:gd name="T0" fmla="*/ 536 w 928"/>
              <a:gd name="T1" fmla="*/ 176 h 824"/>
              <a:gd name="T2" fmla="*/ 56 w 928"/>
              <a:gd name="T3" fmla="*/ 368 h 824"/>
              <a:gd name="T4" fmla="*/ 200 w 928"/>
              <a:gd name="T5" fmla="*/ 608 h 824"/>
              <a:gd name="T6" fmla="*/ 584 w 928"/>
              <a:gd name="T7" fmla="*/ 800 h 824"/>
              <a:gd name="T8" fmla="*/ 536 w 928"/>
              <a:gd name="T9" fmla="*/ 464 h 824"/>
              <a:gd name="T10" fmla="*/ 920 w 928"/>
              <a:gd name="T11" fmla="*/ 368 h 824"/>
              <a:gd name="T12" fmla="*/ 584 w 928"/>
              <a:gd name="T13" fmla="*/ 32 h 824"/>
              <a:gd name="T14" fmla="*/ 536 w 928"/>
              <a:gd name="T15" fmla="*/ 176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28" h="824">
                <a:moveTo>
                  <a:pt x="536" y="176"/>
                </a:moveTo>
                <a:cubicBezTo>
                  <a:pt x="448" y="232"/>
                  <a:pt x="112" y="296"/>
                  <a:pt x="56" y="368"/>
                </a:cubicBezTo>
                <a:cubicBezTo>
                  <a:pt x="0" y="440"/>
                  <a:pt x="112" y="536"/>
                  <a:pt x="200" y="608"/>
                </a:cubicBezTo>
                <a:cubicBezTo>
                  <a:pt x="288" y="680"/>
                  <a:pt x="528" y="824"/>
                  <a:pt x="584" y="800"/>
                </a:cubicBezTo>
                <a:cubicBezTo>
                  <a:pt x="640" y="776"/>
                  <a:pt x="480" y="536"/>
                  <a:pt x="536" y="464"/>
                </a:cubicBezTo>
                <a:cubicBezTo>
                  <a:pt x="592" y="392"/>
                  <a:pt x="912" y="440"/>
                  <a:pt x="920" y="368"/>
                </a:cubicBezTo>
                <a:cubicBezTo>
                  <a:pt x="928" y="296"/>
                  <a:pt x="648" y="64"/>
                  <a:pt x="584" y="32"/>
                </a:cubicBezTo>
                <a:cubicBezTo>
                  <a:pt x="520" y="0"/>
                  <a:pt x="624" y="120"/>
                  <a:pt x="536" y="176"/>
                </a:cubicBezTo>
                <a:close/>
              </a:path>
            </a:pathLst>
          </a:custGeom>
          <a:solidFill>
            <a:srgbClr val="3366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4" name="Freeform 10"/>
          <p:cNvSpPr>
            <a:spLocks/>
          </p:cNvSpPr>
          <p:nvPr/>
        </p:nvSpPr>
        <p:spPr bwMode="auto">
          <a:xfrm>
            <a:off x="3394075" y="4533900"/>
            <a:ext cx="2286000" cy="1016000"/>
          </a:xfrm>
          <a:custGeom>
            <a:avLst/>
            <a:gdLst>
              <a:gd name="T0" fmla="*/ 280 w 1440"/>
              <a:gd name="T1" fmla="*/ 104 h 640"/>
              <a:gd name="T2" fmla="*/ 88 w 1440"/>
              <a:gd name="T3" fmla="*/ 392 h 640"/>
              <a:gd name="T4" fmla="*/ 808 w 1440"/>
              <a:gd name="T5" fmla="*/ 632 h 640"/>
              <a:gd name="T6" fmla="*/ 1384 w 1440"/>
              <a:gd name="T7" fmla="*/ 440 h 640"/>
              <a:gd name="T8" fmla="*/ 1144 w 1440"/>
              <a:gd name="T9" fmla="*/ 152 h 640"/>
              <a:gd name="T10" fmla="*/ 568 w 1440"/>
              <a:gd name="T11" fmla="*/ 8 h 640"/>
              <a:gd name="T12" fmla="*/ 280 w 1440"/>
              <a:gd name="T13" fmla="*/ 104 h 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0" h="640">
                <a:moveTo>
                  <a:pt x="280" y="104"/>
                </a:moveTo>
                <a:cubicBezTo>
                  <a:pt x="200" y="168"/>
                  <a:pt x="0" y="304"/>
                  <a:pt x="88" y="392"/>
                </a:cubicBezTo>
                <a:cubicBezTo>
                  <a:pt x="176" y="480"/>
                  <a:pt x="592" y="624"/>
                  <a:pt x="808" y="632"/>
                </a:cubicBezTo>
                <a:cubicBezTo>
                  <a:pt x="1024" y="640"/>
                  <a:pt x="1328" y="520"/>
                  <a:pt x="1384" y="440"/>
                </a:cubicBezTo>
                <a:cubicBezTo>
                  <a:pt x="1440" y="360"/>
                  <a:pt x="1280" y="224"/>
                  <a:pt x="1144" y="152"/>
                </a:cubicBezTo>
                <a:cubicBezTo>
                  <a:pt x="1008" y="80"/>
                  <a:pt x="712" y="16"/>
                  <a:pt x="568" y="8"/>
                </a:cubicBezTo>
                <a:cubicBezTo>
                  <a:pt x="424" y="0"/>
                  <a:pt x="360" y="40"/>
                  <a:pt x="280" y="104"/>
                </a:cubicBezTo>
                <a:close/>
              </a:path>
            </a:pathLst>
          </a:custGeom>
          <a:solidFill>
            <a:srgbClr val="3366FF">
              <a:alpha val="50000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5" name="Freeform 11"/>
          <p:cNvSpPr>
            <a:spLocks/>
          </p:cNvSpPr>
          <p:nvPr/>
        </p:nvSpPr>
        <p:spPr bwMode="auto">
          <a:xfrm>
            <a:off x="3165475" y="3467100"/>
            <a:ext cx="846138" cy="511175"/>
          </a:xfrm>
          <a:custGeom>
            <a:avLst/>
            <a:gdLst>
              <a:gd name="T0" fmla="*/ 57 w 533"/>
              <a:gd name="T1" fmla="*/ 45 h 322"/>
              <a:gd name="T2" fmla="*/ 40 w 533"/>
              <a:gd name="T3" fmla="*/ 217 h 322"/>
              <a:gd name="T4" fmla="*/ 298 w 533"/>
              <a:gd name="T5" fmla="*/ 303 h 322"/>
              <a:gd name="T6" fmla="*/ 532 w 533"/>
              <a:gd name="T7" fmla="*/ 106 h 322"/>
              <a:gd name="T8" fmla="*/ 292 w 533"/>
              <a:gd name="T9" fmla="*/ 10 h 322"/>
              <a:gd name="T10" fmla="*/ 57 w 533"/>
              <a:gd name="T11" fmla="*/ 45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33" h="322">
                <a:moveTo>
                  <a:pt x="57" y="45"/>
                </a:moveTo>
                <a:cubicBezTo>
                  <a:pt x="15" y="79"/>
                  <a:pt x="0" y="174"/>
                  <a:pt x="40" y="217"/>
                </a:cubicBezTo>
                <a:cubicBezTo>
                  <a:pt x="80" y="260"/>
                  <a:pt x="216" y="322"/>
                  <a:pt x="298" y="303"/>
                </a:cubicBezTo>
                <a:cubicBezTo>
                  <a:pt x="380" y="284"/>
                  <a:pt x="533" y="155"/>
                  <a:pt x="532" y="106"/>
                </a:cubicBezTo>
                <a:cubicBezTo>
                  <a:pt x="531" y="57"/>
                  <a:pt x="371" y="20"/>
                  <a:pt x="292" y="10"/>
                </a:cubicBezTo>
                <a:cubicBezTo>
                  <a:pt x="213" y="0"/>
                  <a:pt x="129" y="13"/>
                  <a:pt x="57" y="45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6" name="Freeform 12"/>
          <p:cNvSpPr>
            <a:spLocks/>
          </p:cNvSpPr>
          <p:nvPr/>
        </p:nvSpPr>
        <p:spPr bwMode="auto">
          <a:xfrm>
            <a:off x="4786313" y="3660775"/>
            <a:ext cx="515937" cy="568325"/>
          </a:xfrm>
          <a:custGeom>
            <a:avLst/>
            <a:gdLst>
              <a:gd name="T0" fmla="*/ 71 w 325"/>
              <a:gd name="T1" fmla="*/ 133 h 358"/>
              <a:gd name="T2" fmla="*/ 36 w 325"/>
              <a:gd name="T3" fmla="*/ 228 h 358"/>
              <a:gd name="T4" fmla="*/ 285 w 325"/>
              <a:gd name="T5" fmla="*/ 325 h 358"/>
              <a:gd name="T6" fmla="*/ 279 w 325"/>
              <a:gd name="T7" fmla="*/ 32 h 358"/>
              <a:gd name="T8" fmla="*/ 71 w 325"/>
              <a:gd name="T9" fmla="*/ 133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5" h="358">
                <a:moveTo>
                  <a:pt x="71" y="133"/>
                </a:moveTo>
                <a:cubicBezTo>
                  <a:pt x="31" y="166"/>
                  <a:pt x="0" y="196"/>
                  <a:pt x="36" y="228"/>
                </a:cubicBezTo>
                <a:cubicBezTo>
                  <a:pt x="66" y="262"/>
                  <a:pt x="245" y="358"/>
                  <a:pt x="285" y="325"/>
                </a:cubicBezTo>
                <a:cubicBezTo>
                  <a:pt x="325" y="292"/>
                  <a:pt x="315" y="64"/>
                  <a:pt x="279" y="32"/>
                </a:cubicBezTo>
                <a:cubicBezTo>
                  <a:pt x="243" y="0"/>
                  <a:pt x="111" y="100"/>
                  <a:pt x="71" y="133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5715000" y="4114800"/>
            <a:ext cx="609600" cy="4572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2667000" y="4419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i="1">
                <a:solidFill>
                  <a:schemeClr val="accent2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Ultimate Erosion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ultimate erosion of a set </a:t>
            </a:r>
            <a:r>
              <a:rPr lang="en-US" sz="2000" b="0" i="1"/>
              <a:t>X</a:t>
            </a:r>
            <a:r>
              <a:rPr lang="en-US" sz="2000" b="0"/>
              <a:t>, denoted by Ult(</a:t>
            </a:r>
            <a:r>
              <a:rPr lang="en-US" sz="2000" b="0" i="1"/>
              <a:t>X</a:t>
            </a:r>
            <a:r>
              <a:rPr lang="en-US" sz="2000" b="0"/>
              <a:t>), is the set of regional maxima of the quench functions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reconstruction: Assume two sets </a:t>
            </a:r>
            <a:r>
              <a:rPr lang="en-US" sz="2000" b="0" i="1"/>
              <a:t>A</a:t>
            </a:r>
            <a:r>
              <a:rPr lang="en-US" sz="2000" b="0"/>
              <a:t>, </a:t>
            </a:r>
            <a:r>
              <a:rPr lang="en-US" sz="2000" b="0" i="1"/>
              <a:t>B</a:t>
            </a:r>
            <a:r>
              <a:rPr lang="en-US" sz="2000" b="0"/>
              <a:t> such that </a:t>
            </a:r>
            <a:r>
              <a:rPr lang="en-US" sz="2000" b="0" i="1"/>
              <a:t>B</a:t>
            </a:r>
            <a:r>
              <a:rPr lang="en-US" sz="2000" b="0"/>
              <a:t> </a:t>
            </a:r>
            <a:r>
              <a:rPr lang="en-US" sz="2000" b="0">
                <a:sym typeface="Symbol" pitchFamily="18" charset="2"/>
              </a:rPr>
              <a:t> </a:t>
            </a:r>
            <a:r>
              <a:rPr lang="en-US" sz="2000" b="0" i="1">
                <a:sym typeface="Symbol" pitchFamily="18" charset="2"/>
              </a:rPr>
              <a:t>A</a:t>
            </a:r>
            <a:r>
              <a:rPr lang="en-US" sz="2000" b="0">
                <a:sym typeface="Symbol" pitchFamily="18" charset="2"/>
              </a:rPr>
              <a:t>. The reconstruction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σ</a:t>
            </a:r>
            <a:r>
              <a:rPr lang="en-US" sz="2000" b="0" i="1" baseline="-25000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) of the set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is the unions of all connected components of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A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 with nonempty intersection with </a:t>
            </a:r>
            <a:r>
              <a:rPr lang="en-US" sz="2000" b="0" i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28363" name="Object 11"/>
          <p:cNvGraphicFramePr>
            <a:graphicFrameLocks noChangeAspect="1"/>
          </p:cNvGraphicFramePr>
          <p:nvPr/>
        </p:nvGraphicFramePr>
        <p:xfrm>
          <a:off x="2089150" y="3200400"/>
          <a:ext cx="5346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5" name="Equation" r:id="rId4" imgW="5346360" imgH="634680" progId="Equation.DSMT4">
                  <p:embed/>
                </p:oleObj>
              </mc:Choice>
              <mc:Fallback>
                <p:oleObj name="Equation" r:id="rId4" imgW="5346360" imgH="6346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3200400"/>
                        <a:ext cx="53467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Convex Hull</a:t>
            </a:r>
          </a:p>
        </p:txBody>
      </p:sp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 set </a:t>
            </a:r>
            <a:r>
              <a:rPr lang="en-US" sz="2000" b="0" i="1"/>
              <a:t>A</a:t>
            </a:r>
            <a:r>
              <a:rPr lang="en-US" sz="2000" b="0"/>
              <a:t> is said to be </a:t>
            </a:r>
            <a:r>
              <a:rPr lang="en-US" sz="2000" u="sng"/>
              <a:t>convex</a:t>
            </a:r>
            <a:r>
              <a:rPr lang="en-US" sz="2000" b="0"/>
              <a:t> if the straight line joining any two points within </a:t>
            </a:r>
            <a:r>
              <a:rPr lang="en-US" sz="2000" b="0" i="1"/>
              <a:t>A</a:t>
            </a:r>
            <a:r>
              <a:rPr lang="en-US" sz="2000" b="0"/>
              <a:t> lies in </a:t>
            </a:r>
            <a:r>
              <a:rPr lang="en-US" sz="2000" b="0" i="1"/>
              <a:t>A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Q: Is an empty set convex?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Q: What ar4e the topological properties of a convex set?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A </a:t>
            </a:r>
            <a:r>
              <a:rPr lang="en-US" sz="2000" u="sng"/>
              <a:t>convex hull</a:t>
            </a:r>
            <a:r>
              <a:rPr lang="en-US" sz="2000" b="0"/>
              <a:t> </a:t>
            </a:r>
            <a:r>
              <a:rPr lang="en-US" sz="2000" b="0" i="1"/>
              <a:t>H</a:t>
            </a:r>
            <a:r>
              <a:rPr lang="en-US" sz="2000" b="0"/>
              <a:t> of a set </a:t>
            </a:r>
            <a:r>
              <a:rPr lang="en-US" sz="2000" b="0" i="1"/>
              <a:t>X</a:t>
            </a:r>
            <a:r>
              <a:rPr lang="en-US" sz="2000" b="0"/>
              <a:t> is the minimum convex set containing </a:t>
            </a:r>
            <a:r>
              <a:rPr lang="en-US" sz="2000" b="0" i="1"/>
              <a:t>X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The set difference </a:t>
            </a:r>
            <a:r>
              <a:rPr lang="en-US" sz="2000" b="0" i="1"/>
              <a:t>H </a:t>
            </a:r>
            <a:r>
              <a:rPr lang="en-US" sz="2000" b="0">
                <a:cs typeface="Times New Roman" pitchFamily="18" charset="0"/>
              </a:rPr>
              <a:t>– </a:t>
            </a:r>
            <a:r>
              <a:rPr lang="en-US" sz="2000" b="0" i="1"/>
              <a:t>X</a:t>
            </a:r>
            <a:r>
              <a:rPr lang="en-US" sz="2000" b="0"/>
              <a:t> is called the convex deficiency of </a:t>
            </a:r>
            <a:r>
              <a:rPr lang="en-US" sz="2000" b="0" i="1"/>
              <a:t>X</a:t>
            </a:r>
            <a:r>
              <a:rPr lang="en-US" sz="2000" b="0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1447800" y="3276600"/>
          <a:ext cx="5918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53" name="Equation" r:id="rId4" imgW="5918040" imgH="419040" progId="Equation.DSMT4">
                  <p:embed/>
                </p:oleObj>
              </mc:Choice>
              <mc:Fallback>
                <p:oleObj name="Equation" r:id="rId4" imgW="591804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5918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6" name="Object 6"/>
          <p:cNvGraphicFramePr>
            <a:graphicFrameLocks noChangeAspect="1"/>
          </p:cNvGraphicFramePr>
          <p:nvPr/>
        </p:nvGraphicFramePr>
        <p:xfrm>
          <a:off x="1447800" y="3810000"/>
          <a:ext cx="5092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54" name="Equation" r:id="rId6" imgW="5092560" imgH="419040" progId="Equation.DSMT4">
                  <p:embed/>
                </p:oleObj>
              </mc:Choice>
              <mc:Fallback>
                <p:oleObj name="Equation" r:id="rId6" imgW="509256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5092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0447" name="Group 47"/>
          <p:cNvGrpSpPr>
            <a:grpSpLocks/>
          </p:cNvGrpSpPr>
          <p:nvPr/>
        </p:nvGrpSpPr>
        <p:grpSpPr bwMode="auto">
          <a:xfrm>
            <a:off x="1276350" y="4724400"/>
            <a:ext cx="927100" cy="960438"/>
            <a:chOff x="804" y="2976"/>
            <a:chExt cx="584" cy="605"/>
          </a:xfrm>
        </p:grpSpPr>
        <p:sp>
          <p:nvSpPr>
            <p:cNvPr id="230407" name="Rectangle 7" descr="Outlined diamond"/>
            <p:cNvSpPr>
              <a:spLocks noChangeArrowheads="1"/>
            </p:cNvSpPr>
            <p:nvPr/>
          </p:nvSpPr>
          <p:spPr bwMode="auto">
            <a:xfrm>
              <a:off x="1008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8" name="Rectangle 8"/>
            <p:cNvSpPr>
              <a:spLocks noChangeArrowheads="1"/>
            </p:cNvSpPr>
            <p:nvPr/>
          </p:nvSpPr>
          <p:spPr bwMode="auto">
            <a:xfrm>
              <a:off x="804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9" name="Rectangle 9" descr="Outlined diamond"/>
            <p:cNvSpPr>
              <a:spLocks noChangeArrowheads="1"/>
            </p:cNvSpPr>
            <p:nvPr/>
          </p:nvSpPr>
          <p:spPr bwMode="auto">
            <a:xfrm>
              <a:off x="1215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0" name="Rectangle 10" descr="Outlined diamond"/>
            <p:cNvSpPr>
              <a:spLocks noChangeArrowheads="1"/>
            </p:cNvSpPr>
            <p:nvPr/>
          </p:nvSpPr>
          <p:spPr bwMode="auto">
            <a:xfrm>
              <a:off x="1008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1" name="Rectangle 11"/>
            <p:cNvSpPr>
              <a:spLocks noChangeArrowheads="1"/>
            </p:cNvSpPr>
            <p:nvPr/>
          </p:nvSpPr>
          <p:spPr bwMode="auto">
            <a:xfrm>
              <a:off x="804" y="3192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2" name="Rectangle 12" descr="Outlined diamond"/>
            <p:cNvSpPr>
              <a:spLocks noChangeArrowheads="1"/>
            </p:cNvSpPr>
            <p:nvPr/>
          </p:nvSpPr>
          <p:spPr bwMode="auto">
            <a:xfrm>
              <a:off x="1215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3" name="Rectangle 13" descr="Outlined diamond"/>
            <p:cNvSpPr>
              <a:spLocks noChangeArrowheads="1"/>
            </p:cNvSpPr>
            <p:nvPr/>
          </p:nvSpPr>
          <p:spPr bwMode="auto">
            <a:xfrm>
              <a:off x="1008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4" name="Rectangle 14"/>
            <p:cNvSpPr>
              <a:spLocks noChangeArrowheads="1"/>
            </p:cNvSpPr>
            <p:nvPr/>
          </p:nvSpPr>
          <p:spPr bwMode="auto">
            <a:xfrm>
              <a:off x="804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5" name="Rectangle 15" descr="Outlined diamond"/>
            <p:cNvSpPr>
              <a:spLocks noChangeArrowheads="1"/>
            </p:cNvSpPr>
            <p:nvPr/>
          </p:nvSpPr>
          <p:spPr bwMode="auto">
            <a:xfrm>
              <a:off x="1215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6" name="Oval 16"/>
            <p:cNvSpPr>
              <a:spLocks noChangeArrowheads="1"/>
            </p:cNvSpPr>
            <p:nvPr/>
          </p:nvSpPr>
          <p:spPr bwMode="auto">
            <a:xfrm>
              <a:off x="1041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48" name="Group 48"/>
          <p:cNvGrpSpPr>
            <a:grpSpLocks/>
          </p:cNvGrpSpPr>
          <p:nvPr/>
        </p:nvGrpSpPr>
        <p:grpSpPr bwMode="auto">
          <a:xfrm>
            <a:off x="2647950" y="4724400"/>
            <a:ext cx="927100" cy="960438"/>
            <a:chOff x="1668" y="2976"/>
            <a:chExt cx="584" cy="605"/>
          </a:xfrm>
        </p:grpSpPr>
        <p:sp>
          <p:nvSpPr>
            <p:cNvPr id="230417" name="Rectangle 17"/>
            <p:cNvSpPr>
              <a:spLocks noChangeArrowheads="1"/>
            </p:cNvSpPr>
            <p:nvPr/>
          </p:nvSpPr>
          <p:spPr bwMode="auto">
            <a:xfrm>
              <a:off x="1872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8" name="Rectangle 18"/>
            <p:cNvSpPr>
              <a:spLocks noChangeArrowheads="1"/>
            </p:cNvSpPr>
            <p:nvPr/>
          </p:nvSpPr>
          <p:spPr bwMode="auto">
            <a:xfrm>
              <a:off x="1668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9" name="Rectangle 19"/>
            <p:cNvSpPr>
              <a:spLocks noChangeArrowheads="1"/>
            </p:cNvSpPr>
            <p:nvPr/>
          </p:nvSpPr>
          <p:spPr bwMode="auto">
            <a:xfrm>
              <a:off x="2079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0" name="Rectangle 20" descr="Outlined diamond"/>
            <p:cNvSpPr>
              <a:spLocks noChangeArrowheads="1"/>
            </p:cNvSpPr>
            <p:nvPr/>
          </p:nvSpPr>
          <p:spPr bwMode="auto">
            <a:xfrm>
              <a:off x="1872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1" name="Rectangle 21" descr="Outlined diamond"/>
            <p:cNvSpPr>
              <a:spLocks noChangeArrowheads="1"/>
            </p:cNvSpPr>
            <p:nvPr/>
          </p:nvSpPr>
          <p:spPr bwMode="auto">
            <a:xfrm>
              <a:off x="1668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2" name="Rectangle 22" descr="Outlined diamond"/>
            <p:cNvSpPr>
              <a:spLocks noChangeArrowheads="1"/>
            </p:cNvSpPr>
            <p:nvPr/>
          </p:nvSpPr>
          <p:spPr bwMode="auto">
            <a:xfrm>
              <a:off x="2079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3" name="Rectangle 23" descr="Outlined diamond"/>
            <p:cNvSpPr>
              <a:spLocks noChangeArrowheads="1"/>
            </p:cNvSpPr>
            <p:nvPr/>
          </p:nvSpPr>
          <p:spPr bwMode="auto">
            <a:xfrm>
              <a:off x="1872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4" name="Rectangle 24" descr="Outlined diamond"/>
            <p:cNvSpPr>
              <a:spLocks noChangeArrowheads="1"/>
            </p:cNvSpPr>
            <p:nvPr/>
          </p:nvSpPr>
          <p:spPr bwMode="auto">
            <a:xfrm>
              <a:off x="1668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5" name="Rectangle 25" descr="Outlined diamond"/>
            <p:cNvSpPr>
              <a:spLocks noChangeArrowheads="1"/>
            </p:cNvSpPr>
            <p:nvPr/>
          </p:nvSpPr>
          <p:spPr bwMode="auto">
            <a:xfrm>
              <a:off x="2079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6" name="Oval 26"/>
            <p:cNvSpPr>
              <a:spLocks noChangeArrowheads="1"/>
            </p:cNvSpPr>
            <p:nvPr/>
          </p:nvSpPr>
          <p:spPr bwMode="auto">
            <a:xfrm>
              <a:off x="1905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49" name="Group 49"/>
          <p:cNvGrpSpPr>
            <a:grpSpLocks/>
          </p:cNvGrpSpPr>
          <p:nvPr/>
        </p:nvGrpSpPr>
        <p:grpSpPr bwMode="auto">
          <a:xfrm>
            <a:off x="4019550" y="4724400"/>
            <a:ext cx="927100" cy="960438"/>
            <a:chOff x="2532" y="2976"/>
            <a:chExt cx="584" cy="605"/>
          </a:xfrm>
        </p:grpSpPr>
        <p:sp>
          <p:nvSpPr>
            <p:cNvPr id="230427" name="Rectangle 27" descr="Outlined diamond"/>
            <p:cNvSpPr>
              <a:spLocks noChangeArrowheads="1"/>
            </p:cNvSpPr>
            <p:nvPr/>
          </p:nvSpPr>
          <p:spPr bwMode="auto">
            <a:xfrm>
              <a:off x="2736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8" name="Rectangle 28" descr="Outlined diamond"/>
            <p:cNvSpPr>
              <a:spLocks noChangeArrowheads="1"/>
            </p:cNvSpPr>
            <p:nvPr/>
          </p:nvSpPr>
          <p:spPr bwMode="auto">
            <a:xfrm>
              <a:off x="2532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29" name="Rectangle 29"/>
            <p:cNvSpPr>
              <a:spLocks noChangeArrowheads="1"/>
            </p:cNvSpPr>
            <p:nvPr/>
          </p:nvSpPr>
          <p:spPr bwMode="auto">
            <a:xfrm>
              <a:off x="2943" y="2976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0" name="Rectangle 30" descr="Outlined diamond"/>
            <p:cNvSpPr>
              <a:spLocks noChangeArrowheads="1"/>
            </p:cNvSpPr>
            <p:nvPr/>
          </p:nvSpPr>
          <p:spPr bwMode="auto">
            <a:xfrm>
              <a:off x="2736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1" name="Rectangle 31" descr="Outlined diamond"/>
            <p:cNvSpPr>
              <a:spLocks noChangeArrowheads="1"/>
            </p:cNvSpPr>
            <p:nvPr/>
          </p:nvSpPr>
          <p:spPr bwMode="auto">
            <a:xfrm>
              <a:off x="2532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2" name="Rectangle 32"/>
            <p:cNvSpPr>
              <a:spLocks noChangeArrowheads="1"/>
            </p:cNvSpPr>
            <p:nvPr/>
          </p:nvSpPr>
          <p:spPr bwMode="auto">
            <a:xfrm>
              <a:off x="2943" y="3192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3" name="Rectangle 33" descr="Outlined diamond"/>
            <p:cNvSpPr>
              <a:spLocks noChangeArrowheads="1"/>
            </p:cNvSpPr>
            <p:nvPr/>
          </p:nvSpPr>
          <p:spPr bwMode="auto">
            <a:xfrm>
              <a:off x="2736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4" name="Rectangle 34" descr="Outlined diamond"/>
            <p:cNvSpPr>
              <a:spLocks noChangeArrowheads="1"/>
            </p:cNvSpPr>
            <p:nvPr/>
          </p:nvSpPr>
          <p:spPr bwMode="auto">
            <a:xfrm>
              <a:off x="2532" y="3408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5" name="Rectangle 35"/>
            <p:cNvSpPr>
              <a:spLocks noChangeArrowheads="1"/>
            </p:cNvSpPr>
            <p:nvPr/>
          </p:nvSpPr>
          <p:spPr bwMode="auto">
            <a:xfrm>
              <a:off x="2943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6" name="Oval 36"/>
            <p:cNvSpPr>
              <a:spLocks noChangeArrowheads="1"/>
            </p:cNvSpPr>
            <p:nvPr/>
          </p:nvSpPr>
          <p:spPr bwMode="auto">
            <a:xfrm>
              <a:off x="2773" y="3222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0450" name="Group 50"/>
          <p:cNvGrpSpPr>
            <a:grpSpLocks/>
          </p:cNvGrpSpPr>
          <p:nvPr/>
        </p:nvGrpSpPr>
        <p:grpSpPr bwMode="auto">
          <a:xfrm>
            <a:off x="5581650" y="4724400"/>
            <a:ext cx="927100" cy="960438"/>
            <a:chOff x="3516" y="2976"/>
            <a:chExt cx="584" cy="605"/>
          </a:xfrm>
        </p:grpSpPr>
        <p:sp>
          <p:nvSpPr>
            <p:cNvPr id="230437" name="Rectangle 37" descr="Outlined diamond"/>
            <p:cNvSpPr>
              <a:spLocks noChangeArrowheads="1"/>
            </p:cNvSpPr>
            <p:nvPr/>
          </p:nvSpPr>
          <p:spPr bwMode="auto">
            <a:xfrm>
              <a:off x="3720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8" name="Rectangle 38" descr="Outlined diamond"/>
            <p:cNvSpPr>
              <a:spLocks noChangeArrowheads="1"/>
            </p:cNvSpPr>
            <p:nvPr/>
          </p:nvSpPr>
          <p:spPr bwMode="auto">
            <a:xfrm>
              <a:off x="3516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39" name="Rectangle 39" descr="Outlined diamond"/>
            <p:cNvSpPr>
              <a:spLocks noChangeArrowheads="1"/>
            </p:cNvSpPr>
            <p:nvPr/>
          </p:nvSpPr>
          <p:spPr bwMode="auto">
            <a:xfrm>
              <a:off x="3927" y="2976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0" name="Rectangle 40" descr="Outlined diamond"/>
            <p:cNvSpPr>
              <a:spLocks noChangeArrowheads="1"/>
            </p:cNvSpPr>
            <p:nvPr/>
          </p:nvSpPr>
          <p:spPr bwMode="auto">
            <a:xfrm>
              <a:off x="3720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1" name="Rectangle 41" descr="Outlined diamond"/>
            <p:cNvSpPr>
              <a:spLocks noChangeArrowheads="1"/>
            </p:cNvSpPr>
            <p:nvPr/>
          </p:nvSpPr>
          <p:spPr bwMode="auto">
            <a:xfrm>
              <a:off x="3516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2" name="Rectangle 42" descr="Outlined diamond"/>
            <p:cNvSpPr>
              <a:spLocks noChangeArrowheads="1"/>
            </p:cNvSpPr>
            <p:nvPr/>
          </p:nvSpPr>
          <p:spPr bwMode="auto">
            <a:xfrm>
              <a:off x="3927" y="3192"/>
              <a:ext cx="173" cy="173"/>
            </a:xfrm>
            <a:prstGeom prst="rect">
              <a:avLst/>
            </a:prstGeom>
            <a:pattFill prst="openDmnd">
              <a:fgClr>
                <a:srgbClr val="0000FF"/>
              </a:fgClr>
              <a:bgClr>
                <a:srgbClr val="FFFF00"/>
              </a:bgClr>
            </a:patt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3" name="Rectangle 43"/>
            <p:cNvSpPr>
              <a:spLocks noChangeArrowheads="1"/>
            </p:cNvSpPr>
            <p:nvPr/>
          </p:nvSpPr>
          <p:spPr bwMode="auto">
            <a:xfrm>
              <a:off x="3720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4" name="Rectangle 44"/>
            <p:cNvSpPr>
              <a:spLocks noChangeArrowheads="1"/>
            </p:cNvSpPr>
            <p:nvPr/>
          </p:nvSpPr>
          <p:spPr bwMode="auto">
            <a:xfrm>
              <a:off x="3516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5" name="Rectangle 45"/>
            <p:cNvSpPr>
              <a:spLocks noChangeArrowheads="1"/>
            </p:cNvSpPr>
            <p:nvPr/>
          </p:nvSpPr>
          <p:spPr bwMode="auto">
            <a:xfrm>
              <a:off x="3927" y="3408"/>
              <a:ext cx="173" cy="173"/>
            </a:xfrm>
            <a:prstGeom prst="rect">
              <a:avLst/>
            </a:prstGeom>
            <a:solidFill>
              <a:srgbClr val="808080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46" name="Oval 46"/>
            <p:cNvSpPr>
              <a:spLocks noChangeArrowheads="1"/>
            </p:cNvSpPr>
            <p:nvPr/>
          </p:nvSpPr>
          <p:spPr bwMode="auto">
            <a:xfrm>
              <a:off x="3753" y="3231"/>
              <a:ext cx="98" cy="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619" name="Rectangle 171"/>
          <p:cNvSpPr>
            <a:spLocks noChangeArrowheads="1"/>
          </p:cNvSpPr>
          <p:nvPr/>
        </p:nvSpPr>
        <p:spPr bwMode="auto">
          <a:xfrm>
            <a:off x="253523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0" name="Rectangle 172"/>
          <p:cNvSpPr>
            <a:spLocks noChangeArrowheads="1"/>
          </p:cNvSpPr>
          <p:nvPr/>
        </p:nvSpPr>
        <p:spPr bwMode="auto">
          <a:xfrm>
            <a:off x="2211388" y="1473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1" name="Rectangle 173"/>
          <p:cNvSpPr>
            <a:spLocks noChangeArrowheads="1"/>
          </p:cNvSpPr>
          <p:nvPr/>
        </p:nvSpPr>
        <p:spPr bwMode="auto">
          <a:xfrm>
            <a:off x="2863850" y="14732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2" name="Rectangle 174"/>
          <p:cNvSpPr>
            <a:spLocks noChangeArrowheads="1"/>
          </p:cNvSpPr>
          <p:nvPr/>
        </p:nvSpPr>
        <p:spPr bwMode="auto">
          <a:xfrm>
            <a:off x="2535238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3" name="Rectangle 175"/>
          <p:cNvSpPr>
            <a:spLocks noChangeArrowheads="1"/>
          </p:cNvSpPr>
          <p:nvPr/>
        </p:nvSpPr>
        <p:spPr bwMode="auto">
          <a:xfrm>
            <a:off x="2211388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4" name="Rectangle 176"/>
          <p:cNvSpPr>
            <a:spLocks noChangeArrowheads="1"/>
          </p:cNvSpPr>
          <p:nvPr/>
        </p:nvSpPr>
        <p:spPr bwMode="auto">
          <a:xfrm>
            <a:off x="2863850" y="1816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5" name="Rectangle 177"/>
          <p:cNvSpPr>
            <a:spLocks noChangeArrowheads="1"/>
          </p:cNvSpPr>
          <p:nvPr/>
        </p:nvSpPr>
        <p:spPr bwMode="auto">
          <a:xfrm>
            <a:off x="253523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6" name="Rectangle 178"/>
          <p:cNvSpPr>
            <a:spLocks noChangeArrowheads="1"/>
          </p:cNvSpPr>
          <p:nvPr/>
        </p:nvSpPr>
        <p:spPr bwMode="auto">
          <a:xfrm>
            <a:off x="2211388" y="215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7" name="Rectangle 179"/>
          <p:cNvSpPr>
            <a:spLocks noChangeArrowheads="1"/>
          </p:cNvSpPr>
          <p:nvPr/>
        </p:nvSpPr>
        <p:spPr bwMode="auto">
          <a:xfrm>
            <a:off x="2863850" y="215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8" name="Rectangle 180"/>
          <p:cNvSpPr>
            <a:spLocks noChangeArrowheads="1"/>
          </p:cNvSpPr>
          <p:nvPr/>
        </p:nvSpPr>
        <p:spPr bwMode="auto">
          <a:xfrm>
            <a:off x="253523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29" name="Rectangle 181"/>
          <p:cNvSpPr>
            <a:spLocks noChangeArrowheads="1"/>
          </p:cNvSpPr>
          <p:nvPr/>
        </p:nvSpPr>
        <p:spPr bwMode="auto">
          <a:xfrm>
            <a:off x="2211388" y="2497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0" name="Rectangle 182"/>
          <p:cNvSpPr>
            <a:spLocks noChangeArrowheads="1"/>
          </p:cNvSpPr>
          <p:nvPr/>
        </p:nvSpPr>
        <p:spPr bwMode="auto">
          <a:xfrm>
            <a:off x="2863850" y="2497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1" name="Rectangle 183"/>
          <p:cNvSpPr>
            <a:spLocks noChangeArrowheads="1"/>
          </p:cNvSpPr>
          <p:nvPr/>
        </p:nvSpPr>
        <p:spPr bwMode="auto">
          <a:xfrm>
            <a:off x="253523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2" name="Rectangle 184"/>
          <p:cNvSpPr>
            <a:spLocks noChangeArrowheads="1"/>
          </p:cNvSpPr>
          <p:nvPr/>
        </p:nvSpPr>
        <p:spPr bwMode="auto">
          <a:xfrm>
            <a:off x="2211388" y="28209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3" name="Rectangle 185"/>
          <p:cNvSpPr>
            <a:spLocks noChangeArrowheads="1"/>
          </p:cNvSpPr>
          <p:nvPr/>
        </p:nvSpPr>
        <p:spPr bwMode="auto">
          <a:xfrm>
            <a:off x="2863850" y="2820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4" name="Rectangle 186"/>
          <p:cNvSpPr>
            <a:spLocks noChangeArrowheads="1"/>
          </p:cNvSpPr>
          <p:nvPr/>
        </p:nvSpPr>
        <p:spPr bwMode="auto">
          <a:xfrm>
            <a:off x="320198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5" name="Rectangle 187"/>
          <p:cNvSpPr>
            <a:spLocks noChangeArrowheads="1"/>
          </p:cNvSpPr>
          <p:nvPr/>
        </p:nvSpPr>
        <p:spPr bwMode="auto">
          <a:xfrm>
            <a:off x="3201988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6" name="Rectangle 188"/>
          <p:cNvSpPr>
            <a:spLocks noChangeArrowheads="1"/>
          </p:cNvSpPr>
          <p:nvPr/>
        </p:nvSpPr>
        <p:spPr bwMode="auto">
          <a:xfrm>
            <a:off x="320198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7" name="Rectangle 189"/>
          <p:cNvSpPr>
            <a:spLocks noChangeArrowheads="1"/>
          </p:cNvSpPr>
          <p:nvPr/>
        </p:nvSpPr>
        <p:spPr bwMode="auto">
          <a:xfrm>
            <a:off x="320198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8" name="Rectangle 190"/>
          <p:cNvSpPr>
            <a:spLocks noChangeArrowheads="1"/>
          </p:cNvSpPr>
          <p:nvPr/>
        </p:nvSpPr>
        <p:spPr bwMode="auto">
          <a:xfrm>
            <a:off x="320198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39" name="Rectangle 191"/>
          <p:cNvSpPr>
            <a:spLocks noChangeArrowheads="1"/>
          </p:cNvSpPr>
          <p:nvPr/>
        </p:nvSpPr>
        <p:spPr bwMode="auto">
          <a:xfrm>
            <a:off x="1211263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0" name="Rectangle 192"/>
          <p:cNvSpPr>
            <a:spLocks noChangeArrowheads="1"/>
          </p:cNvSpPr>
          <p:nvPr/>
        </p:nvSpPr>
        <p:spPr bwMode="auto">
          <a:xfrm>
            <a:off x="887413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1" name="Rectangle 193"/>
          <p:cNvSpPr>
            <a:spLocks noChangeArrowheads="1"/>
          </p:cNvSpPr>
          <p:nvPr/>
        </p:nvSpPr>
        <p:spPr bwMode="auto">
          <a:xfrm>
            <a:off x="1539875" y="14636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2" name="Rectangle 194"/>
          <p:cNvSpPr>
            <a:spLocks noChangeArrowheads="1"/>
          </p:cNvSpPr>
          <p:nvPr/>
        </p:nvSpPr>
        <p:spPr bwMode="auto">
          <a:xfrm>
            <a:off x="1211263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3" name="Rectangle 195"/>
          <p:cNvSpPr>
            <a:spLocks noChangeArrowheads="1"/>
          </p:cNvSpPr>
          <p:nvPr/>
        </p:nvSpPr>
        <p:spPr bwMode="auto">
          <a:xfrm>
            <a:off x="887413" y="1806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4" name="Rectangle 196"/>
          <p:cNvSpPr>
            <a:spLocks noChangeArrowheads="1"/>
          </p:cNvSpPr>
          <p:nvPr/>
        </p:nvSpPr>
        <p:spPr bwMode="auto">
          <a:xfrm>
            <a:off x="1539875" y="1806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5" name="Rectangle 197"/>
          <p:cNvSpPr>
            <a:spLocks noChangeArrowheads="1"/>
          </p:cNvSpPr>
          <p:nvPr/>
        </p:nvSpPr>
        <p:spPr bwMode="auto">
          <a:xfrm>
            <a:off x="1211263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6" name="Rectangle 198"/>
          <p:cNvSpPr>
            <a:spLocks noChangeArrowheads="1"/>
          </p:cNvSpPr>
          <p:nvPr/>
        </p:nvSpPr>
        <p:spPr bwMode="auto">
          <a:xfrm>
            <a:off x="887413" y="2149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7" name="Rectangle 199"/>
          <p:cNvSpPr>
            <a:spLocks noChangeArrowheads="1"/>
          </p:cNvSpPr>
          <p:nvPr/>
        </p:nvSpPr>
        <p:spPr bwMode="auto">
          <a:xfrm>
            <a:off x="1539875" y="2149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8" name="Rectangle 200"/>
          <p:cNvSpPr>
            <a:spLocks noChangeArrowheads="1"/>
          </p:cNvSpPr>
          <p:nvPr/>
        </p:nvSpPr>
        <p:spPr bwMode="auto">
          <a:xfrm>
            <a:off x="1211263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49" name="Rectangle 201"/>
          <p:cNvSpPr>
            <a:spLocks noChangeArrowheads="1"/>
          </p:cNvSpPr>
          <p:nvPr/>
        </p:nvSpPr>
        <p:spPr bwMode="auto">
          <a:xfrm>
            <a:off x="887413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0" name="Rectangle 202"/>
          <p:cNvSpPr>
            <a:spLocks noChangeArrowheads="1"/>
          </p:cNvSpPr>
          <p:nvPr/>
        </p:nvSpPr>
        <p:spPr bwMode="auto">
          <a:xfrm>
            <a:off x="1539875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1" name="Rectangle 203"/>
          <p:cNvSpPr>
            <a:spLocks noChangeArrowheads="1"/>
          </p:cNvSpPr>
          <p:nvPr/>
        </p:nvSpPr>
        <p:spPr bwMode="auto">
          <a:xfrm>
            <a:off x="1211263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2" name="Rectangle 204"/>
          <p:cNvSpPr>
            <a:spLocks noChangeArrowheads="1"/>
          </p:cNvSpPr>
          <p:nvPr/>
        </p:nvSpPr>
        <p:spPr bwMode="auto">
          <a:xfrm>
            <a:off x="887413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3" name="Rectangle 205"/>
          <p:cNvSpPr>
            <a:spLocks noChangeArrowheads="1"/>
          </p:cNvSpPr>
          <p:nvPr/>
        </p:nvSpPr>
        <p:spPr bwMode="auto">
          <a:xfrm>
            <a:off x="1539875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4" name="Rectangle 206"/>
          <p:cNvSpPr>
            <a:spLocks noChangeArrowheads="1"/>
          </p:cNvSpPr>
          <p:nvPr/>
        </p:nvSpPr>
        <p:spPr bwMode="auto">
          <a:xfrm>
            <a:off x="1878013" y="14636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5" name="Rectangle 207"/>
          <p:cNvSpPr>
            <a:spLocks noChangeArrowheads="1"/>
          </p:cNvSpPr>
          <p:nvPr/>
        </p:nvSpPr>
        <p:spPr bwMode="auto">
          <a:xfrm>
            <a:off x="1878013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6" name="Rectangle 208"/>
          <p:cNvSpPr>
            <a:spLocks noChangeArrowheads="1"/>
          </p:cNvSpPr>
          <p:nvPr/>
        </p:nvSpPr>
        <p:spPr bwMode="auto">
          <a:xfrm>
            <a:off x="1878013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7" name="Rectangle 209"/>
          <p:cNvSpPr>
            <a:spLocks noChangeArrowheads="1"/>
          </p:cNvSpPr>
          <p:nvPr/>
        </p:nvSpPr>
        <p:spPr bwMode="auto">
          <a:xfrm>
            <a:off x="1878013" y="2487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8" name="Rectangle 210"/>
          <p:cNvSpPr>
            <a:spLocks noChangeArrowheads="1"/>
          </p:cNvSpPr>
          <p:nvPr/>
        </p:nvSpPr>
        <p:spPr bwMode="auto">
          <a:xfrm>
            <a:off x="1878013" y="2811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59" name="Rectangle 211"/>
          <p:cNvSpPr>
            <a:spLocks noChangeArrowheads="1"/>
          </p:cNvSpPr>
          <p:nvPr/>
        </p:nvSpPr>
        <p:spPr bwMode="auto">
          <a:xfrm>
            <a:off x="1211263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0" name="Rectangle 212"/>
          <p:cNvSpPr>
            <a:spLocks noChangeArrowheads="1"/>
          </p:cNvSpPr>
          <p:nvPr/>
        </p:nvSpPr>
        <p:spPr bwMode="auto">
          <a:xfrm>
            <a:off x="887413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1" name="Rectangle 213"/>
          <p:cNvSpPr>
            <a:spLocks noChangeArrowheads="1"/>
          </p:cNvSpPr>
          <p:nvPr/>
        </p:nvSpPr>
        <p:spPr bwMode="auto">
          <a:xfrm>
            <a:off x="1539875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2" name="Rectangle 214"/>
          <p:cNvSpPr>
            <a:spLocks noChangeArrowheads="1"/>
          </p:cNvSpPr>
          <p:nvPr/>
        </p:nvSpPr>
        <p:spPr bwMode="auto">
          <a:xfrm>
            <a:off x="121126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3" name="Rectangle 215"/>
          <p:cNvSpPr>
            <a:spLocks noChangeArrowheads="1"/>
          </p:cNvSpPr>
          <p:nvPr/>
        </p:nvSpPr>
        <p:spPr bwMode="auto">
          <a:xfrm>
            <a:off x="88741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4" name="Rectangle 216"/>
          <p:cNvSpPr>
            <a:spLocks noChangeArrowheads="1"/>
          </p:cNvSpPr>
          <p:nvPr/>
        </p:nvSpPr>
        <p:spPr bwMode="auto">
          <a:xfrm>
            <a:off x="1539875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5" name="Rectangle 217"/>
          <p:cNvSpPr>
            <a:spLocks noChangeArrowheads="1"/>
          </p:cNvSpPr>
          <p:nvPr/>
        </p:nvSpPr>
        <p:spPr bwMode="auto">
          <a:xfrm>
            <a:off x="121126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6" name="Rectangle 218"/>
          <p:cNvSpPr>
            <a:spLocks noChangeArrowheads="1"/>
          </p:cNvSpPr>
          <p:nvPr/>
        </p:nvSpPr>
        <p:spPr bwMode="auto">
          <a:xfrm>
            <a:off x="88741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7" name="Rectangle 219"/>
          <p:cNvSpPr>
            <a:spLocks noChangeArrowheads="1"/>
          </p:cNvSpPr>
          <p:nvPr/>
        </p:nvSpPr>
        <p:spPr bwMode="auto">
          <a:xfrm>
            <a:off x="1539875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8" name="Rectangle 220"/>
          <p:cNvSpPr>
            <a:spLocks noChangeArrowheads="1"/>
          </p:cNvSpPr>
          <p:nvPr/>
        </p:nvSpPr>
        <p:spPr bwMode="auto">
          <a:xfrm>
            <a:off x="121126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69" name="Rectangle 221"/>
          <p:cNvSpPr>
            <a:spLocks noChangeArrowheads="1"/>
          </p:cNvSpPr>
          <p:nvPr/>
        </p:nvSpPr>
        <p:spPr bwMode="auto">
          <a:xfrm>
            <a:off x="88741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0" name="Rectangle 222"/>
          <p:cNvSpPr>
            <a:spLocks noChangeArrowheads="1"/>
          </p:cNvSpPr>
          <p:nvPr/>
        </p:nvSpPr>
        <p:spPr bwMode="auto">
          <a:xfrm>
            <a:off x="1539875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1" name="Rectangle 223"/>
          <p:cNvSpPr>
            <a:spLocks noChangeArrowheads="1"/>
          </p:cNvSpPr>
          <p:nvPr/>
        </p:nvSpPr>
        <p:spPr bwMode="auto">
          <a:xfrm>
            <a:off x="121126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2" name="Rectangle 224"/>
          <p:cNvSpPr>
            <a:spLocks noChangeArrowheads="1"/>
          </p:cNvSpPr>
          <p:nvPr/>
        </p:nvSpPr>
        <p:spPr bwMode="auto">
          <a:xfrm>
            <a:off x="88741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3" name="Rectangle 225"/>
          <p:cNvSpPr>
            <a:spLocks noChangeArrowheads="1"/>
          </p:cNvSpPr>
          <p:nvPr/>
        </p:nvSpPr>
        <p:spPr bwMode="auto">
          <a:xfrm>
            <a:off x="1539875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4" name="Rectangle 226"/>
          <p:cNvSpPr>
            <a:spLocks noChangeArrowheads="1"/>
          </p:cNvSpPr>
          <p:nvPr/>
        </p:nvSpPr>
        <p:spPr bwMode="auto">
          <a:xfrm>
            <a:off x="1878013" y="3140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5" name="Rectangle 227"/>
          <p:cNvSpPr>
            <a:spLocks noChangeArrowheads="1"/>
          </p:cNvSpPr>
          <p:nvPr/>
        </p:nvSpPr>
        <p:spPr bwMode="auto">
          <a:xfrm>
            <a:off x="1878013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6" name="Rectangle 228"/>
          <p:cNvSpPr>
            <a:spLocks noChangeArrowheads="1"/>
          </p:cNvSpPr>
          <p:nvPr/>
        </p:nvSpPr>
        <p:spPr bwMode="auto">
          <a:xfrm>
            <a:off x="1878013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7" name="Rectangle 229"/>
          <p:cNvSpPr>
            <a:spLocks noChangeArrowheads="1"/>
          </p:cNvSpPr>
          <p:nvPr/>
        </p:nvSpPr>
        <p:spPr bwMode="auto">
          <a:xfrm>
            <a:off x="1878013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8" name="Rectangle 230"/>
          <p:cNvSpPr>
            <a:spLocks noChangeArrowheads="1"/>
          </p:cNvSpPr>
          <p:nvPr/>
        </p:nvSpPr>
        <p:spPr bwMode="auto">
          <a:xfrm>
            <a:off x="1878013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79" name="Rectangle 231"/>
          <p:cNvSpPr>
            <a:spLocks noChangeArrowheads="1"/>
          </p:cNvSpPr>
          <p:nvPr/>
        </p:nvSpPr>
        <p:spPr bwMode="auto">
          <a:xfrm>
            <a:off x="2535238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0" name="Rectangle 232"/>
          <p:cNvSpPr>
            <a:spLocks noChangeArrowheads="1"/>
          </p:cNvSpPr>
          <p:nvPr/>
        </p:nvSpPr>
        <p:spPr bwMode="auto">
          <a:xfrm>
            <a:off x="2211388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1" name="Rectangle 233"/>
          <p:cNvSpPr>
            <a:spLocks noChangeArrowheads="1"/>
          </p:cNvSpPr>
          <p:nvPr/>
        </p:nvSpPr>
        <p:spPr bwMode="auto">
          <a:xfrm>
            <a:off x="2863850" y="3130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2" name="Rectangle 234"/>
          <p:cNvSpPr>
            <a:spLocks noChangeArrowheads="1"/>
          </p:cNvSpPr>
          <p:nvPr/>
        </p:nvSpPr>
        <p:spPr bwMode="auto">
          <a:xfrm>
            <a:off x="2535238" y="3473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3" name="Rectangle 235"/>
          <p:cNvSpPr>
            <a:spLocks noChangeArrowheads="1"/>
          </p:cNvSpPr>
          <p:nvPr/>
        </p:nvSpPr>
        <p:spPr bwMode="auto">
          <a:xfrm>
            <a:off x="22113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4" name="Rectangle 236"/>
          <p:cNvSpPr>
            <a:spLocks noChangeArrowheads="1"/>
          </p:cNvSpPr>
          <p:nvPr/>
        </p:nvSpPr>
        <p:spPr bwMode="auto">
          <a:xfrm>
            <a:off x="2863850" y="3473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5" name="Rectangle 237"/>
          <p:cNvSpPr>
            <a:spLocks noChangeArrowheads="1"/>
          </p:cNvSpPr>
          <p:nvPr/>
        </p:nvSpPr>
        <p:spPr bwMode="auto">
          <a:xfrm>
            <a:off x="2535238" y="38163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6" name="Rectangle 238"/>
          <p:cNvSpPr>
            <a:spLocks noChangeArrowheads="1"/>
          </p:cNvSpPr>
          <p:nvPr/>
        </p:nvSpPr>
        <p:spPr bwMode="auto">
          <a:xfrm>
            <a:off x="22113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7" name="Rectangle 239"/>
          <p:cNvSpPr>
            <a:spLocks noChangeArrowheads="1"/>
          </p:cNvSpPr>
          <p:nvPr/>
        </p:nvSpPr>
        <p:spPr bwMode="auto">
          <a:xfrm>
            <a:off x="2863850" y="38163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8" name="Rectangle 240"/>
          <p:cNvSpPr>
            <a:spLocks noChangeArrowheads="1"/>
          </p:cNvSpPr>
          <p:nvPr/>
        </p:nvSpPr>
        <p:spPr bwMode="auto">
          <a:xfrm>
            <a:off x="2535238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89" name="Rectangle 241"/>
          <p:cNvSpPr>
            <a:spLocks noChangeArrowheads="1"/>
          </p:cNvSpPr>
          <p:nvPr/>
        </p:nvSpPr>
        <p:spPr bwMode="auto">
          <a:xfrm>
            <a:off x="2211388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0" name="Rectangle 242"/>
          <p:cNvSpPr>
            <a:spLocks noChangeArrowheads="1"/>
          </p:cNvSpPr>
          <p:nvPr/>
        </p:nvSpPr>
        <p:spPr bwMode="auto">
          <a:xfrm>
            <a:off x="2863850" y="4154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1" name="Rectangle 243"/>
          <p:cNvSpPr>
            <a:spLocks noChangeArrowheads="1"/>
          </p:cNvSpPr>
          <p:nvPr/>
        </p:nvSpPr>
        <p:spPr bwMode="auto">
          <a:xfrm>
            <a:off x="253523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2" name="Rectangle 244"/>
          <p:cNvSpPr>
            <a:spLocks noChangeArrowheads="1"/>
          </p:cNvSpPr>
          <p:nvPr/>
        </p:nvSpPr>
        <p:spPr bwMode="auto">
          <a:xfrm>
            <a:off x="2211388" y="44783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3" name="Rectangle 245"/>
          <p:cNvSpPr>
            <a:spLocks noChangeArrowheads="1"/>
          </p:cNvSpPr>
          <p:nvPr/>
        </p:nvSpPr>
        <p:spPr bwMode="auto">
          <a:xfrm>
            <a:off x="2863850" y="4478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4" name="Rectangle 246"/>
          <p:cNvSpPr>
            <a:spLocks noChangeArrowheads="1"/>
          </p:cNvSpPr>
          <p:nvPr/>
        </p:nvSpPr>
        <p:spPr bwMode="auto">
          <a:xfrm>
            <a:off x="3201988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5" name="Rectangle 247"/>
          <p:cNvSpPr>
            <a:spLocks noChangeArrowheads="1"/>
          </p:cNvSpPr>
          <p:nvPr/>
        </p:nvSpPr>
        <p:spPr bwMode="auto">
          <a:xfrm>
            <a:off x="32019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6" name="Rectangle 248"/>
          <p:cNvSpPr>
            <a:spLocks noChangeArrowheads="1"/>
          </p:cNvSpPr>
          <p:nvPr/>
        </p:nvSpPr>
        <p:spPr bwMode="auto">
          <a:xfrm>
            <a:off x="32019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7" name="Rectangle 249"/>
          <p:cNvSpPr>
            <a:spLocks noChangeArrowheads="1"/>
          </p:cNvSpPr>
          <p:nvPr/>
        </p:nvSpPr>
        <p:spPr bwMode="auto">
          <a:xfrm>
            <a:off x="3201988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8" name="Rectangle 250"/>
          <p:cNvSpPr>
            <a:spLocks noChangeArrowheads="1"/>
          </p:cNvSpPr>
          <p:nvPr/>
        </p:nvSpPr>
        <p:spPr bwMode="auto">
          <a:xfrm>
            <a:off x="320198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699" name="Rectangle 251"/>
          <p:cNvSpPr>
            <a:spLocks noChangeArrowheads="1"/>
          </p:cNvSpPr>
          <p:nvPr/>
        </p:nvSpPr>
        <p:spPr bwMode="auto">
          <a:xfrm>
            <a:off x="549275" y="14636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0" name="Rectangle 252"/>
          <p:cNvSpPr>
            <a:spLocks noChangeArrowheads="1"/>
          </p:cNvSpPr>
          <p:nvPr/>
        </p:nvSpPr>
        <p:spPr bwMode="auto">
          <a:xfrm>
            <a:off x="549275" y="1806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1" name="Rectangle 253"/>
          <p:cNvSpPr>
            <a:spLocks noChangeArrowheads="1"/>
          </p:cNvSpPr>
          <p:nvPr/>
        </p:nvSpPr>
        <p:spPr bwMode="auto">
          <a:xfrm>
            <a:off x="549275" y="2149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2" name="Rectangle 254"/>
          <p:cNvSpPr>
            <a:spLocks noChangeArrowheads="1"/>
          </p:cNvSpPr>
          <p:nvPr/>
        </p:nvSpPr>
        <p:spPr bwMode="auto">
          <a:xfrm>
            <a:off x="549275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3" name="Rectangle 255"/>
          <p:cNvSpPr>
            <a:spLocks noChangeArrowheads="1"/>
          </p:cNvSpPr>
          <p:nvPr/>
        </p:nvSpPr>
        <p:spPr bwMode="auto">
          <a:xfrm>
            <a:off x="549275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4" name="Rectangle 256"/>
          <p:cNvSpPr>
            <a:spLocks noChangeArrowheads="1"/>
          </p:cNvSpPr>
          <p:nvPr/>
        </p:nvSpPr>
        <p:spPr bwMode="auto">
          <a:xfrm>
            <a:off x="549275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5" name="Rectangle 257"/>
          <p:cNvSpPr>
            <a:spLocks noChangeArrowheads="1"/>
          </p:cNvSpPr>
          <p:nvPr/>
        </p:nvSpPr>
        <p:spPr bwMode="auto">
          <a:xfrm>
            <a:off x="549275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6" name="Rectangle 258"/>
          <p:cNvSpPr>
            <a:spLocks noChangeArrowheads="1"/>
          </p:cNvSpPr>
          <p:nvPr/>
        </p:nvSpPr>
        <p:spPr bwMode="auto">
          <a:xfrm>
            <a:off x="549275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7" name="Rectangle 259"/>
          <p:cNvSpPr>
            <a:spLocks noChangeArrowheads="1"/>
          </p:cNvSpPr>
          <p:nvPr/>
        </p:nvSpPr>
        <p:spPr bwMode="auto">
          <a:xfrm>
            <a:off x="549275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8" name="Rectangle 260"/>
          <p:cNvSpPr>
            <a:spLocks noChangeArrowheads="1"/>
          </p:cNvSpPr>
          <p:nvPr/>
        </p:nvSpPr>
        <p:spPr bwMode="auto">
          <a:xfrm>
            <a:off x="549275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09" name="Rectangle 261"/>
          <p:cNvSpPr>
            <a:spLocks noChangeArrowheads="1"/>
          </p:cNvSpPr>
          <p:nvPr/>
        </p:nvSpPr>
        <p:spPr bwMode="auto">
          <a:xfrm>
            <a:off x="121126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0" name="Rectangle 262"/>
          <p:cNvSpPr>
            <a:spLocks noChangeArrowheads="1"/>
          </p:cNvSpPr>
          <p:nvPr/>
        </p:nvSpPr>
        <p:spPr bwMode="auto">
          <a:xfrm>
            <a:off x="88741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1" name="Rectangle 263"/>
          <p:cNvSpPr>
            <a:spLocks noChangeArrowheads="1"/>
          </p:cNvSpPr>
          <p:nvPr/>
        </p:nvSpPr>
        <p:spPr bwMode="auto">
          <a:xfrm>
            <a:off x="1539875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2" name="Rectangle 264"/>
          <p:cNvSpPr>
            <a:spLocks noChangeArrowheads="1"/>
          </p:cNvSpPr>
          <p:nvPr/>
        </p:nvSpPr>
        <p:spPr bwMode="auto">
          <a:xfrm>
            <a:off x="1878013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3" name="Rectangle 265"/>
          <p:cNvSpPr>
            <a:spLocks noChangeArrowheads="1"/>
          </p:cNvSpPr>
          <p:nvPr/>
        </p:nvSpPr>
        <p:spPr bwMode="auto">
          <a:xfrm>
            <a:off x="253523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4" name="Rectangle 266"/>
          <p:cNvSpPr>
            <a:spLocks noChangeArrowheads="1"/>
          </p:cNvSpPr>
          <p:nvPr/>
        </p:nvSpPr>
        <p:spPr bwMode="auto">
          <a:xfrm>
            <a:off x="22113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5" name="Rectangle 267"/>
          <p:cNvSpPr>
            <a:spLocks noChangeArrowheads="1"/>
          </p:cNvSpPr>
          <p:nvPr/>
        </p:nvSpPr>
        <p:spPr bwMode="auto">
          <a:xfrm>
            <a:off x="2863850" y="48212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6" name="Rectangle 268"/>
          <p:cNvSpPr>
            <a:spLocks noChangeArrowheads="1"/>
          </p:cNvSpPr>
          <p:nvPr/>
        </p:nvSpPr>
        <p:spPr bwMode="auto">
          <a:xfrm>
            <a:off x="32019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7" name="Rectangle 269"/>
          <p:cNvSpPr>
            <a:spLocks noChangeArrowheads="1"/>
          </p:cNvSpPr>
          <p:nvPr/>
        </p:nvSpPr>
        <p:spPr bwMode="auto">
          <a:xfrm>
            <a:off x="549275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8" name="Oval 270"/>
          <p:cNvSpPr>
            <a:spLocks noChangeArrowheads="1"/>
          </p:cNvSpPr>
          <p:nvPr/>
        </p:nvSpPr>
        <p:spPr bwMode="auto">
          <a:xfrm>
            <a:off x="582613" y="48926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19" name="Rectangle 271"/>
          <p:cNvSpPr>
            <a:spLocks noChangeArrowheads="1"/>
          </p:cNvSpPr>
          <p:nvPr/>
        </p:nvSpPr>
        <p:spPr bwMode="auto">
          <a:xfrm>
            <a:off x="253523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0" name="Rectangle 272"/>
          <p:cNvSpPr>
            <a:spLocks noChangeArrowheads="1"/>
          </p:cNvSpPr>
          <p:nvPr/>
        </p:nvSpPr>
        <p:spPr bwMode="auto">
          <a:xfrm>
            <a:off x="22113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1" name="Rectangle 273"/>
          <p:cNvSpPr>
            <a:spLocks noChangeArrowheads="1"/>
          </p:cNvSpPr>
          <p:nvPr/>
        </p:nvSpPr>
        <p:spPr bwMode="auto">
          <a:xfrm>
            <a:off x="2863850" y="1135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2" name="Rectangle 274"/>
          <p:cNvSpPr>
            <a:spLocks noChangeArrowheads="1"/>
          </p:cNvSpPr>
          <p:nvPr/>
        </p:nvSpPr>
        <p:spPr bwMode="auto">
          <a:xfrm>
            <a:off x="32019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3" name="Rectangle 275"/>
          <p:cNvSpPr>
            <a:spLocks noChangeArrowheads="1"/>
          </p:cNvSpPr>
          <p:nvPr/>
        </p:nvSpPr>
        <p:spPr bwMode="auto">
          <a:xfrm>
            <a:off x="121126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4" name="Rectangle 276"/>
          <p:cNvSpPr>
            <a:spLocks noChangeArrowheads="1"/>
          </p:cNvSpPr>
          <p:nvPr/>
        </p:nvSpPr>
        <p:spPr bwMode="auto">
          <a:xfrm>
            <a:off x="88741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5" name="Rectangle 277"/>
          <p:cNvSpPr>
            <a:spLocks noChangeArrowheads="1"/>
          </p:cNvSpPr>
          <p:nvPr/>
        </p:nvSpPr>
        <p:spPr bwMode="auto">
          <a:xfrm>
            <a:off x="1539875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6" name="Rectangle 278"/>
          <p:cNvSpPr>
            <a:spLocks noChangeArrowheads="1"/>
          </p:cNvSpPr>
          <p:nvPr/>
        </p:nvSpPr>
        <p:spPr bwMode="auto">
          <a:xfrm>
            <a:off x="1878013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7" name="Rectangle 279"/>
          <p:cNvSpPr>
            <a:spLocks noChangeArrowheads="1"/>
          </p:cNvSpPr>
          <p:nvPr/>
        </p:nvSpPr>
        <p:spPr bwMode="auto">
          <a:xfrm>
            <a:off x="549275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8" name="Rectangle 280"/>
          <p:cNvSpPr>
            <a:spLocks noChangeArrowheads="1"/>
          </p:cNvSpPr>
          <p:nvPr/>
        </p:nvSpPr>
        <p:spPr bwMode="auto">
          <a:xfrm>
            <a:off x="353536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29" name="Rectangle 281"/>
          <p:cNvSpPr>
            <a:spLocks noChangeArrowheads="1"/>
          </p:cNvSpPr>
          <p:nvPr/>
        </p:nvSpPr>
        <p:spPr bwMode="auto">
          <a:xfrm>
            <a:off x="3535363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0" name="Rectangle 282"/>
          <p:cNvSpPr>
            <a:spLocks noChangeArrowheads="1"/>
          </p:cNvSpPr>
          <p:nvPr/>
        </p:nvSpPr>
        <p:spPr bwMode="auto">
          <a:xfrm>
            <a:off x="3535363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1" name="Rectangle 283"/>
          <p:cNvSpPr>
            <a:spLocks noChangeArrowheads="1"/>
          </p:cNvSpPr>
          <p:nvPr/>
        </p:nvSpPr>
        <p:spPr bwMode="auto">
          <a:xfrm>
            <a:off x="3535363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2" name="Rectangle 284"/>
          <p:cNvSpPr>
            <a:spLocks noChangeArrowheads="1"/>
          </p:cNvSpPr>
          <p:nvPr/>
        </p:nvSpPr>
        <p:spPr bwMode="auto">
          <a:xfrm>
            <a:off x="3535363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3" name="Rectangle 285"/>
          <p:cNvSpPr>
            <a:spLocks noChangeArrowheads="1"/>
          </p:cNvSpPr>
          <p:nvPr/>
        </p:nvSpPr>
        <p:spPr bwMode="auto">
          <a:xfrm>
            <a:off x="3535363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4" name="Rectangle 286"/>
          <p:cNvSpPr>
            <a:spLocks noChangeArrowheads="1"/>
          </p:cNvSpPr>
          <p:nvPr/>
        </p:nvSpPr>
        <p:spPr bwMode="auto">
          <a:xfrm>
            <a:off x="3535363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5" name="Rectangle 287"/>
          <p:cNvSpPr>
            <a:spLocks noChangeArrowheads="1"/>
          </p:cNvSpPr>
          <p:nvPr/>
        </p:nvSpPr>
        <p:spPr bwMode="auto">
          <a:xfrm>
            <a:off x="3535363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6" name="Rectangle 288"/>
          <p:cNvSpPr>
            <a:spLocks noChangeArrowheads="1"/>
          </p:cNvSpPr>
          <p:nvPr/>
        </p:nvSpPr>
        <p:spPr bwMode="auto">
          <a:xfrm>
            <a:off x="3535363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7" name="Rectangle 289"/>
          <p:cNvSpPr>
            <a:spLocks noChangeArrowheads="1"/>
          </p:cNvSpPr>
          <p:nvPr/>
        </p:nvSpPr>
        <p:spPr bwMode="auto">
          <a:xfrm>
            <a:off x="353536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8" name="Rectangle 290"/>
          <p:cNvSpPr>
            <a:spLocks noChangeArrowheads="1"/>
          </p:cNvSpPr>
          <p:nvPr/>
        </p:nvSpPr>
        <p:spPr bwMode="auto">
          <a:xfrm>
            <a:off x="353536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39" name="Rectangle 291"/>
          <p:cNvSpPr>
            <a:spLocks noChangeArrowheads="1"/>
          </p:cNvSpPr>
          <p:nvPr/>
        </p:nvSpPr>
        <p:spPr bwMode="auto">
          <a:xfrm>
            <a:off x="353536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0" name="Rectangle 292"/>
          <p:cNvSpPr>
            <a:spLocks noChangeArrowheads="1"/>
          </p:cNvSpPr>
          <p:nvPr/>
        </p:nvSpPr>
        <p:spPr bwMode="auto">
          <a:xfrm>
            <a:off x="709136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1" name="Rectangle 293"/>
          <p:cNvSpPr>
            <a:spLocks noChangeArrowheads="1"/>
          </p:cNvSpPr>
          <p:nvPr/>
        </p:nvSpPr>
        <p:spPr bwMode="auto">
          <a:xfrm>
            <a:off x="6767513" y="14732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2" name="Rectangle 294"/>
          <p:cNvSpPr>
            <a:spLocks noChangeArrowheads="1"/>
          </p:cNvSpPr>
          <p:nvPr/>
        </p:nvSpPr>
        <p:spPr bwMode="auto">
          <a:xfrm>
            <a:off x="7419975" y="14732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3" name="Rectangle 295"/>
          <p:cNvSpPr>
            <a:spLocks noChangeArrowheads="1"/>
          </p:cNvSpPr>
          <p:nvPr/>
        </p:nvSpPr>
        <p:spPr bwMode="auto">
          <a:xfrm>
            <a:off x="7091363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4" name="Rectangle 296"/>
          <p:cNvSpPr>
            <a:spLocks noChangeArrowheads="1"/>
          </p:cNvSpPr>
          <p:nvPr/>
        </p:nvSpPr>
        <p:spPr bwMode="auto">
          <a:xfrm>
            <a:off x="6767513" y="18161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5" name="Rectangle 297"/>
          <p:cNvSpPr>
            <a:spLocks noChangeArrowheads="1"/>
          </p:cNvSpPr>
          <p:nvPr/>
        </p:nvSpPr>
        <p:spPr bwMode="auto">
          <a:xfrm>
            <a:off x="7419975" y="18161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6" name="Rectangle 298"/>
          <p:cNvSpPr>
            <a:spLocks noChangeArrowheads="1"/>
          </p:cNvSpPr>
          <p:nvPr/>
        </p:nvSpPr>
        <p:spPr bwMode="auto">
          <a:xfrm>
            <a:off x="7091363" y="215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7" name="Rectangle 299"/>
          <p:cNvSpPr>
            <a:spLocks noChangeArrowheads="1"/>
          </p:cNvSpPr>
          <p:nvPr/>
        </p:nvSpPr>
        <p:spPr bwMode="auto">
          <a:xfrm>
            <a:off x="6767513" y="215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8" name="Rectangle 300"/>
          <p:cNvSpPr>
            <a:spLocks noChangeArrowheads="1"/>
          </p:cNvSpPr>
          <p:nvPr/>
        </p:nvSpPr>
        <p:spPr bwMode="auto">
          <a:xfrm>
            <a:off x="7419975" y="215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49" name="Rectangle 301"/>
          <p:cNvSpPr>
            <a:spLocks noChangeArrowheads="1"/>
          </p:cNvSpPr>
          <p:nvPr/>
        </p:nvSpPr>
        <p:spPr bwMode="auto">
          <a:xfrm>
            <a:off x="7091363" y="24971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0" name="Rectangle 302"/>
          <p:cNvSpPr>
            <a:spLocks noChangeArrowheads="1"/>
          </p:cNvSpPr>
          <p:nvPr/>
        </p:nvSpPr>
        <p:spPr bwMode="auto">
          <a:xfrm>
            <a:off x="6767513" y="24971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1" name="Rectangle 303"/>
          <p:cNvSpPr>
            <a:spLocks noChangeArrowheads="1"/>
          </p:cNvSpPr>
          <p:nvPr/>
        </p:nvSpPr>
        <p:spPr bwMode="auto">
          <a:xfrm>
            <a:off x="7419975" y="24971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2" name="Rectangle 304"/>
          <p:cNvSpPr>
            <a:spLocks noChangeArrowheads="1"/>
          </p:cNvSpPr>
          <p:nvPr/>
        </p:nvSpPr>
        <p:spPr bwMode="auto">
          <a:xfrm>
            <a:off x="7091363" y="28209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3" name="Rectangle 305"/>
          <p:cNvSpPr>
            <a:spLocks noChangeArrowheads="1"/>
          </p:cNvSpPr>
          <p:nvPr/>
        </p:nvSpPr>
        <p:spPr bwMode="auto">
          <a:xfrm>
            <a:off x="6767513" y="28209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4" name="Rectangle 306"/>
          <p:cNvSpPr>
            <a:spLocks noChangeArrowheads="1"/>
          </p:cNvSpPr>
          <p:nvPr/>
        </p:nvSpPr>
        <p:spPr bwMode="auto">
          <a:xfrm>
            <a:off x="7419975" y="28209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5" name="Rectangle 307"/>
          <p:cNvSpPr>
            <a:spLocks noChangeArrowheads="1"/>
          </p:cNvSpPr>
          <p:nvPr/>
        </p:nvSpPr>
        <p:spPr bwMode="auto">
          <a:xfrm>
            <a:off x="7758113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6" name="Rectangle 308"/>
          <p:cNvSpPr>
            <a:spLocks noChangeArrowheads="1"/>
          </p:cNvSpPr>
          <p:nvPr/>
        </p:nvSpPr>
        <p:spPr bwMode="auto">
          <a:xfrm>
            <a:off x="7758113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7" name="Rectangle 309"/>
          <p:cNvSpPr>
            <a:spLocks noChangeArrowheads="1"/>
          </p:cNvSpPr>
          <p:nvPr/>
        </p:nvSpPr>
        <p:spPr bwMode="auto">
          <a:xfrm>
            <a:off x="7758113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8" name="Rectangle 310"/>
          <p:cNvSpPr>
            <a:spLocks noChangeArrowheads="1"/>
          </p:cNvSpPr>
          <p:nvPr/>
        </p:nvSpPr>
        <p:spPr bwMode="auto">
          <a:xfrm>
            <a:off x="7758113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59" name="Rectangle 311"/>
          <p:cNvSpPr>
            <a:spLocks noChangeArrowheads="1"/>
          </p:cNvSpPr>
          <p:nvPr/>
        </p:nvSpPr>
        <p:spPr bwMode="auto">
          <a:xfrm>
            <a:off x="7758113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0" name="Rectangle 312"/>
          <p:cNvSpPr>
            <a:spLocks noChangeArrowheads="1"/>
          </p:cNvSpPr>
          <p:nvPr/>
        </p:nvSpPr>
        <p:spPr bwMode="auto">
          <a:xfrm>
            <a:off x="5767388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1" name="Rectangle 313"/>
          <p:cNvSpPr>
            <a:spLocks noChangeArrowheads="1"/>
          </p:cNvSpPr>
          <p:nvPr/>
        </p:nvSpPr>
        <p:spPr bwMode="auto">
          <a:xfrm>
            <a:off x="5443538" y="14636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2" name="Rectangle 314"/>
          <p:cNvSpPr>
            <a:spLocks noChangeArrowheads="1"/>
          </p:cNvSpPr>
          <p:nvPr/>
        </p:nvSpPr>
        <p:spPr bwMode="auto">
          <a:xfrm>
            <a:off x="6096000" y="14636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3" name="Rectangle 315"/>
          <p:cNvSpPr>
            <a:spLocks noChangeArrowheads="1"/>
          </p:cNvSpPr>
          <p:nvPr/>
        </p:nvSpPr>
        <p:spPr bwMode="auto">
          <a:xfrm>
            <a:off x="5767388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4" name="Rectangle 316"/>
          <p:cNvSpPr>
            <a:spLocks noChangeArrowheads="1"/>
          </p:cNvSpPr>
          <p:nvPr/>
        </p:nvSpPr>
        <p:spPr bwMode="auto">
          <a:xfrm>
            <a:off x="5443538" y="18065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5" name="Rectangle 317"/>
          <p:cNvSpPr>
            <a:spLocks noChangeArrowheads="1"/>
          </p:cNvSpPr>
          <p:nvPr/>
        </p:nvSpPr>
        <p:spPr bwMode="auto">
          <a:xfrm>
            <a:off x="6096000" y="18065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6" name="Rectangle 318"/>
          <p:cNvSpPr>
            <a:spLocks noChangeArrowheads="1"/>
          </p:cNvSpPr>
          <p:nvPr/>
        </p:nvSpPr>
        <p:spPr bwMode="auto">
          <a:xfrm>
            <a:off x="5767388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7" name="Rectangle 319"/>
          <p:cNvSpPr>
            <a:spLocks noChangeArrowheads="1"/>
          </p:cNvSpPr>
          <p:nvPr/>
        </p:nvSpPr>
        <p:spPr bwMode="auto">
          <a:xfrm>
            <a:off x="5443538" y="21494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8" name="Rectangle 320"/>
          <p:cNvSpPr>
            <a:spLocks noChangeArrowheads="1"/>
          </p:cNvSpPr>
          <p:nvPr/>
        </p:nvSpPr>
        <p:spPr bwMode="auto">
          <a:xfrm>
            <a:off x="6096000" y="21494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69" name="Rectangle 321"/>
          <p:cNvSpPr>
            <a:spLocks noChangeArrowheads="1"/>
          </p:cNvSpPr>
          <p:nvPr/>
        </p:nvSpPr>
        <p:spPr bwMode="auto">
          <a:xfrm>
            <a:off x="5767388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0" name="Rectangle 322"/>
          <p:cNvSpPr>
            <a:spLocks noChangeArrowheads="1"/>
          </p:cNvSpPr>
          <p:nvPr/>
        </p:nvSpPr>
        <p:spPr bwMode="auto">
          <a:xfrm>
            <a:off x="5443538" y="24876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1" name="Rectangle 323"/>
          <p:cNvSpPr>
            <a:spLocks noChangeArrowheads="1"/>
          </p:cNvSpPr>
          <p:nvPr/>
        </p:nvSpPr>
        <p:spPr bwMode="auto">
          <a:xfrm>
            <a:off x="6096000" y="2487613"/>
            <a:ext cx="274638" cy="274637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2" name="Rectangle 324"/>
          <p:cNvSpPr>
            <a:spLocks noChangeArrowheads="1"/>
          </p:cNvSpPr>
          <p:nvPr/>
        </p:nvSpPr>
        <p:spPr bwMode="auto">
          <a:xfrm>
            <a:off x="5767388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3" name="Rectangle 325"/>
          <p:cNvSpPr>
            <a:spLocks noChangeArrowheads="1"/>
          </p:cNvSpPr>
          <p:nvPr/>
        </p:nvSpPr>
        <p:spPr bwMode="auto">
          <a:xfrm>
            <a:off x="5443538" y="2811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4" name="Rectangle 326"/>
          <p:cNvSpPr>
            <a:spLocks noChangeArrowheads="1"/>
          </p:cNvSpPr>
          <p:nvPr/>
        </p:nvSpPr>
        <p:spPr bwMode="auto">
          <a:xfrm>
            <a:off x="6096000" y="281146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5" name="Rectangle 327"/>
          <p:cNvSpPr>
            <a:spLocks noChangeArrowheads="1"/>
          </p:cNvSpPr>
          <p:nvPr/>
        </p:nvSpPr>
        <p:spPr bwMode="auto">
          <a:xfrm>
            <a:off x="6434138" y="14636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6" name="Rectangle 328"/>
          <p:cNvSpPr>
            <a:spLocks noChangeArrowheads="1"/>
          </p:cNvSpPr>
          <p:nvPr/>
        </p:nvSpPr>
        <p:spPr bwMode="auto">
          <a:xfrm>
            <a:off x="6434138" y="18065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7" name="Rectangle 329"/>
          <p:cNvSpPr>
            <a:spLocks noChangeArrowheads="1"/>
          </p:cNvSpPr>
          <p:nvPr/>
        </p:nvSpPr>
        <p:spPr bwMode="auto">
          <a:xfrm>
            <a:off x="6434138" y="21494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8" name="Rectangle 330"/>
          <p:cNvSpPr>
            <a:spLocks noChangeArrowheads="1"/>
          </p:cNvSpPr>
          <p:nvPr/>
        </p:nvSpPr>
        <p:spPr bwMode="auto">
          <a:xfrm>
            <a:off x="6434138" y="24876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79" name="Rectangle 331"/>
          <p:cNvSpPr>
            <a:spLocks noChangeArrowheads="1"/>
          </p:cNvSpPr>
          <p:nvPr/>
        </p:nvSpPr>
        <p:spPr bwMode="auto">
          <a:xfrm>
            <a:off x="6434138" y="2811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0" name="Rectangle 332"/>
          <p:cNvSpPr>
            <a:spLocks noChangeArrowheads="1"/>
          </p:cNvSpPr>
          <p:nvPr/>
        </p:nvSpPr>
        <p:spPr bwMode="auto">
          <a:xfrm>
            <a:off x="5767388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1" name="Rectangle 333"/>
          <p:cNvSpPr>
            <a:spLocks noChangeArrowheads="1"/>
          </p:cNvSpPr>
          <p:nvPr/>
        </p:nvSpPr>
        <p:spPr bwMode="auto">
          <a:xfrm>
            <a:off x="5443538" y="31400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2" name="Rectangle 334"/>
          <p:cNvSpPr>
            <a:spLocks noChangeArrowheads="1"/>
          </p:cNvSpPr>
          <p:nvPr/>
        </p:nvSpPr>
        <p:spPr bwMode="auto">
          <a:xfrm>
            <a:off x="6096000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3" name="Rectangle 335"/>
          <p:cNvSpPr>
            <a:spLocks noChangeArrowheads="1"/>
          </p:cNvSpPr>
          <p:nvPr/>
        </p:nvSpPr>
        <p:spPr bwMode="auto">
          <a:xfrm>
            <a:off x="576738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4" name="Rectangle 336"/>
          <p:cNvSpPr>
            <a:spLocks noChangeArrowheads="1"/>
          </p:cNvSpPr>
          <p:nvPr/>
        </p:nvSpPr>
        <p:spPr bwMode="auto">
          <a:xfrm>
            <a:off x="544353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5" name="Rectangle 337"/>
          <p:cNvSpPr>
            <a:spLocks noChangeArrowheads="1"/>
          </p:cNvSpPr>
          <p:nvPr/>
        </p:nvSpPr>
        <p:spPr bwMode="auto">
          <a:xfrm>
            <a:off x="6096000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6" name="Rectangle 338"/>
          <p:cNvSpPr>
            <a:spLocks noChangeArrowheads="1"/>
          </p:cNvSpPr>
          <p:nvPr/>
        </p:nvSpPr>
        <p:spPr bwMode="auto">
          <a:xfrm>
            <a:off x="576738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7" name="Rectangle 339"/>
          <p:cNvSpPr>
            <a:spLocks noChangeArrowheads="1"/>
          </p:cNvSpPr>
          <p:nvPr/>
        </p:nvSpPr>
        <p:spPr bwMode="auto">
          <a:xfrm>
            <a:off x="544353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8" name="Rectangle 340"/>
          <p:cNvSpPr>
            <a:spLocks noChangeArrowheads="1"/>
          </p:cNvSpPr>
          <p:nvPr/>
        </p:nvSpPr>
        <p:spPr bwMode="auto">
          <a:xfrm>
            <a:off x="6096000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89" name="Rectangle 341"/>
          <p:cNvSpPr>
            <a:spLocks noChangeArrowheads="1"/>
          </p:cNvSpPr>
          <p:nvPr/>
        </p:nvSpPr>
        <p:spPr bwMode="auto">
          <a:xfrm>
            <a:off x="576738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0" name="Rectangle 342"/>
          <p:cNvSpPr>
            <a:spLocks noChangeArrowheads="1"/>
          </p:cNvSpPr>
          <p:nvPr/>
        </p:nvSpPr>
        <p:spPr bwMode="auto">
          <a:xfrm>
            <a:off x="544353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1" name="Rectangle 343"/>
          <p:cNvSpPr>
            <a:spLocks noChangeArrowheads="1"/>
          </p:cNvSpPr>
          <p:nvPr/>
        </p:nvSpPr>
        <p:spPr bwMode="auto">
          <a:xfrm>
            <a:off x="6096000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2" name="Rectangle 344"/>
          <p:cNvSpPr>
            <a:spLocks noChangeArrowheads="1"/>
          </p:cNvSpPr>
          <p:nvPr/>
        </p:nvSpPr>
        <p:spPr bwMode="auto">
          <a:xfrm>
            <a:off x="576738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3" name="Rectangle 345"/>
          <p:cNvSpPr>
            <a:spLocks noChangeArrowheads="1"/>
          </p:cNvSpPr>
          <p:nvPr/>
        </p:nvSpPr>
        <p:spPr bwMode="auto">
          <a:xfrm>
            <a:off x="544353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4" name="Rectangle 346"/>
          <p:cNvSpPr>
            <a:spLocks noChangeArrowheads="1"/>
          </p:cNvSpPr>
          <p:nvPr/>
        </p:nvSpPr>
        <p:spPr bwMode="auto">
          <a:xfrm>
            <a:off x="6096000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5" name="Rectangle 347"/>
          <p:cNvSpPr>
            <a:spLocks noChangeArrowheads="1"/>
          </p:cNvSpPr>
          <p:nvPr/>
        </p:nvSpPr>
        <p:spPr bwMode="auto">
          <a:xfrm>
            <a:off x="6434138" y="314007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6" name="Rectangle 348"/>
          <p:cNvSpPr>
            <a:spLocks noChangeArrowheads="1"/>
          </p:cNvSpPr>
          <p:nvPr/>
        </p:nvSpPr>
        <p:spPr bwMode="auto">
          <a:xfrm>
            <a:off x="6434138" y="34829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7" name="Rectangle 349"/>
          <p:cNvSpPr>
            <a:spLocks noChangeArrowheads="1"/>
          </p:cNvSpPr>
          <p:nvPr/>
        </p:nvSpPr>
        <p:spPr bwMode="auto">
          <a:xfrm>
            <a:off x="6434138" y="382587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8" name="Rectangle 350"/>
          <p:cNvSpPr>
            <a:spLocks noChangeArrowheads="1"/>
          </p:cNvSpPr>
          <p:nvPr/>
        </p:nvSpPr>
        <p:spPr bwMode="auto">
          <a:xfrm>
            <a:off x="6434138" y="41640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799" name="Rectangle 351"/>
          <p:cNvSpPr>
            <a:spLocks noChangeArrowheads="1"/>
          </p:cNvSpPr>
          <p:nvPr/>
        </p:nvSpPr>
        <p:spPr bwMode="auto">
          <a:xfrm>
            <a:off x="6434138" y="44878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0" name="Rectangle 352"/>
          <p:cNvSpPr>
            <a:spLocks noChangeArrowheads="1"/>
          </p:cNvSpPr>
          <p:nvPr/>
        </p:nvSpPr>
        <p:spPr bwMode="auto">
          <a:xfrm>
            <a:off x="7091363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1" name="Rectangle 353"/>
          <p:cNvSpPr>
            <a:spLocks noChangeArrowheads="1"/>
          </p:cNvSpPr>
          <p:nvPr/>
        </p:nvSpPr>
        <p:spPr bwMode="auto">
          <a:xfrm>
            <a:off x="6767513" y="3130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2" name="Rectangle 354"/>
          <p:cNvSpPr>
            <a:spLocks noChangeArrowheads="1"/>
          </p:cNvSpPr>
          <p:nvPr/>
        </p:nvSpPr>
        <p:spPr bwMode="auto">
          <a:xfrm>
            <a:off x="7419975" y="3130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3" name="Rectangle 355"/>
          <p:cNvSpPr>
            <a:spLocks noChangeArrowheads="1"/>
          </p:cNvSpPr>
          <p:nvPr/>
        </p:nvSpPr>
        <p:spPr bwMode="auto">
          <a:xfrm>
            <a:off x="7091363" y="3473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4" name="Rectangle 356"/>
          <p:cNvSpPr>
            <a:spLocks noChangeArrowheads="1"/>
          </p:cNvSpPr>
          <p:nvPr/>
        </p:nvSpPr>
        <p:spPr bwMode="auto">
          <a:xfrm>
            <a:off x="6767513" y="3473450"/>
            <a:ext cx="274637" cy="274638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5" name="Rectangle 357"/>
          <p:cNvSpPr>
            <a:spLocks noChangeArrowheads="1"/>
          </p:cNvSpPr>
          <p:nvPr/>
        </p:nvSpPr>
        <p:spPr bwMode="auto">
          <a:xfrm>
            <a:off x="7419975" y="3473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6" name="Rectangle 358"/>
          <p:cNvSpPr>
            <a:spLocks noChangeArrowheads="1"/>
          </p:cNvSpPr>
          <p:nvPr/>
        </p:nvSpPr>
        <p:spPr bwMode="auto">
          <a:xfrm>
            <a:off x="7091363" y="38163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7" name="Rectangle 359"/>
          <p:cNvSpPr>
            <a:spLocks noChangeArrowheads="1"/>
          </p:cNvSpPr>
          <p:nvPr/>
        </p:nvSpPr>
        <p:spPr bwMode="auto">
          <a:xfrm>
            <a:off x="6767513" y="3816350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8" name="Rectangle 360"/>
          <p:cNvSpPr>
            <a:spLocks noChangeArrowheads="1"/>
          </p:cNvSpPr>
          <p:nvPr/>
        </p:nvSpPr>
        <p:spPr bwMode="auto">
          <a:xfrm>
            <a:off x="7419975" y="38163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09" name="Rectangle 361"/>
          <p:cNvSpPr>
            <a:spLocks noChangeArrowheads="1"/>
          </p:cNvSpPr>
          <p:nvPr/>
        </p:nvSpPr>
        <p:spPr bwMode="auto">
          <a:xfrm>
            <a:off x="7091363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0" name="Rectangle 362"/>
          <p:cNvSpPr>
            <a:spLocks noChangeArrowheads="1"/>
          </p:cNvSpPr>
          <p:nvPr/>
        </p:nvSpPr>
        <p:spPr bwMode="auto">
          <a:xfrm>
            <a:off x="6767513" y="4154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1" name="Rectangle 363"/>
          <p:cNvSpPr>
            <a:spLocks noChangeArrowheads="1"/>
          </p:cNvSpPr>
          <p:nvPr/>
        </p:nvSpPr>
        <p:spPr bwMode="auto">
          <a:xfrm>
            <a:off x="7419975" y="41544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2" name="Rectangle 364"/>
          <p:cNvSpPr>
            <a:spLocks noChangeArrowheads="1"/>
          </p:cNvSpPr>
          <p:nvPr/>
        </p:nvSpPr>
        <p:spPr bwMode="auto">
          <a:xfrm>
            <a:off x="709136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3" name="Rectangle 365"/>
          <p:cNvSpPr>
            <a:spLocks noChangeArrowheads="1"/>
          </p:cNvSpPr>
          <p:nvPr/>
        </p:nvSpPr>
        <p:spPr bwMode="auto">
          <a:xfrm>
            <a:off x="6767513" y="44783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4" name="Rectangle 366"/>
          <p:cNvSpPr>
            <a:spLocks noChangeArrowheads="1"/>
          </p:cNvSpPr>
          <p:nvPr/>
        </p:nvSpPr>
        <p:spPr bwMode="auto">
          <a:xfrm>
            <a:off x="7419975" y="44783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5" name="Rectangle 367"/>
          <p:cNvSpPr>
            <a:spLocks noChangeArrowheads="1"/>
          </p:cNvSpPr>
          <p:nvPr/>
        </p:nvSpPr>
        <p:spPr bwMode="auto">
          <a:xfrm>
            <a:off x="7758113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6" name="Rectangle 368"/>
          <p:cNvSpPr>
            <a:spLocks noChangeArrowheads="1"/>
          </p:cNvSpPr>
          <p:nvPr/>
        </p:nvSpPr>
        <p:spPr bwMode="auto">
          <a:xfrm>
            <a:off x="7758113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7" name="Rectangle 369"/>
          <p:cNvSpPr>
            <a:spLocks noChangeArrowheads="1"/>
          </p:cNvSpPr>
          <p:nvPr/>
        </p:nvSpPr>
        <p:spPr bwMode="auto">
          <a:xfrm>
            <a:off x="7758113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8" name="Rectangle 370"/>
          <p:cNvSpPr>
            <a:spLocks noChangeArrowheads="1"/>
          </p:cNvSpPr>
          <p:nvPr/>
        </p:nvSpPr>
        <p:spPr bwMode="auto">
          <a:xfrm>
            <a:off x="7758113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19" name="Rectangle 371"/>
          <p:cNvSpPr>
            <a:spLocks noChangeArrowheads="1"/>
          </p:cNvSpPr>
          <p:nvPr/>
        </p:nvSpPr>
        <p:spPr bwMode="auto">
          <a:xfrm>
            <a:off x="7758113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0" name="Rectangle 372"/>
          <p:cNvSpPr>
            <a:spLocks noChangeArrowheads="1"/>
          </p:cNvSpPr>
          <p:nvPr/>
        </p:nvSpPr>
        <p:spPr bwMode="auto">
          <a:xfrm>
            <a:off x="5105400" y="14636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1" name="Rectangle 373"/>
          <p:cNvSpPr>
            <a:spLocks noChangeArrowheads="1"/>
          </p:cNvSpPr>
          <p:nvPr/>
        </p:nvSpPr>
        <p:spPr bwMode="auto">
          <a:xfrm>
            <a:off x="5105400" y="18065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2" name="Rectangle 374"/>
          <p:cNvSpPr>
            <a:spLocks noChangeArrowheads="1"/>
          </p:cNvSpPr>
          <p:nvPr/>
        </p:nvSpPr>
        <p:spPr bwMode="auto">
          <a:xfrm>
            <a:off x="5105400" y="21494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3" name="Rectangle 375"/>
          <p:cNvSpPr>
            <a:spLocks noChangeArrowheads="1"/>
          </p:cNvSpPr>
          <p:nvPr/>
        </p:nvSpPr>
        <p:spPr bwMode="auto">
          <a:xfrm>
            <a:off x="5105400" y="24876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4" name="Rectangle 376"/>
          <p:cNvSpPr>
            <a:spLocks noChangeArrowheads="1"/>
          </p:cNvSpPr>
          <p:nvPr/>
        </p:nvSpPr>
        <p:spPr bwMode="auto">
          <a:xfrm>
            <a:off x="5105400" y="2811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5" name="Rectangle 377"/>
          <p:cNvSpPr>
            <a:spLocks noChangeArrowheads="1"/>
          </p:cNvSpPr>
          <p:nvPr/>
        </p:nvSpPr>
        <p:spPr bwMode="auto">
          <a:xfrm>
            <a:off x="5105400" y="31400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6" name="Rectangle 378"/>
          <p:cNvSpPr>
            <a:spLocks noChangeArrowheads="1"/>
          </p:cNvSpPr>
          <p:nvPr/>
        </p:nvSpPr>
        <p:spPr bwMode="auto">
          <a:xfrm>
            <a:off x="5105400" y="34829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7" name="Rectangle 379"/>
          <p:cNvSpPr>
            <a:spLocks noChangeArrowheads="1"/>
          </p:cNvSpPr>
          <p:nvPr/>
        </p:nvSpPr>
        <p:spPr bwMode="auto">
          <a:xfrm>
            <a:off x="5105400" y="382587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8" name="Rectangle 380"/>
          <p:cNvSpPr>
            <a:spLocks noChangeArrowheads="1"/>
          </p:cNvSpPr>
          <p:nvPr/>
        </p:nvSpPr>
        <p:spPr bwMode="auto">
          <a:xfrm>
            <a:off x="5105400" y="41640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29" name="Rectangle 381"/>
          <p:cNvSpPr>
            <a:spLocks noChangeArrowheads="1"/>
          </p:cNvSpPr>
          <p:nvPr/>
        </p:nvSpPr>
        <p:spPr bwMode="auto">
          <a:xfrm>
            <a:off x="5105400" y="44878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0" name="Rectangle 382"/>
          <p:cNvSpPr>
            <a:spLocks noChangeArrowheads="1"/>
          </p:cNvSpPr>
          <p:nvPr/>
        </p:nvSpPr>
        <p:spPr bwMode="auto">
          <a:xfrm>
            <a:off x="576738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1" name="Rectangle 383"/>
          <p:cNvSpPr>
            <a:spLocks noChangeArrowheads="1"/>
          </p:cNvSpPr>
          <p:nvPr/>
        </p:nvSpPr>
        <p:spPr bwMode="auto">
          <a:xfrm>
            <a:off x="544353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2" name="Rectangle 384"/>
          <p:cNvSpPr>
            <a:spLocks noChangeArrowheads="1"/>
          </p:cNvSpPr>
          <p:nvPr/>
        </p:nvSpPr>
        <p:spPr bwMode="auto">
          <a:xfrm>
            <a:off x="6096000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3" name="Rectangle 385"/>
          <p:cNvSpPr>
            <a:spLocks noChangeArrowheads="1"/>
          </p:cNvSpPr>
          <p:nvPr/>
        </p:nvSpPr>
        <p:spPr bwMode="auto">
          <a:xfrm>
            <a:off x="6434138" y="48307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4" name="Rectangle 386"/>
          <p:cNvSpPr>
            <a:spLocks noChangeArrowheads="1"/>
          </p:cNvSpPr>
          <p:nvPr/>
        </p:nvSpPr>
        <p:spPr bwMode="auto">
          <a:xfrm>
            <a:off x="709136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5" name="Rectangle 387"/>
          <p:cNvSpPr>
            <a:spLocks noChangeArrowheads="1"/>
          </p:cNvSpPr>
          <p:nvPr/>
        </p:nvSpPr>
        <p:spPr bwMode="auto">
          <a:xfrm>
            <a:off x="676751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6" name="Rectangle 388"/>
          <p:cNvSpPr>
            <a:spLocks noChangeArrowheads="1"/>
          </p:cNvSpPr>
          <p:nvPr/>
        </p:nvSpPr>
        <p:spPr bwMode="auto">
          <a:xfrm>
            <a:off x="7419975" y="48212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7" name="Rectangle 389"/>
          <p:cNvSpPr>
            <a:spLocks noChangeArrowheads="1"/>
          </p:cNvSpPr>
          <p:nvPr/>
        </p:nvSpPr>
        <p:spPr bwMode="auto">
          <a:xfrm>
            <a:off x="7758113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8" name="Rectangle 390"/>
          <p:cNvSpPr>
            <a:spLocks noChangeArrowheads="1"/>
          </p:cNvSpPr>
          <p:nvPr/>
        </p:nvSpPr>
        <p:spPr bwMode="auto">
          <a:xfrm>
            <a:off x="5105400" y="48307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39" name="Oval 391"/>
          <p:cNvSpPr>
            <a:spLocks noChangeArrowheads="1"/>
          </p:cNvSpPr>
          <p:nvPr/>
        </p:nvSpPr>
        <p:spPr bwMode="auto">
          <a:xfrm>
            <a:off x="5138738" y="48926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0" name="Rectangle 392"/>
          <p:cNvSpPr>
            <a:spLocks noChangeArrowheads="1"/>
          </p:cNvSpPr>
          <p:nvPr/>
        </p:nvSpPr>
        <p:spPr bwMode="auto">
          <a:xfrm>
            <a:off x="709136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1" name="Rectangle 393"/>
          <p:cNvSpPr>
            <a:spLocks noChangeArrowheads="1"/>
          </p:cNvSpPr>
          <p:nvPr/>
        </p:nvSpPr>
        <p:spPr bwMode="auto">
          <a:xfrm>
            <a:off x="676751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2" name="Rectangle 394"/>
          <p:cNvSpPr>
            <a:spLocks noChangeArrowheads="1"/>
          </p:cNvSpPr>
          <p:nvPr/>
        </p:nvSpPr>
        <p:spPr bwMode="auto">
          <a:xfrm>
            <a:off x="7419975" y="1135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3" name="Rectangle 395"/>
          <p:cNvSpPr>
            <a:spLocks noChangeArrowheads="1"/>
          </p:cNvSpPr>
          <p:nvPr/>
        </p:nvSpPr>
        <p:spPr bwMode="auto">
          <a:xfrm>
            <a:off x="7758113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4" name="Rectangle 396"/>
          <p:cNvSpPr>
            <a:spLocks noChangeArrowheads="1"/>
          </p:cNvSpPr>
          <p:nvPr/>
        </p:nvSpPr>
        <p:spPr bwMode="auto">
          <a:xfrm>
            <a:off x="5767388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5" name="Rectangle 397"/>
          <p:cNvSpPr>
            <a:spLocks noChangeArrowheads="1"/>
          </p:cNvSpPr>
          <p:nvPr/>
        </p:nvSpPr>
        <p:spPr bwMode="auto">
          <a:xfrm>
            <a:off x="5443538" y="11255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6" name="Rectangle 398"/>
          <p:cNvSpPr>
            <a:spLocks noChangeArrowheads="1"/>
          </p:cNvSpPr>
          <p:nvPr/>
        </p:nvSpPr>
        <p:spPr bwMode="auto">
          <a:xfrm>
            <a:off x="6096000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7" name="Rectangle 399"/>
          <p:cNvSpPr>
            <a:spLocks noChangeArrowheads="1"/>
          </p:cNvSpPr>
          <p:nvPr/>
        </p:nvSpPr>
        <p:spPr bwMode="auto">
          <a:xfrm>
            <a:off x="6434138" y="1125538"/>
            <a:ext cx="274637" cy="274637"/>
          </a:xfrm>
          <a:prstGeom prst="rect">
            <a:avLst/>
          </a:prstGeom>
          <a:solidFill>
            <a:srgbClr val="00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8" name="Rectangle 400"/>
          <p:cNvSpPr>
            <a:spLocks noChangeArrowheads="1"/>
          </p:cNvSpPr>
          <p:nvPr/>
        </p:nvSpPr>
        <p:spPr bwMode="auto">
          <a:xfrm>
            <a:off x="5105400" y="11255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49" name="Rectangle 401"/>
          <p:cNvSpPr>
            <a:spLocks noChangeArrowheads="1"/>
          </p:cNvSpPr>
          <p:nvPr/>
        </p:nvSpPr>
        <p:spPr bwMode="auto">
          <a:xfrm>
            <a:off x="8091488" y="14732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0" name="Rectangle 402"/>
          <p:cNvSpPr>
            <a:spLocks noChangeArrowheads="1"/>
          </p:cNvSpPr>
          <p:nvPr/>
        </p:nvSpPr>
        <p:spPr bwMode="auto">
          <a:xfrm>
            <a:off x="8091488" y="18161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1" name="Rectangle 403"/>
          <p:cNvSpPr>
            <a:spLocks noChangeArrowheads="1"/>
          </p:cNvSpPr>
          <p:nvPr/>
        </p:nvSpPr>
        <p:spPr bwMode="auto">
          <a:xfrm>
            <a:off x="8091488" y="215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2" name="Rectangle 404"/>
          <p:cNvSpPr>
            <a:spLocks noChangeArrowheads="1"/>
          </p:cNvSpPr>
          <p:nvPr/>
        </p:nvSpPr>
        <p:spPr bwMode="auto">
          <a:xfrm>
            <a:off x="8091488" y="24971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3" name="Rectangle 405"/>
          <p:cNvSpPr>
            <a:spLocks noChangeArrowheads="1"/>
          </p:cNvSpPr>
          <p:nvPr/>
        </p:nvSpPr>
        <p:spPr bwMode="auto">
          <a:xfrm>
            <a:off x="8091488" y="2820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4" name="Rectangle 406"/>
          <p:cNvSpPr>
            <a:spLocks noChangeArrowheads="1"/>
          </p:cNvSpPr>
          <p:nvPr/>
        </p:nvSpPr>
        <p:spPr bwMode="auto">
          <a:xfrm>
            <a:off x="8091488" y="3130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5" name="Rectangle 407"/>
          <p:cNvSpPr>
            <a:spLocks noChangeArrowheads="1"/>
          </p:cNvSpPr>
          <p:nvPr/>
        </p:nvSpPr>
        <p:spPr bwMode="auto">
          <a:xfrm>
            <a:off x="8091488" y="3473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6" name="Rectangle 408"/>
          <p:cNvSpPr>
            <a:spLocks noChangeArrowheads="1"/>
          </p:cNvSpPr>
          <p:nvPr/>
        </p:nvSpPr>
        <p:spPr bwMode="auto">
          <a:xfrm>
            <a:off x="8091488" y="38163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7" name="Rectangle 409"/>
          <p:cNvSpPr>
            <a:spLocks noChangeArrowheads="1"/>
          </p:cNvSpPr>
          <p:nvPr/>
        </p:nvSpPr>
        <p:spPr bwMode="auto">
          <a:xfrm>
            <a:off x="8091488" y="41544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8" name="Rectangle 410"/>
          <p:cNvSpPr>
            <a:spLocks noChangeArrowheads="1"/>
          </p:cNvSpPr>
          <p:nvPr/>
        </p:nvSpPr>
        <p:spPr bwMode="auto">
          <a:xfrm>
            <a:off x="8091488" y="44783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59" name="Rectangle 411"/>
          <p:cNvSpPr>
            <a:spLocks noChangeArrowheads="1"/>
          </p:cNvSpPr>
          <p:nvPr/>
        </p:nvSpPr>
        <p:spPr bwMode="auto">
          <a:xfrm>
            <a:off x="8091488" y="48212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60" name="Rectangle 412"/>
          <p:cNvSpPr>
            <a:spLocks noChangeArrowheads="1"/>
          </p:cNvSpPr>
          <p:nvPr/>
        </p:nvSpPr>
        <p:spPr bwMode="auto">
          <a:xfrm>
            <a:off x="8091488" y="1135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861" name="AutoShape 413"/>
          <p:cNvSpPr>
            <a:spLocks noChangeArrowheads="1"/>
          </p:cNvSpPr>
          <p:nvPr/>
        </p:nvSpPr>
        <p:spPr bwMode="auto">
          <a:xfrm>
            <a:off x="4191000" y="2987675"/>
            <a:ext cx="457200" cy="381000"/>
          </a:xfrm>
          <a:prstGeom prst="rightArrow">
            <a:avLst>
              <a:gd name="adj1" fmla="val 57500"/>
              <a:gd name="adj2" fmla="val 6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267176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2347913" y="17716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0" name="Rectangle 4"/>
          <p:cNvSpPr>
            <a:spLocks noChangeArrowheads="1"/>
          </p:cNvSpPr>
          <p:nvPr/>
        </p:nvSpPr>
        <p:spPr bwMode="auto">
          <a:xfrm>
            <a:off x="3000375" y="17716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2671763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2347913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3000375" y="2114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Rectangle 8"/>
          <p:cNvSpPr>
            <a:spLocks noChangeArrowheads="1"/>
          </p:cNvSpPr>
          <p:nvPr/>
        </p:nvSpPr>
        <p:spPr bwMode="auto">
          <a:xfrm>
            <a:off x="267176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2347913" y="2457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3000375" y="24574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7" name="Rectangle 11"/>
          <p:cNvSpPr>
            <a:spLocks noChangeArrowheads="1"/>
          </p:cNvSpPr>
          <p:nvPr/>
        </p:nvSpPr>
        <p:spPr bwMode="auto">
          <a:xfrm>
            <a:off x="267176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2347913" y="2795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9" name="Rectangle 13"/>
          <p:cNvSpPr>
            <a:spLocks noChangeArrowheads="1"/>
          </p:cNvSpPr>
          <p:nvPr/>
        </p:nvSpPr>
        <p:spPr bwMode="auto">
          <a:xfrm>
            <a:off x="3000375" y="2795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0" name="Rectangle 14"/>
          <p:cNvSpPr>
            <a:spLocks noChangeArrowheads="1"/>
          </p:cNvSpPr>
          <p:nvPr/>
        </p:nvSpPr>
        <p:spPr bwMode="auto">
          <a:xfrm>
            <a:off x="2671763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1" name="Rectangle 15"/>
          <p:cNvSpPr>
            <a:spLocks noChangeArrowheads="1"/>
          </p:cNvSpPr>
          <p:nvPr/>
        </p:nvSpPr>
        <p:spPr bwMode="auto">
          <a:xfrm>
            <a:off x="2347913" y="31194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2" name="Rectangle 16"/>
          <p:cNvSpPr>
            <a:spLocks noChangeArrowheads="1"/>
          </p:cNvSpPr>
          <p:nvPr/>
        </p:nvSpPr>
        <p:spPr bwMode="auto">
          <a:xfrm>
            <a:off x="3000375" y="31194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3" name="Rectangle 17"/>
          <p:cNvSpPr>
            <a:spLocks noChangeArrowheads="1"/>
          </p:cNvSpPr>
          <p:nvPr/>
        </p:nvSpPr>
        <p:spPr bwMode="auto">
          <a:xfrm>
            <a:off x="333851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3338513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5" name="Rectangle 19"/>
          <p:cNvSpPr>
            <a:spLocks noChangeArrowheads="1"/>
          </p:cNvSpPr>
          <p:nvPr/>
        </p:nvSpPr>
        <p:spPr bwMode="auto">
          <a:xfrm>
            <a:off x="333851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6" name="Rectangle 20"/>
          <p:cNvSpPr>
            <a:spLocks noChangeArrowheads="1"/>
          </p:cNvSpPr>
          <p:nvPr/>
        </p:nvSpPr>
        <p:spPr bwMode="auto">
          <a:xfrm>
            <a:off x="333851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7" name="Rectangle 21"/>
          <p:cNvSpPr>
            <a:spLocks noChangeArrowheads="1"/>
          </p:cNvSpPr>
          <p:nvPr/>
        </p:nvSpPr>
        <p:spPr bwMode="auto">
          <a:xfrm>
            <a:off x="3338513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8" name="Rectangle 22"/>
          <p:cNvSpPr>
            <a:spLocks noChangeArrowheads="1"/>
          </p:cNvSpPr>
          <p:nvPr/>
        </p:nvSpPr>
        <p:spPr bwMode="auto">
          <a:xfrm>
            <a:off x="1347788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1023938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0" name="Rectangle 24"/>
          <p:cNvSpPr>
            <a:spLocks noChangeArrowheads="1"/>
          </p:cNvSpPr>
          <p:nvPr/>
        </p:nvSpPr>
        <p:spPr bwMode="auto">
          <a:xfrm>
            <a:off x="1676400" y="1762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1" name="Rectangle 25"/>
          <p:cNvSpPr>
            <a:spLocks noChangeArrowheads="1"/>
          </p:cNvSpPr>
          <p:nvPr/>
        </p:nvSpPr>
        <p:spPr bwMode="auto">
          <a:xfrm>
            <a:off x="1347788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2" name="Rectangle 26"/>
          <p:cNvSpPr>
            <a:spLocks noChangeArrowheads="1"/>
          </p:cNvSpPr>
          <p:nvPr/>
        </p:nvSpPr>
        <p:spPr bwMode="auto">
          <a:xfrm>
            <a:off x="1023938" y="2105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3" name="Rectangle 27"/>
          <p:cNvSpPr>
            <a:spLocks noChangeArrowheads="1"/>
          </p:cNvSpPr>
          <p:nvPr/>
        </p:nvSpPr>
        <p:spPr bwMode="auto">
          <a:xfrm>
            <a:off x="1676400" y="21050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4" name="Rectangle 28"/>
          <p:cNvSpPr>
            <a:spLocks noChangeArrowheads="1"/>
          </p:cNvSpPr>
          <p:nvPr/>
        </p:nvSpPr>
        <p:spPr bwMode="auto">
          <a:xfrm>
            <a:off x="1347788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5" name="Rectangle 29"/>
          <p:cNvSpPr>
            <a:spLocks noChangeArrowheads="1"/>
          </p:cNvSpPr>
          <p:nvPr/>
        </p:nvSpPr>
        <p:spPr bwMode="auto">
          <a:xfrm>
            <a:off x="1023938" y="24479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6" name="Rectangle 30"/>
          <p:cNvSpPr>
            <a:spLocks noChangeArrowheads="1"/>
          </p:cNvSpPr>
          <p:nvPr/>
        </p:nvSpPr>
        <p:spPr bwMode="auto">
          <a:xfrm>
            <a:off x="1676400" y="2447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7" name="Rectangle 31"/>
          <p:cNvSpPr>
            <a:spLocks noChangeArrowheads="1"/>
          </p:cNvSpPr>
          <p:nvPr/>
        </p:nvSpPr>
        <p:spPr bwMode="auto">
          <a:xfrm>
            <a:off x="1347788" y="2786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8" name="Rectangle 32"/>
          <p:cNvSpPr>
            <a:spLocks noChangeArrowheads="1"/>
          </p:cNvSpPr>
          <p:nvPr/>
        </p:nvSpPr>
        <p:spPr bwMode="auto">
          <a:xfrm>
            <a:off x="1023938" y="27860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29" name="Rectangle 33"/>
          <p:cNvSpPr>
            <a:spLocks noChangeArrowheads="1"/>
          </p:cNvSpPr>
          <p:nvPr/>
        </p:nvSpPr>
        <p:spPr bwMode="auto">
          <a:xfrm>
            <a:off x="1676400" y="2786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0" name="Rectangle 34"/>
          <p:cNvSpPr>
            <a:spLocks noChangeArrowheads="1"/>
          </p:cNvSpPr>
          <p:nvPr/>
        </p:nvSpPr>
        <p:spPr bwMode="auto">
          <a:xfrm>
            <a:off x="1347788" y="31099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1" name="Rectangle 35"/>
          <p:cNvSpPr>
            <a:spLocks noChangeArrowheads="1"/>
          </p:cNvSpPr>
          <p:nvPr/>
        </p:nvSpPr>
        <p:spPr bwMode="auto">
          <a:xfrm>
            <a:off x="1023938" y="31099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2" name="Rectangle 36"/>
          <p:cNvSpPr>
            <a:spLocks noChangeArrowheads="1"/>
          </p:cNvSpPr>
          <p:nvPr/>
        </p:nvSpPr>
        <p:spPr bwMode="auto">
          <a:xfrm>
            <a:off x="1676400" y="31099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3" name="Rectangle 37"/>
          <p:cNvSpPr>
            <a:spLocks noChangeArrowheads="1"/>
          </p:cNvSpPr>
          <p:nvPr/>
        </p:nvSpPr>
        <p:spPr bwMode="auto">
          <a:xfrm>
            <a:off x="2014538" y="1762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4" name="Rectangle 38"/>
          <p:cNvSpPr>
            <a:spLocks noChangeArrowheads="1"/>
          </p:cNvSpPr>
          <p:nvPr/>
        </p:nvSpPr>
        <p:spPr bwMode="auto">
          <a:xfrm>
            <a:off x="2014538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5" name="Rectangle 39"/>
          <p:cNvSpPr>
            <a:spLocks noChangeArrowheads="1"/>
          </p:cNvSpPr>
          <p:nvPr/>
        </p:nvSpPr>
        <p:spPr bwMode="auto">
          <a:xfrm>
            <a:off x="2014538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6" name="Rectangle 40"/>
          <p:cNvSpPr>
            <a:spLocks noChangeArrowheads="1"/>
          </p:cNvSpPr>
          <p:nvPr/>
        </p:nvSpPr>
        <p:spPr bwMode="auto">
          <a:xfrm>
            <a:off x="2014538" y="27860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7" name="Rectangle 41"/>
          <p:cNvSpPr>
            <a:spLocks noChangeArrowheads="1"/>
          </p:cNvSpPr>
          <p:nvPr/>
        </p:nvSpPr>
        <p:spPr bwMode="auto">
          <a:xfrm>
            <a:off x="2014538" y="3109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8" name="Rectangle 42"/>
          <p:cNvSpPr>
            <a:spLocks noChangeArrowheads="1"/>
          </p:cNvSpPr>
          <p:nvPr/>
        </p:nvSpPr>
        <p:spPr bwMode="auto">
          <a:xfrm>
            <a:off x="1347788" y="34385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39" name="Rectangle 43"/>
          <p:cNvSpPr>
            <a:spLocks noChangeArrowheads="1"/>
          </p:cNvSpPr>
          <p:nvPr/>
        </p:nvSpPr>
        <p:spPr bwMode="auto">
          <a:xfrm>
            <a:off x="1023938" y="34385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0" name="Rectangle 44"/>
          <p:cNvSpPr>
            <a:spLocks noChangeArrowheads="1"/>
          </p:cNvSpPr>
          <p:nvPr/>
        </p:nvSpPr>
        <p:spPr bwMode="auto">
          <a:xfrm>
            <a:off x="1676400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1" name="Rectangle 45"/>
          <p:cNvSpPr>
            <a:spLocks noChangeArrowheads="1"/>
          </p:cNvSpPr>
          <p:nvPr/>
        </p:nvSpPr>
        <p:spPr bwMode="auto">
          <a:xfrm>
            <a:off x="134778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2" name="Rectangle 46"/>
          <p:cNvSpPr>
            <a:spLocks noChangeArrowheads="1"/>
          </p:cNvSpPr>
          <p:nvPr/>
        </p:nvSpPr>
        <p:spPr bwMode="auto">
          <a:xfrm>
            <a:off x="102393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3" name="Rectangle 47"/>
          <p:cNvSpPr>
            <a:spLocks noChangeArrowheads="1"/>
          </p:cNvSpPr>
          <p:nvPr/>
        </p:nvSpPr>
        <p:spPr bwMode="auto">
          <a:xfrm>
            <a:off x="1676400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4" name="Rectangle 48"/>
          <p:cNvSpPr>
            <a:spLocks noChangeArrowheads="1"/>
          </p:cNvSpPr>
          <p:nvPr/>
        </p:nvSpPr>
        <p:spPr bwMode="auto">
          <a:xfrm>
            <a:off x="134778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5" name="Rectangle 49"/>
          <p:cNvSpPr>
            <a:spLocks noChangeArrowheads="1"/>
          </p:cNvSpPr>
          <p:nvPr/>
        </p:nvSpPr>
        <p:spPr bwMode="auto">
          <a:xfrm>
            <a:off x="102393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6" name="Rectangle 50"/>
          <p:cNvSpPr>
            <a:spLocks noChangeArrowheads="1"/>
          </p:cNvSpPr>
          <p:nvPr/>
        </p:nvSpPr>
        <p:spPr bwMode="auto">
          <a:xfrm>
            <a:off x="1676400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7" name="Rectangle 51"/>
          <p:cNvSpPr>
            <a:spLocks noChangeArrowheads="1"/>
          </p:cNvSpPr>
          <p:nvPr/>
        </p:nvSpPr>
        <p:spPr bwMode="auto">
          <a:xfrm>
            <a:off x="134778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8" name="Rectangle 52"/>
          <p:cNvSpPr>
            <a:spLocks noChangeArrowheads="1"/>
          </p:cNvSpPr>
          <p:nvPr/>
        </p:nvSpPr>
        <p:spPr bwMode="auto">
          <a:xfrm>
            <a:off x="102393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49" name="Rectangle 53"/>
          <p:cNvSpPr>
            <a:spLocks noChangeArrowheads="1"/>
          </p:cNvSpPr>
          <p:nvPr/>
        </p:nvSpPr>
        <p:spPr bwMode="auto">
          <a:xfrm>
            <a:off x="1676400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0" name="Rectangle 54"/>
          <p:cNvSpPr>
            <a:spLocks noChangeArrowheads="1"/>
          </p:cNvSpPr>
          <p:nvPr/>
        </p:nvSpPr>
        <p:spPr bwMode="auto">
          <a:xfrm>
            <a:off x="134778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1" name="Rectangle 55"/>
          <p:cNvSpPr>
            <a:spLocks noChangeArrowheads="1"/>
          </p:cNvSpPr>
          <p:nvPr/>
        </p:nvSpPr>
        <p:spPr bwMode="auto">
          <a:xfrm>
            <a:off x="102393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2" name="Rectangle 56"/>
          <p:cNvSpPr>
            <a:spLocks noChangeArrowheads="1"/>
          </p:cNvSpPr>
          <p:nvPr/>
        </p:nvSpPr>
        <p:spPr bwMode="auto">
          <a:xfrm>
            <a:off x="1676400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3" name="Rectangle 57"/>
          <p:cNvSpPr>
            <a:spLocks noChangeArrowheads="1"/>
          </p:cNvSpPr>
          <p:nvPr/>
        </p:nvSpPr>
        <p:spPr bwMode="auto">
          <a:xfrm>
            <a:off x="2014538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4" name="Rectangle 58"/>
          <p:cNvSpPr>
            <a:spLocks noChangeArrowheads="1"/>
          </p:cNvSpPr>
          <p:nvPr/>
        </p:nvSpPr>
        <p:spPr bwMode="auto">
          <a:xfrm>
            <a:off x="2014538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5" name="Rectangle 59"/>
          <p:cNvSpPr>
            <a:spLocks noChangeArrowheads="1"/>
          </p:cNvSpPr>
          <p:nvPr/>
        </p:nvSpPr>
        <p:spPr bwMode="auto">
          <a:xfrm>
            <a:off x="2014538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6" name="Rectangle 60"/>
          <p:cNvSpPr>
            <a:spLocks noChangeArrowheads="1"/>
          </p:cNvSpPr>
          <p:nvPr/>
        </p:nvSpPr>
        <p:spPr bwMode="auto">
          <a:xfrm>
            <a:off x="2014538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7" name="Rectangle 61"/>
          <p:cNvSpPr>
            <a:spLocks noChangeArrowheads="1"/>
          </p:cNvSpPr>
          <p:nvPr/>
        </p:nvSpPr>
        <p:spPr bwMode="auto">
          <a:xfrm>
            <a:off x="2014538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8" name="Rectangle 62"/>
          <p:cNvSpPr>
            <a:spLocks noChangeArrowheads="1"/>
          </p:cNvSpPr>
          <p:nvPr/>
        </p:nvSpPr>
        <p:spPr bwMode="auto">
          <a:xfrm>
            <a:off x="2671763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59" name="Rectangle 63"/>
          <p:cNvSpPr>
            <a:spLocks noChangeArrowheads="1"/>
          </p:cNvSpPr>
          <p:nvPr/>
        </p:nvSpPr>
        <p:spPr bwMode="auto">
          <a:xfrm>
            <a:off x="2347913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0" name="Rectangle 64"/>
          <p:cNvSpPr>
            <a:spLocks noChangeArrowheads="1"/>
          </p:cNvSpPr>
          <p:nvPr/>
        </p:nvSpPr>
        <p:spPr bwMode="auto">
          <a:xfrm>
            <a:off x="3000375" y="34290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1" name="Rectangle 65"/>
          <p:cNvSpPr>
            <a:spLocks noChangeArrowheads="1"/>
          </p:cNvSpPr>
          <p:nvPr/>
        </p:nvSpPr>
        <p:spPr bwMode="auto">
          <a:xfrm>
            <a:off x="2671763" y="37719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2" name="Rectangle 66"/>
          <p:cNvSpPr>
            <a:spLocks noChangeArrowheads="1"/>
          </p:cNvSpPr>
          <p:nvPr/>
        </p:nvSpPr>
        <p:spPr bwMode="auto">
          <a:xfrm>
            <a:off x="234791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3" name="Rectangle 67"/>
          <p:cNvSpPr>
            <a:spLocks noChangeArrowheads="1"/>
          </p:cNvSpPr>
          <p:nvPr/>
        </p:nvSpPr>
        <p:spPr bwMode="auto">
          <a:xfrm>
            <a:off x="3000375" y="37719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4" name="Rectangle 68"/>
          <p:cNvSpPr>
            <a:spLocks noChangeArrowheads="1"/>
          </p:cNvSpPr>
          <p:nvPr/>
        </p:nvSpPr>
        <p:spPr bwMode="auto">
          <a:xfrm>
            <a:off x="2671763" y="4114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5" name="Rectangle 69"/>
          <p:cNvSpPr>
            <a:spLocks noChangeArrowheads="1"/>
          </p:cNvSpPr>
          <p:nvPr/>
        </p:nvSpPr>
        <p:spPr bwMode="auto">
          <a:xfrm>
            <a:off x="234791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6" name="Rectangle 70"/>
          <p:cNvSpPr>
            <a:spLocks noChangeArrowheads="1"/>
          </p:cNvSpPr>
          <p:nvPr/>
        </p:nvSpPr>
        <p:spPr bwMode="auto">
          <a:xfrm>
            <a:off x="3000375" y="411480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7" name="Rectangle 71"/>
          <p:cNvSpPr>
            <a:spLocks noChangeArrowheads="1"/>
          </p:cNvSpPr>
          <p:nvPr/>
        </p:nvSpPr>
        <p:spPr bwMode="auto">
          <a:xfrm>
            <a:off x="2671763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8" name="Rectangle 72"/>
          <p:cNvSpPr>
            <a:spLocks noChangeArrowheads="1"/>
          </p:cNvSpPr>
          <p:nvPr/>
        </p:nvSpPr>
        <p:spPr bwMode="auto">
          <a:xfrm>
            <a:off x="2347913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69" name="Rectangle 73"/>
          <p:cNvSpPr>
            <a:spLocks noChangeArrowheads="1"/>
          </p:cNvSpPr>
          <p:nvPr/>
        </p:nvSpPr>
        <p:spPr bwMode="auto">
          <a:xfrm>
            <a:off x="3000375" y="4452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0" name="Rectangle 74"/>
          <p:cNvSpPr>
            <a:spLocks noChangeArrowheads="1"/>
          </p:cNvSpPr>
          <p:nvPr/>
        </p:nvSpPr>
        <p:spPr bwMode="auto">
          <a:xfrm>
            <a:off x="267176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1" name="Rectangle 75"/>
          <p:cNvSpPr>
            <a:spLocks noChangeArrowheads="1"/>
          </p:cNvSpPr>
          <p:nvPr/>
        </p:nvSpPr>
        <p:spPr bwMode="auto">
          <a:xfrm>
            <a:off x="2347913" y="47767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2" name="Rectangle 76"/>
          <p:cNvSpPr>
            <a:spLocks noChangeArrowheads="1"/>
          </p:cNvSpPr>
          <p:nvPr/>
        </p:nvSpPr>
        <p:spPr bwMode="auto">
          <a:xfrm>
            <a:off x="3000375" y="4776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3" name="Rectangle 77"/>
          <p:cNvSpPr>
            <a:spLocks noChangeArrowheads="1"/>
          </p:cNvSpPr>
          <p:nvPr/>
        </p:nvSpPr>
        <p:spPr bwMode="auto">
          <a:xfrm>
            <a:off x="3338513" y="342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4" name="Rectangle 78"/>
          <p:cNvSpPr>
            <a:spLocks noChangeArrowheads="1"/>
          </p:cNvSpPr>
          <p:nvPr/>
        </p:nvSpPr>
        <p:spPr bwMode="auto">
          <a:xfrm>
            <a:off x="333851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5" name="Rectangle 79"/>
          <p:cNvSpPr>
            <a:spLocks noChangeArrowheads="1"/>
          </p:cNvSpPr>
          <p:nvPr/>
        </p:nvSpPr>
        <p:spPr bwMode="auto">
          <a:xfrm>
            <a:off x="333851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6" name="Rectangle 80"/>
          <p:cNvSpPr>
            <a:spLocks noChangeArrowheads="1"/>
          </p:cNvSpPr>
          <p:nvPr/>
        </p:nvSpPr>
        <p:spPr bwMode="auto">
          <a:xfrm>
            <a:off x="3338513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7" name="Rectangle 81"/>
          <p:cNvSpPr>
            <a:spLocks noChangeArrowheads="1"/>
          </p:cNvSpPr>
          <p:nvPr/>
        </p:nvSpPr>
        <p:spPr bwMode="auto">
          <a:xfrm>
            <a:off x="333851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8" name="Rectangle 82"/>
          <p:cNvSpPr>
            <a:spLocks noChangeArrowheads="1"/>
          </p:cNvSpPr>
          <p:nvPr/>
        </p:nvSpPr>
        <p:spPr bwMode="auto">
          <a:xfrm>
            <a:off x="685800" y="176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79" name="Rectangle 83"/>
          <p:cNvSpPr>
            <a:spLocks noChangeArrowheads="1"/>
          </p:cNvSpPr>
          <p:nvPr/>
        </p:nvSpPr>
        <p:spPr bwMode="auto">
          <a:xfrm>
            <a:off x="685800" y="2105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0" name="Rectangle 84"/>
          <p:cNvSpPr>
            <a:spLocks noChangeArrowheads="1"/>
          </p:cNvSpPr>
          <p:nvPr/>
        </p:nvSpPr>
        <p:spPr bwMode="auto">
          <a:xfrm>
            <a:off x="685800" y="2447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1" name="Rectangle 85"/>
          <p:cNvSpPr>
            <a:spLocks noChangeArrowheads="1"/>
          </p:cNvSpPr>
          <p:nvPr/>
        </p:nvSpPr>
        <p:spPr bwMode="auto">
          <a:xfrm>
            <a:off x="685800" y="27860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2" name="Rectangle 86"/>
          <p:cNvSpPr>
            <a:spLocks noChangeArrowheads="1"/>
          </p:cNvSpPr>
          <p:nvPr/>
        </p:nvSpPr>
        <p:spPr bwMode="auto">
          <a:xfrm>
            <a:off x="685800" y="31099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3" name="Rectangle 87"/>
          <p:cNvSpPr>
            <a:spLocks noChangeArrowheads="1"/>
          </p:cNvSpPr>
          <p:nvPr/>
        </p:nvSpPr>
        <p:spPr bwMode="auto">
          <a:xfrm>
            <a:off x="685800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4" name="Rectangle 88"/>
          <p:cNvSpPr>
            <a:spLocks noChangeArrowheads="1"/>
          </p:cNvSpPr>
          <p:nvPr/>
        </p:nvSpPr>
        <p:spPr bwMode="auto">
          <a:xfrm>
            <a:off x="685800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5" name="Rectangle 89"/>
          <p:cNvSpPr>
            <a:spLocks noChangeArrowheads="1"/>
          </p:cNvSpPr>
          <p:nvPr/>
        </p:nvSpPr>
        <p:spPr bwMode="auto">
          <a:xfrm>
            <a:off x="685800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6" name="Rectangle 90"/>
          <p:cNvSpPr>
            <a:spLocks noChangeArrowheads="1"/>
          </p:cNvSpPr>
          <p:nvPr/>
        </p:nvSpPr>
        <p:spPr bwMode="auto">
          <a:xfrm>
            <a:off x="685800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7" name="Rectangle 91"/>
          <p:cNvSpPr>
            <a:spLocks noChangeArrowheads="1"/>
          </p:cNvSpPr>
          <p:nvPr/>
        </p:nvSpPr>
        <p:spPr bwMode="auto">
          <a:xfrm>
            <a:off x="685800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8" name="Rectangle 92"/>
          <p:cNvSpPr>
            <a:spLocks noChangeArrowheads="1"/>
          </p:cNvSpPr>
          <p:nvPr/>
        </p:nvSpPr>
        <p:spPr bwMode="auto">
          <a:xfrm>
            <a:off x="134778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89" name="Rectangle 93"/>
          <p:cNvSpPr>
            <a:spLocks noChangeArrowheads="1"/>
          </p:cNvSpPr>
          <p:nvPr/>
        </p:nvSpPr>
        <p:spPr bwMode="auto">
          <a:xfrm>
            <a:off x="102393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0" name="Rectangle 94"/>
          <p:cNvSpPr>
            <a:spLocks noChangeArrowheads="1"/>
          </p:cNvSpPr>
          <p:nvPr/>
        </p:nvSpPr>
        <p:spPr bwMode="auto">
          <a:xfrm>
            <a:off x="1676400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1" name="Rectangle 95"/>
          <p:cNvSpPr>
            <a:spLocks noChangeArrowheads="1"/>
          </p:cNvSpPr>
          <p:nvPr/>
        </p:nvSpPr>
        <p:spPr bwMode="auto">
          <a:xfrm>
            <a:off x="2014538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2" name="Rectangle 96"/>
          <p:cNvSpPr>
            <a:spLocks noChangeArrowheads="1"/>
          </p:cNvSpPr>
          <p:nvPr/>
        </p:nvSpPr>
        <p:spPr bwMode="auto">
          <a:xfrm>
            <a:off x="267176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3" name="Rectangle 97"/>
          <p:cNvSpPr>
            <a:spLocks noChangeArrowheads="1"/>
          </p:cNvSpPr>
          <p:nvPr/>
        </p:nvSpPr>
        <p:spPr bwMode="auto">
          <a:xfrm>
            <a:off x="234791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4" name="Rectangle 98"/>
          <p:cNvSpPr>
            <a:spLocks noChangeArrowheads="1"/>
          </p:cNvSpPr>
          <p:nvPr/>
        </p:nvSpPr>
        <p:spPr bwMode="auto">
          <a:xfrm>
            <a:off x="3000375" y="5119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5" name="Rectangle 99"/>
          <p:cNvSpPr>
            <a:spLocks noChangeArrowheads="1"/>
          </p:cNvSpPr>
          <p:nvPr/>
        </p:nvSpPr>
        <p:spPr bwMode="auto">
          <a:xfrm>
            <a:off x="333851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6" name="Rectangle 100"/>
          <p:cNvSpPr>
            <a:spLocks noChangeArrowheads="1"/>
          </p:cNvSpPr>
          <p:nvPr/>
        </p:nvSpPr>
        <p:spPr bwMode="auto">
          <a:xfrm>
            <a:off x="685800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7" name="Oval 101"/>
          <p:cNvSpPr>
            <a:spLocks noChangeArrowheads="1"/>
          </p:cNvSpPr>
          <p:nvPr/>
        </p:nvSpPr>
        <p:spPr bwMode="auto">
          <a:xfrm>
            <a:off x="719138" y="51911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8" name="Rectangle 102"/>
          <p:cNvSpPr>
            <a:spLocks noChangeArrowheads="1"/>
          </p:cNvSpPr>
          <p:nvPr/>
        </p:nvSpPr>
        <p:spPr bwMode="auto">
          <a:xfrm>
            <a:off x="267176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99" name="Rectangle 103"/>
          <p:cNvSpPr>
            <a:spLocks noChangeArrowheads="1"/>
          </p:cNvSpPr>
          <p:nvPr/>
        </p:nvSpPr>
        <p:spPr bwMode="auto">
          <a:xfrm>
            <a:off x="234791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0" name="Rectangle 104"/>
          <p:cNvSpPr>
            <a:spLocks noChangeArrowheads="1"/>
          </p:cNvSpPr>
          <p:nvPr/>
        </p:nvSpPr>
        <p:spPr bwMode="auto">
          <a:xfrm>
            <a:off x="3000375" y="1433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1" name="Rectangle 105"/>
          <p:cNvSpPr>
            <a:spLocks noChangeArrowheads="1"/>
          </p:cNvSpPr>
          <p:nvPr/>
        </p:nvSpPr>
        <p:spPr bwMode="auto">
          <a:xfrm>
            <a:off x="333851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2" name="Rectangle 106"/>
          <p:cNvSpPr>
            <a:spLocks noChangeArrowheads="1"/>
          </p:cNvSpPr>
          <p:nvPr/>
        </p:nvSpPr>
        <p:spPr bwMode="auto">
          <a:xfrm>
            <a:off x="134778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3" name="Rectangle 107"/>
          <p:cNvSpPr>
            <a:spLocks noChangeArrowheads="1"/>
          </p:cNvSpPr>
          <p:nvPr/>
        </p:nvSpPr>
        <p:spPr bwMode="auto">
          <a:xfrm>
            <a:off x="102393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4" name="Rectangle 108"/>
          <p:cNvSpPr>
            <a:spLocks noChangeArrowheads="1"/>
          </p:cNvSpPr>
          <p:nvPr/>
        </p:nvSpPr>
        <p:spPr bwMode="auto">
          <a:xfrm>
            <a:off x="1676400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5" name="Rectangle 109"/>
          <p:cNvSpPr>
            <a:spLocks noChangeArrowheads="1"/>
          </p:cNvSpPr>
          <p:nvPr/>
        </p:nvSpPr>
        <p:spPr bwMode="auto">
          <a:xfrm>
            <a:off x="2014538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6" name="Rectangle 110"/>
          <p:cNvSpPr>
            <a:spLocks noChangeArrowheads="1"/>
          </p:cNvSpPr>
          <p:nvPr/>
        </p:nvSpPr>
        <p:spPr bwMode="auto">
          <a:xfrm>
            <a:off x="685800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7" name="Rectangle 111"/>
          <p:cNvSpPr>
            <a:spLocks noChangeArrowheads="1"/>
          </p:cNvSpPr>
          <p:nvPr/>
        </p:nvSpPr>
        <p:spPr bwMode="auto">
          <a:xfrm>
            <a:off x="367188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8" name="Rectangle 112"/>
          <p:cNvSpPr>
            <a:spLocks noChangeArrowheads="1"/>
          </p:cNvSpPr>
          <p:nvPr/>
        </p:nvSpPr>
        <p:spPr bwMode="auto">
          <a:xfrm>
            <a:off x="3671888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09" name="Rectangle 113"/>
          <p:cNvSpPr>
            <a:spLocks noChangeArrowheads="1"/>
          </p:cNvSpPr>
          <p:nvPr/>
        </p:nvSpPr>
        <p:spPr bwMode="auto">
          <a:xfrm>
            <a:off x="3671888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0" name="Rectangle 114"/>
          <p:cNvSpPr>
            <a:spLocks noChangeArrowheads="1"/>
          </p:cNvSpPr>
          <p:nvPr/>
        </p:nvSpPr>
        <p:spPr bwMode="auto">
          <a:xfrm>
            <a:off x="3671888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1" name="Rectangle 115"/>
          <p:cNvSpPr>
            <a:spLocks noChangeArrowheads="1"/>
          </p:cNvSpPr>
          <p:nvPr/>
        </p:nvSpPr>
        <p:spPr bwMode="auto">
          <a:xfrm>
            <a:off x="3671888" y="31194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2" name="Rectangle 116"/>
          <p:cNvSpPr>
            <a:spLocks noChangeArrowheads="1"/>
          </p:cNvSpPr>
          <p:nvPr/>
        </p:nvSpPr>
        <p:spPr bwMode="auto">
          <a:xfrm>
            <a:off x="3671888" y="34290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3" name="Rectangle 117"/>
          <p:cNvSpPr>
            <a:spLocks noChangeArrowheads="1"/>
          </p:cNvSpPr>
          <p:nvPr/>
        </p:nvSpPr>
        <p:spPr bwMode="auto">
          <a:xfrm>
            <a:off x="3671888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4" name="Rectangle 118"/>
          <p:cNvSpPr>
            <a:spLocks noChangeArrowheads="1"/>
          </p:cNvSpPr>
          <p:nvPr/>
        </p:nvSpPr>
        <p:spPr bwMode="auto">
          <a:xfrm>
            <a:off x="3671888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5" name="Rectangle 119"/>
          <p:cNvSpPr>
            <a:spLocks noChangeArrowheads="1"/>
          </p:cNvSpPr>
          <p:nvPr/>
        </p:nvSpPr>
        <p:spPr bwMode="auto">
          <a:xfrm>
            <a:off x="3671888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6" name="Rectangle 120"/>
          <p:cNvSpPr>
            <a:spLocks noChangeArrowheads="1"/>
          </p:cNvSpPr>
          <p:nvPr/>
        </p:nvSpPr>
        <p:spPr bwMode="auto">
          <a:xfrm>
            <a:off x="367188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7" name="Rectangle 121"/>
          <p:cNvSpPr>
            <a:spLocks noChangeArrowheads="1"/>
          </p:cNvSpPr>
          <p:nvPr/>
        </p:nvSpPr>
        <p:spPr bwMode="auto">
          <a:xfrm>
            <a:off x="36718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618" name="Rectangle 122"/>
          <p:cNvSpPr>
            <a:spLocks noChangeArrowheads="1"/>
          </p:cNvSpPr>
          <p:nvPr/>
        </p:nvSpPr>
        <p:spPr bwMode="auto">
          <a:xfrm>
            <a:off x="36718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0" name="Rectangle 244"/>
          <p:cNvSpPr>
            <a:spLocks noChangeArrowheads="1"/>
          </p:cNvSpPr>
          <p:nvPr/>
        </p:nvSpPr>
        <p:spPr bwMode="auto">
          <a:xfrm>
            <a:off x="718343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1" name="Rectangle 245"/>
          <p:cNvSpPr>
            <a:spLocks noChangeArrowheads="1"/>
          </p:cNvSpPr>
          <p:nvPr/>
        </p:nvSpPr>
        <p:spPr bwMode="auto">
          <a:xfrm>
            <a:off x="6859588" y="17716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2" name="Rectangle 246"/>
          <p:cNvSpPr>
            <a:spLocks noChangeArrowheads="1"/>
          </p:cNvSpPr>
          <p:nvPr/>
        </p:nvSpPr>
        <p:spPr bwMode="auto">
          <a:xfrm>
            <a:off x="7512050" y="17716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3" name="Rectangle 247"/>
          <p:cNvSpPr>
            <a:spLocks noChangeArrowheads="1"/>
          </p:cNvSpPr>
          <p:nvPr/>
        </p:nvSpPr>
        <p:spPr bwMode="auto">
          <a:xfrm>
            <a:off x="7183438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4" name="Rectangle 248"/>
          <p:cNvSpPr>
            <a:spLocks noChangeArrowheads="1"/>
          </p:cNvSpPr>
          <p:nvPr/>
        </p:nvSpPr>
        <p:spPr bwMode="auto">
          <a:xfrm>
            <a:off x="6859588" y="21145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5" name="Rectangle 249"/>
          <p:cNvSpPr>
            <a:spLocks noChangeArrowheads="1"/>
          </p:cNvSpPr>
          <p:nvPr/>
        </p:nvSpPr>
        <p:spPr bwMode="auto">
          <a:xfrm>
            <a:off x="7512050" y="2114550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6" name="Rectangle 250"/>
          <p:cNvSpPr>
            <a:spLocks noChangeArrowheads="1"/>
          </p:cNvSpPr>
          <p:nvPr/>
        </p:nvSpPr>
        <p:spPr bwMode="auto">
          <a:xfrm>
            <a:off x="7183438" y="245745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7" name="Rectangle 251"/>
          <p:cNvSpPr>
            <a:spLocks noChangeArrowheads="1"/>
          </p:cNvSpPr>
          <p:nvPr/>
        </p:nvSpPr>
        <p:spPr bwMode="auto">
          <a:xfrm>
            <a:off x="6859588" y="245745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8" name="Rectangle 252"/>
          <p:cNvSpPr>
            <a:spLocks noChangeArrowheads="1"/>
          </p:cNvSpPr>
          <p:nvPr/>
        </p:nvSpPr>
        <p:spPr bwMode="auto">
          <a:xfrm>
            <a:off x="7512050" y="245745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49" name="Rectangle 253"/>
          <p:cNvSpPr>
            <a:spLocks noChangeArrowheads="1"/>
          </p:cNvSpPr>
          <p:nvPr/>
        </p:nvSpPr>
        <p:spPr bwMode="auto">
          <a:xfrm>
            <a:off x="7183438" y="2795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0" name="Rectangle 254"/>
          <p:cNvSpPr>
            <a:spLocks noChangeArrowheads="1"/>
          </p:cNvSpPr>
          <p:nvPr/>
        </p:nvSpPr>
        <p:spPr bwMode="auto">
          <a:xfrm>
            <a:off x="6859588" y="2795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1" name="Rectangle 255"/>
          <p:cNvSpPr>
            <a:spLocks noChangeArrowheads="1"/>
          </p:cNvSpPr>
          <p:nvPr/>
        </p:nvSpPr>
        <p:spPr bwMode="auto">
          <a:xfrm>
            <a:off x="7512050" y="2795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2" name="Rectangle 256"/>
          <p:cNvSpPr>
            <a:spLocks noChangeArrowheads="1"/>
          </p:cNvSpPr>
          <p:nvPr/>
        </p:nvSpPr>
        <p:spPr bwMode="auto">
          <a:xfrm>
            <a:off x="7183438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3" name="Rectangle 257"/>
          <p:cNvSpPr>
            <a:spLocks noChangeArrowheads="1"/>
          </p:cNvSpPr>
          <p:nvPr/>
        </p:nvSpPr>
        <p:spPr bwMode="auto">
          <a:xfrm>
            <a:off x="6859588" y="31194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4" name="Rectangle 258"/>
          <p:cNvSpPr>
            <a:spLocks noChangeArrowheads="1"/>
          </p:cNvSpPr>
          <p:nvPr/>
        </p:nvSpPr>
        <p:spPr bwMode="auto">
          <a:xfrm>
            <a:off x="7512050" y="31194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5" name="Rectangle 259"/>
          <p:cNvSpPr>
            <a:spLocks noChangeArrowheads="1"/>
          </p:cNvSpPr>
          <p:nvPr/>
        </p:nvSpPr>
        <p:spPr bwMode="auto">
          <a:xfrm>
            <a:off x="7850188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6" name="Rectangle 260"/>
          <p:cNvSpPr>
            <a:spLocks noChangeArrowheads="1"/>
          </p:cNvSpPr>
          <p:nvPr/>
        </p:nvSpPr>
        <p:spPr bwMode="auto">
          <a:xfrm>
            <a:off x="7850188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7" name="Rectangle 261"/>
          <p:cNvSpPr>
            <a:spLocks noChangeArrowheads="1"/>
          </p:cNvSpPr>
          <p:nvPr/>
        </p:nvSpPr>
        <p:spPr bwMode="auto">
          <a:xfrm>
            <a:off x="7850188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8" name="Rectangle 262"/>
          <p:cNvSpPr>
            <a:spLocks noChangeArrowheads="1"/>
          </p:cNvSpPr>
          <p:nvPr/>
        </p:nvSpPr>
        <p:spPr bwMode="auto">
          <a:xfrm>
            <a:off x="7850188" y="279558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59" name="Rectangle 263"/>
          <p:cNvSpPr>
            <a:spLocks noChangeArrowheads="1"/>
          </p:cNvSpPr>
          <p:nvPr/>
        </p:nvSpPr>
        <p:spPr bwMode="auto">
          <a:xfrm>
            <a:off x="7850188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0" name="Rectangle 264"/>
          <p:cNvSpPr>
            <a:spLocks noChangeArrowheads="1"/>
          </p:cNvSpPr>
          <p:nvPr/>
        </p:nvSpPr>
        <p:spPr bwMode="auto">
          <a:xfrm>
            <a:off x="5859463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1" name="Rectangle 265"/>
          <p:cNvSpPr>
            <a:spLocks noChangeArrowheads="1"/>
          </p:cNvSpPr>
          <p:nvPr/>
        </p:nvSpPr>
        <p:spPr bwMode="auto">
          <a:xfrm>
            <a:off x="5535613" y="17621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2" name="Rectangle 266"/>
          <p:cNvSpPr>
            <a:spLocks noChangeArrowheads="1"/>
          </p:cNvSpPr>
          <p:nvPr/>
        </p:nvSpPr>
        <p:spPr bwMode="auto">
          <a:xfrm>
            <a:off x="6188075" y="17621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3" name="Rectangle 267"/>
          <p:cNvSpPr>
            <a:spLocks noChangeArrowheads="1"/>
          </p:cNvSpPr>
          <p:nvPr/>
        </p:nvSpPr>
        <p:spPr bwMode="auto">
          <a:xfrm>
            <a:off x="5859463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4" name="Rectangle 268"/>
          <p:cNvSpPr>
            <a:spLocks noChangeArrowheads="1"/>
          </p:cNvSpPr>
          <p:nvPr/>
        </p:nvSpPr>
        <p:spPr bwMode="auto">
          <a:xfrm>
            <a:off x="5535613" y="21050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5" name="Rectangle 269"/>
          <p:cNvSpPr>
            <a:spLocks noChangeArrowheads="1"/>
          </p:cNvSpPr>
          <p:nvPr/>
        </p:nvSpPr>
        <p:spPr bwMode="auto">
          <a:xfrm>
            <a:off x="6188075" y="21050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6" name="Rectangle 270"/>
          <p:cNvSpPr>
            <a:spLocks noChangeArrowheads="1"/>
          </p:cNvSpPr>
          <p:nvPr/>
        </p:nvSpPr>
        <p:spPr bwMode="auto">
          <a:xfrm>
            <a:off x="5859463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7" name="Rectangle 271"/>
          <p:cNvSpPr>
            <a:spLocks noChangeArrowheads="1"/>
          </p:cNvSpPr>
          <p:nvPr/>
        </p:nvSpPr>
        <p:spPr bwMode="auto">
          <a:xfrm>
            <a:off x="5535613" y="24479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8" name="Rectangle 272"/>
          <p:cNvSpPr>
            <a:spLocks noChangeArrowheads="1"/>
          </p:cNvSpPr>
          <p:nvPr/>
        </p:nvSpPr>
        <p:spPr bwMode="auto">
          <a:xfrm>
            <a:off x="6188075" y="24479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69" name="Rectangle 273"/>
          <p:cNvSpPr>
            <a:spLocks noChangeArrowheads="1"/>
          </p:cNvSpPr>
          <p:nvPr/>
        </p:nvSpPr>
        <p:spPr bwMode="auto">
          <a:xfrm>
            <a:off x="5859463" y="27860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0" name="Rectangle 274"/>
          <p:cNvSpPr>
            <a:spLocks noChangeArrowheads="1"/>
          </p:cNvSpPr>
          <p:nvPr/>
        </p:nvSpPr>
        <p:spPr bwMode="auto">
          <a:xfrm>
            <a:off x="5535613" y="27860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1" name="Rectangle 275"/>
          <p:cNvSpPr>
            <a:spLocks noChangeArrowheads="1"/>
          </p:cNvSpPr>
          <p:nvPr/>
        </p:nvSpPr>
        <p:spPr bwMode="auto">
          <a:xfrm>
            <a:off x="6188075" y="2786063"/>
            <a:ext cx="274638" cy="274637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2" name="Rectangle 276"/>
          <p:cNvSpPr>
            <a:spLocks noChangeArrowheads="1"/>
          </p:cNvSpPr>
          <p:nvPr/>
        </p:nvSpPr>
        <p:spPr bwMode="auto">
          <a:xfrm>
            <a:off x="5859463" y="310991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3" name="Rectangle 277"/>
          <p:cNvSpPr>
            <a:spLocks noChangeArrowheads="1"/>
          </p:cNvSpPr>
          <p:nvPr/>
        </p:nvSpPr>
        <p:spPr bwMode="auto">
          <a:xfrm>
            <a:off x="5535613" y="310991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4" name="Rectangle 278"/>
          <p:cNvSpPr>
            <a:spLocks noChangeArrowheads="1"/>
          </p:cNvSpPr>
          <p:nvPr/>
        </p:nvSpPr>
        <p:spPr bwMode="auto">
          <a:xfrm>
            <a:off x="6188075" y="310991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5" name="Rectangle 279"/>
          <p:cNvSpPr>
            <a:spLocks noChangeArrowheads="1"/>
          </p:cNvSpPr>
          <p:nvPr/>
        </p:nvSpPr>
        <p:spPr bwMode="auto">
          <a:xfrm>
            <a:off x="6526213" y="17621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6" name="Rectangle 280"/>
          <p:cNvSpPr>
            <a:spLocks noChangeArrowheads="1"/>
          </p:cNvSpPr>
          <p:nvPr/>
        </p:nvSpPr>
        <p:spPr bwMode="auto">
          <a:xfrm>
            <a:off x="6526213" y="21050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7" name="Rectangle 281"/>
          <p:cNvSpPr>
            <a:spLocks noChangeArrowheads="1"/>
          </p:cNvSpPr>
          <p:nvPr/>
        </p:nvSpPr>
        <p:spPr bwMode="auto">
          <a:xfrm>
            <a:off x="6526213" y="24479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8" name="Rectangle 282"/>
          <p:cNvSpPr>
            <a:spLocks noChangeArrowheads="1"/>
          </p:cNvSpPr>
          <p:nvPr/>
        </p:nvSpPr>
        <p:spPr bwMode="auto">
          <a:xfrm>
            <a:off x="6526213" y="27860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79" name="Rectangle 283"/>
          <p:cNvSpPr>
            <a:spLocks noChangeArrowheads="1"/>
          </p:cNvSpPr>
          <p:nvPr/>
        </p:nvSpPr>
        <p:spPr bwMode="auto">
          <a:xfrm>
            <a:off x="6526213" y="310991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0" name="Rectangle 284"/>
          <p:cNvSpPr>
            <a:spLocks noChangeArrowheads="1"/>
          </p:cNvSpPr>
          <p:nvPr/>
        </p:nvSpPr>
        <p:spPr bwMode="auto">
          <a:xfrm>
            <a:off x="5859463" y="34385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1" name="Rectangle 285"/>
          <p:cNvSpPr>
            <a:spLocks noChangeArrowheads="1"/>
          </p:cNvSpPr>
          <p:nvPr/>
        </p:nvSpPr>
        <p:spPr bwMode="auto">
          <a:xfrm>
            <a:off x="5535613" y="34385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2" name="Rectangle 286"/>
          <p:cNvSpPr>
            <a:spLocks noChangeArrowheads="1"/>
          </p:cNvSpPr>
          <p:nvPr/>
        </p:nvSpPr>
        <p:spPr bwMode="auto">
          <a:xfrm>
            <a:off x="6188075" y="34385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3" name="Rectangle 287"/>
          <p:cNvSpPr>
            <a:spLocks noChangeArrowheads="1"/>
          </p:cNvSpPr>
          <p:nvPr/>
        </p:nvSpPr>
        <p:spPr bwMode="auto">
          <a:xfrm>
            <a:off x="5859463" y="37814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4" name="Rectangle 288"/>
          <p:cNvSpPr>
            <a:spLocks noChangeArrowheads="1"/>
          </p:cNvSpPr>
          <p:nvPr/>
        </p:nvSpPr>
        <p:spPr bwMode="auto">
          <a:xfrm>
            <a:off x="5535613" y="37814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5" name="Rectangle 289"/>
          <p:cNvSpPr>
            <a:spLocks noChangeArrowheads="1"/>
          </p:cNvSpPr>
          <p:nvPr/>
        </p:nvSpPr>
        <p:spPr bwMode="auto">
          <a:xfrm>
            <a:off x="6188075" y="37814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6" name="Rectangle 290"/>
          <p:cNvSpPr>
            <a:spLocks noChangeArrowheads="1"/>
          </p:cNvSpPr>
          <p:nvPr/>
        </p:nvSpPr>
        <p:spPr bwMode="auto">
          <a:xfrm>
            <a:off x="5859463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7" name="Rectangle 291"/>
          <p:cNvSpPr>
            <a:spLocks noChangeArrowheads="1"/>
          </p:cNvSpPr>
          <p:nvPr/>
        </p:nvSpPr>
        <p:spPr bwMode="auto">
          <a:xfrm>
            <a:off x="5535613" y="4124325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8" name="Rectangle 292"/>
          <p:cNvSpPr>
            <a:spLocks noChangeArrowheads="1"/>
          </p:cNvSpPr>
          <p:nvPr/>
        </p:nvSpPr>
        <p:spPr bwMode="auto">
          <a:xfrm>
            <a:off x="6188075" y="4124325"/>
            <a:ext cx="274638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89" name="Rectangle 293"/>
          <p:cNvSpPr>
            <a:spLocks noChangeArrowheads="1"/>
          </p:cNvSpPr>
          <p:nvPr/>
        </p:nvSpPr>
        <p:spPr bwMode="auto">
          <a:xfrm>
            <a:off x="5859463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0" name="Rectangle 294"/>
          <p:cNvSpPr>
            <a:spLocks noChangeArrowheads="1"/>
          </p:cNvSpPr>
          <p:nvPr/>
        </p:nvSpPr>
        <p:spPr bwMode="auto">
          <a:xfrm>
            <a:off x="5535613" y="446246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1" name="Rectangle 295"/>
          <p:cNvSpPr>
            <a:spLocks noChangeArrowheads="1"/>
          </p:cNvSpPr>
          <p:nvPr/>
        </p:nvSpPr>
        <p:spPr bwMode="auto">
          <a:xfrm>
            <a:off x="6188075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2" name="Rectangle 296"/>
          <p:cNvSpPr>
            <a:spLocks noChangeArrowheads="1"/>
          </p:cNvSpPr>
          <p:nvPr/>
        </p:nvSpPr>
        <p:spPr bwMode="auto">
          <a:xfrm>
            <a:off x="585946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3" name="Rectangle 297"/>
          <p:cNvSpPr>
            <a:spLocks noChangeArrowheads="1"/>
          </p:cNvSpPr>
          <p:nvPr/>
        </p:nvSpPr>
        <p:spPr bwMode="auto">
          <a:xfrm>
            <a:off x="553561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4" name="Rectangle 298"/>
          <p:cNvSpPr>
            <a:spLocks noChangeArrowheads="1"/>
          </p:cNvSpPr>
          <p:nvPr/>
        </p:nvSpPr>
        <p:spPr bwMode="auto">
          <a:xfrm>
            <a:off x="6188075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5" name="Rectangle 299"/>
          <p:cNvSpPr>
            <a:spLocks noChangeArrowheads="1"/>
          </p:cNvSpPr>
          <p:nvPr/>
        </p:nvSpPr>
        <p:spPr bwMode="auto">
          <a:xfrm>
            <a:off x="6526213" y="34385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6" name="Rectangle 300"/>
          <p:cNvSpPr>
            <a:spLocks noChangeArrowheads="1"/>
          </p:cNvSpPr>
          <p:nvPr/>
        </p:nvSpPr>
        <p:spPr bwMode="auto">
          <a:xfrm>
            <a:off x="6526213" y="37814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7" name="Rectangle 301"/>
          <p:cNvSpPr>
            <a:spLocks noChangeArrowheads="1"/>
          </p:cNvSpPr>
          <p:nvPr/>
        </p:nvSpPr>
        <p:spPr bwMode="auto">
          <a:xfrm>
            <a:off x="6526213" y="4124325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8" name="Rectangle 302"/>
          <p:cNvSpPr>
            <a:spLocks noChangeArrowheads="1"/>
          </p:cNvSpPr>
          <p:nvPr/>
        </p:nvSpPr>
        <p:spPr bwMode="auto">
          <a:xfrm>
            <a:off x="6526213" y="4462463"/>
            <a:ext cx="274637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799" name="Rectangle 303"/>
          <p:cNvSpPr>
            <a:spLocks noChangeArrowheads="1"/>
          </p:cNvSpPr>
          <p:nvPr/>
        </p:nvSpPr>
        <p:spPr bwMode="auto">
          <a:xfrm>
            <a:off x="6526213" y="47863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0" name="Rectangle 304"/>
          <p:cNvSpPr>
            <a:spLocks noChangeArrowheads="1"/>
          </p:cNvSpPr>
          <p:nvPr/>
        </p:nvSpPr>
        <p:spPr bwMode="auto">
          <a:xfrm>
            <a:off x="7183438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1" name="Rectangle 305"/>
          <p:cNvSpPr>
            <a:spLocks noChangeArrowheads="1"/>
          </p:cNvSpPr>
          <p:nvPr/>
        </p:nvSpPr>
        <p:spPr bwMode="auto">
          <a:xfrm>
            <a:off x="6859588" y="34290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2" name="Rectangle 306"/>
          <p:cNvSpPr>
            <a:spLocks noChangeArrowheads="1"/>
          </p:cNvSpPr>
          <p:nvPr/>
        </p:nvSpPr>
        <p:spPr bwMode="auto">
          <a:xfrm>
            <a:off x="7512050" y="34290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3" name="Rectangle 307"/>
          <p:cNvSpPr>
            <a:spLocks noChangeArrowheads="1"/>
          </p:cNvSpPr>
          <p:nvPr/>
        </p:nvSpPr>
        <p:spPr bwMode="auto">
          <a:xfrm>
            <a:off x="7183438" y="37719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4" name="Rectangle 308"/>
          <p:cNvSpPr>
            <a:spLocks noChangeArrowheads="1"/>
          </p:cNvSpPr>
          <p:nvPr/>
        </p:nvSpPr>
        <p:spPr bwMode="auto">
          <a:xfrm>
            <a:off x="6859588" y="3771900"/>
            <a:ext cx="274637" cy="274638"/>
          </a:xfrm>
          <a:prstGeom prst="rect">
            <a:avLst/>
          </a:prstGeom>
          <a:solidFill>
            <a:srgbClr val="00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5" name="Rectangle 309"/>
          <p:cNvSpPr>
            <a:spLocks noChangeArrowheads="1"/>
          </p:cNvSpPr>
          <p:nvPr/>
        </p:nvSpPr>
        <p:spPr bwMode="auto">
          <a:xfrm>
            <a:off x="7512050" y="37719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6" name="Rectangle 310"/>
          <p:cNvSpPr>
            <a:spLocks noChangeArrowheads="1"/>
          </p:cNvSpPr>
          <p:nvPr/>
        </p:nvSpPr>
        <p:spPr bwMode="auto">
          <a:xfrm>
            <a:off x="7183438" y="41148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7" name="Rectangle 311"/>
          <p:cNvSpPr>
            <a:spLocks noChangeArrowheads="1"/>
          </p:cNvSpPr>
          <p:nvPr/>
        </p:nvSpPr>
        <p:spPr bwMode="auto">
          <a:xfrm>
            <a:off x="6859588" y="4114800"/>
            <a:ext cx="274637" cy="274638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8" name="Rectangle 312"/>
          <p:cNvSpPr>
            <a:spLocks noChangeArrowheads="1"/>
          </p:cNvSpPr>
          <p:nvPr/>
        </p:nvSpPr>
        <p:spPr bwMode="auto">
          <a:xfrm>
            <a:off x="7512050" y="4114800"/>
            <a:ext cx="274638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09" name="Rectangle 313"/>
          <p:cNvSpPr>
            <a:spLocks noChangeArrowheads="1"/>
          </p:cNvSpPr>
          <p:nvPr/>
        </p:nvSpPr>
        <p:spPr bwMode="auto">
          <a:xfrm>
            <a:off x="7183438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0" name="Rectangle 314"/>
          <p:cNvSpPr>
            <a:spLocks noChangeArrowheads="1"/>
          </p:cNvSpPr>
          <p:nvPr/>
        </p:nvSpPr>
        <p:spPr bwMode="auto">
          <a:xfrm>
            <a:off x="6859588" y="4452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1" name="Rectangle 315"/>
          <p:cNvSpPr>
            <a:spLocks noChangeArrowheads="1"/>
          </p:cNvSpPr>
          <p:nvPr/>
        </p:nvSpPr>
        <p:spPr bwMode="auto">
          <a:xfrm>
            <a:off x="7512050" y="445293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2" name="Rectangle 316"/>
          <p:cNvSpPr>
            <a:spLocks noChangeArrowheads="1"/>
          </p:cNvSpPr>
          <p:nvPr/>
        </p:nvSpPr>
        <p:spPr bwMode="auto">
          <a:xfrm>
            <a:off x="718343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3" name="Rectangle 317"/>
          <p:cNvSpPr>
            <a:spLocks noChangeArrowheads="1"/>
          </p:cNvSpPr>
          <p:nvPr/>
        </p:nvSpPr>
        <p:spPr bwMode="auto">
          <a:xfrm>
            <a:off x="6859588" y="47767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4" name="Rectangle 318"/>
          <p:cNvSpPr>
            <a:spLocks noChangeArrowheads="1"/>
          </p:cNvSpPr>
          <p:nvPr/>
        </p:nvSpPr>
        <p:spPr bwMode="auto">
          <a:xfrm>
            <a:off x="7512050" y="47767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5" name="Rectangle 319"/>
          <p:cNvSpPr>
            <a:spLocks noChangeArrowheads="1"/>
          </p:cNvSpPr>
          <p:nvPr/>
        </p:nvSpPr>
        <p:spPr bwMode="auto">
          <a:xfrm>
            <a:off x="7850188" y="342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6" name="Rectangle 320"/>
          <p:cNvSpPr>
            <a:spLocks noChangeArrowheads="1"/>
          </p:cNvSpPr>
          <p:nvPr/>
        </p:nvSpPr>
        <p:spPr bwMode="auto">
          <a:xfrm>
            <a:off x="7850188" y="37719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7" name="Rectangle 321"/>
          <p:cNvSpPr>
            <a:spLocks noChangeArrowheads="1"/>
          </p:cNvSpPr>
          <p:nvPr/>
        </p:nvSpPr>
        <p:spPr bwMode="auto">
          <a:xfrm>
            <a:off x="7850188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8" name="Rectangle 322"/>
          <p:cNvSpPr>
            <a:spLocks noChangeArrowheads="1"/>
          </p:cNvSpPr>
          <p:nvPr/>
        </p:nvSpPr>
        <p:spPr bwMode="auto">
          <a:xfrm>
            <a:off x="7850188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19" name="Rectangle 323"/>
          <p:cNvSpPr>
            <a:spLocks noChangeArrowheads="1"/>
          </p:cNvSpPr>
          <p:nvPr/>
        </p:nvSpPr>
        <p:spPr bwMode="auto">
          <a:xfrm>
            <a:off x="7850188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0" name="Rectangle 324"/>
          <p:cNvSpPr>
            <a:spLocks noChangeArrowheads="1"/>
          </p:cNvSpPr>
          <p:nvPr/>
        </p:nvSpPr>
        <p:spPr bwMode="auto">
          <a:xfrm>
            <a:off x="5197475" y="17621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1" name="Rectangle 325"/>
          <p:cNvSpPr>
            <a:spLocks noChangeArrowheads="1"/>
          </p:cNvSpPr>
          <p:nvPr/>
        </p:nvSpPr>
        <p:spPr bwMode="auto">
          <a:xfrm>
            <a:off x="5197475" y="21050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2" name="Rectangle 326"/>
          <p:cNvSpPr>
            <a:spLocks noChangeArrowheads="1"/>
          </p:cNvSpPr>
          <p:nvPr/>
        </p:nvSpPr>
        <p:spPr bwMode="auto">
          <a:xfrm>
            <a:off x="5197475" y="24479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3" name="Rectangle 327"/>
          <p:cNvSpPr>
            <a:spLocks noChangeArrowheads="1"/>
          </p:cNvSpPr>
          <p:nvPr/>
        </p:nvSpPr>
        <p:spPr bwMode="auto">
          <a:xfrm>
            <a:off x="5197475" y="278606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4" name="Rectangle 328"/>
          <p:cNvSpPr>
            <a:spLocks noChangeArrowheads="1"/>
          </p:cNvSpPr>
          <p:nvPr/>
        </p:nvSpPr>
        <p:spPr bwMode="auto">
          <a:xfrm>
            <a:off x="5197475" y="3109913"/>
            <a:ext cx="274638" cy="274637"/>
          </a:xfrm>
          <a:prstGeom prst="rect">
            <a:avLst/>
          </a:prstGeom>
          <a:solidFill>
            <a:srgbClr val="FF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5" name="Rectangle 329"/>
          <p:cNvSpPr>
            <a:spLocks noChangeArrowheads="1"/>
          </p:cNvSpPr>
          <p:nvPr/>
        </p:nvSpPr>
        <p:spPr bwMode="auto">
          <a:xfrm>
            <a:off x="5197475" y="34385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6" name="Rectangle 330"/>
          <p:cNvSpPr>
            <a:spLocks noChangeArrowheads="1"/>
          </p:cNvSpPr>
          <p:nvPr/>
        </p:nvSpPr>
        <p:spPr bwMode="auto">
          <a:xfrm>
            <a:off x="5197475" y="37814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7" name="Rectangle 331"/>
          <p:cNvSpPr>
            <a:spLocks noChangeArrowheads="1"/>
          </p:cNvSpPr>
          <p:nvPr/>
        </p:nvSpPr>
        <p:spPr bwMode="auto">
          <a:xfrm>
            <a:off x="5197475" y="4124325"/>
            <a:ext cx="274638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8" name="Rectangle 332"/>
          <p:cNvSpPr>
            <a:spLocks noChangeArrowheads="1"/>
          </p:cNvSpPr>
          <p:nvPr/>
        </p:nvSpPr>
        <p:spPr bwMode="auto">
          <a:xfrm>
            <a:off x="5197475" y="446246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29" name="Rectangle 333"/>
          <p:cNvSpPr>
            <a:spLocks noChangeArrowheads="1"/>
          </p:cNvSpPr>
          <p:nvPr/>
        </p:nvSpPr>
        <p:spPr bwMode="auto">
          <a:xfrm>
            <a:off x="5197475" y="47863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0" name="Rectangle 334"/>
          <p:cNvSpPr>
            <a:spLocks noChangeArrowheads="1"/>
          </p:cNvSpPr>
          <p:nvPr/>
        </p:nvSpPr>
        <p:spPr bwMode="auto">
          <a:xfrm>
            <a:off x="585946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1" name="Rectangle 335"/>
          <p:cNvSpPr>
            <a:spLocks noChangeArrowheads="1"/>
          </p:cNvSpPr>
          <p:nvPr/>
        </p:nvSpPr>
        <p:spPr bwMode="auto">
          <a:xfrm>
            <a:off x="553561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2" name="Rectangle 336"/>
          <p:cNvSpPr>
            <a:spLocks noChangeArrowheads="1"/>
          </p:cNvSpPr>
          <p:nvPr/>
        </p:nvSpPr>
        <p:spPr bwMode="auto">
          <a:xfrm>
            <a:off x="6188075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3" name="Rectangle 337"/>
          <p:cNvSpPr>
            <a:spLocks noChangeArrowheads="1"/>
          </p:cNvSpPr>
          <p:nvPr/>
        </p:nvSpPr>
        <p:spPr bwMode="auto">
          <a:xfrm>
            <a:off x="6526213" y="51292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4" name="Rectangle 338"/>
          <p:cNvSpPr>
            <a:spLocks noChangeArrowheads="1"/>
          </p:cNvSpPr>
          <p:nvPr/>
        </p:nvSpPr>
        <p:spPr bwMode="auto">
          <a:xfrm>
            <a:off x="718343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5" name="Rectangle 339"/>
          <p:cNvSpPr>
            <a:spLocks noChangeArrowheads="1"/>
          </p:cNvSpPr>
          <p:nvPr/>
        </p:nvSpPr>
        <p:spPr bwMode="auto">
          <a:xfrm>
            <a:off x="68595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6" name="Rectangle 340"/>
          <p:cNvSpPr>
            <a:spLocks noChangeArrowheads="1"/>
          </p:cNvSpPr>
          <p:nvPr/>
        </p:nvSpPr>
        <p:spPr bwMode="auto">
          <a:xfrm>
            <a:off x="7512050" y="51196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7" name="Rectangle 341"/>
          <p:cNvSpPr>
            <a:spLocks noChangeArrowheads="1"/>
          </p:cNvSpPr>
          <p:nvPr/>
        </p:nvSpPr>
        <p:spPr bwMode="auto">
          <a:xfrm>
            <a:off x="7850188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8" name="Rectangle 342"/>
          <p:cNvSpPr>
            <a:spLocks noChangeArrowheads="1"/>
          </p:cNvSpPr>
          <p:nvPr/>
        </p:nvSpPr>
        <p:spPr bwMode="auto">
          <a:xfrm>
            <a:off x="5197475" y="51292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39" name="Oval 343"/>
          <p:cNvSpPr>
            <a:spLocks noChangeArrowheads="1"/>
          </p:cNvSpPr>
          <p:nvPr/>
        </p:nvSpPr>
        <p:spPr bwMode="auto">
          <a:xfrm>
            <a:off x="5230813" y="519112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0" name="Rectangle 344"/>
          <p:cNvSpPr>
            <a:spLocks noChangeArrowheads="1"/>
          </p:cNvSpPr>
          <p:nvPr/>
        </p:nvSpPr>
        <p:spPr bwMode="auto">
          <a:xfrm>
            <a:off x="718343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1" name="Rectangle 345"/>
          <p:cNvSpPr>
            <a:spLocks noChangeArrowheads="1"/>
          </p:cNvSpPr>
          <p:nvPr/>
        </p:nvSpPr>
        <p:spPr bwMode="auto">
          <a:xfrm>
            <a:off x="68595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2" name="Rectangle 346"/>
          <p:cNvSpPr>
            <a:spLocks noChangeArrowheads="1"/>
          </p:cNvSpPr>
          <p:nvPr/>
        </p:nvSpPr>
        <p:spPr bwMode="auto">
          <a:xfrm>
            <a:off x="7512050" y="1433513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3" name="Rectangle 347"/>
          <p:cNvSpPr>
            <a:spLocks noChangeArrowheads="1"/>
          </p:cNvSpPr>
          <p:nvPr/>
        </p:nvSpPr>
        <p:spPr bwMode="auto">
          <a:xfrm>
            <a:off x="7850188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4" name="Rectangle 348"/>
          <p:cNvSpPr>
            <a:spLocks noChangeArrowheads="1"/>
          </p:cNvSpPr>
          <p:nvPr/>
        </p:nvSpPr>
        <p:spPr bwMode="auto">
          <a:xfrm>
            <a:off x="5859463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5" name="Rectangle 349"/>
          <p:cNvSpPr>
            <a:spLocks noChangeArrowheads="1"/>
          </p:cNvSpPr>
          <p:nvPr/>
        </p:nvSpPr>
        <p:spPr bwMode="auto">
          <a:xfrm>
            <a:off x="5535613" y="14239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6" name="Rectangle 350"/>
          <p:cNvSpPr>
            <a:spLocks noChangeArrowheads="1"/>
          </p:cNvSpPr>
          <p:nvPr/>
        </p:nvSpPr>
        <p:spPr bwMode="auto">
          <a:xfrm>
            <a:off x="6188075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7" name="Rectangle 351"/>
          <p:cNvSpPr>
            <a:spLocks noChangeArrowheads="1"/>
          </p:cNvSpPr>
          <p:nvPr/>
        </p:nvSpPr>
        <p:spPr bwMode="auto">
          <a:xfrm>
            <a:off x="6526213" y="1423988"/>
            <a:ext cx="274637" cy="274637"/>
          </a:xfrm>
          <a:prstGeom prst="rect">
            <a:avLst/>
          </a:prstGeom>
          <a:solidFill>
            <a:srgbClr val="00FF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8" name="Rectangle 352"/>
          <p:cNvSpPr>
            <a:spLocks noChangeArrowheads="1"/>
          </p:cNvSpPr>
          <p:nvPr/>
        </p:nvSpPr>
        <p:spPr bwMode="auto">
          <a:xfrm>
            <a:off x="5197475" y="1423988"/>
            <a:ext cx="274638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49" name="Rectangle 353"/>
          <p:cNvSpPr>
            <a:spLocks noChangeArrowheads="1"/>
          </p:cNvSpPr>
          <p:nvPr/>
        </p:nvSpPr>
        <p:spPr bwMode="auto">
          <a:xfrm>
            <a:off x="8183563" y="17716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0" name="Rectangle 354"/>
          <p:cNvSpPr>
            <a:spLocks noChangeArrowheads="1"/>
          </p:cNvSpPr>
          <p:nvPr/>
        </p:nvSpPr>
        <p:spPr bwMode="auto">
          <a:xfrm>
            <a:off x="8183563" y="21145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1" name="Rectangle 355"/>
          <p:cNvSpPr>
            <a:spLocks noChangeArrowheads="1"/>
          </p:cNvSpPr>
          <p:nvPr/>
        </p:nvSpPr>
        <p:spPr bwMode="auto">
          <a:xfrm>
            <a:off x="8183563" y="245745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2" name="Rectangle 356"/>
          <p:cNvSpPr>
            <a:spLocks noChangeArrowheads="1"/>
          </p:cNvSpPr>
          <p:nvPr/>
        </p:nvSpPr>
        <p:spPr bwMode="auto">
          <a:xfrm>
            <a:off x="8183563" y="27955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3" name="Rectangle 357"/>
          <p:cNvSpPr>
            <a:spLocks noChangeArrowheads="1"/>
          </p:cNvSpPr>
          <p:nvPr/>
        </p:nvSpPr>
        <p:spPr bwMode="auto">
          <a:xfrm>
            <a:off x="8183563" y="3119438"/>
            <a:ext cx="274637" cy="274637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4" name="Rectangle 358"/>
          <p:cNvSpPr>
            <a:spLocks noChangeArrowheads="1"/>
          </p:cNvSpPr>
          <p:nvPr/>
        </p:nvSpPr>
        <p:spPr bwMode="auto">
          <a:xfrm>
            <a:off x="8183563" y="3429000"/>
            <a:ext cx="274637" cy="274638"/>
          </a:xfrm>
          <a:prstGeom prst="rect">
            <a:avLst/>
          </a:prstGeom>
          <a:solidFill>
            <a:srgbClr val="FFCC99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5" name="Rectangle 359"/>
          <p:cNvSpPr>
            <a:spLocks noChangeArrowheads="1"/>
          </p:cNvSpPr>
          <p:nvPr/>
        </p:nvSpPr>
        <p:spPr bwMode="auto">
          <a:xfrm>
            <a:off x="8183563" y="37719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6" name="Rectangle 360"/>
          <p:cNvSpPr>
            <a:spLocks noChangeArrowheads="1"/>
          </p:cNvSpPr>
          <p:nvPr/>
        </p:nvSpPr>
        <p:spPr bwMode="auto">
          <a:xfrm>
            <a:off x="8183563" y="4114800"/>
            <a:ext cx="274637" cy="2746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7" name="Rectangle 361"/>
          <p:cNvSpPr>
            <a:spLocks noChangeArrowheads="1"/>
          </p:cNvSpPr>
          <p:nvPr/>
        </p:nvSpPr>
        <p:spPr bwMode="auto">
          <a:xfrm>
            <a:off x="8183563" y="445293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8" name="Rectangle 362"/>
          <p:cNvSpPr>
            <a:spLocks noChangeArrowheads="1"/>
          </p:cNvSpPr>
          <p:nvPr/>
        </p:nvSpPr>
        <p:spPr bwMode="auto">
          <a:xfrm>
            <a:off x="8183563" y="47767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59" name="Rectangle 363"/>
          <p:cNvSpPr>
            <a:spLocks noChangeArrowheads="1"/>
          </p:cNvSpPr>
          <p:nvPr/>
        </p:nvSpPr>
        <p:spPr bwMode="auto">
          <a:xfrm>
            <a:off x="8183563" y="5119688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60" name="Rectangle 364"/>
          <p:cNvSpPr>
            <a:spLocks noChangeArrowheads="1"/>
          </p:cNvSpPr>
          <p:nvPr/>
        </p:nvSpPr>
        <p:spPr bwMode="auto">
          <a:xfrm>
            <a:off x="8183563" y="1433513"/>
            <a:ext cx="274637" cy="274637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861" name="AutoShape 365"/>
          <p:cNvSpPr>
            <a:spLocks noChangeArrowheads="1"/>
          </p:cNvSpPr>
          <p:nvPr/>
        </p:nvSpPr>
        <p:spPr bwMode="auto">
          <a:xfrm>
            <a:off x="4343400" y="3200400"/>
            <a:ext cx="457200" cy="381000"/>
          </a:xfrm>
          <a:prstGeom prst="rightArrow">
            <a:avLst>
              <a:gd name="adj1" fmla="val 57500"/>
              <a:gd name="adj2" fmla="val 6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Morphological Operations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36595" name="Rectangle 51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 u="sng"/>
              <a:t>geodesic distance</a:t>
            </a:r>
            <a:r>
              <a:rPr lang="en-US" sz="2000"/>
              <a:t> </a:t>
            </a:r>
            <a:r>
              <a:rPr lang="en-US" sz="2000" i="1"/>
              <a:t>D</a:t>
            </a:r>
            <a:r>
              <a:rPr lang="en-US" sz="2000" i="1" baseline="-25000"/>
              <a:t>X</a:t>
            </a:r>
            <a:r>
              <a:rPr lang="en-US" sz="2000"/>
              <a:t>(</a:t>
            </a:r>
            <a:r>
              <a:rPr lang="en-US" sz="2000" i="1"/>
              <a:t>x</a:t>
            </a:r>
            <a:r>
              <a:rPr lang="en-US" sz="2000"/>
              <a:t>,</a:t>
            </a:r>
            <a:r>
              <a:rPr lang="en-US" sz="2000" i="1"/>
              <a:t>y</a:t>
            </a:r>
            <a:r>
              <a:rPr lang="en-US" sz="2000"/>
              <a:t>) between two points </a:t>
            </a:r>
            <a:r>
              <a:rPr lang="en-US" sz="2000" i="1"/>
              <a:t>x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the length of the shortest path between </a:t>
            </a:r>
            <a:r>
              <a:rPr lang="en-US" sz="2000" i="1"/>
              <a:t>x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/>
              <a:t> that entirely lies within </a:t>
            </a:r>
            <a:r>
              <a:rPr lang="en-US" sz="2000" i="1"/>
              <a:t>X</a:t>
            </a:r>
            <a:r>
              <a:rPr lang="en-US" sz="2000"/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236596" name="Freeform 52"/>
          <p:cNvSpPr>
            <a:spLocks/>
          </p:cNvSpPr>
          <p:nvPr/>
        </p:nvSpPr>
        <p:spPr bwMode="auto">
          <a:xfrm>
            <a:off x="40386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97" name="Freeform 53"/>
          <p:cNvSpPr>
            <a:spLocks/>
          </p:cNvSpPr>
          <p:nvPr/>
        </p:nvSpPr>
        <p:spPr bwMode="auto">
          <a:xfrm>
            <a:off x="1219200" y="2971800"/>
            <a:ext cx="2311400" cy="2714625"/>
          </a:xfrm>
          <a:custGeom>
            <a:avLst/>
            <a:gdLst>
              <a:gd name="T0" fmla="*/ 177 w 1456"/>
              <a:gd name="T1" fmla="*/ 467 h 1710"/>
              <a:gd name="T2" fmla="*/ 157 w 1456"/>
              <a:gd name="T3" fmla="*/ 1062 h 1710"/>
              <a:gd name="T4" fmla="*/ 1117 w 1456"/>
              <a:gd name="T5" fmla="*/ 1638 h 1710"/>
              <a:gd name="T6" fmla="*/ 1453 w 1456"/>
              <a:gd name="T7" fmla="*/ 630 h 1710"/>
              <a:gd name="T8" fmla="*/ 1097 w 1456"/>
              <a:gd name="T9" fmla="*/ 390 h 1710"/>
              <a:gd name="T10" fmla="*/ 1088 w 1456"/>
              <a:gd name="T11" fmla="*/ 717 h 1710"/>
              <a:gd name="T12" fmla="*/ 925 w 1456"/>
              <a:gd name="T13" fmla="*/ 1014 h 1710"/>
              <a:gd name="T14" fmla="*/ 478 w 1456"/>
              <a:gd name="T15" fmla="*/ 760 h 1710"/>
              <a:gd name="T16" fmla="*/ 564 w 1456"/>
              <a:gd name="T17" fmla="*/ 141 h 1710"/>
              <a:gd name="T18" fmla="*/ 349 w 1456"/>
              <a:gd name="T19" fmla="*/ 54 h 1710"/>
              <a:gd name="T20" fmla="*/ 177 w 1456"/>
              <a:gd name="T21" fmla="*/ 467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56" h="1710">
                <a:moveTo>
                  <a:pt x="177" y="467"/>
                </a:moveTo>
                <a:cubicBezTo>
                  <a:pt x="145" y="635"/>
                  <a:pt x="0" y="867"/>
                  <a:pt x="157" y="1062"/>
                </a:cubicBezTo>
                <a:cubicBezTo>
                  <a:pt x="314" y="1257"/>
                  <a:pt x="901" y="1710"/>
                  <a:pt x="1117" y="1638"/>
                </a:cubicBezTo>
                <a:cubicBezTo>
                  <a:pt x="1333" y="1566"/>
                  <a:pt x="1456" y="838"/>
                  <a:pt x="1453" y="630"/>
                </a:cubicBezTo>
                <a:cubicBezTo>
                  <a:pt x="1450" y="422"/>
                  <a:pt x="1158" y="376"/>
                  <a:pt x="1097" y="390"/>
                </a:cubicBezTo>
                <a:cubicBezTo>
                  <a:pt x="1036" y="404"/>
                  <a:pt x="1117" y="613"/>
                  <a:pt x="1088" y="717"/>
                </a:cubicBezTo>
                <a:cubicBezTo>
                  <a:pt x="1059" y="821"/>
                  <a:pt x="1027" y="1007"/>
                  <a:pt x="925" y="1014"/>
                </a:cubicBezTo>
                <a:cubicBezTo>
                  <a:pt x="823" y="1021"/>
                  <a:pt x="538" y="906"/>
                  <a:pt x="478" y="760"/>
                </a:cubicBezTo>
                <a:cubicBezTo>
                  <a:pt x="418" y="614"/>
                  <a:pt x="585" y="259"/>
                  <a:pt x="564" y="141"/>
                </a:cubicBezTo>
                <a:cubicBezTo>
                  <a:pt x="543" y="23"/>
                  <a:pt x="413" y="0"/>
                  <a:pt x="349" y="54"/>
                </a:cubicBezTo>
                <a:cubicBezTo>
                  <a:pt x="285" y="108"/>
                  <a:pt x="209" y="299"/>
                  <a:pt x="177" y="467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98" name="Oval 54"/>
          <p:cNvSpPr>
            <a:spLocks noChangeArrowheads="1"/>
          </p:cNvSpPr>
          <p:nvPr/>
        </p:nvSpPr>
        <p:spPr bwMode="auto">
          <a:xfrm>
            <a:off x="1752600" y="3429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99" name="Oval 55"/>
          <p:cNvSpPr>
            <a:spLocks noChangeArrowheads="1"/>
          </p:cNvSpPr>
          <p:nvPr/>
        </p:nvSpPr>
        <p:spPr bwMode="auto">
          <a:xfrm>
            <a:off x="3124200" y="4191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0" name="Oval 56"/>
          <p:cNvSpPr>
            <a:spLocks noChangeArrowheads="1"/>
          </p:cNvSpPr>
          <p:nvPr/>
        </p:nvSpPr>
        <p:spPr bwMode="auto">
          <a:xfrm>
            <a:off x="6400800" y="3048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1" name="Oval 57"/>
          <p:cNvSpPr>
            <a:spLocks noChangeArrowheads="1"/>
          </p:cNvSpPr>
          <p:nvPr/>
        </p:nvSpPr>
        <p:spPr bwMode="auto">
          <a:xfrm>
            <a:off x="46482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2" name="Oval 58"/>
          <p:cNvSpPr>
            <a:spLocks noChangeArrowheads="1"/>
          </p:cNvSpPr>
          <p:nvPr/>
        </p:nvSpPr>
        <p:spPr bwMode="auto">
          <a:xfrm>
            <a:off x="6858000" y="3581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3" name="Freeform 59"/>
          <p:cNvSpPr>
            <a:spLocks/>
          </p:cNvSpPr>
          <p:nvPr/>
        </p:nvSpPr>
        <p:spPr bwMode="auto">
          <a:xfrm>
            <a:off x="1781175" y="3467100"/>
            <a:ext cx="1385888" cy="1143000"/>
          </a:xfrm>
          <a:custGeom>
            <a:avLst/>
            <a:gdLst>
              <a:gd name="T0" fmla="*/ 0 w 873"/>
              <a:gd name="T1" fmla="*/ 0 h 720"/>
              <a:gd name="T2" fmla="*/ 114 w 873"/>
              <a:gd name="T3" fmla="*/ 459 h 720"/>
              <a:gd name="T4" fmla="*/ 135 w 873"/>
              <a:gd name="T5" fmla="*/ 501 h 720"/>
              <a:gd name="T6" fmla="*/ 180 w 873"/>
              <a:gd name="T7" fmla="*/ 555 h 720"/>
              <a:gd name="T8" fmla="*/ 288 w 873"/>
              <a:gd name="T9" fmla="*/ 624 h 720"/>
              <a:gd name="T10" fmla="*/ 429 w 873"/>
              <a:gd name="T11" fmla="*/ 687 h 720"/>
              <a:gd name="T12" fmla="*/ 504 w 873"/>
              <a:gd name="T13" fmla="*/ 711 h 720"/>
              <a:gd name="T14" fmla="*/ 585 w 873"/>
              <a:gd name="T15" fmla="*/ 720 h 720"/>
              <a:gd name="T16" fmla="*/ 624 w 873"/>
              <a:gd name="T17" fmla="*/ 696 h 720"/>
              <a:gd name="T18" fmla="*/ 873 w 873"/>
              <a:gd name="T19" fmla="*/ 48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73" h="720">
                <a:moveTo>
                  <a:pt x="0" y="0"/>
                </a:moveTo>
                <a:lnTo>
                  <a:pt x="114" y="459"/>
                </a:lnTo>
                <a:lnTo>
                  <a:pt x="135" y="501"/>
                </a:lnTo>
                <a:lnTo>
                  <a:pt x="180" y="555"/>
                </a:lnTo>
                <a:lnTo>
                  <a:pt x="288" y="624"/>
                </a:lnTo>
                <a:lnTo>
                  <a:pt x="429" y="687"/>
                </a:lnTo>
                <a:lnTo>
                  <a:pt x="504" y="711"/>
                </a:lnTo>
                <a:lnTo>
                  <a:pt x="585" y="720"/>
                </a:lnTo>
                <a:lnTo>
                  <a:pt x="624" y="696"/>
                </a:lnTo>
                <a:lnTo>
                  <a:pt x="873" y="480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4" name="Freeform 60"/>
          <p:cNvSpPr>
            <a:spLocks/>
          </p:cNvSpPr>
          <p:nvPr/>
        </p:nvSpPr>
        <p:spPr bwMode="auto">
          <a:xfrm>
            <a:off x="4681538" y="3090863"/>
            <a:ext cx="1757362" cy="2205037"/>
          </a:xfrm>
          <a:custGeom>
            <a:avLst/>
            <a:gdLst>
              <a:gd name="T0" fmla="*/ 0 w 1107"/>
              <a:gd name="T1" fmla="*/ 1389 h 1389"/>
              <a:gd name="T2" fmla="*/ 573 w 1107"/>
              <a:gd name="T3" fmla="*/ 1257 h 1389"/>
              <a:gd name="T4" fmla="*/ 342 w 1107"/>
              <a:gd name="T5" fmla="*/ 681 h 1389"/>
              <a:gd name="T6" fmla="*/ 1107 w 1107"/>
              <a:gd name="T7" fmla="*/ 0 h 1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07" h="1389">
                <a:moveTo>
                  <a:pt x="0" y="1389"/>
                </a:moveTo>
                <a:lnTo>
                  <a:pt x="573" y="1257"/>
                </a:lnTo>
                <a:lnTo>
                  <a:pt x="342" y="681"/>
                </a:lnTo>
                <a:lnTo>
                  <a:pt x="1107" y="0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5" name="Freeform 61"/>
          <p:cNvSpPr>
            <a:spLocks/>
          </p:cNvSpPr>
          <p:nvPr/>
        </p:nvSpPr>
        <p:spPr bwMode="auto">
          <a:xfrm>
            <a:off x="6453188" y="3086100"/>
            <a:ext cx="442912" cy="538163"/>
          </a:xfrm>
          <a:custGeom>
            <a:avLst/>
            <a:gdLst>
              <a:gd name="T0" fmla="*/ 0 w 279"/>
              <a:gd name="T1" fmla="*/ 0 h 339"/>
              <a:gd name="T2" fmla="*/ 279 w 279"/>
              <a:gd name="T3" fmla="*/ 339 h 33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9" h="339">
                <a:moveTo>
                  <a:pt x="0" y="0"/>
                </a:moveTo>
                <a:lnTo>
                  <a:pt x="279" y="339"/>
                </a:lnTo>
              </a:path>
            </a:pathLst>
          </a:custGeom>
          <a:noFill/>
          <a:ln w="25400">
            <a:solidFill>
              <a:srgbClr val="FFFF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6" name="Freeform 62"/>
          <p:cNvSpPr>
            <a:spLocks/>
          </p:cNvSpPr>
          <p:nvPr/>
        </p:nvSpPr>
        <p:spPr bwMode="auto">
          <a:xfrm>
            <a:off x="3171825" y="2873375"/>
            <a:ext cx="3271838" cy="1355725"/>
          </a:xfrm>
          <a:custGeom>
            <a:avLst/>
            <a:gdLst>
              <a:gd name="T0" fmla="*/ 0 w 2061"/>
              <a:gd name="T1" fmla="*/ 854 h 854"/>
              <a:gd name="T2" fmla="*/ 447 w 2061"/>
              <a:gd name="T3" fmla="*/ 218 h 854"/>
              <a:gd name="T4" fmla="*/ 1506 w 2061"/>
              <a:gd name="T5" fmla="*/ 14 h 854"/>
              <a:gd name="T6" fmla="*/ 2061 w 2061"/>
              <a:gd name="T7" fmla="*/ 131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1" h="854">
                <a:moveTo>
                  <a:pt x="0" y="854"/>
                </a:moveTo>
                <a:cubicBezTo>
                  <a:pt x="74" y="748"/>
                  <a:pt x="196" y="358"/>
                  <a:pt x="447" y="218"/>
                </a:cubicBezTo>
                <a:cubicBezTo>
                  <a:pt x="698" y="78"/>
                  <a:pt x="1237" y="28"/>
                  <a:pt x="1506" y="14"/>
                </a:cubicBezTo>
                <a:cubicBezTo>
                  <a:pt x="1775" y="0"/>
                  <a:pt x="1946" y="107"/>
                  <a:pt x="2061" y="131"/>
                </a:cubicBezTo>
              </a:path>
            </a:pathLst>
          </a:custGeom>
          <a:noFill/>
          <a:ln w="25400" cap="flat">
            <a:solidFill>
              <a:srgbClr val="FF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607" name="Text Box 63"/>
          <p:cNvSpPr txBox="1">
            <a:spLocks noChangeArrowheads="1"/>
          </p:cNvSpPr>
          <p:nvPr/>
        </p:nvSpPr>
        <p:spPr bwMode="auto">
          <a:xfrm>
            <a:off x="4095750" y="2595563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??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Balls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The </a:t>
            </a:r>
            <a:r>
              <a:rPr lang="en-US" sz="2000" b="1" u="sng"/>
              <a:t>geodesic ball</a:t>
            </a:r>
            <a:r>
              <a:rPr lang="en-US" sz="2000"/>
              <a:t> </a:t>
            </a:r>
            <a:r>
              <a:rPr lang="en-US" sz="2000" i="1"/>
              <a:t>B</a:t>
            </a:r>
            <a:r>
              <a:rPr lang="en-US" sz="2000" i="1" baseline="-25000"/>
              <a:t>X</a:t>
            </a:r>
            <a:r>
              <a:rPr lang="en-US" sz="2000"/>
              <a:t>(</a:t>
            </a:r>
            <a:r>
              <a:rPr lang="en-US" sz="2000" i="1"/>
              <a:t>p</a:t>
            </a:r>
            <a:r>
              <a:rPr lang="en-US" sz="2000"/>
              <a:t>,</a:t>
            </a:r>
            <a:r>
              <a:rPr lang="en-US" sz="2000" i="1"/>
              <a:t>n</a:t>
            </a:r>
            <a:r>
              <a:rPr lang="en-US" sz="2000"/>
              <a:t>) of center </a:t>
            </a:r>
            <a:r>
              <a:rPr lang="en-US" sz="2000" i="1"/>
              <a:t>p</a:t>
            </a:r>
            <a:r>
              <a:rPr lang="en-US" sz="2000"/>
              <a:t> and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a ball constrained by </a:t>
            </a:r>
            <a:r>
              <a:rPr lang="en-US" sz="2000" i="1"/>
              <a:t>X</a:t>
            </a:r>
            <a:r>
              <a:rPr lang="en-US" sz="2000"/>
              <a:t>.</a:t>
            </a:r>
          </a:p>
          <a:p>
            <a:pPr>
              <a:buFontTx/>
              <a:buNone/>
            </a:pPr>
            <a:endParaRPr lang="en-US" sz="2000"/>
          </a:p>
        </p:txBody>
      </p:sp>
      <p:sp>
        <p:nvSpPr>
          <p:cNvPr id="239621" name="Freeform 5"/>
          <p:cNvSpPr>
            <a:spLocks/>
          </p:cNvSpPr>
          <p:nvPr/>
        </p:nvSpPr>
        <p:spPr bwMode="auto">
          <a:xfrm>
            <a:off x="44196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39633" name="Object 1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34" name="Object 18"/>
          <p:cNvGraphicFramePr>
            <a:graphicFrameLocks noChangeAspect="1"/>
          </p:cNvGraphicFramePr>
          <p:nvPr/>
        </p:nvGraphicFramePr>
        <p:xfrm>
          <a:off x="2362200" y="1905000"/>
          <a:ext cx="4140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3" name="Equation" r:id="rId6" imgW="4140000" imgH="368280" progId="Equation.DSMT4">
                  <p:embed/>
                </p:oleObj>
              </mc:Choice>
              <mc:Fallback>
                <p:oleObj name="Equation" r:id="rId6" imgW="4140000" imgH="3682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905000"/>
                        <a:ext cx="41402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35" name="Oval 19"/>
          <p:cNvSpPr>
            <a:spLocks noChangeArrowheads="1"/>
          </p:cNvSpPr>
          <p:nvPr/>
        </p:nvSpPr>
        <p:spPr bwMode="auto">
          <a:xfrm>
            <a:off x="6810375" y="3643313"/>
            <a:ext cx="457200" cy="457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27" name="Oval 11"/>
          <p:cNvSpPr>
            <a:spLocks noChangeArrowheads="1"/>
          </p:cNvSpPr>
          <p:nvPr/>
        </p:nvSpPr>
        <p:spPr bwMode="auto">
          <a:xfrm>
            <a:off x="7000875" y="38338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36" name="Freeform 20"/>
          <p:cNvSpPr>
            <a:spLocks/>
          </p:cNvSpPr>
          <p:nvPr/>
        </p:nvSpPr>
        <p:spPr bwMode="auto">
          <a:xfrm>
            <a:off x="685800" y="2743200"/>
            <a:ext cx="3644900" cy="2882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638" name="Oval 22"/>
          <p:cNvSpPr>
            <a:spLocks noChangeArrowheads="1"/>
          </p:cNvSpPr>
          <p:nvPr/>
        </p:nvSpPr>
        <p:spPr bwMode="auto">
          <a:xfrm>
            <a:off x="3190875" y="3743325"/>
            <a:ext cx="228600" cy="2286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639" name="Oval 23"/>
          <p:cNvSpPr>
            <a:spLocks noChangeArrowheads="1"/>
          </p:cNvSpPr>
          <p:nvPr/>
        </p:nvSpPr>
        <p:spPr bwMode="auto">
          <a:xfrm>
            <a:off x="3267075" y="38338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Operations</a:t>
            </a: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1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The </a:t>
            </a:r>
            <a:r>
              <a:rPr lang="en-US" sz="2000" b="1" u="sng"/>
              <a:t>geodesic dilation</a:t>
            </a:r>
            <a:r>
              <a:rPr lang="en-US" sz="2000"/>
              <a:t> </a:t>
            </a:r>
            <a:r>
              <a:rPr lang="en-US" sz="2000" i="1">
                <a:cs typeface="Times New Roman" pitchFamily="18" charset="0"/>
              </a:rPr>
              <a:t>δ</a:t>
            </a:r>
            <a:r>
              <a:rPr lang="en-US" sz="2000" i="1" baseline="-25000"/>
              <a:t>X</a:t>
            </a:r>
            <a:r>
              <a:rPr lang="en-US" sz="2000" baseline="30000"/>
              <a:t>(</a:t>
            </a:r>
            <a:r>
              <a:rPr lang="en-US" sz="2000" i="1" baseline="30000"/>
              <a:t>n</a:t>
            </a:r>
            <a:r>
              <a:rPr lang="en-US" sz="2000" baseline="30000"/>
              <a:t>)</a:t>
            </a:r>
            <a:r>
              <a:rPr lang="en-US" sz="2000"/>
              <a:t>(</a:t>
            </a:r>
            <a:r>
              <a:rPr lang="en-US" sz="2000" i="1"/>
              <a:t>Y</a:t>
            </a:r>
            <a:r>
              <a:rPr lang="en-US" sz="2000"/>
              <a:t>) of the set </a:t>
            </a:r>
            <a:r>
              <a:rPr lang="en-US" sz="2000" i="1"/>
              <a:t>Y</a:t>
            </a:r>
            <a:r>
              <a:rPr lang="en-US" sz="2000"/>
              <a:t>  by a geodesic ball of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: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The </a:t>
            </a:r>
            <a:r>
              <a:rPr lang="en-US" sz="2000" b="1" u="sng"/>
              <a:t>geodesic erosion</a:t>
            </a:r>
            <a:r>
              <a:rPr lang="en-US" sz="2000"/>
              <a:t> </a:t>
            </a:r>
            <a:r>
              <a:rPr lang="en-US" sz="2000" i="1">
                <a:cs typeface="Times New Roman" pitchFamily="18" charset="0"/>
                <a:sym typeface="Symbol" pitchFamily="18" charset="2"/>
              </a:rPr>
              <a:t>ε</a:t>
            </a:r>
            <a:r>
              <a:rPr lang="en-US" sz="2000" i="1" baseline="-25000"/>
              <a:t>X</a:t>
            </a:r>
            <a:r>
              <a:rPr lang="en-US" sz="2000" baseline="30000"/>
              <a:t>(</a:t>
            </a:r>
            <a:r>
              <a:rPr lang="en-US" sz="2000" i="1" baseline="30000"/>
              <a:t>n</a:t>
            </a:r>
            <a:r>
              <a:rPr lang="en-US" sz="2000" baseline="30000"/>
              <a:t>)</a:t>
            </a:r>
            <a:r>
              <a:rPr lang="en-US" sz="2000"/>
              <a:t>(</a:t>
            </a:r>
            <a:r>
              <a:rPr lang="en-US" sz="2000" i="1"/>
              <a:t>Y</a:t>
            </a:r>
            <a:r>
              <a:rPr lang="en-US" sz="2000"/>
              <a:t>) of the set </a:t>
            </a:r>
            <a:r>
              <a:rPr lang="en-US" sz="2000" i="1"/>
              <a:t>Y</a:t>
            </a:r>
            <a:r>
              <a:rPr lang="en-US" sz="2000"/>
              <a:t>  by a geodesic ball of radius </a:t>
            </a:r>
            <a:r>
              <a:rPr lang="en-US" sz="2000" i="1"/>
              <a:t>n</a:t>
            </a:r>
            <a:r>
              <a:rPr lang="en-US" sz="2000"/>
              <a:t> w.r.t. a set </a:t>
            </a:r>
            <a:r>
              <a:rPr lang="en-US" sz="2000" i="1"/>
              <a:t>X</a:t>
            </a:r>
            <a:r>
              <a:rPr lang="en-US" sz="2000"/>
              <a:t> is :</a:t>
            </a:r>
          </a:p>
        </p:txBody>
      </p:sp>
      <p:graphicFrame>
        <p:nvGraphicFramePr>
          <p:cNvPr id="241670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01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1" name="Object 7"/>
          <p:cNvGraphicFramePr>
            <a:graphicFrameLocks noChangeAspect="1"/>
          </p:cNvGraphicFramePr>
          <p:nvPr/>
        </p:nvGraphicFramePr>
        <p:xfrm>
          <a:off x="3206750" y="3028950"/>
          <a:ext cx="3848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02" name="Equation" r:id="rId6" imgW="3848040" imgH="406080" progId="Equation.DSMT4">
                  <p:embed/>
                </p:oleObj>
              </mc:Choice>
              <mc:Fallback>
                <p:oleObj name="Equation" r:id="rId6" imgW="3848040" imgH="406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3028950"/>
                        <a:ext cx="38481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7" name="Object 13"/>
          <p:cNvGraphicFramePr>
            <a:graphicFrameLocks noChangeAspect="1"/>
          </p:cNvGraphicFramePr>
          <p:nvPr/>
        </p:nvGraphicFramePr>
        <p:xfrm>
          <a:off x="3810000" y="1600200"/>
          <a:ext cx="2641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03" name="Equation" r:id="rId8" imgW="2641320" imgH="672840" progId="Equation.DSMT4">
                  <p:embed/>
                </p:oleObj>
              </mc:Choice>
              <mc:Fallback>
                <p:oleObj name="Equation" r:id="rId8" imgW="2641320" imgH="672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00200"/>
                        <a:ext cx="26416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1697" name="Group 33"/>
          <p:cNvGrpSpPr>
            <a:grpSpLocks/>
          </p:cNvGrpSpPr>
          <p:nvPr/>
        </p:nvGrpSpPr>
        <p:grpSpPr bwMode="auto">
          <a:xfrm>
            <a:off x="533400" y="3429000"/>
            <a:ext cx="3657600" cy="2882900"/>
            <a:chOff x="336" y="2160"/>
            <a:chExt cx="2304" cy="1816"/>
          </a:xfrm>
        </p:grpSpPr>
        <p:sp>
          <p:nvSpPr>
            <p:cNvPr id="241669" name="Freeform 5"/>
            <p:cNvSpPr>
              <a:spLocks/>
            </p:cNvSpPr>
            <p:nvPr/>
          </p:nvSpPr>
          <p:spPr bwMode="auto">
            <a:xfrm>
              <a:off x="336" y="2160"/>
              <a:ext cx="2296" cy="1816"/>
            </a:xfrm>
            <a:custGeom>
              <a:avLst/>
              <a:gdLst>
                <a:gd name="T0" fmla="*/ 760 w 2296"/>
                <a:gd name="T1" fmla="*/ 912 h 1816"/>
                <a:gd name="T2" fmla="*/ 1528 w 2296"/>
                <a:gd name="T3" fmla="*/ 1344 h 1816"/>
                <a:gd name="T4" fmla="*/ 2152 w 2296"/>
                <a:gd name="T5" fmla="*/ 1680 h 1816"/>
                <a:gd name="T6" fmla="*/ 1528 w 2296"/>
                <a:gd name="T7" fmla="*/ 1776 h 1816"/>
                <a:gd name="T8" fmla="*/ 472 w 2296"/>
                <a:gd name="T9" fmla="*/ 1776 h 1816"/>
                <a:gd name="T10" fmla="*/ 376 w 2296"/>
                <a:gd name="T11" fmla="*/ 1536 h 1816"/>
                <a:gd name="T12" fmla="*/ 952 w 2296"/>
                <a:gd name="T13" fmla="*/ 1440 h 1816"/>
                <a:gd name="T14" fmla="*/ 40 w 2296"/>
                <a:gd name="T15" fmla="*/ 864 h 1816"/>
                <a:gd name="T16" fmla="*/ 1192 w 2296"/>
                <a:gd name="T17" fmla="*/ 384 h 1816"/>
                <a:gd name="T18" fmla="*/ 1528 w 2296"/>
                <a:gd name="T19" fmla="*/ 48 h 1816"/>
                <a:gd name="T20" fmla="*/ 2296 w 2296"/>
                <a:gd name="T21" fmla="*/ 672 h 1816"/>
                <a:gd name="T22" fmla="*/ 1528 w 2296"/>
                <a:gd name="T23" fmla="*/ 816 h 1816"/>
                <a:gd name="T24" fmla="*/ 1528 w 2296"/>
                <a:gd name="T25" fmla="*/ 624 h 1816"/>
                <a:gd name="T26" fmla="*/ 760 w 2296"/>
                <a:gd name="T27" fmla="*/ 912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96" h="1816">
                  <a:moveTo>
                    <a:pt x="760" y="912"/>
                  </a:moveTo>
                  <a:cubicBezTo>
                    <a:pt x="760" y="1032"/>
                    <a:pt x="1296" y="1216"/>
                    <a:pt x="1528" y="1344"/>
                  </a:cubicBezTo>
                  <a:cubicBezTo>
                    <a:pt x="1760" y="1472"/>
                    <a:pt x="2152" y="1608"/>
                    <a:pt x="2152" y="1680"/>
                  </a:cubicBezTo>
                  <a:cubicBezTo>
                    <a:pt x="2152" y="1752"/>
                    <a:pt x="1808" y="1760"/>
                    <a:pt x="1528" y="1776"/>
                  </a:cubicBezTo>
                  <a:cubicBezTo>
                    <a:pt x="1248" y="1792"/>
                    <a:pt x="664" y="1816"/>
                    <a:pt x="472" y="1776"/>
                  </a:cubicBezTo>
                  <a:cubicBezTo>
                    <a:pt x="280" y="1736"/>
                    <a:pt x="296" y="1592"/>
                    <a:pt x="376" y="1536"/>
                  </a:cubicBezTo>
                  <a:cubicBezTo>
                    <a:pt x="456" y="1480"/>
                    <a:pt x="1008" y="1552"/>
                    <a:pt x="952" y="1440"/>
                  </a:cubicBezTo>
                  <a:cubicBezTo>
                    <a:pt x="896" y="1328"/>
                    <a:pt x="0" y="1040"/>
                    <a:pt x="40" y="864"/>
                  </a:cubicBezTo>
                  <a:cubicBezTo>
                    <a:pt x="80" y="688"/>
                    <a:pt x="944" y="520"/>
                    <a:pt x="1192" y="384"/>
                  </a:cubicBezTo>
                  <a:cubicBezTo>
                    <a:pt x="1440" y="248"/>
                    <a:pt x="1344" y="0"/>
                    <a:pt x="1528" y="48"/>
                  </a:cubicBezTo>
                  <a:cubicBezTo>
                    <a:pt x="1712" y="96"/>
                    <a:pt x="2296" y="544"/>
                    <a:pt x="2296" y="672"/>
                  </a:cubicBezTo>
                  <a:cubicBezTo>
                    <a:pt x="2296" y="800"/>
                    <a:pt x="1656" y="824"/>
                    <a:pt x="1528" y="816"/>
                  </a:cubicBezTo>
                  <a:cubicBezTo>
                    <a:pt x="1400" y="808"/>
                    <a:pt x="1656" y="608"/>
                    <a:pt x="1528" y="624"/>
                  </a:cubicBezTo>
                  <a:cubicBezTo>
                    <a:pt x="1400" y="640"/>
                    <a:pt x="760" y="792"/>
                    <a:pt x="760" y="91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82" name="Freeform 18"/>
            <p:cNvSpPr>
              <a:spLocks/>
            </p:cNvSpPr>
            <p:nvPr/>
          </p:nvSpPr>
          <p:spPr bwMode="auto">
            <a:xfrm>
              <a:off x="1578" y="2183"/>
              <a:ext cx="1062" cy="793"/>
            </a:xfrm>
            <a:custGeom>
              <a:avLst/>
              <a:gdLst>
                <a:gd name="T0" fmla="*/ 0 w 1062"/>
                <a:gd name="T1" fmla="*/ 322 h 793"/>
                <a:gd name="T2" fmla="*/ 237 w 1062"/>
                <a:gd name="T3" fmla="*/ 604 h 793"/>
                <a:gd name="T4" fmla="*/ 288 w 1062"/>
                <a:gd name="T5" fmla="*/ 601 h 793"/>
                <a:gd name="T6" fmla="*/ 318 w 1062"/>
                <a:gd name="T7" fmla="*/ 622 h 793"/>
                <a:gd name="T8" fmla="*/ 258 w 1062"/>
                <a:gd name="T9" fmla="*/ 745 h 793"/>
                <a:gd name="T10" fmla="*/ 342 w 1062"/>
                <a:gd name="T11" fmla="*/ 793 h 793"/>
                <a:gd name="T12" fmla="*/ 903 w 1062"/>
                <a:gd name="T13" fmla="*/ 742 h 793"/>
                <a:gd name="T14" fmla="*/ 1047 w 1062"/>
                <a:gd name="T15" fmla="*/ 613 h 793"/>
                <a:gd name="T16" fmla="*/ 813 w 1062"/>
                <a:gd name="T17" fmla="*/ 367 h 793"/>
                <a:gd name="T18" fmla="*/ 537 w 1062"/>
                <a:gd name="T19" fmla="*/ 160 h 793"/>
                <a:gd name="T20" fmla="*/ 366 w 1062"/>
                <a:gd name="T21" fmla="*/ 58 h 793"/>
                <a:gd name="T22" fmla="*/ 216 w 1062"/>
                <a:gd name="T23" fmla="*/ 22 h 793"/>
                <a:gd name="T24" fmla="*/ 114 w 1062"/>
                <a:gd name="T25" fmla="*/ 190 h 793"/>
                <a:gd name="T26" fmla="*/ 48 w 1062"/>
                <a:gd name="T27" fmla="*/ 283 h 793"/>
                <a:gd name="T28" fmla="*/ 0 w 1062"/>
                <a:gd name="T29" fmla="*/ 322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62" h="793">
                  <a:moveTo>
                    <a:pt x="0" y="322"/>
                  </a:moveTo>
                  <a:cubicBezTo>
                    <a:pt x="115" y="461"/>
                    <a:pt x="222" y="613"/>
                    <a:pt x="237" y="604"/>
                  </a:cubicBezTo>
                  <a:lnTo>
                    <a:pt x="288" y="601"/>
                  </a:lnTo>
                  <a:cubicBezTo>
                    <a:pt x="301" y="604"/>
                    <a:pt x="323" y="598"/>
                    <a:pt x="318" y="622"/>
                  </a:cubicBezTo>
                  <a:cubicBezTo>
                    <a:pt x="313" y="646"/>
                    <a:pt x="254" y="717"/>
                    <a:pt x="258" y="745"/>
                  </a:cubicBezTo>
                  <a:cubicBezTo>
                    <a:pt x="262" y="773"/>
                    <a:pt x="235" y="793"/>
                    <a:pt x="342" y="793"/>
                  </a:cubicBezTo>
                  <a:cubicBezTo>
                    <a:pt x="449" y="793"/>
                    <a:pt x="786" y="772"/>
                    <a:pt x="903" y="742"/>
                  </a:cubicBezTo>
                  <a:cubicBezTo>
                    <a:pt x="1020" y="712"/>
                    <a:pt x="1062" y="675"/>
                    <a:pt x="1047" y="613"/>
                  </a:cubicBezTo>
                  <a:cubicBezTo>
                    <a:pt x="1032" y="551"/>
                    <a:pt x="898" y="442"/>
                    <a:pt x="813" y="367"/>
                  </a:cubicBezTo>
                  <a:cubicBezTo>
                    <a:pt x="728" y="292"/>
                    <a:pt x="611" y="211"/>
                    <a:pt x="537" y="160"/>
                  </a:cubicBezTo>
                  <a:cubicBezTo>
                    <a:pt x="463" y="109"/>
                    <a:pt x="419" y="81"/>
                    <a:pt x="366" y="58"/>
                  </a:cubicBezTo>
                  <a:cubicBezTo>
                    <a:pt x="313" y="35"/>
                    <a:pt x="258" y="0"/>
                    <a:pt x="216" y="22"/>
                  </a:cubicBezTo>
                  <a:cubicBezTo>
                    <a:pt x="174" y="44"/>
                    <a:pt x="142" y="147"/>
                    <a:pt x="114" y="190"/>
                  </a:cubicBezTo>
                  <a:cubicBezTo>
                    <a:pt x="86" y="233"/>
                    <a:pt x="67" y="261"/>
                    <a:pt x="48" y="283"/>
                  </a:cubicBezTo>
                  <a:cubicBezTo>
                    <a:pt x="29" y="305"/>
                    <a:pt x="16" y="302"/>
                    <a:pt x="0" y="322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8" name="Freeform 14"/>
            <p:cNvSpPr>
              <a:spLocks/>
            </p:cNvSpPr>
            <p:nvPr/>
          </p:nvSpPr>
          <p:spPr bwMode="auto">
            <a:xfrm>
              <a:off x="1704" y="2344"/>
              <a:ext cx="704" cy="488"/>
            </a:xfrm>
            <a:custGeom>
              <a:avLst/>
              <a:gdLst>
                <a:gd name="T0" fmla="*/ 120 w 704"/>
                <a:gd name="T1" fmla="*/ 8 h 488"/>
                <a:gd name="T2" fmla="*/ 24 w 704"/>
                <a:gd name="T3" fmla="*/ 152 h 488"/>
                <a:gd name="T4" fmla="*/ 264 w 704"/>
                <a:gd name="T5" fmla="*/ 392 h 488"/>
                <a:gd name="T6" fmla="*/ 408 w 704"/>
                <a:gd name="T7" fmla="*/ 488 h 488"/>
                <a:gd name="T8" fmla="*/ 696 w 704"/>
                <a:gd name="T9" fmla="*/ 392 h 488"/>
                <a:gd name="T10" fmla="*/ 456 w 704"/>
                <a:gd name="T11" fmla="*/ 200 h 488"/>
                <a:gd name="T12" fmla="*/ 120 w 704"/>
                <a:gd name="T13" fmla="*/ 8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88">
                  <a:moveTo>
                    <a:pt x="120" y="8"/>
                  </a:moveTo>
                  <a:cubicBezTo>
                    <a:pt x="48" y="0"/>
                    <a:pt x="0" y="88"/>
                    <a:pt x="24" y="152"/>
                  </a:cubicBezTo>
                  <a:cubicBezTo>
                    <a:pt x="48" y="216"/>
                    <a:pt x="200" y="336"/>
                    <a:pt x="264" y="392"/>
                  </a:cubicBezTo>
                  <a:cubicBezTo>
                    <a:pt x="328" y="448"/>
                    <a:pt x="336" y="488"/>
                    <a:pt x="408" y="488"/>
                  </a:cubicBezTo>
                  <a:cubicBezTo>
                    <a:pt x="480" y="488"/>
                    <a:pt x="688" y="440"/>
                    <a:pt x="696" y="392"/>
                  </a:cubicBezTo>
                  <a:cubicBezTo>
                    <a:pt x="704" y="344"/>
                    <a:pt x="552" y="264"/>
                    <a:pt x="456" y="200"/>
                  </a:cubicBezTo>
                  <a:cubicBezTo>
                    <a:pt x="360" y="136"/>
                    <a:pt x="192" y="16"/>
                    <a:pt x="120" y="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79" name="Oval 15"/>
            <p:cNvSpPr>
              <a:spLocks noChangeArrowheads="1"/>
            </p:cNvSpPr>
            <p:nvPr/>
          </p:nvSpPr>
          <p:spPr bwMode="auto">
            <a:xfrm>
              <a:off x="1806" y="2571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0" name="Oval 16"/>
            <p:cNvSpPr>
              <a:spLocks noChangeArrowheads="1"/>
            </p:cNvSpPr>
            <p:nvPr/>
          </p:nvSpPr>
          <p:spPr bwMode="auto">
            <a:xfrm>
              <a:off x="1566" y="2250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1" name="Oval 17"/>
            <p:cNvSpPr>
              <a:spLocks noChangeArrowheads="1"/>
            </p:cNvSpPr>
            <p:nvPr/>
          </p:nvSpPr>
          <p:spPr bwMode="auto">
            <a:xfrm>
              <a:off x="1920" y="2274"/>
              <a:ext cx="345" cy="345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1696" name="Group 32"/>
          <p:cNvGrpSpPr>
            <a:grpSpLocks/>
          </p:cNvGrpSpPr>
          <p:nvPr/>
        </p:nvGrpSpPr>
        <p:grpSpPr bwMode="auto">
          <a:xfrm>
            <a:off x="4724400" y="3352800"/>
            <a:ext cx="3694113" cy="2882900"/>
            <a:chOff x="2976" y="2112"/>
            <a:chExt cx="2327" cy="1816"/>
          </a:xfrm>
        </p:grpSpPr>
        <p:sp>
          <p:nvSpPr>
            <p:cNvPr id="241683" name="Freeform 19"/>
            <p:cNvSpPr>
              <a:spLocks/>
            </p:cNvSpPr>
            <p:nvPr/>
          </p:nvSpPr>
          <p:spPr bwMode="auto">
            <a:xfrm>
              <a:off x="2976" y="2112"/>
              <a:ext cx="2296" cy="1816"/>
            </a:xfrm>
            <a:custGeom>
              <a:avLst/>
              <a:gdLst>
                <a:gd name="T0" fmla="*/ 760 w 2296"/>
                <a:gd name="T1" fmla="*/ 912 h 1816"/>
                <a:gd name="T2" fmla="*/ 1528 w 2296"/>
                <a:gd name="T3" fmla="*/ 1344 h 1816"/>
                <a:gd name="T4" fmla="*/ 2152 w 2296"/>
                <a:gd name="T5" fmla="*/ 1680 h 1816"/>
                <a:gd name="T6" fmla="*/ 1528 w 2296"/>
                <a:gd name="T7" fmla="*/ 1776 h 1816"/>
                <a:gd name="T8" fmla="*/ 472 w 2296"/>
                <a:gd name="T9" fmla="*/ 1776 h 1816"/>
                <a:gd name="T10" fmla="*/ 376 w 2296"/>
                <a:gd name="T11" fmla="*/ 1536 h 1816"/>
                <a:gd name="T12" fmla="*/ 952 w 2296"/>
                <a:gd name="T13" fmla="*/ 1440 h 1816"/>
                <a:gd name="T14" fmla="*/ 40 w 2296"/>
                <a:gd name="T15" fmla="*/ 864 h 1816"/>
                <a:gd name="T16" fmla="*/ 1192 w 2296"/>
                <a:gd name="T17" fmla="*/ 384 h 1816"/>
                <a:gd name="T18" fmla="*/ 1528 w 2296"/>
                <a:gd name="T19" fmla="*/ 48 h 1816"/>
                <a:gd name="T20" fmla="*/ 2296 w 2296"/>
                <a:gd name="T21" fmla="*/ 672 h 1816"/>
                <a:gd name="T22" fmla="*/ 1528 w 2296"/>
                <a:gd name="T23" fmla="*/ 816 h 1816"/>
                <a:gd name="T24" fmla="*/ 1528 w 2296"/>
                <a:gd name="T25" fmla="*/ 624 h 1816"/>
                <a:gd name="T26" fmla="*/ 760 w 2296"/>
                <a:gd name="T27" fmla="*/ 912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96" h="1816">
                  <a:moveTo>
                    <a:pt x="760" y="912"/>
                  </a:moveTo>
                  <a:cubicBezTo>
                    <a:pt x="760" y="1032"/>
                    <a:pt x="1296" y="1216"/>
                    <a:pt x="1528" y="1344"/>
                  </a:cubicBezTo>
                  <a:cubicBezTo>
                    <a:pt x="1760" y="1472"/>
                    <a:pt x="2152" y="1608"/>
                    <a:pt x="2152" y="1680"/>
                  </a:cubicBezTo>
                  <a:cubicBezTo>
                    <a:pt x="2152" y="1752"/>
                    <a:pt x="1808" y="1760"/>
                    <a:pt x="1528" y="1776"/>
                  </a:cubicBezTo>
                  <a:cubicBezTo>
                    <a:pt x="1248" y="1792"/>
                    <a:pt x="664" y="1816"/>
                    <a:pt x="472" y="1776"/>
                  </a:cubicBezTo>
                  <a:cubicBezTo>
                    <a:pt x="280" y="1736"/>
                    <a:pt x="296" y="1592"/>
                    <a:pt x="376" y="1536"/>
                  </a:cubicBezTo>
                  <a:cubicBezTo>
                    <a:pt x="456" y="1480"/>
                    <a:pt x="1008" y="1552"/>
                    <a:pt x="952" y="1440"/>
                  </a:cubicBezTo>
                  <a:cubicBezTo>
                    <a:pt x="896" y="1328"/>
                    <a:pt x="0" y="1040"/>
                    <a:pt x="40" y="864"/>
                  </a:cubicBezTo>
                  <a:cubicBezTo>
                    <a:pt x="80" y="688"/>
                    <a:pt x="944" y="520"/>
                    <a:pt x="1192" y="384"/>
                  </a:cubicBezTo>
                  <a:cubicBezTo>
                    <a:pt x="1440" y="248"/>
                    <a:pt x="1344" y="0"/>
                    <a:pt x="1528" y="48"/>
                  </a:cubicBezTo>
                  <a:cubicBezTo>
                    <a:pt x="1712" y="96"/>
                    <a:pt x="2296" y="544"/>
                    <a:pt x="2296" y="672"/>
                  </a:cubicBezTo>
                  <a:cubicBezTo>
                    <a:pt x="2296" y="800"/>
                    <a:pt x="1656" y="824"/>
                    <a:pt x="1528" y="816"/>
                  </a:cubicBezTo>
                  <a:cubicBezTo>
                    <a:pt x="1400" y="808"/>
                    <a:pt x="1656" y="608"/>
                    <a:pt x="1528" y="624"/>
                  </a:cubicBezTo>
                  <a:cubicBezTo>
                    <a:pt x="1400" y="640"/>
                    <a:pt x="760" y="792"/>
                    <a:pt x="760" y="912"/>
                  </a:cubicBez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87" name="Oval 23"/>
            <p:cNvSpPr>
              <a:spLocks noChangeAspect="1" noChangeArrowheads="1"/>
            </p:cNvSpPr>
            <p:nvPr/>
          </p:nvSpPr>
          <p:spPr bwMode="auto">
            <a:xfrm>
              <a:off x="4368" y="2190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89" name="Freeform 25"/>
            <p:cNvSpPr>
              <a:spLocks/>
            </p:cNvSpPr>
            <p:nvPr/>
          </p:nvSpPr>
          <p:spPr bwMode="auto">
            <a:xfrm>
              <a:off x="4216" y="2158"/>
              <a:ext cx="1087" cy="768"/>
            </a:xfrm>
            <a:custGeom>
              <a:avLst/>
              <a:gdLst>
                <a:gd name="T0" fmla="*/ 65 w 1087"/>
                <a:gd name="T1" fmla="*/ 251 h 768"/>
                <a:gd name="T2" fmla="*/ 116 w 1087"/>
                <a:gd name="T3" fmla="*/ 173 h 768"/>
                <a:gd name="T4" fmla="*/ 221 w 1087"/>
                <a:gd name="T5" fmla="*/ 5 h 768"/>
                <a:gd name="T6" fmla="*/ 536 w 1087"/>
                <a:gd name="T7" fmla="*/ 140 h 768"/>
                <a:gd name="T8" fmla="*/ 1007 w 1087"/>
                <a:gd name="T9" fmla="*/ 539 h 768"/>
                <a:gd name="T10" fmla="*/ 1016 w 1087"/>
                <a:gd name="T11" fmla="*/ 677 h 768"/>
                <a:gd name="T12" fmla="*/ 797 w 1087"/>
                <a:gd name="T13" fmla="*/ 740 h 768"/>
                <a:gd name="T14" fmla="*/ 671 w 1087"/>
                <a:gd name="T15" fmla="*/ 725 h 768"/>
                <a:gd name="T16" fmla="*/ 632 w 1087"/>
                <a:gd name="T17" fmla="*/ 482 h 768"/>
                <a:gd name="T18" fmla="*/ 536 w 1087"/>
                <a:gd name="T19" fmla="*/ 338 h 768"/>
                <a:gd name="T20" fmla="*/ 440 w 1087"/>
                <a:gd name="T21" fmla="*/ 530 h 768"/>
                <a:gd name="T22" fmla="*/ 440 w 1087"/>
                <a:gd name="T23" fmla="*/ 338 h 768"/>
                <a:gd name="T24" fmla="*/ 440 w 1087"/>
                <a:gd name="T25" fmla="*/ 290 h 768"/>
                <a:gd name="T26" fmla="*/ 296 w 1087"/>
                <a:gd name="T27" fmla="*/ 242 h 768"/>
                <a:gd name="T28" fmla="*/ 200 w 1087"/>
                <a:gd name="T29" fmla="*/ 386 h 768"/>
                <a:gd name="T30" fmla="*/ 8 w 1087"/>
                <a:gd name="T31" fmla="*/ 482 h 768"/>
                <a:gd name="T32" fmla="*/ 152 w 1087"/>
                <a:gd name="T33" fmla="*/ 386 h 768"/>
                <a:gd name="T34" fmla="*/ 200 w 1087"/>
                <a:gd name="T35" fmla="*/ 194 h 768"/>
                <a:gd name="T36" fmla="*/ 104 w 1087"/>
                <a:gd name="T37" fmla="*/ 242 h 768"/>
                <a:gd name="T38" fmla="*/ 65 w 1087"/>
                <a:gd name="T39" fmla="*/ 251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87" h="768">
                  <a:moveTo>
                    <a:pt x="65" y="251"/>
                  </a:moveTo>
                  <a:cubicBezTo>
                    <a:pt x="67" y="240"/>
                    <a:pt x="90" y="214"/>
                    <a:pt x="116" y="173"/>
                  </a:cubicBezTo>
                  <a:cubicBezTo>
                    <a:pt x="142" y="132"/>
                    <a:pt x="151" y="10"/>
                    <a:pt x="221" y="5"/>
                  </a:cubicBezTo>
                  <a:cubicBezTo>
                    <a:pt x="291" y="0"/>
                    <a:pt x="405" y="51"/>
                    <a:pt x="536" y="140"/>
                  </a:cubicBezTo>
                  <a:cubicBezTo>
                    <a:pt x="667" y="229"/>
                    <a:pt x="927" y="450"/>
                    <a:pt x="1007" y="539"/>
                  </a:cubicBezTo>
                  <a:cubicBezTo>
                    <a:pt x="1087" y="628"/>
                    <a:pt x="1051" y="644"/>
                    <a:pt x="1016" y="677"/>
                  </a:cubicBezTo>
                  <a:cubicBezTo>
                    <a:pt x="981" y="710"/>
                    <a:pt x="854" y="732"/>
                    <a:pt x="797" y="740"/>
                  </a:cubicBezTo>
                  <a:cubicBezTo>
                    <a:pt x="740" y="748"/>
                    <a:pt x="699" y="768"/>
                    <a:pt x="671" y="725"/>
                  </a:cubicBezTo>
                  <a:cubicBezTo>
                    <a:pt x="643" y="682"/>
                    <a:pt x="654" y="546"/>
                    <a:pt x="632" y="482"/>
                  </a:cubicBezTo>
                  <a:cubicBezTo>
                    <a:pt x="610" y="418"/>
                    <a:pt x="568" y="330"/>
                    <a:pt x="536" y="338"/>
                  </a:cubicBezTo>
                  <a:cubicBezTo>
                    <a:pt x="504" y="346"/>
                    <a:pt x="456" y="530"/>
                    <a:pt x="440" y="530"/>
                  </a:cubicBezTo>
                  <a:cubicBezTo>
                    <a:pt x="424" y="530"/>
                    <a:pt x="440" y="378"/>
                    <a:pt x="440" y="338"/>
                  </a:cubicBezTo>
                  <a:cubicBezTo>
                    <a:pt x="440" y="298"/>
                    <a:pt x="464" y="306"/>
                    <a:pt x="440" y="290"/>
                  </a:cubicBezTo>
                  <a:cubicBezTo>
                    <a:pt x="416" y="274"/>
                    <a:pt x="336" y="226"/>
                    <a:pt x="296" y="242"/>
                  </a:cubicBezTo>
                  <a:cubicBezTo>
                    <a:pt x="256" y="258"/>
                    <a:pt x="248" y="346"/>
                    <a:pt x="200" y="386"/>
                  </a:cubicBezTo>
                  <a:cubicBezTo>
                    <a:pt x="152" y="426"/>
                    <a:pt x="16" y="482"/>
                    <a:pt x="8" y="482"/>
                  </a:cubicBezTo>
                  <a:cubicBezTo>
                    <a:pt x="0" y="482"/>
                    <a:pt x="120" y="434"/>
                    <a:pt x="152" y="386"/>
                  </a:cubicBezTo>
                  <a:cubicBezTo>
                    <a:pt x="184" y="338"/>
                    <a:pt x="208" y="218"/>
                    <a:pt x="200" y="194"/>
                  </a:cubicBezTo>
                  <a:cubicBezTo>
                    <a:pt x="192" y="170"/>
                    <a:pt x="126" y="233"/>
                    <a:pt x="104" y="242"/>
                  </a:cubicBezTo>
                  <a:cubicBezTo>
                    <a:pt x="82" y="251"/>
                    <a:pt x="63" y="262"/>
                    <a:pt x="65" y="251"/>
                  </a:cubicBezTo>
                  <a:close/>
                </a:path>
              </a:pathLst>
            </a:custGeom>
            <a:solidFill>
              <a:srgbClr val="FF0000">
                <a:alpha val="50000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0" name="Freeform 26"/>
            <p:cNvSpPr>
              <a:spLocks/>
            </p:cNvSpPr>
            <p:nvPr/>
          </p:nvSpPr>
          <p:spPr bwMode="auto">
            <a:xfrm>
              <a:off x="4362" y="2147"/>
              <a:ext cx="940" cy="760"/>
            </a:xfrm>
            <a:custGeom>
              <a:avLst/>
              <a:gdLst>
                <a:gd name="T0" fmla="*/ 0 w 940"/>
                <a:gd name="T1" fmla="*/ 103 h 760"/>
                <a:gd name="T2" fmla="*/ 27 w 940"/>
                <a:gd name="T3" fmla="*/ 58 h 760"/>
                <a:gd name="T4" fmla="*/ 66 w 940"/>
                <a:gd name="T5" fmla="*/ 22 h 760"/>
                <a:gd name="T6" fmla="*/ 135 w 940"/>
                <a:gd name="T7" fmla="*/ 22 h 760"/>
                <a:gd name="T8" fmla="*/ 389 w 940"/>
                <a:gd name="T9" fmla="*/ 153 h 760"/>
                <a:gd name="T10" fmla="*/ 860 w 940"/>
                <a:gd name="T11" fmla="*/ 552 h 760"/>
                <a:gd name="T12" fmla="*/ 869 w 940"/>
                <a:gd name="T13" fmla="*/ 690 h 760"/>
                <a:gd name="T14" fmla="*/ 714 w 940"/>
                <a:gd name="T15" fmla="*/ 742 h 760"/>
                <a:gd name="T16" fmla="*/ 642 w 940"/>
                <a:gd name="T17" fmla="*/ 760 h 760"/>
                <a:gd name="T18" fmla="*/ 567 w 940"/>
                <a:gd name="T19" fmla="*/ 481 h 760"/>
                <a:gd name="T20" fmla="*/ 453 w 940"/>
                <a:gd name="T21" fmla="*/ 274 h 760"/>
                <a:gd name="T22" fmla="*/ 189 w 940"/>
                <a:gd name="T23" fmla="*/ 163 h 760"/>
                <a:gd name="T24" fmla="*/ 0 w 940"/>
                <a:gd name="T25" fmla="*/ 103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0" h="760">
                  <a:moveTo>
                    <a:pt x="0" y="103"/>
                  </a:moveTo>
                  <a:lnTo>
                    <a:pt x="27" y="58"/>
                  </a:lnTo>
                  <a:cubicBezTo>
                    <a:pt x="38" y="45"/>
                    <a:pt x="48" y="28"/>
                    <a:pt x="66" y="22"/>
                  </a:cubicBezTo>
                  <a:cubicBezTo>
                    <a:pt x="84" y="16"/>
                    <a:pt x="81" y="0"/>
                    <a:pt x="135" y="22"/>
                  </a:cubicBezTo>
                  <a:cubicBezTo>
                    <a:pt x="189" y="44"/>
                    <a:pt x="268" y="65"/>
                    <a:pt x="389" y="153"/>
                  </a:cubicBezTo>
                  <a:cubicBezTo>
                    <a:pt x="510" y="241"/>
                    <a:pt x="780" y="463"/>
                    <a:pt x="860" y="552"/>
                  </a:cubicBezTo>
                  <a:cubicBezTo>
                    <a:pt x="940" y="641"/>
                    <a:pt x="893" y="658"/>
                    <a:pt x="869" y="690"/>
                  </a:cubicBezTo>
                  <a:cubicBezTo>
                    <a:pt x="845" y="722"/>
                    <a:pt x="752" y="730"/>
                    <a:pt x="714" y="742"/>
                  </a:cubicBezTo>
                  <a:lnTo>
                    <a:pt x="642" y="760"/>
                  </a:lnTo>
                  <a:cubicBezTo>
                    <a:pt x="613" y="716"/>
                    <a:pt x="603" y="562"/>
                    <a:pt x="567" y="481"/>
                  </a:cubicBezTo>
                  <a:cubicBezTo>
                    <a:pt x="536" y="400"/>
                    <a:pt x="516" y="327"/>
                    <a:pt x="453" y="274"/>
                  </a:cubicBezTo>
                  <a:cubicBezTo>
                    <a:pt x="390" y="221"/>
                    <a:pt x="264" y="191"/>
                    <a:pt x="189" y="163"/>
                  </a:cubicBezTo>
                  <a:cubicBezTo>
                    <a:pt x="114" y="135"/>
                    <a:pt x="40" y="115"/>
                    <a:pt x="0" y="103"/>
                  </a:cubicBezTo>
                  <a:close/>
                </a:path>
              </a:pathLst>
            </a:custGeom>
            <a:solidFill>
              <a:srgbClr val="FFFF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694" name="Oval 30"/>
            <p:cNvSpPr>
              <a:spLocks noChangeAspect="1" noChangeArrowheads="1"/>
            </p:cNvSpPr>
            <p:nvPr/>
          </p:nvSpPr>
          <p:spPr bwMode="auto">
            <a:xfrm>
              <a:off x="4707" y="2241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695" name="Oval 31"/>
            <p:cNvSpPr>
              <a:spLocks noChangeAspect="1" noChangeArrowheads="1"/>
            </p:cNvSpPr>
            <p:nvPr/>
          </p:nvSpPr>
          <p:spPr bwMode="auto">
            <a:xfrm>
              <a:off x="4821" y="2481"/>
              <a:ext cx="173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Example: Morphological Operation</a:t>
            </a: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Let ‘</a:t>
            </a:r>
            <a:r>
              <a:rPr lang="en-US" sz="2000" b="0">
                <a:sym typeface="Symbol" pitchFamily="18" charset="2"/>
              </a:rPr>
              <a:t>’ denote a morphological operator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2438400" y="1600200"/>
          <a:ext cx="500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80" name="Equation" r:id="rId4" imgW="5003640" imgH="406080" progId="Equation.DSMT4">
                  <p:embed/>
                </p:oleObj>
              </mc:Choice>
              <mc:Fallback>
                <p:oleObj name="Equation" r:id="rId4" imgW="500364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00200"/>
                        <a:ext cx="5003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30" name="Rectangle 38"/>
          <p:cNvSpPr>
            <a:spLocks noChangeArrowheads="1"/>
          </p:cNvSpPr>
          <p:nvPr/>
        </p:nvSpPr>
        <p:spPr bwMode="auto">
          <a:xfrm>
            <a:off x="2168525" y="2706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1" name="Rectangle 39"/>
          <p:cNvSpPr>
            <a:spLocks noChangeArrowheads="1"/>
          </p:cNvSpPr>
          <p:nvPr/>
        </p:nvSpPr>
        <p:spPr bwMode="auto">
          <a:xfrm>
            <a:off x="1819275" y="2706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2" name="Rectangle 40"/>
          <p:cNvSpPr>
            <a:spLocks noChangeArrowheads="1"/>
          </p:cNvSpPr>
          <p:nvPr/>
        </p:nvSpPr>
        <p:spPr bwMode="auto">
          <a:xfrm>
            <a:off x="2517775" y="2706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3" name="Rectangle 41"/>
          <p:cNvSpPr>
            <a:spLocks noChangeArrowheads="1"/>
          </p:cNvSpPr>
          <p:nvPr/>
        </p:nvSpPr>
        <p:spPr bwMode="auto">
          <a:xfrm>
            <a:off x="3762375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4" name="Rectangle 42"/>
          <p:cNvSpPr>
            <a:spLocks noChangeArrowheads="1"/>
          </p:cNvSpPr>
          <p:nvPr/>
        </p:nvSpPr>
        <p:spPr bwMode="auto">
          <a:xfrm>
            <a:off x="2168525" y="3049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5" name="Rectangle 43"/>
          <p:cNvSpPr>
            <a:spLocks noChangeArrowheads="1"/>
          </p:cNvSpPr>
          <p:nvPr/>
        </p:nvSpPr>
        <p:spPr bwMode="auto">
          <a:xfrm>
            <a:off x="1819275" y="3049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6" name="Rectangle 44"/>
          <p:cNvSpPr>
            <a:spLocks noChangeArrowheads="1"/>
          </p:cNvSpPr>
          <p:nvPr/>
        </p:nvSpPr>
        <p:spPr bwMode="auto">
          <a:xfrm>
            <a:off x="2517775" y="3049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7" name="Rectangle 45"/>
          <p:cNvSpPr>
            <a:spLocks noChangeArrowheads="1"/>
          </p:cNvSpPr>
          <p:nvPr/>
        </p:nvSpPr>
        <p:spPr bwMode="auto">
          <a:xfrm>
            <a:off x="2171700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8" name="Rectangle 46"/>
          <p:cNvSpPr>
            <a:spLocks noChangeArrowheads="1"/>
          </p:cNvSpPr>
          <p:nvPr/>
        </p:nvSpPr>
        <p:spPr bwMode="auto">
          <a:xfrm>
            <a:off x="1819275" y="339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39" name="Rectangle 47"/>
          <p:cNvSpPr>
            <a:spLocks noChangeArrowheads="1"/>
          </p:cNvSpPr>
          <p:nvPr/>
        </p:nvSpPr>
        <p:spPr bwMode="auto">
          <a:xfrm>
            <a:off x="2514600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0" name="Rectangle 48"/>
          <p:cNvSpPr>
            <a:spLocks noChangeArrowheads="1"/>
          </p:cNvSpPr>
          <p:nvPr/>
        </p:nvSpPr>
        <p:spPr bwMode="auto">
          <a:xfrm>
            <a:off x="2171700" y="3730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1" name="Rectangle 49"/>
          <p:cNvSpPr>
            <a:spLocks noChangeArrowheads="1"/>
          </p:cNvSpPr>
          <p:nvPr/>
        </p:nvSpPr>
        <p:spPr bwMode="auto">
          <a:xfrm>
            <a:off x="1819275" y="3730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2" name="Rectangle 50"/>
          <p:cNvSpPr>
            <a:spLocks noChangeArrowheads="1"/>
          </p:cNvSpPr>
          <p:nvPr/>
        </p:nvSpPr>
        <p:spPr bwMode="auto">
          <a:xfrm>
            <a:off x="2514600" y="3730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3" name="Rectangle 51"/>
          <p:cNvSpPr>
            <a:spLocks noChangeArrowheads="1"/>
          </p:cNvSpPr>
          <p:nvPr/>
        </p:nvSpPr>
        <p:spPr bwMode="auto">
          <a:xfrm>
            <a:off x="2171700" y="4068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4" name="Rectangle 52"/>
          <p:cNvSpPr>
            <a:spLocks noChangeArrowheads="1"/>
          </p:cNvSpPr>
          <p:nvPr/>
        </p:nvSpPr>
        <p:spPr bwMode="auto">
          <a:xfrm>
            <a:off x="1819275" y="4068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5" name="Rectangle 53"/>
          <p:cNvSpPr>
            <a:spLocks noChangeArrowheads="1"/>
          </p:cNvSpPr>
          <p:nvPr/>
        </p:nvSpPr>
        <p:spPr bwMode="auto">
          <a:xfrm>
            <a:off x="2514600" y="4068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6" name="Rectangle 54"/>
          <p:cNvSpPr>
            <a:spLocks noChangeArrowheads="1"/>
          </p:cNvSpPr>
          <p:nvPr/>
        </p:nvSpPr>
        <p:spPr bwMode="auto">
          <a:xfrm>
            <a:off x="2867025" y="2706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7" name="Rectangle 55"/>
          <p:cNvSpPr>
            <a:spLocks noChangeArrowheads="1"/>
          </p:cNvSpPr>
          <p:nvPr/>
        </p:nvSpPr>
        <p:spPr bwMode="auto">
          <a:xfrm>
            <a:off x="2867025" y="3049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8" name="Rectangle 56"/>
          <p:cNvSpPr>
            <a:spLocks noChangeArrowheads="1"/>
          </p:cNvSpPr>
          <p:nvPr/>
        </p:nvSpPr>
        <p:spPr bwMode="auto">
          <a:xfrm>
            <a:off x="2867025" y="339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49" name="Rectangle 57"/>
          <p:cNvSpPr>
            <a:spLocks noChangeArrowheads="1"/>
          </p:cNvSpPr>
          <p:nvPr/>
        </p:nvSpPr>
        <p:spPr bwMode="auto">
          <a:xfrm>
            <a:off x="2867025" y="3730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0" name="Rectangle 58"/>
          <p:cNvSpPr>
            <a:spLocks noChangeArrowheads="1"/>
          </p:cNvSpPr>
          <p:nvPr/>
        </p:nvSpPr>
        <p:spPr bwMode="auto">
          <a:xfrm>
            <a:off x="2867025" y="4068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1" name="Oval 59"/>
          <p:cNvSpPr>
            <a:spLocks noChangeArrowheads="1"/>
          </p:cNvSpPr>
          <p:nvPr/>
        </p:nvSpPr>
        <p:spPr bwMode="auto">
          <a:xfrm>
            <a:off x="1881188" y="4125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2" name="Rectangle 60"/>
          <p:cNvSpPr>
            <a:spLocks noChangeArrowheads="1"/>
          </p:cNvSpPr>
          <p:nvPr/>
        </p:nvSpPr>
        <p:spPr bwMode="auto">
          <a:xfrm>
            <a:off x="4114800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3" name="Oval 61"/>
          <p:cNvSpPr>
            <a:spLocks noChangeArrowheads="1"/>
          </p:cNvSpPr>
          <p:nvPr/>
        </p:nvSpPr>
        <p:spPr bwMode="auto">
          <a:xfrm>
            <a:off x="3824288" y="345154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6254" name="Object 62"/>
          <p:cNvGraphicFramePr>
            <a:graphicFrameLocks noChangeAspect="1"/>
          </p:cNvGraphicFramePr>
          <p:nvPr/>
        </p:nvGraphicFramePr>
        <p:xfrm>
          <a:off x="3290888" y="34067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81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34067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255" name="Object 63"/>
          <p:cNvGraphicFramePr>
            <a:graphicFrameLocks noChangeAspect="1"/>
          </p:cNvGraphicFramePr>
          <p:nvPr/>
        </p:nvGraphicFramePr>
        <p:xfrm>
          <a:off x="4679950" y="34639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82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34639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56" name="Rectangle 64"/>
          <p:cNvSpPr>
            <a:spLocks noChangeArrowheads="1"/>
          </p:cNvSpPr>
          <p:nvPr/>
        </p:nvSpPr>
        <p:spPr bwMode="auto">
          <a:xfrm>
            <a:off x="5372100" y="2706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7" name="Rectangle 65"/>
          <p:cNvSpPr>
            <a:spLocks noChangeArrowheads="1"/>
          </p:cNvSpPr>
          <p:nvPr/>
        </p:nvSpPr>
        <p:spPr bwMode="auto">
          <a:xfrm>
            <a:off x="5019675" y="2706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8" name="Rectangle 66"/>
          <p:cNvSpPr>
            <a:spLocks noChangeArrowheads="1"/>
          </p:cNvSpPr>
          <p:nvPr/>
        </p:nvSpPr>
        <p:spPr bwMode="auto">
          <a:xfrm>
            <a:off x="5715000" y="2706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59" name="Rectangle 67"/>
          <p:cNvSpPr>
            <a:spLocks noChangeArrowheads="1"/>
          </p:cNvSpPr>
          <p:nvPr/>
        </p:nvSpPr>
        <p:spPr bwMode="auto">
          <a:xfrm>
            <a:off x="5372100" y="3049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0" name="Rectangle 68"/>
          <p:cNvSpPr>
            <a:spLocks noChangeArrowheads="1"/>
          </p:cNvSpPr>
          <p:nvPr/>
        </p:nvSpPr>
        <p:spPr bwMode="auto">
          <a:xfrm>
            <a:off x="5019675" y="3049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1" name="Rectangle 69"/>
          <p:cNvSpPr>
            <a:spLocks noChangeArrowheads="1"/>
          </p:cNvSpPr>
          <p:nvPr/>
        </p:nvSpPr>
        <p:spPr bwMode="auto">
          <a:xfrm>
            <a:off x="5715000" y="3049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2" name="Rectangle 70"/>
          <p:cNvSpPr>
            <a:spLocks noChangeArrowheads="1"/>
          </p:cNvSpPr>
          <p:nvPr/>
        </p:nvSpPr>
        <p:spPr bwMode="auto">
          <a:xfrm>
            <a:off x="5372100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3" name="Rectangle 71"/>
          <p:cNvSpPr>
            <a:spLocks noChangeArrowheads="1"/>
          </p:cNvSpPr>
          <p:nvPr/>
        </p:nvSpPr>
        <p:spPr bwMode="auto">
          <a:xfrm>
            <a:off x="5019675" y="3392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4" name="Rectangle 72"/>
          <p:cNvSpPr>
            <a:spLocks noChangeArrowheads="1"/>
          </p:cNvSpPr>
          <p:nvPr/>
        </p:nvSpPr>
        <p:spPr bwMode="auto">
          <a:xfrm>
            <a:off x="5715000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5" name="Rectangle 73"/>
          <p:cNvSpPr>
            <a:spLocks noChangeArrowheads="1"/>
          </p:cNvSpPr>
          <p:nvPr/>
        </p:nvSpPr>
        <p:spPr bwMode="auto">
          <a:xfrm>
            <a:off x="5372100" y="3730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6" name="Rectangle 74"/>
          <p:cNvSpPr>
            <a:spLocks noChangeArrowheads="1"/>
          </p:cNvSpPr>
          <p:nvPr/>
        </p:nvSpPr>
        <p:spPr bwMode="auto">
          <a:xfrm>
            <a:off x="5019675" y="3730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7" name="Rectangle 75"/>
          <p:cNvSpPr>
            <a:spLocks noChangeArrowheads="1"/>
          </p:cNvSpPr>
          <p:nvPr/>
        </p:nvSpPr>
        <p:spPr bwMode="auto">
          <a:xfrm>
            <a:off x="5715000" y="37306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8" name="Rectangle 76"/>
          <p:cNvSpPr>
            <a:spLocks noChangeArrowheads="1"/>
          </p:cNvSpPr>
          <p:nvPr/>
        </p:nvSpPr>
        <p:spPr bwMode="auto">
          <a:xfrm>
            <a:off x="5372100" y="4068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69" name="Rectangle 77"/>
          <p:cNvSpPr>
            <a:spLocks noChangeArrowheads="1"/>
          </p:cNvSpPr>
          <p:nvPr/>
        </p:nvSpPr>
        <p:spPr bwMode="auto">
          <a:xfrm>
            <a:off x="5019675" y="4068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0" name="Rectangle 78"/>
          <p:cNvSpPr>
            <a:spLocks noChangeArrowheads="1"/>
          </p:cNvSpPr>
          <p:nvPr/>
        </p:nvSpPr>
        <p:spPr bwMode="auto">
          <a:xfrm>
            <a:off x="5715000" y="4068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1" name="Rectangle 79"/>
          <p:cNvSpPr>
            <a:spLocks noChangeArrowheads="1"/>
          </p:cNvSpPr>
          <p:nvPr/>
        </p:nvSpPr>
        <p:spPr bwMode="auto">
          <a:xfrm>
            <a:off x="6067425" y="2706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2" name="Rectangle 80"/>
          <p:cNvSpPr>
            <a:spLocks noChangeArrowheads="1"/>
          </p:cNvSpPr>
          <p:nvPr/>
        </p:nvSpPr>
        <p:spPr bwMode="auto">
          <a:xfrm>
            <a:off x="6067425" y="3049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3" name="Rectangle 81"/>
          <p:cNvSpPr>
            <a:spLocks noChangeArrowheads="1"/>
          </p:cNvSpPr>
          <p:nvPr/>
        </p:nvSpPr>
        <p:spPr bwMode="auto">
          <a:xfrm>
            <a:off x="6067425" y="3392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4" name="Rectangle 82"/>
          <p:cNvSpPr>
            <a:spLocks noChangeArrowheads="1"/>
          </p:cNvSpPr>
          <p:nvPr/>
        </p:nvSpPr>
        <p:spPr bwMode="auto">
          <a:xfrm>
            <a:off x="6067425" y="3730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5" name="Rectangle 83"/>
          <p:cNvSpPr>
            <a:spLocks noChangeArrowheads="1"/>
          </p:cNvSpPr>
          <p:nvPr/>
        </p:nvSpPr>
        <p:spPr bwMode="auto">
          <a:xfrm>
            <a:off x="6067425" y="4068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76" name="Oval 84"/>
          <p:cNvSpPr>
            <a:spLocks noChangeArrowheads="1"/>
          </p:cNvSpPr>
          <p:nvPr/>
        </p:nvSpPr>
        <p:spPr bwMode="auto">
          <a:xfrm>
            <a:off x="5081588" y="4125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An example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400"/>
              <a:t>What happens if we apply geodesic erosion on </a:t>
            </a:r>
            <a:r>
              <a:rPr lang="en-US" sz="2400" i="1"/>
              <a:t>X </a:t>
            </a:r>
            <a:r>
              <a:rPr lang="en-US" sz="2400">
                <a:cs typeface="Times New Roman" pitchFamily="18" charset="0"/>
              </a:rPr>
              <a:t>– </a:t>
            </a:r>
            <a:r>
              <a:rPr lang="en-US" sz="2400"/>
              <a:t>{</a:t>
            </a:r>
            <a:r>
              <a:rPr lang="en-US" sz="2400" i="1"/>
              <a:t>p</a:t>
            </a:r>
            <a:r>
              <a:rPr lang="en-US" sz="2400"/>
              <a:t>} where </a:t>
            </a:r>
            <a:r>
              <a:rPr lang="en-US" sz="2400" i="1"/>
              <a:t>p</a:t>
            </a:r>
            <a:r>
              <a:rPr lang="en-US" sz="2400"/>
              <a:t> is a point in </a:t>
            </a:r>
            <a:r>
              <a:rPr lang="en-US" sz="2400" i="1"/>
              <a:t>X</a:t>
            </a:r>
            <a:r>
              <a:rPr lang="en-US" sz="2400"/>
              <a:t>?</a:t>
            </a:r>
          </a:p>
        </p:txBody>
      </p:sp>
      <p:graphicFrame>
        <p:nvGraphicFramePr>
          <p:cNvPr id="258053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7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8064" name="Freeform 16"/>
          <p:cNvSpPr>
            <a:spLocks/>
          </p:cNvSpPr>
          <p:nvPr/>
        </p:nvSpPr>
        <p:spPr bwMode="auto">
          <a:xfrm>
            <a:off x="1905000" y="2590800"/>
            <a:ext cx="4572000" cy="3263900"/>
          </a:xfrm>
          <a:custGeom>
            <a:avLst/>
            <a:gdLst>
              <a:gd name="T0" fmla="*/ 760 w 2296"/>
              <a:gd name="T1" fmla="*/ 912 h 1816"/>
              <a:gd name="T2" fmla="*/ 1528 w 2296"/>
              <a:gd name="T3" fmla="*/ 1344 h 1816"/>
              <a:gd name="T4" fmla="*/ 2152 w 2296"/>
              <a:gd name="T5" fmla="*/ 1680 h 1816"/>
              <a:gd name="T6" fmla="*/ 1528 w 2296"/>
              <a:gd name="T7" fmla="*/ 1776 h 1816"/>
              <a:gd name="T8" fmla="*/ 472 w 2296"/>
              <a:gd name="T9" fmla="*/ 1776 h 1816"/>
              <a:gd name="T10" fmla="*/ 376 w 2296"/>
              <a:gd name="T11" fmla="*/ 1536 h 1816"/>
              <a:gd name="T12" fmla="*/ 952 w 2296"/>
              <a:gd name="T13" fmla="*/ 1440 h 1816"/>
              <a:gd name="T14" fmla="*/ 40 w 2296"/>
              <a:gd name="T15" fmla="*/ 864 h 1816"/>
              <a:gd name="T16" fmla="*/ 1192 w 2296"/>
              <a:gd name="T17" fmla="*/ 384 h 1816"/>
              <a:gd name="T18" fmla="*/ 1528 w 2296"/>
              <a:gd name="T19" fmla="*/ 48 h 1816"/>
              <a:gd name="T20" fmla="*/ 2296 w 2296"/>
              <a:gd name="T21" fmla="*/ 672 h 1816"/>
              <a:gd name="T22" fmla="*/ 1528 w 2296"/>
              <a:gd name="T23" fmla="*/ 816 h 1816"/>
              <a:gd name="T24" fmla="*/ 1528 w 2296"/>
              <a:gd name="T25" fmla="*/ 624 h 1816"/>
              <a:gd name="T26" fmla="*/ 760 w 2296"/>
              <a:gd name="T27" fmla="*/ 912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96" h="1816">
                <a:moveTo>
                  <a:pt x="760" y="912"/>
                </a:moveTo>
                <a:cubicBezTo>
                  <a:pt x="760" y="1032"/>
                  <a:pt x="1296" y="1216"/>
                  <a:pt x="1528" y="1344"/>
                </a:cubicBezTo>
                <a:cubicBezTo>
                  <a:pt x="1760" y="1472"/>
                  <a:pt x="2152" y="1608"/>
                  <a:pt x="2152" y="1680"/>
                </a:cubicBezTo>
                <a:cubicBezTo>
                  <a:pt x="2152" y="1752"/>
                  <a:pt x="1808" y="1760"/>
                  <a:pt x="1528" y="1776"/>
                </a:cubicBezTo>
                <a:cubicBezTo>
                  <a:pt x="1248" y="1792"/>
                  <a:pt x="664" y="1816"/>
                  <a:pt x="472" y="1776"/>
                </a:cubicBezTo>
                <a:cubicBezTo>
                  <a:pt x="280" y="1736"/>
                  <a:pt x="296" y="1592"/>
                  <a:pt x="376" y="1536"/>
                </a:cubicBezTo>
                <a:cubicBezTo>
                  <a:pt x="456" y="1480"/>
                  <a:pt x="1008" y="1552"/>
                  <a:pt x="952" y="1440"/>
                </a:cubicBezTo>
                <a:cubicBezTo>
                  <a:pt x="896" y="1328"/>
                  <a:pt x="0" y="1040"/>
                  <a:pt x="40" y="864"/>
                </a:cubicBezTo>
                <a:cubicBezTo>
                  <a:pt x="80" y="688"/>
                  <a:pt x="944" y="520"/>
                  <a:pt x="1192" y="384"/>
                </a:cubicBezTo>
                <a:cubicBezTo>
                  <a:pt x="1440" y="248"/>
                  <a:pt x="1344" y="0"/>
                  <a:pt x="1528" y="48"/>
                </a:cubicBezTo>
                <a:cubicBezTo>
                  <a:pt x="1712" y="96"/>
                  <a:pt x="2296" y="544"/>
                  <a:pt x="2296" y="672"/>
                </a:cubicBezTo>
                <a:cubicBezTo>
                  <a:pt x="2296" y="800"/>
                  <a:pt x="1656" y="824"/>
                  <a:pt x="1528" y="816"/>
                </a:cubicBezTo>
                <a:cubicBezTo>
                  <a:pt x="1400" y="808"/>
                  <a:pt x="1656" y="608"/>
                  <a:pt x="1528" y="624"/>
                </a:cubicBezTo>
                <a:cubicBezTo>
                  <a:pt x="1400" y="640"/>
                  <a:pt x="760" y="792"/>
                  <a:pt x="760" y="912"/>
                </a:cubicBez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071" name="Oval 23"/>
          <p:cNvSpPr>
            <a:spLocks noChangeArrowheads="1"/>
          </p:cNvSpPr>
          <p:nvPr/>
        </p:nvSpPr>
        <p:spPr bwMode="auto">
          <a:xfrm>
            <a:off x="5410200" y="3352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Implementation Issue</a:t>
            </a:r>
          </a:p>
        </p:txBody>
      </p:sp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772400" cy="1828800"/>
          </a:xfrm>
        </p:spPr>
        <p:txBody>
          <a:bodyPr/>
          <a:lstStyle/>
          <a:p>
            <a:r>
              <a:rPr lang="en-US" sz="2400"/>
              <a:t>An efficient solution: select a ball of radius ‘1’ and then define </a:t>
            </a:r>
          </a:p>
          <a:p>
            <a:pPr>
              <a:buFontTx/>
              <a:buNone/>
            </a:pPr>
            <a:endParaRPr lang="en-US" sz="2400"/>
          </a:p>
        </p:txBody>
      </p:sp>
      <p:graphicFrame>
        <p:nvGraphicFramePr>
          <p:cNvPr id="243717" name="Object 5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39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8" name="Object 6"/>
          <p:cNvGraphicFramePr>
            <a:graphicFrameLocks noChangeAspect="1"/>
          </p:cNvGraphicFramePr>
          <p:nvPr/>
        </p:nvGraphicFramePr>
        <p:xfrm>
          <a:off x="2843213" y="3657600"/>
          <a:ext cx="292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0" name="Equation" r:id="rId6" imgW="2920680" imgH="736560" progId="Equation.DSMT4">
                  <p:embed/>
                </p:oleObj>
              </mc:Choice>
              <mc:Fallback>
                <p:oleObj name="Equation" r:id="rId6" imgW="29206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657600"/>
                        <a:ext cx="2921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9" name="Object 7"/>
          <p:cNvGraphicFramePr>
            <a:graphicFrameLocks noChangeAspect="1"/>
          </p:cNvGraphicFramePr>
          <p:nvPr/>
        </p:nvGraphicFramePr>
        <p:xfrm>
          <a:off x="3276600" y="1600200"/>
          <a:ext cx="2730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1" name="Equation" r:id="rId8" imgW="2730240" imgH="368280" progId="Equation.DSMT4">
                  <p:embed/>
                </p:oleObj>
              </mc:Choice>
              <mc:Fallback>
                <p:oleObj name="Equation" r:id="rId8" imgW="2730240" imgH="3682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600200"/>
                        <a:ext cx="27305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34" name="Object 22"/>
          <p:cNvGraphicFramePr>
            <a:graphicFrameLocks noChangeAspect="1"/>
          </p:cNvGraphicFramePr>
          <p:nvPr/>
        </p:nvGraphicFramePr>
        <p:xfrm>
          <a:off x="3200400" y="3048000"/>
          <a:ext cx="2260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2" name="Equation" r:id="rId10" imgW="2260440" imgH="406080" progId="Equation.DSMT4">
                  <p:embed/>
                </p:oleObj>
              </mc:Choice>
              <mc:Fallback>
                <p:oleObj name="Equation" r:id="rId10" imgW="2260440" imgH="4060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048000"/>
                        <a:ext cx="2260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Morphological Reconstruction</a:t>
            </a: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828800"/>
          </a:xfrm>
        </p:spPr>
        <p:txBody>
          <a:bodyPr/>
          <a:lstStyle/>
          <a:p>
            <a:r>
              <a:rPr lang="en-US" sz="2000"/>
              <a:t>Assume that we want to reconstruct objects of a given shape from a binary image that was originally obtained by thresholding. All connected components in the input image constitute the set </a:t>
            </a:r>
            <a:r>
              <a:rPr lang="en-US" sz="2000" i="1"/>
              <a:t>X</a:t>
            </a:r>
            <a:r>
              <a:rPr lang="en-US" sz="2000"/>
              <a:t>. However, we are interested only a few connected components marked by a marker set </a:t>
            </a:r>
            <a:r>
              <a:rPr lang="en-US" sz="2000" i="1"/>
              <a:t>Y</a:t>
            </a:r>
            <a:r>
              <a:rPr lang="en-US" sz="2000"/>
              <a:t>.</a:t>
            </a:r>
          </a:p>
        </p:txBody>
      </p:sp>
      <p:sp>
        <p:nvSpPr>
          <p:cNvPr id="245777" name="Freeform 17"/>
          <p:cNvSpPr>
            <a:spLocks/>
          </p:cNvSpPr>
          <p:nvPr/>
        </p:nvSpPr>
        <p:spPr bwMode="auto">
          <a:xfrm>
            <a:off x="914400" y="3581400"/>
            <a:ext cx="1143000" cy="660400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78" name="Freeform 18"/>
          <p:cNvSpPr>
            <a:spLocks/>
          </p:cNvSpPr>
          <p:nvPr/>
        </p:nvSpPr>
        <p:spPr bwMode="auto">
          <a:xfrm>
            <a:off x="2057400" y="3352800"/>
            <a:ext cx="579438" cy="1384300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79" name="Freeform 19"/>
          <p:cNvSpPr>
            <a:spLocks/>
          </p:cNvSpPr>
          <p:nvPr/>
        </p:nvSpPr>
        <p:spPr bwMode="auto">
          <a:xfrm>
            <a:off x="2743200" y="3124200"/>
            <a:ext cx="1866900" cy="1681163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0" name="Freeform 20"/>
          <p:cNvSpPr>
            <a:spLocks/>
          </p:cNvSpPr>
          <p:nvPr/>
        </p:nvSpPr>
        <p:spPr bwMode="auto">
          <a:xfrm>
            <a:off x="1066800" y="4267200"/>
            <a:ext cx="1954213" cy="1539875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1" name="Freeform 21"/>
          <p:cNvSpPr>
            <a:spLocks/>
          </p:cNvSpPr>
          <p:nvPr/>
        </p:nvSpPr>
        <p:spPr bwMode="auto">
          <a:xfrm>
            <a:off x="2819400" y="4648200"/>
            <a:ext cx="1079500" cy="1020763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2" name="Freeform 22"/>
          <p:cNvSpPr>
            <a:spLocks/>
          </p:cNvSpPr>
          <p:nvPr/>
        </p:nvSpPr>
        <p:spPr bwMode="auto">
          <a:xfrm>
            <a:off x="3810000" y="4953000"/>
            <a:ext cx="762000" cy="825500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3" name="Freeform 23"/>
          <p:cNvSpPr>
            <a:spLocks/>
          </p:cNvSpPr>
          <p:nvPr/>
        </p:nvSpPr>
        <p:spPr bwMode="auto">
          <a:xfrm>
            <a:off x="3048000" y="3508375"/>
            <a:ext cx="596900" cy="6477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4" name="Rectangle 24"/>
          <p:cNvSpPr>
            <a:spLocks noChangeArrowheads="1"/>
          </p:cNvSpPr>
          <p:nvPr/>
        </p:nvSpPr>
        <p:spPr bwMode="auto">
          <a:xfrm>
            <a:off x="838200" y="3048000"/>
            <a:ext cx="38862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85" name="Freeform 25"/>
          <p:cNvSpPr>
            <a:spLocks/>
          </p:cNvSpPr>
          <p:nvPr/>
        </p:nvSpPr>
        <p:spPr bwMode="auto">
          <a:xfrm>
            <a:off x="2184400" y="5168900"/>
            <a:ext cx="381000" cy="330200"/>
          </a:xfrm>
          <a:custGeom>
            <a:avLst/>
            <a:gdLst>
              <a:gd name="T0" fmla="*/ 16 w 240"/>
              <a:gd name="T1" fmla="*/ 200 h 208"/>
              <a:gd name="T2" fmla="*/ 112 w 240"/>
              <a:gd name="T3" fmla="*/ 56 h 208"/>
              <a:gd name="T4" fmla="*/ 208 w 240"/>
              <a:gd name="T5" fmla="*/ 8 h 208"/>
              <a:gd name="T6" fmla="*/ 208 w 240"/>
              <a:gd name="T7" fmla="*/ 104 h 208"/>
              <a:gd name="T8" fmla="*/ 16 w 240"/>
              <a:gd name="T9" fmla="*/ 200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08">
                <a:moveTo>
                  <a:pt x="16" y="200"/>
                </a:moveTo>
                <a:cubicBezTo>
                  <a:pt x="0" y="192"/>
                  <a:pt x="80" y="88"/>
                  <a:pt x="112" y="56"/>
                </a:cubicBezTo>
                <a:cubicBezTo>
                  <a:pt x="144" y="24"/>
                  <a:pt x="192" y="0"/>
                  <a:pt x="208" y="8"/>
                </a:cubicBezTo>
                <a:cubicBezTo>
                  <a:pt x="224" y="16"/>
                  <a:pt x="240" y="72"/>
                  <a:pt x="208" y="104"/>
                </a:cubicBezTo>
                <a:cubicBezTo>
                  <a:pt x="176" y="136"/>
                  <a:pt x="32" y="208"/>
                  <a:pt x="16" y="20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6" name="Freeform 26"/>
          <p:cNvSpPr>
            <a:spLocks/>
          </p:cNvSpPr>
          <p:nvPr/>
        </p:nvSpPr>
        <p:spPr bwMode="auto">
          <a:xfrm>
            <a:off x="3949700" y="4305300"/>
            <a:ext cx="355600" cy="355600"/>
          </a:xfrm>
          <a:custGeom>
            <a:avLst/>
            <a:gdLst>
              <a:gd name="T0" fmla="*/ 200 w 224"/>
              <a:gd name="T1" fmla="*/ 72 h 224"/>
              <a:gd name="T2" fmla="*/ 152 w 224"/>
              <a:gd name="T3" fmla="*/ 24 h 224"/>
              <a:gd name="T4" fmla="*/ 8 w 224"/>
              <a:gd name="T5" fmla="*/ 216 h 224"/>
              <a:gd name="T6" fmla="*/ 200 w 224"/>
              <a:gd name="T7" fmla="*/ 7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4" h="224">
                <a:moveTo>
                  <a:pt x="200" y="72"/>
                </a:moveTo>
                <a:cubicBezTo>
                  <a:pt x="224" y="40"/>
                  <a:pt x="184" y="0"/>
                  <a:pt x="152" y="24"/>
                </a:cubicBezTo>
                <a:cubicBezTo>
                  <a:pt x="120" y="48"/>
                  <a:pt x="0" y="208"/>
                  <a:pt x="8" y="216"/>
                </a:cubicBezTo>
                <a:cubicBezTo>
                  <a:pt x="16" y="224"/>
                  <a:pt x="176" y="104"/>
                  <a:pt x="200" y="7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7" name="Freeform 27"/>
          <p:cNvSpPr>
            <a:spLocks/>
          </p:cNvSpPr>
          <p:nvPr/>
        </p:nvSpPr>
        <p:spPr bwMode="auto">
          <a:xfrm>
            <a:off x="1422400" y="3754438"/>
            <a:ext cx="200025" cy="220662"/>
          </a:xfrm>
          <a:custGeom>
            <a:avLst/>
            <a:gdLst>
              <a:gd name="T0" fmla="*/ 16 w 126"/>
              <a:gd name="T1" fmla="*/ 35 h 139"/>
              <a:gd name="T2" fmla="*/ 16 w 126"/>
              <a:gd name="T3" fmla="*/ 131 h 139"/>
              <a:gd name="T4" fmla="*/ 112 w 126"/>
              <a:gd name="T5" fmla="*/ 83 h 139"/>
              <a:gd name="T6" fmla="*/ 101 w 126"/>
              <a:gd name="T7" fmla="*/ 8 h 139"/>
              <a:gd name="T8" fmla="*/ 16 w 126"/>
              <a:gd name="T9" fmla="*/ 3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39">
                <a:moveTo>
                  <a:pt x="16" y="35"/>
                </a:moveTo>
                <a:cubicBezTo>
                  <a:pt x="8" y="59"/>
                  <a:pt x="0" y="123"/>
                  <a:pt x="16" y="131"/>
                </a:cubicBezTo>
                <a:cubicBezTo>
                  <a:pt x="32" y="139"/>
                  <a:pt x="98" y="103"/>
                  <a:pt x="112" y="83"/>
                </a:cubicBezTo>
                <a:cubicBezTo>
                  <a:pt x="126" y="63"/>
                  <a:pt x="117" y="16"/>
                  <a:pt x="101" y="8"/>
                </a:cubicBezTo>
                <a:cubicBezTo>
                  <a:pt x="85" y="0"/>
                  <a:pt x="34" y="30"/>
                  <a:pt x="16" y="3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8" name="Freeform 28"/>
          <p:cNvSpPr>
            <a:spLocks/>
          </p:cNvSpPr>
          <p:nvPr/>
        </p:nvSpPr>
        <p:spPr bwMode="auto">
          <a:xfrm>
            <a:off x="5029200" y="3581400"/>
            <a:ext cx="1143000" cy="660400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89" name="Freeform 29"/>
          <p:cNvSpPr>
            <a:spLocks/>
          </p:cNvSpPr>
          <p:nvPr/>
        </p:nvSpPr>
        <p:spPr bwMode="auto">
          <a:xfrm>
            <a:off x="6172200" y="3352800"/>
            <a:ext cx="579438" cy="1384300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0" name="Freeform 30"/>
          <p:cNvSpPr>
            <a:spLocks/>
          </p:cNvSpPr>
          <p:nvPr/>
        </p:nvSpPr>
        <p:spPr bwMode="auto">
          <a:xfrm>
            <a:off x="6858000" y="3124200"/>
            <a:ext cx="1866900" cy="1681163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1" name="Freeform 31"/>
          <p:cNvSpPr>
            <a:spLocks/>
          </p:cNvSpPr>
          <p:nvPr/>
        </p:nvSpPr>
        <p:spPr bwMode="auto">
          <a:xfrm>
            <a:off x="5181600" y="4267200"/>
            <a:ext cx="1954213" cy="1539875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rgbClr val="FFFF00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2" name="Freeform 32"/>
          <p:cNvSpPr>
            <a:spLocks/>
          </p:cNvSpPr>
          <p:nvPr/>
        </p:nvSpPr>
        <p:spPr bwMode="auto">
          <a:xfrm>
            <a:off x="6934200" y="4648200"/>
            <a:ext cx="1079500" cy="1020763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3" name="Freeform 33"/>
          <p:cNvSpPr>
            <a:spLocks/>
          </p:cNvSpPr>
          <p:nvPr/>
        </p:nvSpPr>
        <p:spPr bwMode="auto">
          <a:xfrm>
            <a:off x="7924800" y="4953000"/>
            <a:ext cx="762000" cy="825500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4" name="Freeform 34"/>
          <p:cNvSpPr>
            <a:spLocks/>
          </p:cNvSpPr>
          <p:nvPr/>
        </p:nvSpPr>
        <p:spPr bwMode="auto">
          <a:xfrm>
            <a:off x="7162800" y="3508375"/>
            <a:ext cx="596900" cy="6477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5" name="Rectangle 35"/>
          <p:cNvSpPr>
            <a:spLocks noChangeArrowheads="1"/>
          </p:cNvSpPr>
          <p:nvPr/>
        </p:nvSpPr>
        <p:spPr bwMode="auto">
          <a:xfrm>
            <a:off x="4953000" y="3048000"/>
            <a:ext cx="38862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How?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048000"/>
          </a:xfrm>
        </p:spPr>
        <p:txBody>
          <a:bodyPr/>
          <a:lstStyle/>
          <a:p>
            <a:r>
              <a:rPr lang="en-US" sz="2000"/>
              <a:t>Successive geodesic dilations of the set </a:t>
            </a:r>
            <a:r>
              <a:rPr lang="en-US" sz="2000" i="1"/>
              <a:t>Y</a:t>
            </a:r>
            <a:r>
              <a:rPr lang="en-US" sz="2000"/>
              <a:t> inside the bigger set </a:t>
            </a:r>
            <a:r>
              <a:rPr lang="en-US" sz="2000" i="1"/>
              <a:t>X</a:t>
            </a:r>
            <a:r>
              <a:rPr lang="en-US" sz="2000"/>
              <a:t> leads to the reconstruction of connected components of </a:t>
            </a:r>
            <a:r>
              <a:rPr lang="en-US" sz="2000" i="1"/>
              <a:t>X</a:t>
            </a:r>
            <a:r>
              <a:rPr lang="en-US" sz="2000"/>
              <a:t> marked by </a:t>
            </a:r>
            <a:r>
              <a:rPr lang="en-US" sz="2000" i="1"/>
              <a:t>Y</a:t>
            </a:r>
            <a:r>
              <a:rPr lang="en-US" sz="2000"/>
              <a:t>.</a:t>
            </a:r>
          </a:p>
          <a:p>
            <a:r>
              <a:rPr lang="en-US" sz="2000"/>
              <a:t>The geodesic dilation terminates when all connected components of </a:t>
            </a:r>
            <a:r>
              <a:rPr lang="en-US" sz="2000" i="1"/>
              <a:t>X</a:t>
            </a:r>
            <a:r>
              <a:rPr lang="en-US" sz="2000"/>
              <a:t> marked by </a:t>
            </a:r>
            <a:r>
              <a:rPr lang="en-US" sz="2000" i="1"/>
              <a:t>Y</a:t>
            </a:r>
            <a:r>
              <a:rPr lang="en-US" sz="2000"/>
              <a:t> are filled, i.e., an idempotency is reached :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This operation is called reconstruction and is denoted by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 i="1" baseline="-25000">
                <a:cs typeface="Times New Roman" pitchFamily="18" charset="0"/>
              </a:rPr>
              <a:t>X</a:t>
            </a:r>
            <a:r>
              <a:rPr lang="en-US" sz="2000">
                <a:cs typeface="Times New Roman" pitchFamily="18" charset="0"/>
              </a:rPr>
              <a:t>(</a:t>
            </a:r>
            <a:r>
              <a:rPr lang="en-US" sz="2000" i="1">
                <a:cs typeface="Times New Roman" pitchFamily="18" charset="0"/>
              </a:rPr>
              <a:t>Y</a:t>
            </a:r>
            <a:r>
              <a:rPr lang="en-US" sz="2000">
                <a:cs typeface="Times New Roman" pitchFamily="18" charset="0"/>
              </a:rPr>
              <a:t>).</a:t>
            </a:r>
            <a:endParaRPr lang="en-US" sz="2000"/>
          </a:p>
          <a:p>
            <a:pPr>
              <a:buFontTx/>
              <a:buNone/>
            </a:pPr>
            <a:endParaRPr lang="en-US" sz="2000"/>
          </a:p>
        </p:txBody>
      </p:sp>
      <p:grpSp>
        <p:nvGrpSpPr>
          <p:cNvPr id="247833" name="Group 25"/>
          <p:cNvGrpSpPr>
            <a:grpSpLocks/>
          </p:cNvGrpSpPr>
          <p:nvPr/>
        </p:nvGrpSpPr>
        <p:grpSpPr bwMode="auto">
          <a:xfrm>
            <a:off x="838200" y="4495800"/>
            <a:ext cx="2971800" cy="1828800"/>
            <a:chOff x="336" y="2208"/>
            <a:chExt cx="2448" cy="1824"/>
          </a:xfrm>
        </p:grpSpPr>
        <p:sp>
          <p:nvSpPr>
            <p:cNvPr id="247813" name="Freeform 5"/>
            <p:cNvSpPr>
              <a:spLocks/>
            </p:cNvSpPr>
            <p:nvPr/>
          </p:nvSpPr>
          <p:spPr bwMode="auto">
            <a:xfrm>
              <a:off x="384" y="2544"/>
              <a:ext cx="720" cy="416"/>
            </a:xfrm>
            <a:custGeom>
              <a:avLst/>
              <a:gdLst>
                <a:gd name="T0" fmla="*/ 440 w 720"/>
                <a:gd name="T1" fmla="*/ 8 h 416"/>
                <a:gd name="T2" fmla="*/ 8 w 720"/>
                <a:gd name="T3" fmla="*/ 200 h 416"/>
                <a:gd name="T4" fmla="*/ 392 w 720"/>
                <a:gd name="T5" fmla="*/ 392 h 416"/>
                <a:gd name="T6" fmla="*/ 680 w 720"/>
                <a:gd name="T7" fmla="*/ 344 h 416"/>
                <a:gd name="T8" fmla="*/ 632 w 720"/>
                <a:gd name="T9" fmla="*/ 152 h 416"/>
                <a:gd name="T10" fmla="*/ 440 w 720"/>
                <a:gd name="T11" fmla="*/ 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0" h="416">
                  <a:moveTo>
                    <a:pt x="440" y="8"/>
                  </a:moveTo>
                  <a:cubicBezTo>
                    <a:pt x="336" y="16"/>
                    <a:pt x="16" y="136"/>
                    <a:pt x="8" y="200"/>
                  </a:cubicBezTo>
                  <a:cubicBezTo>
                    <a:pt x="0" y="264"/>
                    <a:pt x="280" y="368"/>
                    <a:pt x="392" y="392"/>
                  </a:cubicBezTo>
                  <a:cubicBezTo>
                    <a:pt x="504" y="416"/>
                    <a:pt x="640" y="384"/>
                    <a:pt x="680" y="344"/>
                  </a:cubicBezTo>
                  <a:cubicBezTo>
                    <a:pt x="720" y="304"/>
                    <a:pt x="672" y="208"/>
                    <a:pt x="632" y="152"/>
                  </a:cubicBezTo>
                  <a:cubicBezTo>
                    <a:pt x="592" y="96"/>
                    <a:pt x="544" y="0"/>
                    <a:pt x="440" y="8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4" name="Freeform 6"/>
            <p:cNvSpPr>
              <a:spLocks/>
            </p:cNvSpPr>
            <p:nvPr/>
          </p:nvSpPr>
          <p:spPr bwMode="auto">
            <a:xfrm>
              <a:off x="1104" y="2400"/>
              <a:ext cx="365" cy="872"/>
            </a:xfrm>
            <a:custGeom>
              <a:avLst/>
              <a:gdLst>
                <a:gd name="T0" fmla="*/ 74 w 365"/>
                <a:gd name="T1" fmla="*/ 709 h 872"/>
                <a:gd name="T2" fmla="*/ 93 w 365"/>
                <a:gd name="T3" fmla="*/ 856 h 872"/>
                <a:gd name="T4" fmla="*/ 266 w 365"/>
                <a:gd name="T5" fmla="*/ 805 h 872"/>
                <a:gd name="T6" fmla="*/ 362 w 365"/>
                <a:gd name="T7" fmla="*/ 517 h 872"/>
                <a:gd name="T8" fmla="*/ 248 w 365"/>
                <a:gd name="T9" fmla="*/ 48 h 872"/>
                <a:gd name="T10" fmla="*/ 7 w 365"/>
                <a:gd name="T11" fmla="*/ 228 h 872"/>
                <a:gd name="T12" fmla="*/ 205 w 365"/>
                <a:gd name="T13" fmla="*/ 443 h 872"/>
                <a:gd name="T14" fmla="*/ 74 w 365"/>
                <a:gd name="T15" fmla="*/ 709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5" h="872">
                  <a:moveTo>
                    <a:pt x="74" y="709"/>
                  </a:moveTo>
                  <a:cubicBezTo>
                    <a:pt x="55" y="778"/>
                    <a:pt x="61" y="840"/>
                    <a:pt x="93" y="856"/>
                  </a:cubicBezTo>
                  <a:cubicBezTo>
                    <a:pt x="125" y="872"/>
                    <a:pt x="221" y="861"/>
                    <a:pt x="266" y="805"/>
                  </a:cubicBezTo>
                  <a:cubicBezTo>
                    <a:pt x="311" y="749"/>
                    <a:pt x="365" y="643"/>
                    <a:pt x="362" y="517"/>
                  </a:cubicBezTo>
                  <a:cubicBezTo>
                    <a:pt x="359" y="391"/>
                    <a:pt x="307" y="96"/>
                    <a:pt x="248" y="48"/>
                  </a:cubicBezTo>
                  <a:cubicBezTo>
                    <a:pt x="189" y="0"/>
                    <a:pt x="14" y="162"/>
                    <a:pt x="7" y="228"/>
                  </a:cubicBezTo>
                  <a:cubicBezTo>
                    <a:pt x="0" y="294"/>
                    <a:pt x="194" y="363"/>
                    <a:pt x="205" y="443"/>
                  </a:cubicBezTo>
                  <a:cubicBezTo>
                    <a:pt x="216" y="523"/>
                    <a:pt x="101" y="654"/>
                    <a:pt x="74" y="709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5" name="Freeform 7"/>
            <p:cNvSpPr>
              <a:spLocks/>
            </p:cNvSpPr>
            <p:nvPr/>
          </p:nvSpPr>
          <p:spPr bwMode="auto">
            <a:xfrm>
              <a:off x="1536" y="2256"/>
              <a:ext cx="1176" cy="1059"/>
            </a:xfrm>
            <a:custGeom>
              <a:avLst/>
              <a:gdLst>
                <a:gd name="T0" fmla="*/ 415 w 1176"/>
                <a:gd name="T1" fmla="*/ 40 h 1059"/>
                <a:gd name="T2" fmla="*/ 48 w 1176"/>
                <a:gd name="T3" fmla="*/ 338 h 1059"/>
                <a:gd name="T4" fmla="*/ 144 w 1176"/>
                <a:gd name="T5" fmla="*/ 866 h 1059"/>
                <a:gd name="T6" fmla="*/ 912 w 1176"/>
                <a:gd name="T7" fmla="*/ 1010 h 1059"/>
                <a:gd name="T8" fmla="*/ 1163 w 1176"/>
                <a:gd name="T9" fmla="*/ 573 h 1059"/>
                <a:gd name="T10" fmla="*/ 836 w 1176"/>
                <a:gd name="T11" fmla="*/ 496 h 1059"/>
                <a:gd name="T12" fmla="*/ 672 w 1176"/>
                <a:gd name="T13" fmla="*/ 386 h 1059"/>
                <a:gd name="T14" fmla="*/ 768 w 1176"/>
                <a:gd name="T15" fmla="*/ 98 h 1059"/>
                <a:gd name="T16" fmla="*/ 415 w 1176"/>
                <a:gd name="T17" fmla="*/ 4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6" h="1059">
                  <a:moveTo>
                    <a:pt x="415" y="40"/>
                  </a:moveTo>
                  <a:cubicBezTo>
                    <a:pt x="295" y="80"/>
                    <a:pt x="93" y="200"/>
                    <a:pt x="48" y="338"/>
                  </a:cubicBezTo>
                  <a:cubicBezTo>
                    <a:pt x="3" y="476"/>
                    <a:pt x="0" y="754"/>
                    <a:pt x="144" y="866"/>
                  </a:cubicBezTo>
                  <a:cubicBezTo>
                    <a:pt x="288" y="978"/>
                    <a:pt x="742" y="1059"/>
                    <a:pt x="912" y="1010"/>
                  </a:cubicBezTo>
                  <a:cubicBezTo>
                    <a:pt x="1082" y="961"/>
                    <a:pt x="1176" y="659"/>
                    <a:pt x="1163" y="573"/>
                  </a:cubicBezTo>
                  <a:cubicBezTo>
                    <a:pt x="1150" y="487"/>
                    <a:pt x="918" y="527"/>
                    <a:pt x="836" y="496"/>
                  </a:cubicBezTo>
                  <a:cubicBezTo>
                    <a:pt x="754" y="465"/>
                    <a:pt x="683" y="452"/>
                    <a:pt x="672" y="386"/>
                  </a:cubicBezTo>
                  <a:cubicBezTo>
                    <a:pt x="661" y="320"/>
                    <a:pt x="811" y="156"/>
                    <a:pt x="768" y="98"/>
                  </a:cubicBezTo>
                  <a:cubicBezTo>
                    <a:pt x="725" y="40"/>
                    <a:pt x="535" y="0"/>
                    <a:pt x="415" y="40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6" name="Freeform 8"/>
            <p:cNvSpPr>
              <a:spLocks/>
            </p:cNvSpPr>
            <p:nvPr/>
          </p:nvSpPr>
          <p:spPr bwMode="auto">
            <a:xfrm>
              <a:off x="480" y="2976"/>
              <a:ext cx="1231" cy="970"/>
            </a:xfrm>
            <a:custGeom>
              <a:avLst/>
              <a:gdLst>
                <a:gd name="T0" fmla="*/ 13 w 1231"/>
                <a:gd name="T1" fmla="*/ 168 h 970"/>
                <a:gd name="T2" fmla="*/ 177 w 1231"/>
                <a:gd name="T3" fmla="*/ 834 h 970"/>
                <a:gd name="T4" fmla="*/ 705 w 1231"/>
                <a:gd name="T5" fmla="*/ 930 h 970"/>
                <a:gd name="T6" fmla="*/ 1185 w 1231"/>
                <a:gd name="T7" fmla="*/ 594 h 970"/>
                <a:gd name="T8" fmla="*/ 984 w 1231"/>
                <a:gd name="T9" fmla="*/ 297 h 970"/>
                <a:gd name="T10" fmla="*/ 657 w 1231"/>
                <a:gd name="T11" fmla="*/ 546 h 970"/>
                <a:gd name="T12" fmla="*/ 426 w 1231"/>
                <a:gd name="T13" fmla="*/ 460 h 970"/>
                <a:gd name="T14" fmla="*/ 609 w 1231"/>
                <a:gd name="T15" fmla="*/ 66 h 970"/>
                <a:gd name="T16" fmla="*/ 417 w 1231"/>
                <a:gd name="T17" fmla="*/ 66 h 970"/>
                <a:gd name="T18" fmla="*/ 254 w 1231"/>
                <a:gd name="T19" fmla="*/ 391 h 970"/>
                <a:gd name="T20" fmla="*/ 13 w 1231"/>
                <a:gd name="T21" fmla="*/ 168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1" h="970">
                  <a:moveTo>
                    <a:pt x="13" y="168"/>
                  </a:moveTo>
                  <a:cubicBezTo>
                    <a:pt x="0" y="242"/>
                    <a:pt x="62" y="707"/>
                    <a:pt x="177" y="834"/>
                  </a:cubicBezTo>
                  <a:cubicBezTo>
                    <a:pt x="292" y="961"/>
                    <a:pt x="537" y="970"/>
                    <a:pt x="705" y="930"/>
                  </a:cubicBezTo>
                  <a:cubicBezTo>
                    <a:pt x="873" y="890"/>
                    <a:pt x="1139" y="699"/>
                    <a:pt x="1185" y="594"/>
                  </a:cubicBezTo>
                  <a:cubicBezTo>
                    <a:pt x="1231" y="489"/>
                    <a:pt x="1072" y="305"/>
                    <a:pt x="984" y="297"/>
                  </a:cubicBezTo>
                  <a:cubicBezTo>
                    <a:pt x="896" y="289"/>
                    <a:pt x="750" y="519"/>
                    <a:pt x="657" y="546"/>
                  </a:cubicBezTo>
                  <a:cubicBezTo>
                    <a:pt x="564" y="573"/>
                    <a:pt x="434" y="540"/>
                    <a:pt x="426" y="460"/>
                  </a:cubicBezTo>
                  <a:cubicBezTo>
                    <a:pt x="418" y="380"/>
                    <a:pt x="611" y="132"/>
                    <a:pt x="609" y="66"/>
                  </a:cubicBezTo>
                  <a:cubicBezTo>
                    <a:pt x="607" y="0"/>
                    <a:pt x="476" y="12"/>
                    <a:pt x="417" y="66"/>
                  </a:cubicBezTo>
                  <a:cubicBezTo>
                    <a:pt x="358" y="120"/>
                    <a:pt x="321" y="374"/>
                    <a:pt x="254" y="391"/>
                  </a:cubicBezTo>
                  <a:cubicBezTo>
                    <a:pt x="187" y="408"/>
                    <a:pt x="26" y="94"/>
                    <a:pt x="13" y="168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7" name="Freeform 9"/>
            <p:cNvSpPr>
              <a:spLocks/>
            </p:cNvSpPr>
            <p:nvPr/>
          </p:nvSpPr>
          <p:spPr bwMode="auto">
            <a:xfrm>
              <a:off x="1584" y="3216"/>
              <a:ext cx="680" cy="643"/>
            </a:xfrm>
            <a:custGeom>
              <a:avLst/>
              <a:gdLst>
                <a:gd name="T0" fmla="*/ 112 w 680"/>
                <a:gd name="T1" fmla="*/ 215 h 643"/>
                <a:gd name="T2" fmla="*/ 26 w 680"/>
                <a:gd name="T3" fmla="*/ 10 h 643"/>
                <a:gd name="T4" fmla="*/ 267 w 680"/>
                <a:gd name="T5" fmla="*/ 156 h 643"/>
                <a:gd name="T6" fmla="*/ 662 w 680"/>
                <a:gd name="T7" fmla="*/ 191 h 643"/>
                <a:gd name="T8" fmla="*/ 160 w 680"/>
                <a:gd name="T9" fmla="*/ 599 h 643"/>
                <a:gd name="T10" fmla="*/ 160 w 680"/>
                <a:gd name="T11" fmla="*/ 455 h 643"/>
                <a:gd name="T12" fmla="*/ 304 w 680"/>
                <a:gd name="T13" fmla="*/ 359 h 643"/>
                <a:gd name="T14" fmla="*/ 208 w 680"/>
                <a:gd name="T15" fmla="*/ 311 h 643"/>
                <a:gd name="T16" fmla="*/ 112 w 680"/>
                <a:gd name="T17" fmla="*/ 21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0" h="643">
                  <a:moveTo>
                    <a:pt x="112" y="215"/>
                  </a:moveTo>
                  <a:cubicBezTo>
                    <a:pt x="82" y="165"/>
                    <a:pt x="0" y="20"/>
                    <a:pt x="26" y="10"/>
                  </a:cubicBezTo>
                  <a:cubicBezTo>
                    <a:pt x="52" y="0"/>
                    <a:pt x="161" y="126"/>
                    <a:pt x="267" y="156"/>
                  </a:cubicBezTo>
                  <a:cubicBezTo>
                    <a:pt x="373" y="186"/>
                    <a:pt x="680" y="117"/>
                    <a:pt x="662" y="191"/>
                  </a:cubicBezTo>
                  <a:cubicBezTo>
                    <a:pt x="644" y="265"/>
                    <a:pt x="244" y="555"/>
                    <a:pt x="160" y="599"/>
                  </a:cubicBezTo>
                  <a:cubicBezTo>
                    <a:pt x="76" y="643"/>
                    <a:pt x="136" y="495"/>
                    <a:pt x="160" y="455"/>
                  </a:cubicBezTo>
                  <a:cubicBezTo>
                    <a:pt x="184" y="415"/>
                    <a:pt x="296" y="383"/>
                    <a:pt x="304" y="359"/>
                  </a:cubicBezTo>
                  <a:cubicBezTo>
                    <a:pt x="312" y="335"/>
                    <a:pt x="240" y="335"/>
                    <a:pt x="208" y="311"/>
                  </a:cubicBezTo>
                  <a:cubicBezTo>
                    <a:pt x="176" y="287"/>
                    <a:pt x="144" y="279"/>
                    <a:pt x="112" y="215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8" name="Freeform 10"/>
            <p:cNvSpPr>
              <a:spLocks/>
            </p:cNvSpPr>
            <p:nvPr/>
          </p:nvSpPr>
          <p:spPr bwMode="auto">
            <a:xfrm>
              <a:off x="2208" y="3408"/>
              <a:ext cx="480" cy="520"/>
            </a:xfrm>
            <a:custGeom>
              <a:avLst/>
              <a:gdLst>
                <a:gd name="T0" fmla="*/ 400 w 480"/>
                <a:gd name="T1" fmla="*/ 112 h 520"/>
                <a:gd name="T2" fmla="*/ 400 w 480"/>
                <a:gd name="T3" fmla="*/ 64 h 520"/>
                <a:gd name="T4" fmla="*/ 64 w 480"/>
                <a:gd name="T5" fmla="*/ 64 h 520"/>
                <a:gd name="T6" fmla="*/ 64 w 480"/>
                <a:gd name="T7" fmla="*/ 448 h 520"/>
                <a:gd name="T8" fmla="*/ 448 w 480"/>
                <a:gd name="T9" fmla="*/ 496 h 520"/>
                <a:gd name="T10" fmla="*/ 256 w 480"/>
                <a:gd name="T11" fmla="*/ 400 h 520"/>
                <a:gd name="T12" fmla="*/ 208 w 480"/>
                <a:gd name="T13" fmla="*/ 256 h 520"/>
                <a:gd name="T14" fmla="*/ 400 w 480"/>
                <a:gd name="T15" fmla="*/ 208 h 520"/>
                <a:gd name="T16" fmla="*/ 400 w 480"/>
                <a:gd name="T17" fmla="*/ 11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520">
                  <a:moveTo>
                    <a:pt x="400" y="112"/>
                  </a:moveTo>
                  <a:cubicBezTo>
                    <a:pt x="400" y="88"/>
                    <a:pt x="456" y="72"/>
                    <a:pt x="400" y="64"/>
                  </a:cubicBezTo>
                  <a:cubicBezTo>
                    <a:pt x="344" y="56"/>
                    <a:pt x="120" y="0"/>
                    <a:pt x="64" y="64"/>
                  </a:cubicBezTo>
                  <a:cubicBezTo>
                    <a:pt x="8" y="128"/>
                    <a:pt x="0" y="376"/>
                    <a:pt x="64" y="448"/>
                  </a:cubicBezTo>
                  <a:cubicBezTo>
                    <a:pt x="128" y="520"/>
                    <a:pt x="416" y="504"/>
                    <a:pt x="448" y="496"/>
                  </a:cubicBezTo>
                  <a:cubicBezTo>
                    <a:pt x="480" y="488"/>
                    <a:pt x="296" y="440"/>
                    <a:pt x="256" y="400"/>
                  </a:cubicBezTo>
                  <a:cubicBezTo>
                    <a:pt x="216" y="360"/>
                    <a:pt x="184" y="288"/>
                    <a:pt x="208" y="256"/>
                  </a:cubicBezTo>
                  <a:cubicBezTo>
                    <a:pt x="232" y="224"/>
                    <a:pt x="368" y="232"/>
                    <a:pt x="400" y="208"/>
                  </a:cubicBezTo>
                  <a:cubicBezTo>
                    <a:pt x="432" y="184"/>
                    <a:pt x="400" y="136"/>
                    <a:pt x="400" y="112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19" name="Freeform 11"/>
            <p:cNvSpPr>
              <a:spLocks/>
            </p:cNvSpPr>
            <p:nvPr/>
          </p:nvSpPr>
          <p:spPr bwMode="auto">
            <a:xfrm>
              <a:off x="1728" y="2498"/>
              <a:ext cx="376" cy="408"/>
            </a:xfrm>
            <a:custGeom>
              <a:avLst/>
              <a:gdLst>
                <a:gd name="T0" fmla="*/ 8 w 376"/>
                <a:gd name="T1" fmla="*/ 264 h 408"/>
                <a:gd name="T2" fmla="*/ 200 w 376"/>
                <a:gd name="T3" fmla="*/ 408 h 408"/>
                <a:gd name="T4" fmla="*/ 344 w 376"/>
                <a:gd name="T5" fmla="*/ 264 h 408"/>
                <a:gd name="T6" fmla="*/ 344 w 376"/>
                <a:gd name="T7" fmla="*/ 120 h 408"/>
                <a:gd name="T8" fmla="*/ 152 w 376"/>
                <a:gd name="T9" fmla="*/ 24 h 408"/>
                <a:gd name="T10" fmla="*/ 8 w 376"/>
                <a:gd name="T11" fmla="*/ 26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6" h="408">
                  <a:moveTo>
                    <a:pt x="8" y="264"/>
                  </a:moveTo>
                  <a:cubicBezTo>
                    <a:pt x="16" y="328"/>
                    <a:pt x="144" y="408"/>
                    <a:pt x="200" y="408"/>
                  </a:cubicBezTo>
                  <a:cubicBezTo>
                    <a:pt x="256" y="408"/>
                    <a:pt x="320" y="312"/>
                    <a:pt x="344" y="264"/>
                  </a:cubicBezTo>
                  <a:cubicBezTo>
                    <a:pt x="368" y="216"/>
                    <a:pt x="376" y="160"/>
                    <a:pt x="344" y="120"/>
                  </a:cubicBezTo>
                  <a:cubicBezTo>
                    <a:pt x="312" y="80"/>
                    <a:pt x="208" y="0"/>
                    <a:pt x="152" y="24"/>
                  </a:cubicBezTo>
                  <a:cubicBezTo>
                    <a:pt x="96" y="48"/>
                    <a:pt x="0" y="200"/>
                    <a:pt x="8" y="264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0" name="Rectangle 12"/>
            <p:cNvSpPr>
              <a:spLocks noChangeArrowheads="1"/>
            </p:cNvSpPr>
            <p:nvPr/>
          </p:nvSpPr>
          <p:spPr bwMode="auto">
            <a:xfrm>
              <a:off x="336" y="2208"/>
              <a:ext cx="2448" cy="18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821" name="Freeform 13"/>
            <p:cNvSpPr>
              <a:spLocks/>
            </p:cNvSpPr>
            <p:nvPr/>
          </p:nvSpPr>
          <p:spPr bwMode="auto">
            <a:xfrm>
              <a:off x="1184" y="3544"/>
              <a:ext cx="240" cy="208"/>
            </a:xfrm>
            <a:custGeom>
              <a:avLst/>
              <a:gdLst>
                <a:gd name="T0" fmla="*/ 16 w 240"/>
                <a:gd name="T1" fmla="*/ 200 h 208"/>
                <a:gd name="T2" fmla="*/ 112 w 240"/>
                <a:gd name="T3" fmla="*/ 56 h 208"/>
                <a:gd name="T4" fmla="*/ 208 w 240"/>
                <a:gd name="T5" fmla="*/ 8 h 208"/>
                <a:gd name="T6" fmla="*/ 208 w 240"/>
                <a:gd name="T7" fmla="*/ 104 h 208"/>
                <a:gd name="T8" fmla="*/ 16 w 240"/>
                <a:gd name="T9" fmla="*/ 20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08">
                  <a:moveTo>
                    <a:pt x="16" y="200"/>
                  </a:moveTo>
                  <a:cubicBezTo>
                    <a:pt x="0" y="192"/>
                    <a:pt x="80" y="88"/>
                    <a:pt x="112" y="56"/>
                  </a:cubicBezTo>
                  <a:cubicBezTo>
                    <a:pt x="144" y="24"/>
                    <a:pt x="192" y="0"/>
                    <a:pt x="208" y="8"/>
                  </a:cubicBezTo>
                  <a:cubicBezTo>
                    <a:pt x="224" y="16"/>
                    <a:pt x="240" y="72"/>
                    <a:pt x="208" y="104"/>
                  </a:cubicBezTo>
                  <a:cubicBezTo>
                    <a:pt x="176" y="136"/>
                    <a:pt x="32" y="208"/>
                    <a:pt x="16" y="200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2" name="Freeform 14"/>
            <p:cNvSpPr>
              <a:spLocks/>
            </p:cNvSpPr>
            <p:nvPr/>
          </p:nvSpPr>
          <p:spPr bwMode="auto">
            <a:xfrm>
              <a:off x="2296" y="3000"/>
              <a:ext cx="224" cy="224"/>
            </a:xfrm>
            <a:custGeom>
              <a:avLst/>
              <a:gdLst>
                <a:gd name="T0" fmla="*/ 200 w 224"/>
                <a:gd name="T1" fmla="*/ 72 h 224"/>
                <a:gd name="T2" fmla="*/ 152 w 224"/>
                <a:gd name="T3" fmla="*/ 24 h 224"/>
                <a:gd name="T4" fmla="*/ 8 w 224"/>
                <a:gd name="T5" fmla="*/ 216 h 224"/>
                <a:gd name="T6" fmla="*/ 200 w 224"/>
                <a:gd name="T7" fmla="*/ 7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4" h="224">
                  <a:moveTo>
                    <a:pt x="200" y="72"/>
                  </a:moveTo>
                  <a:cubicBezTo>
                    <a:pt x="224" y="40"/>
                    <a:pt x="184" y="0"/>
                    <a:pt x="152" y="24"/>
                  </a:cubicBezTo>
                  <a:cubicBezTo>
                    <a:pt x="120" y="48"/>
                    <a:pt x="0" y="208"/>
                    <a:pt x="8" y="216"/>
                  </a:cubicBezTo>
                  <a:cubicBezTo>
                    <a:pt x="16" y="224"/>
                    <a:pt x="176" y="104"/>
                    <a:pt x="200" y="72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3" name="Freeform 15"/>
            <p:cNvSpPr>
              <a:spLocks/>
            </p:cNvSpPr>
            <p:nvPr/>
          </p:nvSpPr>
          <p:spPr bwMode="auto">
            <a:xfrm>
              <a:off x="704" y="2653"/>
              <a:ext cx="126" cy="139"/>
            </a:xfrm>
            <a:custGeom>
              <a:avLst/>
              <a:gdLst>
                <a:gd name="T0" fmla="*/ 16 w 126"/>
                <a:gd name="T1" fmla="*/ 35 h 139"/>
                <a:gd name="T2" fmla="*/ 16 w 126"/>
                <a:gd name="T3" fmla="*/ 131 h 139"/>
                <a:gd name="T4" fmla="*/ 112 w 126"/>
                <a:gd name="T5" fmla="*/ 83 h 139"/>
                <a:gd name="T6" fmla="*/ 101 w 126"/>
                <a:gd name="T7" fmla="*/ 8 h 139"/>
                <a:gd name="T8" fmla="*/ 16 w 126"/>
                <a:gd name="T9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9">
                  <a:moveTo>
                    <a:pt x="16" y="35"/>
                  </a:moveTo>
                  <a:cubicBezTo>
                    <a:pt x="8" y="59"/>
                    <a:pt x="0" y="123"/>
                    <a:pt x="16" y="131"/>
                  </a:cubicBezTo>
                  <a:cubicBezTo>
                    <a:pt x="32" y="139"/>
                    <a:pt x="98" y="103"/>
                    <a:pt x="112" y="83"/>
                  </a:cubicBezTo>
                  <a:cubicBezTo>
                    <a:pt x="126" y="63"/>
                    <a:pt x="117" y="16"/>
                    <a:pt x="101" y="8"/>
                  </a:cubicBezTo>
                  <a:cubicBezTo>
                    <a:pt x="85" y="0"/>
                    <a:pt x="34" y="30"/>
                    <a:pt x="16" y="35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7834" name="Group 26"/>
          <p:cNvGrpSpPr>
            <a:grpSpLocks/>
          </p:cNvGrpSpPr>
          <p:nvPr/>
        </p:nvGrpSpPr>
        <p:grpSpPr bwMode="auto">
          <a:xfrm>
            <a:off x="4953000" y="4495800"/>
            <a:ext cx="2971800" cy="1828800"/>
            <a:chOff x="2928" y="2208"/>
            <a:chExt cx="2448" cy="1824"/>
          </a:xfrm>
        </p:grpSpPr>
        <p:sp>
          <p:nvSpPr>
            <p:cNvPr id="247824" name="Freeform 16"/>
            <p:cNvSpPr>
              <a:spLocks/>
            </p:cNvSpPr>
            <p:nvPr/>
          </p:nvSpPr>
          <p:spPr bwMode="auto">
            <a:xfrm>
              <a:off x="2976" y="2544"/>
              <a:ext cx="720" cy="416"/>
            </a:xfrm>
            <a:custGeom>
              <a:avLst/>
              <a:gdLst>
                <a:gd name="T0" fmla="*/ 440 w 720"/>
                <a:gd name="T1" fmla="*/ 8 h 416"/>
                <a:gd name="T2" fmla="*/ 8 w 720"/>
                <a:gd name="T3" fmla="*/ 200 h 416"/>
                <a:gd name="T4" fmla="*/ 392 w 720"/>
                <a:gd name="T5" fmla="*/ 392 h 416"/>
                <a:gd name="T6" fmla="*/ 680 w 720"/>
                <a:gd name="T7" fmla="*/ 344 h 416"/>
                <a:gd name="T8" fmla="*/ 632 w 720"/>
                <a:gd name="T9" fmla="*/ 152 h 416"/>
                <a:gd name="T10" fmla="*/ 440 w 720"/>
                <a:gd name="T11" fmla="*/ 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0" h="416">
                  <a:moveTo>
                    <a:pt x="440" y="8"/>
                  </a:moveTo>
                  <a:cubicBezTo>
                    <a:pt x="336" y="16"/>
                    <a:pt x="16" y="136"/>
                    <a:pt x="8" y="200"/>
                  </a:cubicBezTo>
                  <a:cubicBezTo>
                    <a:pt x="0" y="264"/>
                    <a:pt x="280" y="368"/>
                    <a:pt x="392" y="392"/>
                  </a:cubicBezTo>
                  <a:cubicBezTo>
                    <a:pt x="504" y="416"/>
                    <a:pt x="640" y="384"/>
                    <a:pt x="680" y="344"/>
                  </a:cubicBezTo>
                  <a:cubicBezTo>
                    <a:pt x="720" y="304"/>
                    <a:pt x="672" y="208"/>
                    <a:pt x="632" y="152"/>
                  </a:cubicBezTo>
                  <a:cubicBezTo>
                    <a:pt x="592" y="96"/>
                    <a:pt x="544" y="0"/>
                    <a:pt x="440" y="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5" name="Freeform 17"/>
            <p:cNvSpPr>
              <a:spLocks/>
            </p:cNvSpPr>
            <p:nvPr/>
          </p:nvSpPr>
          <p:spPr bwMode="auto">
            <a:xfrm>
              <a:off x="3696" y="2400"/>
              <a:ext cx="365" cy="872"/>
            </a:xfrm>
            <a:custGeom>
              <a:avLst/>
              <a:gdLst>
                <a:gd name="T0" fmla="*/ 74 w 365"/>
                <a:gd name="T1" fmla="*/ 709 h 872"/>
                <a:gd name="T2" fmla="*/ 93 w 365"/>
                <a:gd name="T3" fmla="*/ 856 h 872"/>
                <a:gd name="T4" fmla="*/ 266 w 365"/>
                <a:gd name="T5" fmla="*/ 805 h 872"/>
                <a:gd name="T6" fmla="*/ 362 w 365"/>
                <a:gd name="T7" fmla="*/ 517 h 872"/>
                <a:gd name="T8" fmla="*/ 248 w 365"/>
                <a:gd name="T9" fmla="*/ 48 h 872"/>
                <a:gd name="T10" fmla="*/ 7 w 365"/>
                <a:gd name="T11" fmla="*/ 228 h 872"/>
                <a:gd name="T12" fmla="*/ 205 w 365"/>
                <a:gd name="T13" fmla="*/ 443 h 872"/>
                <a:gd name="T14" fmla="*/ 74 w 365"/>
                <a:gd name="T15" fmla="*/ 709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5" h="872">
                  <a:moveTo>
                    <a:pt x="74" y="709"/>
                  </a:moveTo>
                  <a:cubicBezTo>
                    <a:pt x="55" y="778"/>
                    <a:pt x="61" y="840"/>
                    <a:pt x="93" y="856"/>
                  </a:cubicBezTo>
                  <a:cubicBezTo>
                    <a:pt x="125" y="872"/>
                    <a:pt x="221" y="861"/>
                    <a:pt x="266" y="805"/>
                  </a:cubicBezTo>
                  <a:cubicBezTo>
                    <a:pt x="311" y="749"/>
                    <a:pt x="365" y="643"/>
                    <a:pt x="362" y="517"/>
                  </a:cubicBezTo>
                  <a:cubicBezTo>
                    <a:pt x="359" y="391"/>
                    <a:pt x="307" y="96"/>
                    <a:pt x="248" y="48"/>
                  </a:cubicBezTo>
                  <a:cubicBezTo>
                    <a:pt x="189" y="0"/>
                    <a:pt x="14" y="162"/>
                    <a:pt x="7" y="228"/>
                  </a:cubicBezTo>
                  <a:cubicBezTo>
                    <a:pt x="0" y="294"/>
                    <a:pt x="194" y="363"/>
                    <a:pt x="205" y="443"/>
                  </a:cubicBezTo>
                  <a:cubicBezTo>
                    <a:pt x="216" y="523"/>
                    <a:pt x="101" y="654"/>
                    <a:pt x="74" y="709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6" name="Freeform 18"/>
            <p:cNvSpPr>
              <a:spLocks/>
            </p:cNvSpPr>
            <p:nvPr/>
          </p:nvSpPr>
          <p:spPr bwMode="auto">
            <a:xfrm>
              <a:off x="4128" y="2256"/>
              <a:ext cx="1176" cy="1059"/>
            </a:xfrm>
            <a:custGeom>
              <a:avLst/>
              <a:gdLst>
                <a:gd name="T0" fmla="*/ 415 w 1176"/>
                <a:gd name="T1" fmla="*/ 40 h 1059"/>
                <a:gd name="T2" fmla="*/ 48 w 1176"/>
                <a:gd name="T3" fmla="*/ 338 h 1059"/>
                <a:gd name="T4" fmla="*/ 144 w 1176"/>
                <a:gd name="T5" fmla="*/ 866 h 1059"/>
                <a:gd name="T6" fmla="*/ 912 w 1176"/>
                <a:gd name="T7" fmla="*/ 1010 h 1059"/>
                <a:gd name="T8" fmla="*/ 1163 w 1176"/>
                <a:gd name="T9" fmla="*/ 573 h 1059"/>
                <a:gd name="T10" fmla="*/ 836 w 1176"/>
                <a:gd name="T11" fmla="*/ 496 h 1059"/>
                <a:gd name="T12" fmla="*/ 672 w 1176"/>
                <a:gd name="T13" fmla="*/ 386 h 1059"/>
                <a:gd name="T14" fmla="*/ 768 w 1176"/>
                <a:gd name="T15" fmla="*/ 98 h 1059"/>
                <a:gd name="T16" fmla="*/ 415 w 1176"/>
                <a:gd name="T17" fmla="*/ 4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6" h="1059">
                  <a:moveTo>
                    <a:pt x="415" y="40"/>
                  </a:moveTo>
                  <a:cubicBezTo>
                    <a:pt x="295" y="80"/>
                    <a:pt x="93" y="200"/>
                    <a:pt x="48" y="338"/>
                  </a:cubicBezTo>
                  <a:cubicBezTo>
                    <a:pt x="3" y="476"/>
                    <a:pt x="0" y="754"/>
                    <a:pt x="144" y="866"/>
                  </a:cubicBezTo>
                  <a:cubicBezTo>
                    <a:pt x="288" y="978"/>
                    <a:pt x="742" y="1059"/>
                    <a:pt x="912" y="1010"/>
                  </a:cubicBezTo>
                  <a:cubicBezTo>
                    <a:pt x="1082" y="961"/>
                    <a:pt x="1176" y="659"/>
                    <a:pt x="1163" y="573"/>
                  </a:cubicBezTo>
                  <a:cubicBezTo>
                    <a:pt x="1150" y="487"/>
                    <a:pt x="918" y="527"/>
                    <a:pt x="836" y="496"/>
                  </a:cubicBezTo>
                  <a:cubicBezTo>
                    <a:pt x="754" y="465"/>
                    <a:pt x="683" y="452"/>
                    <a:pt x="672" y="386"/>
                  </a:cubicBezTo>
                  <a:cubicBezTo>
                    <a:pt x="661" y="320"/>
                    <a:pt x="811" y="156"/>
                    <a:pt x="768" y="98"/>
                  </a:cubicBezTo>
                  <a:cubicBezTo>
                    <a:pt x="725" y="40"/>
                    <a:pt x="535" y="0"/>
                    <a:pt x="415" y="40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7" name="Freeform 19"/>
            <p:cNvSpPr>
              <a:spLocks/>
            </p:cNvSpPr>
            <p:nvPr/>
          </p:nvSpPr>
          <p:spPr bwMode="auto">
            <a:xfrm>
              <a:off x="3072" y="2976"/>
              <a:ext cx="1231" cy="970"/>
            </a:xfrm>
            <a:custGeom>
              <a:avLst/>
              <a:gdLst>
                <a:gd name="T0" fmla="*/ 13 w 1231"/>
                <a:gd name="T1" fmla="*/ 168 h 970"/>
                <a:gd name="T2" fmla="*/ 177 w 1231"/>
                <a:gd name="T3" fmla="*/ 834 h 970"/>
                <a:gd name="T4" fmla="*/ 705 w 1231"/>
                <a:gd name="T5" fmla="*/ 930 h 970"/>
                <a:gd name="T6" fmla="*/ 1185 w 1231"/>
                <a:gd name="T7" fmla="*/ 594 h 970"/>
                <a:gd name="T8" fmla="*/ 984 w 1231"/>
                <a:gd name="T9" fmla="*/ 297 h 970"/>
                <a:gd name="T10" fmla="*/ 657 w 1231"/>
                <a:gd name="T11" fmla="*/ 546 h 970"/>
                <a:gd name="T12" fmla="*/ 426 w 1231"/>
                <a:gd name="T13" fmla="*/ 460 h 970"/>
                <a:gd name="T14" fmla="*/ 609 w 1231"/>
                <a:gd name="T15" fmla="*/ 66 h 970"/>
                <a:gd name="T16" fmla="*/ 417 w 1231"/>
                <a:gd name="T17" fmla="*/ 66 h 970"/>
                <a:gd name="T18" fmla="*/ 254 w 1231"/>
                <a:gd name="T19" fmla="*/ 391 h 970"/>
                <a:gd name="T20" fmla="*/ 13 w 1231"/>
                <a:gd name="T21" fmla="*/ 168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1" h="970">
                  <a:moveTo>
                    <a:pt x="13" y="168"/>
                  </a:moveTo>
                  <a:cubicBezTo>
                    <a:pt x="0" y="242"/>
                    <a:pt x="62" y="707"/>
                    <a:pt x="177" y="834"/>
                  </a:cubicBezTo>
                  <a:cubicBezTo>
                    <a:pt x="292" y="961"/>
                    <a:pt x="537" y="970"/>
                    <a:pt x="705" y="930"/>
                  </a:cubicBezTo>
                  <a:cubicBezTo>
                    <a:pt x="873" y="890"/>
                    <a:pt x="1139" y="699"/>
                    <a:pt x="1185" y="594"/>
                  </a:cubicBezTo>
                  <a:cubicBezTo>
                    <a:pt x="1231" y="489"/>
                    <a:pt x="1072" y="305"/>
                    <a:pt x="984" y="297"/>
                  </a:cubicBezTo>
                  <a:cubicBezTo>
                    <a:pt x="896" y="289"/>
                    <a:pt x="750" y="519"/>
                    <a:pt x="657" y="546"/>
                  </a:cubicBezTo>
                  <a:cubicBezTo>
                    <a:pt x="564" y="573"/>
                    <a:pt x="434" y="540"/>
                    <a:pt x="426" y="460"/>
                  </a:cubicBezTo>
                  <a:cubicBezTo>
                    <a:pt x="418" y="380"/>
                    <a:pt x="611" y="132"/>
                    <a:pt x="609" y="66"/>
                  </a:cubicBezTo>
                  <a:cubicBezTo>
                    <a:pt x="607" y="0"/>
                    <a:pt x="476" y="12"/>
                    <a:pt x="417" y="66"/>
                  </a:cubicBezTo>
                  <a:cubicBezTo>
                    <a:pt x="358" y="120"/>
                    <a:pt x="321" y="374"/>
                    <a:pt x="254" y="391"/>
                  </a:cubicBezTo>
                  <a:cubicBezTo>
                    <a:pt x="187" y="408"/>
                    <a:pt x="26" y="94"/>
                    <a:pt x="13" y="168"/>
                  </a:cubicBez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8" name="Freeform 20"/>
            <p:cNvSpPr>
              <a:spLocks/>
            </p:cNvSpPr>
            <p:nvPr/>
          </p:nvSpPr>
          <p:spPr bwMode="auto">
            <a:xfrm>
              <a:off x="4176" y="3216"/>
              <a:ext cx="680" cy="643"/>
            </a:xfrm>
            <a:custGeom>
              <a:avLst/>
              <a:gdLst>
                <a:gd name="T0" fmla="*/ 112 w 680"/>
                <a:gd name="T1" fmla="*/ 215 h 643"/>
                <a:gd name="T2" fmla="*/ 26 w 680"/>
                <a:gd name="T3" fmla="*/ 10 h 643"/>
                <a:gd name="T4" fmla="*/ 267 w 680"/>
                <a:gd name="T5" fmla="*/ 156 h 643"/>
                <a:gd name="T6" fmla="*/ 662 w 680"/>
                <a:gd name="T7" fmla="*/ 191 h 643"/>
                <a:gd name="T8" fmla="*/ 160 w 680"/>
                <a:gd name="T9" fmla="*/ 599 h 643"/>
                <a:gd name="T10" fmla="*/ 160 w 680"/>
                <a:gd name="T11" fmla="*/ 455 h 643"/>
                <a:gd name="T12" fmla="*/ 304 w 680"/>
                <a:gd name="T13" fmla="*/ 359 h 643"/>
                <a:gd name="T14" fmla="*/ 208 w 680"/>
                <a:gd name="T15" fmla="*/ 311 h 643"/>
                <a:gd name="T16" fmla="*/ 112 w 680"/>
                <a:gd name="T17" fmla="*/ 215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0" h="643">
                  <a:moveTo>
                    <a:pt x="112" y="215"/>
                  </a:moveTo>
                  <a:cubicBezTo>
                    <a:pt x="82" y="165"/>
                    <a:pt x="0" y="20"/>
                    <a:pt x="26" y="10"/>
                  </a:cubicBezTo>
                  <a:cubicBezTo>
                    <a:pt x="52" y="0"/>
                    <a:pt x="161" y="126"/>
                    <a:pt x="267" y="156"/>
                  </a:cubicBezTo>
                  <a:cubicBezTo>
                    <a:pt x="373" y="186"/>
                    <a:pt x="680" y="117"/>
                    <a:pt x="662" y="191"/>
                  </a:cubicBezTo>
                  <a:cubicBezTo>
                    <a:pt x="644" y="265"/>
                    <a:pt x="244" y="555"/>
                    <a:pt x="160" y="599"/>
                  </a:cubicBezTo>
                  <a:cubicBezTo>
                    <a:pt x="76" y="643"/>
                    <a:pt x="136" y="495"/>
                    <a:pt x="160" y="455"/>
                  </a:cubicBezTo>
                  <a:cubicBezTo>
                    <a:pt x="184" y="415"/>
                    <a:pt x="296" y="383"/>
                    <a:pt x="304" y="359"/>
                  </a:cubicBezTo>
                  <a:cubicBezTo>
                    <a:pt x="312" y="335"/>
                    <a:pt x="240" y="335"/>
                    <a:pt x="208" y="311"/>
                  </a:cubicBezTo>
                  <a:cubicBezTo>
                    <a:pt x="176" y="287"/>
                    <a:pt x="144" y="279"/>
                    <a:pt x="112" y="215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29" name="Freeform 21"/>
            <p:cNvSpPr>
              <a:spLocks/>
            </p:cNvSpPr>
            <p:nvPr/>
          </p:nvSpPr>
          <p:spPr bwMode="auto">
            <a:xfrm>
              <a:off x="4800" y="3408"/>
              <a:ext cx="480" cy="520"/>
            </a:xfrm>
            <a:custGeom>
              <a:avLst/>
              <a:gdLst>
                <a:gd name="T0" fmla="*/ 400 w 480"/>
                <a:gd name="T1" fmla="*/ 112 h 520"/>
                <a:gd name="T2" fmla="*/ 400 w 480"/>
                <a:gd name="T3" fmla="*/ 64 h 520"/>
                <a:gd name="T4" fmla="*/ 64 w 480"/>
                <a:gd name="T5" fmla="*/ 64 h 520"/>
                <a:gd name="T6" fmla="*/ 64 w 480"/>
                <a:gd name="T7" fmla="*/ 448 h 520"/>
                <a:gd name="T8" fmla="*/ 448 w 480"/>
                <a:gd name="T9" fmla="*/ 496 h 520"/>
                <a:gd name="T10" fmla="*/ 256 w 480"/>
                <a:gd name="T11" fmla="*/ 400 h 520"/>
                <a:gd name="T12" fmla="*/ 208 w 480"/>
                <a:gd name="T13" fmla="*/ 256 h 520"/>
                <a:gd name="T14" fmla="*/ 400 w 480"/>
                <a:gd name="T15" fmla="*/ 208 h 520"/>
                <a:gd name="T16" fmla="*/ 400 w 480"/>
                <a:gd name="T17" fmla="*/ 112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0" h="520">
                  <a:moveTo>
                    <a:pt x="400" y="112"/>
                  </a:moveTo>
                  <a:cubicBezTo>
                    <a:pt x="400" y="88"/>
                    <a:pt x="456" y="72"/>
                    <a:pt x="400" y="64"/>
                  </a:cubicBezTo>
                  <a:cubicBezTo>
                    <a:pt x="344" y="56"/>
                    <a:pt x="120" y="0"/>
                    <a:pt x="64" y="64"/>
                  </a:cubicBezTo>
                  <a:cubicBezTo>
                    <a:pt x="8" y="128"/>
                    <a:pt x="0" y="376"/>
                    <a:pt x="64" y="448"/>
                  </a:cubicBezTo>
                  <a:cubicBezTo>
                    <a:pt x="128" y="520"/>
                    <a:pt x="416" y="504"/>
                    <a:pt x="448" y="496"/>
                  </a:cubicBezTo>
                  <a:cubicBezTo>
                    <a:pt x="480" y="488"/>
                    <a:pt x="296" y="440"/>
                    <a:pt x="256" y="400"/>
                  </a:cubicBezTo>
                  <a:cubicBezTo>
                    <a:pt x="216" y="360"/>
                    <a:pt x="184" y="288"/>
                    <a:pt x="208" y="256"/>
                  </a:cubicBezTo>
                  <a:cubicBezTo>
                    <a:pt x="232" y="224"/>
                    <a:pt x="368" y="232"/>
                    <a:pt x="400" y="208"/>
                  </a:cubicBezTo>
                  <a:cubicBezTo>
                    <a:pt x="432" y="184"/>
                    <a:pt x="400" y="136"/>
                    <a:pt x="400" y="112"/>
                  </a:cubicBezTo>
                  <a:close/>
                </a:path>
              </a:pathLst>
            </a:cu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30" name="Freeform 22"/>
            <p:cNvSpPr>
              <a:spLocks/>
            </p:cNvSpPr>
            <p:nvPr/>
          </p:nvSpPr>
          <p:spPr bwMode="auto">
            <a:xfrm>
              <a:off x="4320" y="2498"/>
              <a:ext cx="376" cy="408"/>
            </a:xfrm>
            <a:custGeom>
              <a:avLst/>
              <a:gdLst>
                <a:gd name="T0" fmla="*/ 8 w 376"/>
                <a:gd name="T1" fmla="*/ 264 h 408"/>
                <a:gd name="T2" fmla="*/ 200 w 376"/>
                <a:gd name="T3" fmla="*/ 408 h 408"/>
                <a:gd name="T4" fmla="*/ 344 w 376"/>
                <a:gd name="T5" fmla="*/ 264 h 408"/>
                <a:gd name="T6" fmla="*/ 344 w 376"/>
                <a:gd name="T7" fmla="*/ 120 h 408"/>
                <a:gd name="T8" fmla="*/ 152 w 376"/>
                <a:gd name="T9" fmla="*/ 24 h 408"/>
                <a:gd name="T10" fmla="*/ 8 w 376"/>
                <a:gd name="T11" fmla="*/ 264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6" h="408">
                  <a:moveTo>
                    <a:pt x="8" y="264"/>
                  </a:moveTo>
                  <a:cubicBezTo>
                    <a:pt x="16" y="328"/>
                    <a:pt x="144" y="408"/>
                    <a:pt x="200" y="408"/>
                  </a:cubicBezTo>
                  <a:cubicBezTo>
                    <a:pt x="256" y="408"/>
                    <a:pt x="320" y="312"/>
                    <a:pt x="344" y="264"/>
                  </a:cubicBezTo>
                  <a:cubicBezTo>
                    <a:pt x="368" y="216"/>
                    <a:pt x="376" y="160"/>
                    <a:pt x="344" y="120"/>
                  </a:cubicBezTo>
                  <a:cubicBezTo>
                    <a:pt x="312" y="80"/>
                    <a:pt x="208" y="0"/>
                    <a:pt x="152" y="24"/>
                  </a:cubicBezTo>
                  <a:cubicBezTo>
                    <a:pt x="96" y="48"/>
                    <a:pt x="0" y="200"/>
                    <a:pt x="8" y="264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831" name="Rectangle 23"/>
            <p:cNvSpPr>
              <a:spLocks noChangeArrowheads="1"/>
            </p:cNvSpPr>
            <p:nvPr/>
          </p:nvSpPr>
          <p:spPr bwMode="auto">
            <a:xfrm>
              <a:off x="2928" y="2208"/>
              <a:ext cx="2448" cy="18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47832" name="Object 24"/>
          <p:cNvGraphicFramePr>
            <a:graphicFrameLocks noChangeAspect="1"/>
          </p:cNvGraphicFramePr>
          <p:nvPr/>
        </p:nvGraphicFramePr>
        <p:xfrm>
          <a:off x="3346450" y="3683000"/>
          <a:ext cx="2438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8" name="Equation" r:id="rId4" imgW="2438280" imgH="520560" progId="Equation.DSMT4">
                  <p:embed/>
                </p:oleObj>
              </mc:Choice>
              <mc:Fallback>
                <p:oleObj name="Equation" r:id="rId4" imgW="2438280" imgH="5205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3683000"/>
                        <a:ext cx="2438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7835" name="Object 27"/>
          <p:cNvGraphicFramePr>
            <a:graphicFrameLocks noChangeAspect="1"/>
          </p:cNvGraphicFramePr>
          <p:nvPr/>
        </p:nvGraphicFramePr>
        <p:xfrm>
          <a:off x="2971800" y="2590800"/>
          <a:ext cx="318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9" name="Equation" r:id="rId6" imgW="3187440" imgH="419040" progId="Equation.DSMT4">
                  <p:embed/>
                </p:oleObj>
              </mc:Choice>
              <mc:Fallback>
                <p:oleObj name="Equation" r:id="rId6" imgW="3187440" imgH="41904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90800"/>
                        <a:ext cx="318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Geodesic Influence Zone</a:t>
            </a:r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49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048000"/>
          </a:xfrm>
        </p:spPr>
        <p:txBody>
          <a:bodyPr/>
          <a:lstStyle/>
          <a:p>
            <a:r>
              <a:rPr lang="en-US" sz="2000"/>
              <a:t>Let </a:t>
            </a:r>
            <a:r>
              <a:rPr lang="en-US" sz="2000" i="1"/>
              <a:t>Y</a:t>
            </a:r>
            <a:r>
              <a:rPr lang="en-US" sz="2000"/>
              <a:t>, </a:t>
            </a:r>
            <a:r>
              <a:rPr lang="en-US" sz="2000" i="1"/>
              <a:t>Y</a:t>
            </a:r>
            <a:r>
              <a:rPr lang="en-US" sz="2000" baseline="-25000"/>
              <a:t>1</a:t>
            </a:r>
            <a:r>
              <a:rPr lang="en-US" sz="2000"/>
              <a:t>, </a:t>
            </a:r>
            <a:r>
              <a:rPr lang="en-US" sz="2000" i="1"/>
              <a:t>Y</a:t>
            </a:r>
            <a:r>
              <a:rPr lang="en-US" sz="2000" baseline="-25000"/>
              <a:t>2</a:t>
            </a:r>
            <a:r>
              <a:rPr lang="en-US" sz="2000"/>
              <a:t>, ..</a:t>
            </a:r>
            <a:r>
              <a:rPr lang="en-US" sz="2000" i="1"/>
              <a:t>Y</a:t>
            </a:r>
            <a:r>
              <a:rPr lang="en-US" sz="2000" i="1" baseline="-25000"/>
              <a:t>m</a:t>
            </a:r>
            <a:r>
              <a:rPr lang="en-US" sz="2000"/>
              <a:t> denote m marker sets on a bigger set </a:t>
            </a:r>
            <a:r>
              <a:rPr lang="en-US" sz="2000" i="1"/>
              <a:t>X</a:t>
            </a:r>
            <a:r>
              <a:rPr lang="en-US" sz="2000"/>
              <a:t> such that each of </a:t>
            </a:r>
            <a:r>
              <a:rPr lang="en-US" sz="2000" i="1"/>
              <a:t>Y</a:t>
            </a:r>
            <a:r>
              <a:rPr lang="en-US" sz="2000"/>
              <a:t> and </a:t>
            </a:r>
            <a:r>
              <a:rPr lang="en-US" sz="2000" i="1"/>
              <a:t>Y</a:t>
            </a:r>
            <a:r>
              <a:rPr lang="en-US" sz="2000" i="1" baseline="-25000"/>
              <a:t>i</a:t>
            </a:r>
            <a:r>
              <a:rPr lang="en-US" sz="2000"/>
              <a:t>s is a subset of </a:t>
            </a:r>
            <a:r>
              <a:rPr lang="en-US" sz="2000" i="1"/>
              <a:t>X</a:t>
            </a:r>
            <a:r>
              <a:rPr lang="en-US" sz="2000"/>
              <a:t>.</a:t>
            </a:r>
          </a:p>
        </p:txBody>
      </p:sp>
      <p:sp>
        <p:nvSpPr>
          <p:cNvPr id="249862" name="Freeform 6"/>
          <p:cNvSpPr>
            <a:spLocks/>
          </p:cNvSpPr>
          <p:nvPr/>
        </p:nvSpPr>
        <p:spPr bwMode="auto">
          <a:xfrm>
            <a:off x="1928813" y="3665538"/>
            <a:ext cx="1501775" cy="765175"/>
          </a:xfrm>
          <a:custGeom>
            <a:avLst/>
            <a:gdLst>
              <a:gd name="T0" fmla="*/ 440 w 720"/>
              <a:gd name="T1" fmla="*/ 8 h 416"/>
              <a:gd name="T2" fmla="*/ 8 w 720"/>
              <a:gd name="T3" fmla="*/ 200 h 416"/>
              <a:gd name="T4" fmla="*/ 392 w 720"/>
              <a:gd name="T5" fmla="*/ 392 h 416"/>
              <a:gd name="T6" fmla="*/ 680 w 720"/>
              <a:gd name="T7" fmla="*/ 344 h 416"/>
              <a:gd name="T8" fmla="*/ 632 w 720"/>
              <a:gd name="T9" fmla="*/ 152 h 416"/>
              <a:gd name="T10" fmla="*/ 440 w 720"/>
              <a:gd name="T11" fmla="*/ 8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20" h="416">
                <a:moveTo>
                  <a:pt x="440" y="8"/>
                </a:moveTo>
                <a:cubicBezTo>
                  <a:pt x="336" y="16"/>
                  <a:pt x="16" y="136"/>
                  <a:pt x="8" y="200"/>
                </a:cubicBezTo>
                <a:cubicBezTo>
                  <a:pt x="0" y="264"/>
                  <a:pt x="280" y="368"/>
                  <a:pt x="392" y="392"/>
                </a:cubicBezTo>
                <a:cubicBezTo>
                  <a:pt x="504" y="416"/>
                  <a:pt x="640" y="384"/>
                  <a:pt x="680" y="344"/>
                </a:cubicBezTo>
                <a:cubicBezTo>
                  <a:pt x="720" y="304"/>
                  <a:pt x="672" y="208"/>
                  <a:pt x="632" y="152"/>
                </a:cubicBezTo>
                <a:cubicBezTo>
                  <a:pt x="592" y="96"/>
                  <a:pt x="544" y="0"/>
                  <a:pt x="440" y="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3" name="Freeform 7"/>
          <p:cNvSpPr>
            <a:spLocks/>
          </p:cNvSpPr>
          <p:nvPr/>
        </p:nvSpPr>
        <p:spPr bwMode="auto">
          <a:xfrm>
            <a:off x="3430588" y="3400425"/>
            <a:ext cx="760412" cy="1603375"/>
          </a:xfrm>
          <a:custGeom>
            <a:avLst/>
            <a:gdLst>
              <a:gd name="T0" fmla="*/ 74 w 365"/>
              <a:gd name="T1" fmla="*/ 709 h 872"/>
              <a:gd name="T2" fmla="*/ 93 w 365"/>
              <a:gd name="T3" fmla="*/ 856 h 872"/>
              <a:gd name="T4" fmla="*/ 266 w 365"/>
              <a:gd name="T5" fmla="*/ 805 h 872"/>
              <a:gd name="T6" fmla="*/ 362 w 365"/>
              <a:gd name="T7" fmla="*/ 517 h 872"/>
              <a:gd name="T8" fmla="*/ 248 w 365"/>
              <a:gd name="T9" fmla="*/ 48 h 872"/>
              <a:gd name="T10" fmla="*/ 7 w 365"/>
              <a:gd name="T11" fmla="*/ 228 h 872"/>
              <a:gd name="T12" fmla="*/ 205 w 365"/>
              <a:gd name="T13" fmla="*/ 443 h 872"/>
              <a:gd name="T14" fmla="*/ 74 w 365"/>
              <a:gd name="T15" fmla="*/ 709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872">
                <a:moveTo>
                  <a:pt x="74" y="709"/>
                </a:moveTo>
                <a:cubicBezTo>
                  <a:pt x="55" y="778"/>
                  <a:pt x="61" y="840"/>
                  <a:pt x="93" y="856"/>
                </a:cubicBezTo>
                <a:cubicBezTo>
                  <a:pt x="125" y="872"/>
                  <a:pt x="221" y="861"/>
                  <a:pt x="266" y="805"/>
                </a:cubicBezTo>
                <a:cubicBezTo>
                  <a:pt x="311" y="749"/>
                  <a:pt x="365" y="643"/>
                  <a:pt x="362" y="517"/>
                </a:cubicBezTo>
                <a:cubicBezTo>
                  <a:pt x="359" y="391"/>
                  <a:pt x="307" y="96"/>
                  <a:pt x="248" y="48"/>
                </a:cubicBezTo>
                <a:cubicBezTo>
                  <a:pt x="189" y="0"/>
                  <a:pt x="14" y="162"/>
                  <a:pt x="7" y="228"/>
                </a:cubicBezTo>
                <a:cubicBezTo>
                  <a:pt x="0" y="294"/>
                  <a:pt x="194" y="363"/>
                  <a:pt x="205" y="443"/>
                </a:cubicBezTo>
                <a:cubicBezTo>
                  <a:pt x="216" y="523"/>
                  <a:pt x="101" y="654"/>
                  <a:pt x="74" y="709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4" name="Freeform 8"/>
          <p:cNvSpPr>
            <a:spLocks/>
          </p:cNvSpPr>
          <p:nvPr/>
        </p:nvSpPr>
        <p:spPr bwMode="auto">
          <a:xfrm>
            <a:off x="4343400" y="3124200"/>
            <a:ext cx="2452688" cy="1946275"/>
          </a:xfrm>
          <a:custGeom>
            <a:avLst/>
            <a:gdLst>
              <a:gd name="T0" fmla="*/ 415 w 1176"/>
              <a:gd name="T1" fmla="*/ 40 h 1059"/>
              <a:gd name="T2" fmla="*/ 48 w 1176"/>
              <a:gd name="T3" fmla="*/ 338 h 1059"/>
              <a:gd name="T4" fmla="*/ 144 w 1176"/>
              <a:gd name="T5" fmla="*/ 866 h 1059"/>
              <a:gd name="T6" fmla="*/ 912 w 1176"/>
              <a:gd name="T7" fmla="*/ 1010 h 1059"/>
              <a:gd name="T8" fmla="*/ 1163 w 1176"/>
              <a:gd name="T9" fmla="*/ 573 h 1059"/>
              <a:gd name="T10" fmla="*/ 836 w 1176"/>
              <a:gd name="T11" fmla="*/ 496 h 1059"/>
              <a:gd name="T12" fmla="*/ 672 w 1176"/>
              <a:gd name="T13" fmla="*/ 386 h 1059"/>
              <a:gd name="T14" fmla="*/ 768 w 1176"/>
              <a:gd name="T15" fmla="*/ 98 h 1059"/>
              <a:gd name="T16" fmla="*/ 415 w 1176"/>
              <a:gd name="T17" fmla="*/ 40 h 10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6" h="1059">
                <a:moveTo>
                  <a:pt x="415" y="40"/>
                </a:moveTo>
                <a:cubicBezTo>
                  <a:pt x="295" y="80"/>
                  <a:pt x="93" y="200"/>
                  <a:pt x="48" y="338"/>
                </a:cubicBezTo>
                <a:cubicBezTo>
                  <a:pt x="3" y="476"/>
                  <a:pt x="0" y="754"/>
                  <a:pt x="144" y="866"/>
                </a:cubicBezTo>
                <a:cubicBezTo>
                  <a:pt x="288" y="978"/>
                  <a:pt x="742" y="1059"/>
                  <a:pt x="912" y="1010"/>
                </a:cubicBezTo>
                <a:cubicBezTo>
                  <a:pt x="1082" y="961"/>
                  <a:pt x="1176" y="659"/>
                  <a:pt x="1163" y="573"/>
                </a:cubicBezTo>
                <a:cubicBezTo>
                  <a:pt x="1150" y="487"/>
                  <a:pt x="918" y="527"/>
                  <a:pt x="836" y="496"/>
                </a:cubicBezTo>
                <a:cubicBezTo>
                  <a:pt x="754" y="465"/>
                  <a:pt x="683" y="452"/>
                  <a:pt x="672" y="386"/>
                </a:cubicBezTo>
                <a:cubicBezTo>
                  <a:pt x="661" y="320"/>
                  <a:pt x="811" y="156"/>
                  <a:pt x="768" y="98"/>
                </a:cubicBezTo>
                <a:cubicBezTo>
                  <a:pt x="725" y="40"/>
                  <a:pt x="535" y="0"/>
                  <a:pt x="415" y="40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5" name="Freeform 9"/>
          <p:cNvSpPr>
            <a:spLocks/>
          </p:cNvSpPr>
          <p:nvPr/>
        </p:nvSpPr>
        <p:spPr bwMode="auto">
          <a:xfrm>
            <a:off x="2128838" y="4459288"/>
            <a:ext cx="2566987" cy="1782762"/>
          </a:xfrm>
          <a:custGeom>
            <a:avLst/>
            <a:gdLst>
              <a:gd name="T0" fmla="*/ 13 w 1231"/>
              <a:gd name="T1" fmla="*/ 168 h 970"/>
              <a:gd name="T2" fmla="*/ 177 w 1231"/>
              <a:gd name="T3" fmla="*/ 834 h 970"/>
              <a:gd name="T4" fmla="*/ 705 w 1231"/>
              <a:gd name="T5" fmla="*/ 930 h 970"/>
              <a:gd name="T6" fmla="*/ 1185 w 1231"/>
              <a:gd name="T7" fmla="*/ 594 h 970"/>
              <a:gd name="T8" fmla="*/ 984 w 1231"/>
              <a:gd name="T9" fmla="*/ 297 h 970"/>
              <a:gd name="T10" fmla="*/ 657 w 1231"/>
              <a:gd name="T11" fmla="*/ 546 h 970"/>
              <a:gd name="T12" fmla="*/ 426 w 1231"/>
              <a:gd name="T13" fmla="*/ 460 h 970"/>
              <a:gd name="T14" fmla="*/ 609 w 1231"/>
              <a:gd name="T15" fmla="*/ 66 h 970"/>
              <a:gd name="T16" fmla="*/ 417 w 1231"/>
              <a:gd name="T17" fmla="*/ 66 h 970"/>
              <a:gd name="T18" fmla="*/ 254 w 1231"/>
              <a:gd name="T19" fmla="*/ 391 h 970"/>
              <a:gd name="T20" fmla="*/ 13 w 1231"/>
              <a:gd name="T21" fmla="*/ 168 h 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31" h="970">
                <a:moveTo>
                  <a:pt x="13" y="168"/>
                </a:moveTo>
                <a:cubicBezTo>
                  <a:pt x="0" y="242"/>
                  <a:pt x="62" y="707"/>
                  <a:pt x="177" y="834"/>
                </a:cubicBezTo>
                <a:cubicBezTo>
                  <a:pt x="292" y="961"/>
                  <a:pt x="537" y="970"/>
                  <a:pt x="705" y="930"/>
                </a:cubicBezTo>
                <a:cubicBezTo>
                  <a:pt x="873" y="890"/>
                  <a:pt x="1139" y="699"/>
                  <a:pt x="1185" y="594"/>
                </a:cubicBezTo>
                <a:cubicBezTo>
                  <a:pt x="1231" y="489"/>
                  <a:pt x="1072" y="305"/>
                  <a:pt x="984" y="297"/>
                </a:cubicBezTo>
                <a:cubicBezTo>
                  <a:pt x="896" y="289"/>
                  <a:pt x="750" y="519"/>
                  <a:pt x="657" y="546"/>
                </a:cubicBezTo>
                <a:cubicBezTo>
                  <a:pt x="564" y="573"/>
                  <a:pt x="434" y="540"/>
                  <a:pt x="426" y="460"/>
                </a:cubicBezTo>
                <a:cubicBezTo>
                  <a:pt x="418" y="380"/>
                  <a:pt x="611" y="132"/>
                  <a:pt x="609" y="66"/>
                </a:cubicBezTo>
                <a:cubicBezTo>
                  <a:pt x="607" y="0"/>
                  <a:pt x="476" y="12"/>
                  <a:pt x="417" y="66"/>
                </a:cubicBezTo>
                <a:cubicBezTo>
                  <a:pt x="358" y="120"/>
                  <a:pt x="321" y="374"/>
                  <a:pt x="254" y="391"/>
                </a:cubicBezTo>
                <a:cubicBezTo>
                  <a:pt x="187" y="408"/>
                  <a:pt x="26" y="94"/>
                  <a:pt x="13" y="168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6" name="Freeform 10"/>
          <p:cNvSpPr>
            <a:spLocks/>
          </p:cNvSpPr>
          <p:nvPr/>
        </p:nvSpPr>
        <p:spPr bwMode="auto">
          <a:xfrm>
            <a:off x="4432300" y="4900613"/>
            <a:ext cx="1417638" cy="1182687"/>
          </a:xfrm>
          <a:custGeom>
            <a:avLst/>
            <a:gdLst>
              <a:gd name="T0" fmla="*/ 112 w 680"/>
              <a:gd name="T1" fmla="*/ 215 h 643"/>
              <a:gd name="T2" fmla="*/ 26 w 680"/>
              <a:gd name="T3" fmla="*/ 10 h 643"/>
              <a:gd name="T4" fmla="*/ 267 w 680"/>
              <a:gd name="T5" fmla="*/ 156 h 643"/>
              <a:gd name="T6" fmla="*/ 662 w 680"/>
              <a:gd name="T7" fmla="*/ 191 h 643"/>
              <a:gd name="T8" fmla="*/ 160 w 680"/>
              <a:gd name="T9" fmla="*/ 599 h 643"/>
              <a:gd name="T10" fmla="*/ 160 w 680"/>
              <a:gd name="T11" fmla="*/ 455 h 643"/>
              <a:gd name="T12" fmla="*/ 304 w 680"/>
              <a:gd name="T13" fmla="*/ 359 h 643"/>
              <a:gd name="T14" fmla="*/ 208 w 680"/>
              <a:gd name="T15" fmla="*/ 311 h 643"/>
              <a:gd name="T16" fmla="*/ 112 w 680"/>
              <a:gd name="T17" fmla="*/ 215 h 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80" h="643">
                <a:moveTo>
                  <a:pt x="112" y="215"/>
                </a:moveTo>
                <a:cubicBezTo>
                  <a:pt x="82" y="165"/>
                  <a:pt x="0" y="20"/>
                  <a:pt x="26" y="10"/>
                </a:cubicBezTo>
                <a:cubicBezTo>
                  <a:pt x="52" y="0"/>
                  <a:pt x="161" y="126"/>
                  <a:pt x="267" y="156"/>
                </a:cubicBezTo>
                <a:cubicBezTo>
                  <a:pt x="373" y="186"/>
                  <a:pt x="680" y="117"/>
                  <a:pt x="662" y="191"/>
                </a:cubicBezTo>
                <a:cubicBezTo>
                  <a:pt x="644" y="265"/>
                  <a:pt x="244" y="555"/>
                  <a:pt x="160" y="599"/>
                </a:cubicBezTo>
                <a:cubicBezTo>
                  <a:pt x="76" y="643"/>
                  <a:pt x="136" y="495"/>
                  <a:pt x="160" y="455"/>
                </a:cubicBezTo>
                <a:cubicBezTo>
                  <a:pt x="184" y="415"/>
                  <a:pt x="296" y="383"/>
                  <a:pt x="304" y="359"/>
                </a:cubicBezTo>
                <a:cubicBezTo>
                  <a:pt x="312" y="335"/>
                  <a:pt x="240" y="335"/>
                  <a:pt x="208" y="311"/>
                </a:cubicBezTo>
                <a:cubicBezTo>
                  <a:pt x="176" y="287"/>
                  <a:pt x="144" y="279"/>
                  <a:pt x="112" y="215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7" name="Freeform 11"/>
          <p:cNvSpPr>
            <a:spLocks/>
          </p:cNvSpPr>
          <p:nvPr/>
        </p:nvSpPr>
        <p:spPr bwMode="auto">
          <a:xfrm>
            <a:off x="5732463" y="5253038"/>
            <a:ext cx="1001712" cy="957262"/>
          </a:xfrm>
          <a:custGeom>
            <a:avLst/>
            <a:gdLst>
              <a:gd name="T0" fmla="*/ 400 w 480"/>
              <a:gd name="T1" fmla="*/ 112 h 520"/>
              <a:gd name="T2" fmla="*/ 400 w 480"/>
              <a:gd name="T3" fmla="*/ 64 h 520"/>
              <a:gd name="T4" fmla="*/ 64 w 480"/>
              <a:gd name="T5" fmla="*/ 64 h 520"/>
              <a:gd name="T6" fmla="*/ 64 w 480"/>
              <a:gd name="T7" fmla="*/ 448 h 520"/>
              <a:gd name="T8" fmla="*/ 448 w 480"/>
              <a:gd name="T9" fmla="*/ 496 h 520"/>
              <a:gd name="T10" fmla="*/ 256 w 480"/>
              <a:gd name="T11" fmla="*/ 400 h 520"/>
              <a:gd name="T12" fmla="*/ 208 w 480"/>
              <a:gd name="T13" fmla="*/ 256 h 520"/>
              <a:gd name="T14" fmla="*/ 400 w 480"/>
              <a:gd name="T15" fmla="*/ 208 h 520"/>
              <a:gd name="T16" fmla="*/ 400 w 480"/>
              <a:gd name="T17" fmla="*/ 112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0" h="520">
                <a:moveTo>
                  <a:pt x="400" y="112"/>
                </a:moveTo>
                <a:cubicBezTo>
                  <a:pt x="400" y="88"/>
                  <a:pt x="456" y="72"/>
                  <a:pt x="400" y="64"/>
                </a:cubicBezTo>
                <a:cubicBezTo>
                  <a:pt x="344" y="56"/>
                  <a:pt x="120" y="0"/>
                  <a:pt x="64" y="64"/>
                </a:cubicBezTo>
                <a:cubicBezTo>
                  <a:pt x="8" y="128"/>
                  <a:pt x="0" y="376"/>
                  <a:pt x="64" y="448"/>
                </a:cubicBezTo>
                <a:cubicBezTo>
                  <a:pt x="128" y="520"/>
                  <a:pt x="416" y="504"/>
                  <a:pt x="448" y="496"/>
                </a:cubicBezTo>
                <a:cubicBezTo>
                  <a:pt x="480" y="488"/>
                  <a:pt x="296" y="440"/>
                  <a:pt x="256" y="400"/>
                </a:cubicBezTo>
                <a:cubicBezTo>
                  <a:pt x="216" y="360"/>
                  <a:pt x="184" y="288"/>
                  <a:pt x="208" y="256"/>
                </a:cubicBezTo>
                <a:cubicBezTo>
                  <a:pt x="232" y="224"/>
                  <a:pt x="368" y="232"/>
                  <a:pt x="400" y="208"/>
                </a:cubicBezTo>
                <a:cubicBezTo>
                  <a:pt x="432" y="184"/>
                  <a:pt x="400" y="136"/>
                  <a:pt x="400" y="112"/>
                </a:cubicBez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8" name="Freeform 12"/>
          <p:cNvSpPr>
            <a:spLocks/>
          </p:cNvSpPr>
          <p:nvPr/>
        </p:nvSpPr>
        <p:spPr bwMode="auto">
          <a:xfrm>
            <a:off x="4732338" y="3581400"/>
            <a:ext cx="784225" cy="749300"/>
          </a:xfrm>
          <a:custGeom>
            <a:avLst/>
            <a:gdLst>
              <a:gd name="T0" fmla="*/ 8 w 376"/>
              <a:gd name="T1" fmla="*/ 264 h 408"/>
              <a:gd name="T2" fmla="*/ 200 w 376"/>
              <a:gd name="T3" fmla="*/ 408 h 408"/>
              <a:gd name="T4" fmla="*/ 344 w 376"/>
              <a:gd name="T5" fmla="*/ 264 h 408"/>
              <a:gd name="T6" fmla="*/ 344 w 376"/>
              <a:gd name="T7" fmla="*/ 120 h 408"/>
              <a:gd name="T8" fmla="*/ 152 w 376"/>
              <a:gd name="T9" fmla="*/ 24 h 408"/>
              <a:gd name="T10" fmla="*/ 8 w 376"/>
              <a:gd name="T11" fmla="*/ 264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76" h="408">
                <a:moveTo>
                  <a:pt x="8" y="264"/>
                </a:moveTo>
                <a:cubicBezTo>
                  <a:pt x="16" y="328"/>
                  <a:pt x="144" y="408"/>
                  <a:pt x="200" y="408"/>
                </a:cubicBezTo>
                <a:cubicBezTo>
                  <a:pt x="256" y="408"/>
                  <a:pt x="320" y="312"/>
                  <a:pt x="344" y="264"/>
                </a:cubicBezTo>
                <a:cubicBezTo>
                  <a:pt x="368" y="216"/>
                  <a:pt x="376" y="160"/>
                  <a:pt x="344" y="120"/>
                </a:cubicBezTo>
                <a:cubicBezTo>
                  <a:pt x="312" y="80"/>
                  <a:pt x="208" y="0"/>
                  <a:pt x="152" y="24"/>
                </a:cubicBezTo>
                <a:cubicBezTo>
                  <a:pt x="96" y="48"/>
                  <a:pt x="0" y="200"/>
                  <a:pt x="8" y="264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69" name="Rectangle 13"/>
          <p:cNvSpPr>
            <a:spLocks noChangeArrowheads="1"/>
          </p:cNvSpPr>
          <p:nvPr/>
        </p:nvSpPr>
        <p:spPr bwMode="auto">
          <a:xfrm>
            <a:off x="1828800" y="3048000"/>
            <a:ext cx="5105400" cy="3352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0" name="Freeform 14"/>
          <p:cNvSpPr>
            <a:spLocks/>
          </p:cNvSpPr>
          <p:nvPr/>
        </p:nvSpPr>
        <p:spPr bwMode="auto">
          <a:xfrm>
            <a:off x="2514600" y="5562600"/>
            <a:ext cx="258763" cy="258763"/>
          </a:xfrm>
          <a:custGeom>
            <a:avLst/>
            <a:gdLst>
              <a:gd name="T0" fmla="*/ 45 w 163"/>
              <a:gd name="T1" fmla="*/ 154 h 163"/>
              <a:gd name="T2" fmla="*/ 16 w 163"/>
              <a:gd name="T3" fmla="*/ 65 h 163"/>
              <a:gd name="T4" fmla="*/ 142 w 163"/>
              <a:gd name="T5" fmla="*/ 9 h 163"/>
              <a:gd name="T6" fmla="*/ 142 w 163"/>
              <a:gd name="T7" fmla="*/ 121 h 163"/>
              <a:gd name="T8" fmla="*/ 45 w 163"/>
              <a:gd name="T9" fmla="*/ 154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3" h="163">
                <a:moveTo>
                  <a:pt x="45" y="154"/>
                </a:moveTo>
                <a:cubicBezTo>
                  <a:pt x="24" y="145"/>
                  <a:pt x="0" y="89"/>
                  <a:pt x="16" y="65"/>
                </a:cubicBezTo>
                <a:cubicBezTo>
                  <a:pt x="58" y="28"/>
                  <a:pt x="121" y="0"/>
                  <a:pt x="142" y="9"/>
                </a:cubicBezTo>
                <a:cubicBezTo>
                  <a:pt x="163" y="19"/>
                  <a:pt x="158" y="97"/>
                  <a:pt x="142" y="121"/>
                </a:cubicBezTo>
                <a:cubicBezTo>
                  <a:pt x="126" y="145"/>
                  <a:pt x="66" y="163"/>
                  <a:pt x="45" y="154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71" name="Freeform 15"/>
          <p:cNvSpPr>
            <a:spLocks/>
          </p:cNvSpPr>
          <p:nvPr/>
        </p:nvSpPr>
        <p:spPr bwMode="auto">
          <a:xfrm>
            <a:off x="6146800" y="4543425"/>
            <a:ext cx="188913" cy="209550"/>
          </a:xfrm>
          <a:custGeom>
            <a:avLst/>
            <a:gdLst>
              <a:gd name="T0" fmla="*/ 118 w 119"/>
              <a:gd name="T1" fmla="*/ 58 h 132"/>
              <a:gd name="T2" fmla="*/ 55 w 119"/>
              <a:gd name="T3" fmla="*/ 3 h 132"/>
              <a:gd name="T4" fmla="*/ 4 w 119"/>
              <a:gd name="T5" fmla="*/ 78 h 132"/>
              <a:gd name="T6" fmla="*/ 82 w 119"/>
              <a:gd name="T7" fmla="*/ 129 h 132"/>
              <a:gd name="T8" fmla="*/ 118 w 119"/>
              <a:gd name="T9" fmla="*/ 58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" h="132">
                <a:moveTo>
                  <a:pt x="118" y="58"/>
                </a:moveTo>
                <a:cubicBezTo>
                  <a:pt x="119" y="46"/>
                  <a:pt x="74" y="0"/>
                  <a:pt x="55" y="3"/>
                </a:cubicBezTo>
                <a:cubicBezTo>
                  <a:pt x="36" y="6"/>
                  <a:pt x="0" y="57"/>
                  <a:pt x="4" y="78"/>
                </a:cubicBezTo>
                <a:cubicBezTo>
                  <a:pt x="8" y="99"/>
                  <a:pt x="63" y="132"/>
                  <a:pt x="82" y="129"/>
                </a:cubicBezTo>
                <a:cubicBezTo>
                  <a:pt x="101" y="126"/>
                  <a:pt x="111" y="73"/>
                  <a:pt x="118" y="5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72" name="Freeform 16"/>
          <p:cNvSpPr>
            <a:spLocks/>
          </p:cNvSpPr>
          <p:nvPr/>
        </p:nvSpPr>
        <p:spPr bwMode="auto">
          <a:xfrm>
            <a:off x="2595563" y="3865563"/>
            <a:ext cx="263525" cy="255587"/>
          </a:xfrm>
          <a:custGeom>
            <a:avLst/>
            <a:gdLst>
              <a:gd name="T0" fmla="*/ 16 w 126"/>
              <a:gd name="T1" fmla="*/ 35 h 139"/>
              <a:gd name="T2" fmla="*/ 16 w 126"/>
              <a:gd name="T3" fmla="*/ 131 h 139"/>
              <a:gd name="T4" fmla="*/ 112 w 126"/>
              <a:gd name="T5" fmla="*/ 83 h 139"/>
              <a:gd name="T6" fmla="*/ 101 w 126"/>
              <a:gd name="T7" fmla="*/ 8 h 139"/>
              <a:gd name="T8" fmla="*/ 16 w 126"/>
              <a:gd name="T9" fmla="*/ 3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39">
                <a:moveTo>
                  <a:pt x="16" y="35"/>
                </a:moveTo>
                <a:cubicBezTo>
                  <a:pt x="8" y="59"/>
                  <a:pt x="0" y="123"/>
                  <a:pt x="16" y="131"/>
                </a:cubicBezTo>
                <a:cubicBezTo>
                  <a:pt x="32" y="139"/>
                  <a:pt x="98" y="103"/>
                  <a:pt x="112" y="83"/>
                </a:cubicBezTo>
                <a:cubicBezTo>
                  <a:pt x="126" y="63"/>
                  <a:pt x="117" y="16"/>
                  <a:pt x="101" y="8"/>
                </a:cubicBezTo>
                <a:cubicBezTo>
                  <a:pt x="85" y="0"/>
                  <a:pt x="34" y="30"/>
                  <a:pt x="16" y="35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49883" name="Object 27"/>
          <p:cNvGraphicFramePr>
            <a:graphicFrameLocks noChangeAspect="1"/>
          </p:cNvGraphicFramePr>
          <p:nvPr/>
        </p:nvGraphicFramePr>
        <p:xfrm>
          <a:off x="685800" y="2286000"/>
          <a:ext cx="80010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6" name="Equation" r:id="rId4" imgW="8001000" imgH="520560" progId="Equation.DSMT4">
                  <p:embed/>
                </p:oleObj>
              </mc:Choice>
              <mc:Fallback>
                <p:oleObj name="Equation" r:id="rId4" imgW="8001000" imgH="52056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0"/>
                        <a:ext cx="80010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84" name="Freeform 28"/>
          <p:cNvSpPr>
            <a:spLocks/>
          </p:cNvSpPr>
          <p:nvPr/>
        </p:nvSpPr>
        <p:spPr bwMode="auto">
          <a:xfrm>
            <a:off x="2819400" y="5105400"/>
            <a:ext cx="95250" cy="109538"/>
          </a:xfrm>
          <a:custGeom>
            <a:avLst/>
            <a:gdLst>
              <a:gd name="T0" fmla="*/ 1 w 60"/>
              <a:gd name="T1" fmla="*/ 32 h 69"/>
              <a:gd name="T2" fmla="*/ 49 w 60"/>
              <a:gd name="T3" fmla="*/ 5 h 69"/>
              <a:gd name="T4" fmla="*/ 43 w 60"/>
              <a:gd name="T5" fmla="*/ 65 h 69"/>
              <a:gd name="T6" fmla="*/ 1 w 60"/>
              <a:gd name="T7" fmla="*/ 3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69">
                <a:moveTo>
                  <a:pt x="1" y="32"/>
                </a:moveTo>
                <a:cubicBezTo>
                  <a:pt x="2" y="22"/>
                  <a:pt x="42" y="0"/>
                  <a:pt x="49" y="5"/>
                </a:cubicBezTo>
                <a:cubicBezTo>
                  <a:pt x="60" y="8"/>
                  <a:pt x="51" y="61"/>
                  <a:pt x="43" y="65"/>
                </a:cubicBezTo>
                <a:cubicBezTo>
                  <a:pt x="35" y="69"/>
                  <a:pt x="0" y="42"/>
                  <a:pt x="1" y="3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5" name="Freeform 29"/>
          <p:cNvSpPr>
            <a:spLocks/>
          </p:cNvSpPr>
          <p:nvPr/>
        </p:nvSpPr>
        <p:spPr bwMode="auto">
          <a:xfrm>
            <a:off x="2306638" y="5146675"/>
            <a:ext cx="115887" cy="161925"/>
          </a:xfrm>
          <a:custGeom>
            <a:avLst/>
            <a:gdLst>
              <a:gd name="T0" fmla="*/ 2 w 73"/>
              <a:gd name="T1" fmla="*/ 52 h 102"/>
              <a:gd name="T2" fmla="*/ 53 w 73"/>
              <a:gd name="T3" fmla="*/ 7 h 102"/>
              <a:gd name="T4" fmla="*/ 65 w 73"/>
              <a:gd name="T5" fmla="*/ 95 h 102"/>
              <a:gd name="T6" fmla="*/ 2 w 73"/>
              <a:gd name="T7" fmla="*/ 5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102">
                <a:moveTo>
                  <a:pt x="2" y="52"/>
                </a:moveTo>
                <a:cubicBezTo>
                  <a:pt x="0" y="37"/>
                  <a:pt x="43" y="0"/>
                  <a:pt x="53" y="7"/>
                </a:cubicBezTo>
                <a:cubicBezTo>
                  <a:pt x="67" y="14"/>
                  <a:pt x="73" y="88"/>
                  <a:pt x="65" y="95"/>
                </a:cubicBezTo>
                <a:cubicBezTo>
                  <a:pt x="57" y="102"/>
                  <a:pt x="4" y="67"/>
                  <a:pt x="2" y="52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6" name="Freeform 30"/>
          <p:cNvSpPr>
            <a:spLocks/>
          </p:cNvSpPr>
          <p:nvPr/>
        </p:nvSpPr>
        <p:spPr bwMode="auto">
          <a:xfrm>
            <a:off x="5284788" y="3313113"/>
            <a:ext cx="393700" cy="255587"/>
          </a:xfrm>
          <a:custGeom>
            <a:avLst/>
            <a:gdLst>
              <a:gd name="T0" fmla="*/ 246 w 248"/>
              <a:gd name="T1" fmla="*/ 108 h 161"/>
              <a:gd name="T2" fmla="*/ 183 w 248"/>
              <a:gd name="T3" fmla="*/ 53 h 161"/>
              <a:gd name="T4" fmla="*/ 13 w 248"/>
              <a:gd name="T5" fmla="*/ 16 h 161"/>
              <a:gd name="T6" fmla="*/ 106 w 248"/>
              <a:gd name="T7" fmla="*/ 148 h 161"/>
              <a:gd name="T8" fmla="*/ 115 w 248"/>
              <a:gd name="T9" fmla="*/ 91 h 161"/>
              <a:gd name="T10" fmla="*/ 246 w 248"/>
              <a:gd name="T11" fmla="*/ 10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8" h="161">
                <a:moveTo>
                  <a:pt x="246" y="108"/>
                </a:moveTo>
                <a:cubicBezTo>
                  <a:pt x="248" y="94"/>
                  <a:pt x="222" y="68"/>
                  <a:pt x="183" y="53"/>
                </a:cubicBezTo>
                <a:cubicBezTo>
                  <a:pt x="144" y="38"/>
                  <a:pt x="26" y="0"/>
                  <a:pt x="13" y="16"/>
                </a:cubicBezTo>
                <a:cubicBezTo>
                  <a:pt x="0" y="32"/>
                  <a:pt x="89" y="135"/>
                  <a:pt x="106" y="148"/>
                </a:cubicBezTo>
                <a:cubicBezTo>
                  <a:pt x="123" y="161"/>
                  <a:pt x="92" y="98"/>
                  <a:pt x="115" y="91"/>
                </a:cubicBezTo>
                <a:cubicBezTo>
                  <a:pt x="138" y="84"/>
                  <a:pt x="219" y="105"/>
                  <a:pt x="246" y="108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87" name="Freeform 31"/>
          <p:cNvSpPr>
            <a:spLocks/>
          </p:cNvSpPr>
          <p:nvPr/>
        </p:nvSpPr>
        <p:spPr bwMode="auto">
          <a:xfrm>
            <a:off x="4495800" y="4038600"/>
            <a:ext cx="168275" cy="142875"/>
          </a:xfrm>
          <a:custGeom>
            <a:avLst/>
            <a:gdLst>
              <a:gd name="T0" fmla="*/ 75 w 106"/>
              <a:gd name="T1" fmla="*/ 59 h 90"/>
              <a:gd name="T2" fmla="*/ 12 w 106"/>
              <a:gd name="T3" fmla="*/ 4 h 90"/>
              <a:gd name="T4" fmla="*/ 10 w 106"/>
              <a:gd name="T5" fmla="*/ 81 h 90"/>
              <a:gd name="T6" fmla="*/ 75 w 106"/>
              <a:gd name="T7" fmla="*/ 5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90">
                <a:moveTo>
                  <a:pt x="75" y="59"/>
                </a:moveTo>
                <a:cubicBezTo>
                  <a:pt x="106" y="22"/>
                  <a:pt x="23" y="0"/>
                  <a:pt x="12" y="4"/>
                </a:cubicBezTo>
                <a:cubicBezTo>
                  <a:pt x="1" y="8"/>
                  <a:pt x="0" y="72"/>
                  <a:pt x="10" y="81"/>
                </a:cubicBezTo>
                <a:cubicBezTo>
                  <a:pt x="20" y="90"/>
                  <a:pt x="62" y="64"/>
                  <a:pt x="75" y="59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0" name="Freeform 34"/>
          <p:cNvSpPr>
            <a:spLocks/>
          </p:cNvSpPr>
          <p:nvPr/>
        </p:nvSpPr>
        <p:spPr bwMode="auto">
          <a:xfrm>
            <a:off x="2286000" y="5181600"/>
            <a:ext cx="406400" cy="381000"/>
          </a:xfrm>
          <a:custGeom>
            <a:avLst/>
            <a:gdLst>
              <a:gd name="T0" fmla="*/ 240 w 256"/>
              <a:gd name="T1" fmla="*/ 0 h 240"/>
              <a:gd name="T2" fmla="*/ 240 w 256"/>
              <a:gd name="T3" fmla="*/ 96 h 240"/>
              <a:gd name="T4" fmla="*/ 144 w 256"/>
              <a:gd name="T5" fmla="*/ 144 h 240"/>
              <a:gd name="T6" fmla="*/ 0 w 256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6" h="240">
                <a:moveTo>
                  <a:pt x="240" y="0"/>
                </a:moveTo>
                <a:cubicBezTo>
                  <a:pt x="240" y="16"/>
                  <a:pt x="256" y="72"/>
                  <a:pt x="240" y="96"/>
                </a:cubicBezTo>
                <a:cubicBezTo>
                  <a:pt x="224" y="120"/>
                  <a:pt x="184" y="120"/>
                  <a:pt x="144" y="144"/>
                </a:cubicBezTo>
                <a:cubicBezTo>
                  <a:pt x="104" y="168"/>
                  <a:pt x="52" y="212"/>
                  <a:pt x="0" y="24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1" name="Freeform 35"/>
          <p:cNvSpPr>
            <a:spLocks/>
          </p:cNvSpPr>
          <p:nvPr/>
        </p:nvSpPr>
        <p:spPr bwMode="auto">
          <a:xfrm>
            <a:off x="2667000" y="5334000"/>
            <a:ext cx="438150" cy="88900"/>
          </a:xfrm>
          <a:custGeom>
            <a:avLst/>
            <a:gdLst>
              <a:gd name="T0" fmla="*/ 0 w 276"/>
              <a:gd name="T1" fmla="*/ 0 h 56"/>
              <a:gd name="T2" fmla="*/ 124 w 276"/>
              <a:gd name="T3" fmla="*/ 44 h 56"/>
              <a:gd name="T4" fmla="*/ 276 w 276"/>
              <a:gd name="T5" fmla="*/ 5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6" h="56">
                <a:moveTo>
                  <a:pt x="0" y="0"/>
                </a:moveTo>
                <a:cubicBezTo>
                  <a:pt x="21" y="7"/>
                  <a:pt x="78" y="35"/>
                  <a:pt x="124" y="44"/>
                </a:cubicBezTo>
                <a:cubicBezTo>
                  <a:pt x="170" y="53"/>
                  <a:pt x="244" y="54"/>
                  <a:pt x="276" y="5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2" name="Freeform 36"/>
          <p:cNvSpPr>
            <a:spLocks/>
          </p:cNvSpPr>
          <p:nvPr/>
        </p:nvSpPr>
        <p:spPr bwMode="auto">
          <a:xfrm>
            <a:off x="5448300" y="3930650"/>
            <a:ext cx="374650" cy="149225"/>
          </a:xfrm>
          <a:custGeom>
            <a:avLst/>
            <a:gdLst>
              <a:gd name="T0" fmla="*/ 0 w 236"/>
              <a:gd name="T1" fmla="*/ 84 h 94"/>
              <a:gd name="T2" fmla="*/ 132 w 236"/>
              <a:gd name="T3" fmla="*/ 80 h 94"/>
              <a:gd name="T4" fmla="*/ 236 w 236"/>
              <a:gd name="T5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6" h="94">
                <a:moveTo>
                  <a:pt x="0" y="84"/>
                </a:moveTo>
                <a:cubicBezTo>
                  <a:pt x="22" y="84"/>
                  <a:pt x="93" y="94"/>
                  <a:pt x="132" y="80"/>
                </a:cubicBezTo>
                <a:cubicBezTo>
                  <a:pt x="171" y="66"/>
                  <a:pt x="214" y="17"/>
                  <a:pt x="236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3" name="Freeform 37"/>
          <p:cNvSpPr>
            <a:spLocks/>
          </p:cNvSpPr>
          <p:nvPr/>
        </p:nvSpPr>
        <p:spPr bwMode="auto">
          <a:xfrm>
            <a:off x="5232400" y="4324350"/>
            <a:ext cx="26988" cy="596900"/>
          </a:xfrm>
          <a:custGeom>
            <a:avLst/>
            <a:gdLst>
              <a:gd name="T0" fmla="*/ 4 w 17"/>
              <a:gd name="T1" fmla="*/ 0 h 376"/>
              <a:gd name="T2" fmla="*/ 16 w 17"/>
              <a:gd name="T3" fmla="*/ 208 h 376"/>
              <a:gd name="T4" fmla="*/ 0 w 17"/>
              <a:gd name="T5" fmla="*/ 376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" h="376">
                <a:moveTo>
                  <a:pt x="4" y="0"/>
                </a:moveTo>
                <a:cubicBezTo>
                  <a:pt x="6" y="35"/>
                  <a:pt x="17" y="145"/>
                  <a:pt x="16" y="208"/>
                </a:cubicBezTo>
                <a:cubicBezTo>
                  <a:pt x="15" y="271"/>
                  <a:pt x="3" y="341"/>
                  <a:pt x="0" y="37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894" name="Freeform 38"/>
          <p:cNvSpPr>
            <a:spLocks/>
          </p:cNvSpPr>
          <p:nvPr/>
        </p:nvSpPr>
        <p:spPr bwMode="auto">
          <a:xfrm>
            <a:off x="4724400" y="3429000"/>
            <a:ext cx="228600" cy="260350"/>
          </a:xfrm>
          <a:custGeom>
            <a:avLst/>
            <a:gdLst>
              <a:gd name="T0" fmla="*/ 0 w 144"/>
              <a:gd name="T1" fmla="*/ 0 h 164"/>
              <a:gd name="T2" fmla="*/ 68 w 144"/>
              <a:gd name="T3" fmla="*/ 72 h 164"/>
              <a:gd name="T4" fmla="*/ 144 w 144"/>
              <a:gd name="T5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64">
                <a:moveTo>
                  <a:pt x="0" y="0"/>
                </a:moveTo>
                <a:cubicBezTo>
                  <a:pt x="11" y="12"/>
                  <a:pt x="44" y="45"/>
                  <a:pt x="68" y="72"/>
                </a:cubicBezTo>
                <a:cubicBezTo>
                  <a:pt x="92" y="99"/>
                  <a:pt x="128" y="145"/>
                  <a:pt x="144" y="16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4724400"/>
          </a:xfrm>
        </p:spPr>
        <p:txBody>
          <a:bodyPr/>
          <a:lstStyle/>
          <a:p>
            <a:r>
              <a:rPr lang="en-US" sz="2000"/>
              <a:t>This requires the extension of geodesy to gray-scale images. </a:t>
            </a:r>
          </a:p>
          <a:p>
            <a:r>
              <a:rPr lang="en-US" sz="2000"/>
              <a:t>Any increasing transformation defined for binary images can be extended to gray-level images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A gray level image </a:t>
            </a:r>
            <a:r>
              <a:rPr lang="en-US" sz="2000" i="1"/>
              <a:t>I</a:t>
            </a:r>
            <a:r>
              <a:rPr lang="en-US" sz="2000"/>
              <a:t> is viewed as a stack of binary images obtained by successive thresholding – this process is called </a:t>
            </a:r>
            <a:r>
              <a:rPr lang="en-US" sz="2000" b="1" u="sng"/>
              <a:t>threshold decomposition</a:t>
            </a:r>
          </a:p>
          <a:p>
            <a:endParaRPr lang="en-US" sz="2000"/>
          </a:p>
          <a:p>
            <a:endParaRPr lang="en-US" sz="2000"/>
          </a:p>
          <a:p>
            <a:r>
              <a:rPr lang="en-US" sz="2000" b="1" u="sng"/>
              <a:t>Threshold decomposition principle</a:t>
            </a:r>
          </a:p>
        </p:txBody>
      </p:sp>
      <p:graphicFrame>
        <p:nvGraphicFramePr>
          <p:cNvPr id="251920" name="Object 16"/>
          <p:cNvGraphicFramePr>
            <a:graphicFrameLocks noChangeAspect="1"/>
          </p:cNvGraphicFramePr>
          <p:nvPr/>
        </p:nvGraphicFramePr>
        <p:xfrm>
          <a:off x="2095500" y="2343150"/>
          <a:ext cx="518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5" name="Equation" r:id="rId4" imgW="5181480" imgH="406080" progId="Equation.DSMT4">
                  <p:embed/>
                </p:oleObj>
              </mc:Choice>
              <mc:Fallback>
                <p:oleObj name="Equation" r:id="rId4" imgW="5181480" imgH="4060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2343150"/>
                        <a:ext cx="5181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30" name="Object 26"/>
          <p:cNvGraphicFramePr>
            <a:graphicFrameLocks noChangeAspect="1"/>
          </p:cNvGraphicFramePr>
          <p:nvPr/>
        </p:nvGraphicFramePr>
        <p:xfrm>
          <a:off x="2000250" y="3822700"/>
          <a:ext cx="483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6" name="Equation" r:id="rId6" imgW="4838400" imgH="380880" progId="Equation.DSMT4">
                  <p:embed/>
                </p:oleObj>
              </mc:Choice>
              <mc:Fallback>
                <p:oleObj name="Equation" r:id="rId6" imgW="4838400" imgH="3808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822700"/>
                        <a:ext cx="48387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31" name="Object 27"/>
          <p:cNvGraphicFramePr>
            <a:graphicFrameLocks noChangeAspect="1"/>
          </p:cNvGraphicFramePr>
          <p:nvPr/>
        </p:nvGraphicFramePr>
        <p:xfrm>
          <a:off x="990600" y="5105400"/>
          <a:ext cx="679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37" name="Equation" r:id="rId8" imgW="6794280" imgH="380880" progId="Equation.DSMT4">
                  <p:embed/>
                </p:oleObj>
              </mc:Choice>
              <mc:Fallback>
                <p:oleObj name="Equation" r:id="rId8" imgW="6794280" imgH="380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6794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4724400"/>
          </a:xfrm>
        </p:spPr>
        <p:txBody>
          <a:bodyPr/>
          <a:lstStyle/>
          <a:p>
            <a:r>
              <a:rPr lang="en-US" sz="2000"/>
              <a:t>Returning to the reconstruction transformation, binary geodesic reconstruction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>
                <a:cs typeface="Times New Roman" pitchFamily="18" charset="0"/>
              </a:rPr>
              <a:t> </a:t>
            </a:r>
            <a:r>
              <a:rPr lang="en-US" sz="2000"/>
              <a:t>is an increasing transformation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Gray-scale reconstruction: Let </a:t>
            </a:r>
            <a:r>
              <a:rPr lang="en-US" sz="2000" i="1"/>
              <a:t>J</a:t>
            </a:r>
            <a:r>
              <a:rPr lang="en-US" sz="2000"/>
              <a:t>, </a:t>
            </a:r>
            <a:r>
              <a:rPr lang="en-US" sz="2000" i="1"/>
              <a:t>I</a:t>
            </a:r>
            <a:r>
              <a:rPr lang="en-US" sz="2000"/>
              <a:t> be two gray-scale images both over the domain </a:t>
            </a:r>
            <a:r>
              <a:rPr lang="en-US" sz="2000" i="1"/>
              <a:t>D</a:t>
            </a:r>
            <a:r>
              <a:rPr lang="en-US" sz="2000"/>
              <a:t> such that </a:t>
            </a:r>
            <a:r>
              <a:rPr lang="en-US" sz="2000" i="1"/>
              <a:t>J </a:t>
            </a:r>
            <a:r>
              <a:rPr lang="en-US" sz="2000">
                <a:sym typeface="Symbol" pitchFamily="18" charset="2"/>
              </a:rPr>
              <a:t> </a:t>
            </a:r>
            <a:r>
              <a:rPr lang="en-US" sz="2000" i="1">
                <a:sym typeface="Symbol" pitchFamily="18" charset="2"/>
              </a:rPr>
              <a:t>I</a:t>
            </a:r>
            <a:r>
              <a:rPr lang="en-US" sz="2000">
                <a:sym typeface="Symbol" pitchFamily="18" charset="2"/>
              </a:rPr>
              <a:t>, the gray-scale reconstruction </a:t>
            </a:r>
            <a:r>
              <a:rPr lang="en-US" sz="2000" i="1">
                <a:cs typeface="Times New Roman" pitchFamily="18" charset="0"/>
              </a:rPr>
              <a:t>ρ</a:t>
            </a:r>
            <a:r>
              <a:rPr lang="en-US" sz="2000" i="1" baseline="-25000">
                <a:cs typeface="Times New Roman" pitchFamily="18" charset="0"/>
              </a:rPr>
              <a:t>I</a:t>
            </a:r>
            <a:r>
              <a:rPr lang="en-US" sz="2000">
                <a:cs typeface="Times New Roman" pitchFamily="18" charset="0"/>
              </a:rPr>
              <a:t>(</a:t>
            </a:r>
            <a:r>
              <a:rPr lang="en-US" sz="2000" i="1">
                <a:cs typeface="Times New Roman" pitchFamily="18" charset="0"/>
              </a:rPr>
              <a:t>J</a:t>
            </a:r>
            <a:r>
              <a:rPr lang="en-US" sz="2000">
                <a:cs typeface="Times New Roman" pitchFamily="18" charset="0"/>
              </a:rPr>
              <a:t>) of the image </a:t>
            </a:r>
            <a:r>
              <a:rPr lang="en-US" sz="2000" i="1">
                <a:cs typeface="Times New Roman" pitchFamily="18" charset="0"/>
              </a:rPr>
              <a:t>I</a:t>
            </a:r>
            <a:r>
              <a:rPr lang="en-US" sz="2000">
                <a:cs typeface="Times New Roman" pitchFamily="18" charset="0"/>
              </a:rPr>
              <a:t> from </a:t>
            </a:r>
            <a:r>
              <a:rPr lang="en-US" sz="2000" i="1">
                <a:cs typeface="Times New Roman" pitchFamily="18" charset="0"/>
              </a:rPr>
              <a:t>J</a:t>
            </a:r>
            <a:r>
              <a:rPr lang="en-US" sz="2000">
                <a:cs typeface="Times New Roman" pitchFamily="18" charset="0"/>
              </a:rPr>
              <a:t> is defined as </a:t>
            </a:r>
            <a:endParaRPr lang="en-US" sz="2000" i="1">
              <a:cs typeface="Times New Roman" pitchFamily="18" charset="0"/>
            </a:endParaRPr>
          </a:p>
        </p:txBody>
      </p:sp>
      <p:graphicFrame>
        <p:nvGraphicFramePr>
          <p:cNvPr id="253957" name="Object 5"/>
          <p:cNvGraphicFramePr>
            <a:graphicFrameLocks noChangeAspect="1"/>
          </p:cNvGraphicFramePr>
          <p:nvPr/>
        </p:nvGraphicFramePr>
        <p:xfrm>
          <a:off x="1143000" y="2286000"/>
          <a:ext cx="669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2" name="Equation" r:id="rId4" imgW="6692760" imgH="419040" progId="Equation.DSMT4">
                  <p:embed/>
                </p:oleObj>
              </mc:Choice>
              <mc:Fallback>
                <p:oleObj name="Equation" r:id="rId4" imgW="669276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0"/>
                        <a:ext cx="6692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8" name="Object 6"/>
          <p:cNvGraphicFramePr>
            <a:graphicFrameLocks noChangeAspect="1"/>
          </p:cNvGraphicFramePr>
          <p:nvPr/>
        </p:nvGraphicFramePr>
        <p:xfrm>
          <a:off x="1295400" y="4114800"/>
          <a:ext cx="6451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3" name="Equation" r:id="rId6" imgW="6451560" imgH="419040" progId="Equation.DSMT4">
                  <p:embed/>
                </p:oleObj>
              </mc:Choice>
              <mc:Fallback>
                <p:oleObj name="Equation" r:id="rId6" imgW="645156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6451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Reconstruction to Gray-Scale Images</a:t>
            </a: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685800" y="1066800"/>
            <a:ext cx="7696200" cy="526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sp>
        <p:nvSpPr>
          <p:cNvPr id="256009" name="Line 9"/>
          <p:cNvSpPr>
            <a:spLocks noChangeShapeType="1"/>
          </p:cNvSpPr>
          <p:nvPr/>
        </p:nvSpPr>
        <p:spPr bwMode="auto">
          <a:xfrm>
            <a:off x="152400" y="4572000"/>
            <a:ext cx="8763000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0" name="Freeform 10"/>
          <p:cNvSpPr>
            <a:spLocks/>
          </p:cNvSpPr>
          <p:nvPr/>
        </p:nvSpPr>
        <p:spPr bwMode="auto">
          <a:xfrm>
            <a:off x="4879975" y="2057400"/>
            <a:ext cx="3962400" cy="2209800"/>
          </a:xfrm>
          <a:custGeom>
            <a:avLst/>
            <a:gdLst>
              <a:gd name="T0" fmla="*/ 0 w 3072"/>
              <a:gd name="T1" fmla="*/ 1458 h 1506"/>
              <a:gd name="T2" fmla="*/ 318 w 3072"/>
              <a:gd name="T3" fmla="*/ 1295 h 1506"/>
              <a:gd name="T4" fmla="*/ 619 w 3072"/>
              <a:gd name="T5" fmla="*/ 788 h 1506"/>
              <a:gd name="T6" fmla="*/ 765 w 3072"/>
              <a:gd name="T7" fmla="*/ 633 h 1506"/>
              <a:gd name="T8" fmla="*/ 816 w 3072"/>
              <a:gd name="T9" fmla="*/ 402 h 1506"/>
              <a:gd name="T10" fmla="*/ 954 w 3072"/>
              <a:gd name="T11" fmla="*/ 49 h 1506"/>
              <a:gd name="T12" fmla="*/ 1057 w 3072"/>
              <a:gd name="T13" fmla="*/ 694 h 1506"/>
              <a:gd name="T14" fmla="*/ 1238 w 3072"/>
              <a:gd name="T15" fmla="*/ 1089 h 1506"/>
              <a:gd name="T16" fmla="*/ 1307 w 3072"/>
              <a:gd name="T17" fmla="*/ 805 h 1506"/>
              <a:gd name="T18" fmla="*/ 1384 w 3072"/>
              <a:gd name="T19" fmla="*/ 694 h 1506"/>
              <a:gd name="T20" fmla="*/ 1440 w 3072"/>
              <a:gd name="T21" fmla="*/ 450 h 1506"/>
              <a:gd name="T22" fmla="*/ 1608 w 3072"/>
              <a:gd name="T23" fmla="*/ 651 h 1506"/>
              <a:gd name="T24" fmla="*/ 1824 w 3072"/>
              <a:gd name="T25" fmla="*/ 738 h 1506"/>
              <a:gd name="T26" fmla="*/ 1968 w 3072"/>
              <a:gd name="T27" fmla="*/ 258 h 1506"/>
              <a:gd name="T28" fmla="*/ 2063 w 3072"/>
              <a:gd name="T29" fmla="*/ 565 h 1506"/>
              <a:gd name="T30" fmla="*/ 2201 w 3072"/>
              <a:gd name="T31" fmla="*/ 934 h 1506"/>
              <a:gd name="T32" fmla="*/ 2399 w 3072"/>
              <a:gd name="T33" fmla="*/ 1175 h 1506"/>
              <a:gd name="T34" fmla="*/ 2592 w 3072"/>
              <a:gd name="T35" fmla="*/ 1266 h 1506"/>
              <a:gd name="T36" fmla="*/ 2751 w 3072"/>
              <a:gd name="T37" fmla="*/ 1424 h 1506"/>
              <a:gd name="T38" fmla="*/ 2880 w 3072"/>
              <a:gd name="T39" fmla="*/ 1458 h 1506"/>
              <a:gd name="T40" fmla="*/ 3072 w 3072"/>
              <a:gd name="T41" fmla="*/ 1506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072" h="1506">
                <a:moveTo>
                  <a:pt x="0" y="1458"/>
                </a:moveTo>
                <a:cubicBezTo>
                  <a:pt x="53" y="1431"/>
                  <a:pt x="215" y="1407"/>
                  <a:pt x="318" y="1295"/>
                </a:cubicBezTo>
                <a:cubicBezTo>
                  <a:pt x="421" y="1183"/>
                  <a:pt x="545" y="898"/>
                  <a:pt x="619" y="788"/>
                </a:cubicBezTo>
                <a:cubicBezTo>
                  <a:pt x="693" y="678"/>
                  <a:pt x="732" y="697"/>
                  <a:pt x="765" y="633"/>
                </a:cubicBezTo>
                <a:cubicBezTo>
                  <a:pt x="798" y="569"/>
                  <a:pt x="785" y="499"/>
                  <a:pt x="816" y="402"/>
                </a:cubicBezTo>
                <a:cubicBezTo>
                  <a:pt x="847" y="305"/>
                  <a:pt x="914" y="0"/>
                  <a:pt x="954" y="49"/>
                </a:cubicBezTo>
                <a:cubicBezTo>
                  <a:pt x="994" y="98"/>
                  <a:pt x="1010" y="521"/>
                  <a:pt x="1057" y="694"/>
                </a:cubicBezTo>
                <a:cubicBezTo>
                  <a:pt x="1104" y="867"/>
                  <a:pt x="1196" y="1070"/>
                  <a:pt x="1238" y="1089"/>
                </a:cubicBezTo>
                <a:cubicBezTo>
                  <a:pt x="1280" y="1108"/>
                  <a:pt x="1283" y="871"/>
                  <a:pt x="1307" y="805"/>
                </a:cubicBezTo>
                <a:cubicBezTo>
                  <a:pt x="1331" y="739"/>
                  <a:pt x="1362" y="753"/>
                  <a:pt x="1384" y="694"/>
                </a:cubicBezTo>
                <a:cubicBezTo>
                  <a:pt x="1406" y="635"/>
                  <a:pt x="1403" y="457"/>
                  <a:pt x="1440" y="450"/>
                </a:cubicBezTo>
                <a:cubicBezTo>
                  <a:pt x="1477" y="443"/>
                  <a:pt x="1544" y="603"/>
                  <a:pt x="1608" y="651"/>
                </a:cubicBezTo>
                <a:cubicBezTo>
                  <a:pt x="1672" y="699"/>
                  <a:pt x="1764" y="803"/>
                  <a:pt x="1824" y="738"/>
                </a:cubicBezTo>
                <a:cubicBezTo>
                  <a:pt x="1884" y="673"/>
                  <a:pt x="1928" y="287"/>
                  <a:pt x="1968" y="258"/>
                </a:cubicBezTo>
                <a:cubicBezTo>
                  <a:pt x="2008" y="229"/>
                  <a:pt x="2024" y="452"/>
                  <a:pt x="2063" y="565"/>
                </a:cubicBezTo>
                <a:cubicBezTo>
                  <a:pt x="2102" y="678"/>
                  <a:pt x="2145" y="832"/>
                  <a:pt x="2201" y="934"/>
                </a:cubicBezTo>
                <a:cubicBezTo>
                  <a:pt x="2257" y="1036"/>
                  <a:pt x="2334" y="1120"/>
                  <a:pt x="2399" y="1175"/>
                </a:cubicBezTo>
                <a:cubicBezTo>
                  <a:pt x="2464" y="1230"/>
                  <a:pt x="2533" y="1224"/>
                  <a:pt x="2592" y="1266"/>
                </a:cubicBezTo>
                <a:cubicBezTo>
                  <a:pt x="2651" y="1308"/>
                  <a:pt x="2703" y="1392"/>
                  <a:pt x="2751" y="1424"/>
                </a:cubicBezTo>
                <a:cubicBezTo>
                  <a:pt x="2799" y="1456"/>
                  <a:pt x="2827" y="1444"/>
                  <a:pt x="2880" y="1458"/>
                </a:cubicBezTo>
                <a:cubicBezTo>
                  <a:pt x="2933" y="1472"/>
                  <a:pt x="3032" y="1498"/>
                  <a:pt x="3072" y="150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6" name="Freeform 16"/>
          <p:cNvSpPr>
            <a:spLocks/>
          </p:cNvSpPr>
          <p:nvPr/>
        </p:nvSpPr>
        <p:spPr bwMode="auto">
          <a:xfrm>
            <a:off x="688975" y="2057400"/>
            <a:ext cx="3962400" cy="2209800"/>
          </a:xfrm>
          <a:custGeom>
            <a:avLst/>
            <a:gdLst>
              <a:gd name="T0" fmla="*/ 0 w 3072"/>
              <a:gd name="T1" fmla="*/ 1458 h 1506"/>
              <a:gd name="T2" fmla="*/ 318 w 3072"/>
              <a:gd name="T3" fmla="*/ 1295 h 1506"/>
              <a:gd name="T4" fmla="*/ 619 w 3072"/>
              <a:gd name="T5" fmla="*/ 788 h 1506"/>
              <a:gd name="T6" fmla="*/ 765 w 3072"/>
              <a:gd name="T7" fmla="*/ 633 h 1506"/>
              <a:gd name="T8" fmla="*/ 816 w 3072"/>
              <a:gd name="T9" fmla="*/ 402 h 1506"/>
              <a:gd name="T10" fmla="*/ 954 w 3072"/>
              <a:gd name="T11" fmla="*/ 49 h 1506"/>
              <a:gd name="T12" fmla="*/ 1057 w 3072"/>
              <a:gd name="T13" fmla="*/ 694 h 1506"/>
              <a:gd name="T14" fmla="*/ 1238 w 3072"/>
              <a:gd name="T15" fmla="*/ 1089 h 1506"/>
              <a:gd name="T16" fmla="*/ 1307 w 3072"/>
              <a:gd name="T17" fmla="*/ 805 h 1506"/>
              <a:gd name="T18" fmla="*/ 1384 w 3072"/>
              <a:gd name="T19" fmla="*/ 694 h 1506"/>
              <a:gd name="T20" fmla="*/ 1440 w 3072"/>
              <a:gd name="T21" fmla="*/ 450 h 1506"/>
              <a:gd name="T22" fmla="*/ 1608 w 3072"/>
              <a:gd name="T23" fmla="*/ 651 h 1506"/>
              <a:gd name="T24" fmla="*/ 1824 w 3072"/>
              <a:gd name="T25" fmla="*/ 738 h 1506"/>
              <a:gd name="T26" fmla="*/ 1968 w 3072"/>
              <a:gd name="T27" fmla="*/ 258 h 1506"/>
              <a:gd name="T28" fmla="*/ 2063 w 3072"/>
              <a:gd name="T29" fmla="*/ 565 h 1506"/>
              <a:gd name="T30" fmla="*/ 2201 w 3072"/>
              <a:gd name="T31" fmla="*/ 934 h 1506"/>
              <a:gd name="T32" fmla="*/ 2399 w 3072"/>
              <a:gd name="T33" fmla="*/ 1175 h 1506"/>
              <a:gd name="T34" fmla="*/ 2592 w 3072"/>
              <a:gd name="T35" fmla="*/ 1266 h 1506"/>
              <a:gd name="T36" fmla="*/ 2751 w 3072"/>
              <a:gd name="T37" fmla="*/ 1424 h 1506"/>
              <a:gd name="T38" fmla="*/ 2880 w 3072"/>
              <a:gd name="T39" fmla="*/ 1458 h 1506"/>
              <a:gd name="T40" fmla="*/ 3072 w 3072"/>
              <a:gd name="T41" fmla="*/ 1506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072" h="1506">
                <a:moveTo>
                  <a:pt x="0" y="1458"/>
                </a:moveTo>
                <a:cubicBezTo>
                  <a:pt x="53" y="1431"/>
                  <a:pt x="215" y="1407"/>
                  <a:pt x="318" y="1295"/>
                </a:cubicBezTo>
                <a:cubicBezTo>
                  <a:pt x="421" y="1183"/>
                  <a:pt x="545" y="898"/>
                  <a:pt x="619" y="788"/>
                </a:cubicBezTo>
                <a:cubicBezTo>
                  <a:pt x="693" y="678"/>
                  <a:pt x="732" y="697"/>
                  <a:pt x="765" y="633"/>
                </a:cubicBezTo>
                <a:cubicBezTo>
                  <a:pt x="798" y="569"/>
                  <a:pt x="785" y="499"/>
                  <a:pt x="816" y="402"/>
                </a:cubicBezTo>
                <a:cubicBezTo>
                  <a:pt x="847" y="305"/>
                  <a:pt x="914" y="0"/>
                  <a:pt x="954" y="49"/>
                </a:cubicBezTo>
                <a:cubicBezTo>
                  <a:pt x="994" y="98"/>
                  <a:pt x="1010" y="521"/>
                  <a:pt x="1057" y="694"/>
                </a:cubicBezTo>
                <a:cubicBezTo>
                  <a:pt x="1104" y="867"/>
                  <a:pt x="1196" y="1070"/>
                  <a:pt x="1238" y="1089"/>
                </a:cubicBezTo>
                <a:cubicBezTo>
                  <a:pt x="1280" y="1108"/>
                  <a:pt x="1283" y="871"/>
                  <a:pt x="1307" y="805"/>
                </a:cubicBezTo>
                <a:cubicBezTo>
                  <a:pt x="1331" y="739"/>
                  <a:pt x="1362" y="753"/>
                  <a:pt x="1384" y="694"/>
                </a:cubicBezTo>
                <a:cubicBezTo>
                  <a:pt x="1406" y="635"/>
                  <a:pt x="1403" y="457"/>
                  <a:pt x="1440" y="450"/>
                </a:cubicBezTo>
                <a:cubicBezTo>
                  <a:pt x="1477" y="443"/>
                  <a:pt x="1544" y="603"/>
                  <a:pt x="1608" y="651"/>
                </a:cubicBezTo>
                <a:cubicBezTo>
                  <a:pt x="1672" y="699"/>
                  <a:pt x="1764" y="803"/>
                  <a:pt x="1824" y="738"/>
                </a:cubicBezTo>
                <a:cubicBezTo>
                  <a:pt x="1884" y="673"/>
                  <a:pt x="1928" y="287"/>
                  <a:pt x="1968" y="258"/>
                </a:cubicBezTo>
                <a:cubicBezTo>
                  <a:pt x="2008" y="229"/>
                  <a:pt x="2024" y="452"/>
                  <a:pt x="2063" y="565"/>
                </a:cubicBezTo>
                <a:cubicBezTo>
                  <a:pt x="2102" y="678"/>
                  <a:pt x="2145" y="832"/>
                  <a:pt x="2201" y="934"/>
                </a:cubicBezTo>
                <a:cubicBezTo>
                  <a:pt x="2257" y="1036"/>
                  <a:pt x="2334" y="1120"/>
                  <a:pt x="2399" y="1175"/>
                </a:cubicBezTo>
                <a:cubicBezTo>
                  <a:pt x="2464" y="1230"/>
                  <a:pt x="2533" y="1224"/>
                  <a:pt x="2592" y="1266"/>
                </a:cubicBezTo>
                <a:cubicBezTo>
                  <a:pt x="2651" y="1308"/>
                  <a:pt x="2703" y="1392"/>
                  <a:pt x="2751" y="1424"/>
                </a:cubicBezTo>
                <a:cubicBezTo>
                  <a:pt x="2799" y="1456"/>
                  <a:pt x="2827" y="1444"/>
                  <a:pt x="2880" y="1458"/>
                </a:cubicBezTo>
                <a:cubicBezTo>
                  <a:pt x="2933" y="1472"/>
                  <a:pt x="3032" y="1498"/>
                  <a:pt x="3072" y="150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7" name="Freeform 17"/>
          <p:cNvSpPr>
            <a:spLocks/>
          </p:cNvSpPr>
          <p:nvPr/>
        </p:nvSpPr>
        <p:spPr bwMode="auto">
          <a:xfrm>
            <a:off x="685800" y="3000375"/>
            <a:ext cx="3965575" cy="1466850"/>
          </a:xfrm>
          <a:custGeom>
            <a:avLst/>
            <a:gdLst>
              <a:gd name="T0" fmla="*/ 0 w 2498"/>
              <a:gd name="T1" fmla="*/ 905 h 924"/>
              <a:gd name="T2" fmla="*/ 470 w 2498"/>
              <a:gd name="T3" fmla="*/ 675 h 924"/>
              <a:gd name="T4" fmla="*/ 567 w 2498"/>
              <a:gd name="T5" fmla="*/ 261 h 924"/>
              <a:gd name="T6" fmla="*/ 705 w 2498"/>
              <a:gd name="T7" fmla="*/ 106 h 924"/>
              <a:gd name="T8" fmla="*/ 860 w 2498"/>
              <a:gd name="T9" fmla="*/ 390 h 924"/>
              <a:gd name="T10" fmla="*/ 1049 w 2498"/>
              <a:gd name="T11" fmla="*/ 716 h 924"/>
              <a:gd name="T12" fmla="*/ 1406 w 2498"/>
              <a:gd name="T13" fmla="*/ 808 h 924"/>
              <a:gd name="T14" fmla="*/ 1616 w 2498"/>
              <a:gd name="T15" fmla="*/ 18 h 924"/>
              <a:gd name="T16" fmla="*/ 1796 w 2498"/>
              <a:gd name="T17" fmla="*/ 701 h 924"/>
              <a:gd name="T18" fmla="*/ 2030 w 2498"/>
              <a:gd name="T19" fmla="*/ 853 h 924"/>
              <a:gd name="T20" fmla="*/ 2498 w 2498"/>
              <a:gd name="T21" fmla="*/ 897 h 9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98" h="924">
                <a:moveTo>
                  <a:pt x="0" y="905"/>
                </a:moveTo>
                <a:cubicBezTo>
                  <a:pt x="77" y="867"/>
                  <a:pt x="376" y="782"/>
                  <a:pt x="470" y="675"/>
                </a:cubicBezTo>
                <a:cubicBezTo>
                  <a:pt x="564" y="568"/>
                  <a:pt x="528" y="356"/>
                  <a:pt x="567" y="261"/>
                </a:cubicBezTo>
                <a:cubicBezTo>
                  <a:pt x="606" y="166"/>
                  <a:pt x="656" y="84"/>
                  <a:pt x="705" y="106"/>
                </a:cubicBezTo>
                <a:cubicBezTo>
                  <a:pt x="754" y="128"/>
                  <a:pt x="803" y="288"/>
                  <a:pt x="860" y="390"/>
                </a:cubicBezTo>
                <a:cubicBezTo>
                  <a:pt x="917" y="492"/>
                  <a:pt x="958" y="646"/>
                  <a:pt x="1049" y="716"/>
                </a:cubicBezTo>
                <a:cubicBezTo>
                  <a:pt x="1140" y="786"/>
                  <a:pt x="1312" y="924"/>
                  <a:pt x="1406" y="808"/>
                </a:cubicBezTo>
                <a:cubicBezTo>
                  <a:pt x="1500" y="692"/>
                  <a:pt x="1551" y="35"/>
                  <a:pt x="1616" y="18"/>
                </a:cubicBezTo>
                <a:cubicBezTo>
                  <a:pt x="1681" y="0"/>
                  <a:pt x="1728" y="562"/>
                  <a:pt x="1796" y="701"/>
                </a:cubicBezTo>
                <a:cubicBezTo>
                  <a:pt x="1866" y="840"/>
                  <a:pt x="1913" y="820"/>
                  <a:pt x="2030" y="853"/>
                </a:cubicBezTo>
                <a:cubicBezTo>
                  <a:pt x="2147" y="885"/>
                  <a:pt x="2326" y="893"/>
                  <a:pt x="2498" y="897"/>
                </a:cubicBezTo>
              </a:path>
            </a:pathLst>
          </a:cu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18" name="Freeform 18"/>
          <p:cNvSpPr>
            <a:spLocks/>
          </p:cNvSpPr>
          <p:nvPr/>
        </p:nvSpPr>
        <p:spPr bwMode="auto">
          <a:xfrm>
            <a:off x="4881563" y="3028950"/>
            <a:ext cx="3962400" cy="1243013"/>
          </a:xfrm>
          <a:custGeom>
            <a:avLst/>
            <a:gdLst>
              <a:gd name="T0" fmla="*/ 0 w 2496"/>
              <a:gd name="T1" fmla="*/ 738 h 783"/>
              <a:gd name="T2" fmla="*/ 135 w 2496"/>
              <a:gd name="T3" fmla="*/ 687 h 783"/>
              <a:gd name="T4" fmla="*/ 201 w 2496"/>
              <a:gd name="T5" fmla="*/ 642 h 783"/>
              <a:gd name="T6" fmla="*/ 267 w 2496"/>
              <a:gd name="T7" fmla="*/ 570 h 783"/>
              <a:gd name="T8" fmla="*/ 330 w 2496"/>
              <a:gd name="T9" fmla="*/ 465 h 783"/>
              <a:gd name="T10" fmla="*/ 441 w 2496"/>
              <a:gd name="T11" fmla="*/ 234 h 783"/>
              <a:gd name="T12" fmla="*/ 495 w 2496"/>
              <a:gd name="T13" fmla="*/ 132 h 783"/>
              <a:gd name="T14" fmla="*/ 513 w 2496"/>
              <a:gd name="T15" fmla="*/ 87 h 783"/>
              <a:gd name="T16" fmla="*/ 552 w 2496"/>
              <a:gd name="T17" fmla="*/ 54 h 783"/>
              <a:gd name="T18" fmla="*/ 861 w 2496"/>
              <a:gd name="T19" fmla="*/ 54 h 783"/>
              <a:gd name="T20" fmla="*/ 909 w 2496"/>
              <a:gd name="T21" fmla="*/ 207 h 783"/>
              <a:gd name="T22" fmla="*/ 984 w 2496"/>
              <a:gd name="T23" fmla="*/ 372 h 783"/>
              <a:gd name="T24" fmla="*/ 1011 w 2496"/>
              <a:gd name="T25" fmla="*/ 402 h 783"/>
              <a:gd name="T26" fmla="*/ 1025 w 2496"/>
              <a:gd name="T27" fmla="*/ 384 h 783"/>
              <a:gd name="T28" fmla="*/ 1044 w 2496"/>
              <a:gd name="T29" fmla="*/ 228 h 783"/>
              <a:gd name="T30" fmla="*/ 1056 w 2496"/>
              <a:gd name="T31" fmla="*/ 153 h 783"/>
              <a:gd name="T32" fmla="*/ 1077 w 2496"/>
              <a:gd name="T33" fmla="*/ 93 h 783"/>
              <a:gd name="T34" fmla="*/ 1473 w 2496"/>
              <a:gd name="T35" fmla="*/ 90 h 783"/>
              <a:gd name="T36" fmla="*/ 1515 w 2496"/>
              <a:gd name="T37" fmla="*/ 0 h 783"/>
              <a:gd name="T38" fmla="*/ 1703 w 2496"/>
              <a:gd name="T39" fmla="*/ 0 h 783"/>
              <a:gd name="T40" fmla="*/ 1743 w 2496"/>
              <a:gd name="T41" fmla="*/ 148 h 783"/>
              <a:gd name="T42" fmla="*/ 1809 w 2496"/>
              <a:gd name="T43" fmla="*/ 300 h 783"/>
              <a:gd name="T44" fmla="*/ 1917 w 2496"/>
              <a:gd name="T45" fmla="*/ 447 h 783"/>
              <a:gd name="T46" fmla="*/ 1986 w 2496"/>
              <a:gd name="T47" fmla="*/ 504 h 783"/>
              <a:gd name="T48" fmla="*/ 2106 w 2496"/>
              <a:gd name="T49" fmla="*/ 552 h 783"/>
              <a:gd name="T50" fmla="*/ 2232 w 2496"/>
              <a:gd name="T51" fmla="*/ 705 h 783"/>
              <a:gd name="T52" fmla="*/ 2286 w 2496"/>
              <a:gd name="T53" fmla="*/ 726 h 783"/>
              <a:gd name="T54" fmla="*/ 2352 w 2496"/>
              <a:gd name="T55" fmla="*/ 738 h 783"/>
              <a:gd name="T56" fmla="*/ 2496 w 2496"/>
              <a:gd name="T57" fmla="*/ 783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496" h="783">
                <a:moveTo>
                  <a:pt x="0" y="738"/>
                </a:moveTo>
                <a:lnTo>
                  <a:pt x="135" y="687"/>
                </a:lnTo>
                <a:lnTo>
                  <a:pt x="201" y="642"/>
                </a:lnTo>
                <a:lnTo>
                  <a:pt x="267" y="570"/>
                </a:lnTo>
                <a:cubicBezTo>
                  <a:pt x="288" y="541"/>
                  <a:pt x="301" y="521"/>
                  <a:pt x="330" y="465"/>
                </a:cubicBezTo>
                <a:cubicBezTo>
                  <a:pt x="359" y="409"/>
                  <a:pt x="414" y="289"/>
                  <a:pt x="441" y="234"/>
                </a:cubicBezTo>
                <a:lnTo>
                  <a:pt x="495" y="132"/>
                </a:lnTo>
                <a:lnTo>
                  <a:pt x="513" y="87"/>
                </a:lnTo>
                <a:lnTo>
                  <a:pt x="552" y="54"/>
                </a:lnTo>
                <a:lnTo>
                  <a:pt x="861" y="54"/>
                </a:lnTo>
                <a:lnTo>
                  <a:pt x="909" y="207"/>
                </a:lnTo>
                <a:lnTo>
                  <a:pt x="984" y="372"/>
                </a:lnTo>
                <a:lnTo>
                  <a:pt x="1011" y="402"/>
                </a:lnTo>
                <a:lnTo>
                  <a:pt x="1025" y="384"/>
                </a:lnTo>
                <a:lnTo>
                  <a:pt x="1044" y="228"/>
                </a:lnTo>
                <a:lnTo>
                  <a:pt x="1056" y="153"/>
                </a:lnTo>
                <a:lnTo>
                  <a:pt x="1077" y="93"/>
                </a:lnTo>
                <a:lnTo>
                  <a:pt x="1473" y="90"/>
                </a:lnTo>
                <a:lnTo>
                  <a:pt x="1515" y="0"/>
                </a:lnTo>
                <a:lnTo>
                  <a:pt x="1703" y="0"/>
                </a:lnTo>
                <a:lnTo>
                  <a:pt x="1743" y="148"/>
                </a:lnTo>
                <a:lnTo>
                  <a:pt x="1809" y="300"/>
                </a:lnTo>
                <a:lnTo>
                  <a:pt x="1917" y="447"/>
                </a:lnTo>
                <a:lnTo>
                  <a:pt x="1986" y="504"/>
                </a:lnTo>
                <a:lnTo>
                  <a:pt x="2106" y="552"/>
                </a:lnTo>
                <a:lnTo>
                  <a:pt x="2232" y="705"/>
                </a:lnTo>
                <a:lnTo>
                  <a:pt x="2286" y="726"/>
                </a:lnTo>
                <a:lnTo>
                  <a:pt x="2352" y="738"/>
                </a:lnTo>
                <a:lnTo>
                  <a:pt x="2496" y="783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56019" name="Object 19"/>
          <p:cNvGraphicFramePr>
            <a:graphicFrameLocks noChangeAspect="1"/>
          </p:cNvGraphicFramePr>
          <p:nvPr/>
        </p:nvGraphicFramePr>
        <p:xfrm>
          <a:off x="6781800" y="3352800"/>
          <a:ext cx="749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6" name="Equation" r:id="rId4" imgW="749160" imgH="368280" progId="Equation.DSMT4">
                  <p:embed/>
                </p:oleObj>
              </mc:Choice>
              <mc:Fallback>
                <p:oleObj name="Equation" r:id="rId4" imgW="749160" imgH="3682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352800"/>
                        <a:ext cx="749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20" name="AutoShape 20"/>
          <p:cNvSpPr>
            <a:spLocks noChangeArrowheads="1"/>
          </p:cNvSpPr>
          <p:nvPr/>
        </p:nvSpPr>
        <p:spPr bwMode="auto">
          <a:xfrm>
            <a:off x="4267200" y="35052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21" name="Object 21"/>
          <p:cNvGraphicFramePr>
            <a:graphicFrameLocks noChangeAspect="1"/>
          </p:cNvGraphicFramePr>
          <p:nvPr/>
        </p:nvGraphicFramePr>
        <p:xfrm>
          <a:off x="2057400" y="2514600"/>
          <a:ext cx="190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7" name="Equation" r:id="rId6" imgW="190440" imgH="266400" progId="Equation.DSMT4">
                  <p:embed/>
                </p:oleObj>
              </mc:Choice>
              <mc:Fallback>
                <p:oleObj name="Equation" r:id="rId6" imgW="190440" imgH="266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1905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22" name="Object 22"/>
          <p:cNvGraphicFramePr>
            <a:graphicFrameLocks noChangeAspect="1"/>
          </p:cNvGraphicFramePr>
          <p:nvPr/>
        </p:nvGraphicFramePr>
        <p:xfrm>
          <a:off x="2571750" y="3956050"/>
          <a:ext cx="228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8" name="Equation" r:id="rId8" imgW="228600" imgH="279360" progId="Equation.DSMT4">
                  <p:embed/>
                </p:oleObj>
              </mc:Choice>
              <mc:Fallback>
                <p:oleObj name="Equation" r:id="rId8" imgW="228600" imgH="27936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3956050"/>
                        <a:ext cx="228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Principles of Mathematical Morphology</a:t>
            </a: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Compatibility with translation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Translation-dependent operators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Translation-independent operators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Compatibility with scale change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Scale-dependent operators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Scale-independent operators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Local knowledge: For any bounded point set Z</a:t>
            </a:r>
            <a:r>
              <a:rPr lang="en-US" sz="2000" b="0">
                <a:cs typeface="Times New Roman" pitchFamily="18" charset="0"/>
              </a:rPr>
              <a:t>´ in the transformation Ψ(X), there exits a bounded set Z, knowledge of which is sufficient to predict Ψ(X) over </a:t>
            </a:r>
            <a:r>
              <a:rPr lang="en-US" sz="2000" b="0"/>
              <a:t>Z</a:t>
            </a:r>
            <a:r>
              <a:rPr lang="en-US" sz="2000" b="0">
                <a:cs typeface="Times New Roman" pitchFamily="18" charset="0"/>
              </a:rPr>
              <a:t>´.</a:t>
            </a: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Upper semi-continuity: Changes incurred by a morphological operation are incremental in nature, i.e., its effect has an upper bound.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4953000" y="1524000"/>
          <a:ext cx="2616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0" name="Equation" r:id="rId4" imgW="2616120" imgH="380880" progId="Equation.DSMT4">
                  <p:embed/>
                </p:oleObj>
              </mc:Choice>
              <mc:Fallback>
                <p:oleObj name="Equation" r:id="rId4" imgW="261612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24000"/>
                        <a:ext cx="26162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5029200" y="2286000"/>
          <a:ext cx="2197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1" name="Equation" r:id="rId6" imgW="2197080" imgH="380880" progId="Equation.DSMT4">
                  <p:embed/>
                </p:oleObj>
              </mc:Choice>
              <mc:Fallback>
                <p:oleObj name="Equation" r:id="rId6" imgW="2197080" imgH="380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86000"/>
                        <a:ext cx="21971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4591050" y="3124200"/>
          <a:ext cx="2336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2" name="Equation" r:id="rId8" imgW="2336760" imgH="393480" progId="Equation.DSMT4">
                  <p:embed/>
                </p:oleObj>
              </mc:Choice>
              <mc:Fallback>
                <p:oleObj name="Equation" r:id="rId8" imgW="23367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3124200"/>
                        <a:ext cx="2336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3" name="Object 7"/>
          <p:cNvGraphicFramePr>
            <a:graphicFrameLocks noChangeAspect="1"/>
          </p:cNvGraphicFramePr>
          <p:nvPr/>
        </p:nvGraphicFramePr>
        <p:xfrm>
          <a:off x="4679950" y="3849688"/>
          <a:ext cx="2159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3" name="Equation" r:id="rId10" imgW="2158920" imgH="342720" progId="Equation.DSMT4">
                  <p:embed/>
                </p:oleObj>
              </mc:Choice>
              <mc:Fallback>
                <p:oleObj name="Equation" r:id="rId10" imgW="2158920" imgH="342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3849688"/>
                        <a:ext cx="2159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4" name="Object 8"/>
          <p:cNvGraphicFramePr>
            <a:graphicFrameLocks noChangeAspect="1"/>
          </p:cNvGraphicFramePr>
          <p:nvPr/>
        </p:nvGraphicFramePr>
        <p:xfrm>
          <a:off x="2590800" y="5334000"/>
          <a:ext cx="3721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4" name="Equation" r:id="rId12" imgW="3720960" imgH="355320" progId="Equation.DSMT4">
                  <p:embed/>
                </p:oleObj>
              </mc:Choice>
              <mc:Fallback>
                <p:oleObj name="Equation" r:id="rId12" imgW="3720960" imgH="3553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34000"/>
                        <a:ext cx="3721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Dilation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dilation ‘</a:t>
            </a:r>
            <a:r>
              <a:rPr lang="en-US" sz="2000" b="0">
                <a:sym typeface="Symbol" pitchFamily="18" charset="2"/>
              </a:rPr>
              <a:t>’ combines two sets using vector of set elements</a:t>
            </a: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2438400" y="1955800"/>
          <a:ext cx="5003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7" name="Equation" r:id="rId4" imgW="5003640" imgH="406080" progId="Equation.DSMT4">
                  <p:embed/>
                </p:oleObj>
              </mc:Choice>
              <mc:Fallback>
                <p:oleObj name="Equation" r:id="rId4" imgW="500364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55800"/>
                        <a:ext cx="5003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2157413" y="3087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1819275" y="3087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2500313" y="3087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3762375" y="3773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2157413" y="343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1819275" y="3430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2500313" y="343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2157413" y="3773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1819275" y="3773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4" name="Rectangle 14"/>
          <p:cNvSpPr>
            <a:spLocks noChangeArrowheads="1"/>
          </p:cNvSpPr>
          <p:nvPr/>
        </p:nvSpPr>
        <p:spPr bwMode="auto">
          <a:xfrm>
            <a:off x="2500313" y="3773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Rectangle 15"/>
          <p:cNvSpPr>
            <a:spLocks noChangeArrowheads="1"/>
          </p:cNvSpPr>
          <p:nvPr/>
        </p:nvSpPr>
        <p:spPr bwMode="auto">
          <a:xfrm>
            <a:off x="2157413" y="4111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1819275" y="4111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7" name="Rectangle 17"/>
          <p:cNvSpPr>
            <a:spLocks noChangeArrowheads="1"/>
          </p:cNvSpPr>
          <p:nvPr/>
        </p:nvSpPr>
        <p:spPr bwMode="auto">
          <a:xfrm>
            <a:off x="2500313" y="41116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8" name="Rectangle 18"/>
          <p:cNvSpPr>
            <a:spLocks noChangeArrowheads="1"/>
          </p:cNvSpPr>
          <p:nvPr/>
        </p:nvSpPr>
        <p:spPr bwMode="auto">
          <a:xfrm>
            <a:off x="2157413" y="4449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1819275" y="4449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0" name="Rectangle 20"/>
          <p:cNvSpPr>
            <a:spLocks noChangeArrowheads="1"/>
          </p:cNvSpPr>
          <p:nvPr/>
        </p:nvSpPr>
        <p:spPr bwMode="auto">
          <a:xfrm>
            <a:off x="2500313" y="44497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2838450" y="3087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2" name="Rectangle 22"/>
          <p:cNvSpPr>
            <a:spLocks noChangeArrowheads="1"/>
          </p:cNvSpPr>
          <p:nvPr/>
        </p:nvSpPr>
        <p:spPr bwMode="auto">
          <a:xfrm>
            <a:off x="2838450" y="343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2838450" y="3773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4" name="Rectangle 24"/>
          <p:cNvSpPr>
            <a:spLocks noChangeArrowheads="1"/>
          </p:cNvSpPr>
          <p:nvPr/>
        </p:nvSpPr>
        <p:spPr bwMode="auto">
          <a:xfrm>
            <a:off x="2838450" y="4111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5" name="Rectangle 25"/>
          <p:cNvSpPr>
            <a:spLocks noChangeArrowheads="1"/>
          </p:cNvSpPr>
          <p:nvPr/>
        </p:nvSpPr>
        <p:spPr bwMode="auto">
          <a:xfrm>
            <a:off x="2838450" y="4449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6" name="Oval 26"/>
          <p:cNvSpPr>
            <a:spLocks noChangeArrowheads="1"/>
          </p:cNvSpPr>
          <p:nvPr/>
        </p:nvSpPr>
        <p:spPr bwMode="auto">
          <a:xfrm>
            <a:off x="1881188" y="4506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7" name="Rectangle 27"/>
          <p:cNvSpPr>
            <a:spLocks noChangeArrowheads="1"/>
          </p:cNvSpPr>
          <p:nvPr/>
        </p:nvSpPr>
        <p:spPr bwMode="auto">
          <a:xfrm>
            <a:off x="4114800" y="3773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8" name="Oval 28"/>
          <p:cNvSpPr>
            <a:spLocks noChangeArrowheads="1"/>
          </p:cNvSpPr>
          <p:nvPr/>
        </p:nvSpPr>
        <p:spPr bwMode="auto">
          <a:xfrm>
            <a:off x="3824288" y="38496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8269" name="Object 29"/>
          <p:cNvGraphicFramePr>
            <a:graphicFrameLocks noChangeAspect="1"/>
          </p:cNvGraphicFramePr>
          <p:nvPr/>
        </p:nvGraphicFramePr>
        <p:xfrm>
          <a:off x="3290888" y="37877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8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37877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70" name="Object 30"/>
          <p:cNvGraphicFramePr>
            <a:graphicFrameLocks noChangeAspect="1"/>
          </p:cNvGraphicFramePr>
          <p:nvPr/>
        </p:nvGraphicFramePr>
        <p:xfrm>
          <a:off x="4679950" y="38449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99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38449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5357813" y="30876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2" name="Rectangle 32"/>
          <p:cNvSpPr>
            <a:spLocks noChangeArrowheads="1"/>
          </p:cNvSpPr>
          <p:nvPr/>
        </p:nvSpPr>
        <p:spPr bwMode="auto">
          <a:xfrm>
            <a:off x="5019675" y="30876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3" name="Rectangle 33"/>
          <p:cNvSpPr>
            <a:spLocks noChangeArrowheads="1"/>
          </p:cNvSpPr>
          <p:nvPr/>
        </p:nvSpPr>
        <p:spPr bwMode="auto">
          <a:xfrm>
            <a:off x="5700713" y="30876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4" name="Rectangle 34"/>
          <p:cNvSpPr>
            <a:spLocks noChangeArrowheads="1"/>
          </p:cNvSpPr>
          <p:nvPr/>
        </p:nvSpPr>
        <p:spPr bwMode="auto">
          <a:xfrm>
            <a:off x="5357813" y="34305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5" name="Rectangle 35"/>
          <p:cNvSpPr>
            <a:spLocks noChangeArrowheads="1"/>
          </p:cNvSpPr>
          <p:nvPr/>
        </p:nvSpPr>
        <p:spPr bwMode="auto">
          <a:xfrm>
            <a:off x="5019675" y="3430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6" name="Rectangle 36"/>
          <p:cNvSpPr>
            <a:spLocks noChangeArrowheads="1"/>
          </p:cNvSpPr>
          <p:nvPr/>
        </p:nvSpPr>
        <p:spPr bwMode="auto">
          <a:xfrm>
            <a:off x="5700713" y="3430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7" name="Rectangle 37"/>
          <p:cNvSpPr>
            <a:spLocks noChangeArrowheads="1"/>
          </p:cNvSpPr>
          <p:nvPr/>
        </p:nvSpPr>
        <p:spPr bwMode="auto">
          <a:xfrm>
            <a:off x="5357813" y="3773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8" name="Rectangle 38"/>
          <p:cNvSpPr>
            <a:spLocks noChangeArrowheads="1"/>
          </p:cNvSpPr>
          <p:nvPr/>
        </p:nvSpPr>
        <p:spPr bwMode="auto">
          <a:xfrm>
            <a:off x="5019675" y="37734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9" name="Rectangle 39"/>
          <p:cNvSpPr>
            <a:spLocks noChangeArrowheads="1"/>
          </p:cNvSpPr>
          <p:nvPr/>
        </p:nvSpPr>
        <p:spPr bwMode="auto">
          <a:xfrm>
            <a:off x="5700713" y="3773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0" name="Rectangle 40"/>
          <p:cNvSpPr>
            <a:spLocks noChangeArrowheads="1"/>
          </p:cNvSpPr>
          <p:nvPr/>
        </p:nvSpPr>
        <p:spPr bwMode="auto">
          <a:xfrm>
            <a:off x="5357813" y="4111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1" name="Rectangle 41"/>
          <p:cNvSpPr>
            <a:spLocks noChangeArrowheads="1"/>
          </p:cNvSpPr>
          <p:nvPr/>
        </p:nvSpPr>
        <p:spPr bwMode="auto">
          <a:xfrm>
            <a:off x="5019675" y="4111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2" name="Rectangle 42"/>
          <p:cNvSpPr>
            <a:spLocks noChangeArrowheads="1"/>
          </p:cNvSpPr>
          <p:nvPr/>
        </p:nvSpPr>
        <p:spPr bwMode="auto">
          <a:xfrm>
            <a:off x="5700713" y="4111625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3" name="Rectangle 43"/>
          <p:cNvSpPr>
            <a:spLocks noChangeArrowheads="1"/>
          </p:cNvSpPr>
          <p:nvPr/>
        </p:nvSpPr>
        <p:spPr bwMode="auto">
          <a:xfrm>
            <a:off x="5357813" y="4449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4" name="Rectangle 44"/>
          <p:cNvSpPr>
            <a:spLocks noChangeArrowheads="1"/>
          </p:cNvSpPr>
          <p:nvPr/>
        </p:nvSpPr>
        <p:spPr bwMode="auto">
          <a:xfrm>
            <a:off x="5019675" y="44497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5" name="Rectangle 45"/>
          <p:cNvSpPr>
            <a:spLocks noChangeArrowheads="1"/>
          </p:cNvSpPr>
          <p:nvPr/>
        </p:nvSpPr>
        <p:spPr bwMode="auto">
          <a:xfrm>
            <a:off x="5700713" y="44497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6" name="Rectangle 46"/>
          <p:cNvSpPr>
            <a:spLocks noChangeArrowheads="1"/>
          </p:cNvSpPr>
          <p:nvPr/>
        </p:nvSpPr>
        <p:spPr bwMode="auto">
          <a:xfrm>
            <a:off x="6038850" y="30876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7" name="Rectangle 47"/>
          <p:cNvSpPr>
            <a:spLocks noChangeArrowheads="1"/>
          </p:cNvSpPr>
          <p:nvPr/>
        </p:nvSpPr>
        <p:spPr bwMode="auto">
          <a:xfrm>
            <a:off x="6038850" y="3430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8" name="Rectangle 48"/>
          <p:cNvSpPr>
            <a:spLocks noChangeArrowheads="1"/>
          </p:cNvSpPr>
          <p:nvPr/>
        </p:nvSpPr>
        <p:spPr bwMode="auto">
          <a:xfrm>
            <a:off x="6038850" y="3773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89" name="Rectangle 49"/>
          <p:cNvSpPr>
            <a:spLocks noChangeArrowheads="1"/>
          </p:cNvSpPr>
          <p:nvPr/>
        </p:nvSpPr>
        <p:spPr bwMode="auto">
          <a:xfrm>
            <a:off x="6038850" y="41116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90" name="Rectangle 50"/>
          <p:cNvSpPr>
            <a:spLocks noChangeArrowheads="1"/>
          </p:cNvSpPr>
          <p:nvPr/>
        </p:nvSpPr>
        <p:spPr bwMode="auto">
          <a:xfrm>
            <a:off x="6038850" y="44497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91" name="Oval 51"/>
          <p:cNvSpPr>
            <a:spLocks noChangeArrowheads="1"/>
          </p:cNvSpPr>
          <p:nvPr/>
        </p:nvSpPr>
        <p:spPr bwMode="auto">
          <a:xfrm>
            <a:off x="5081588" y="45069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8292" name="Object 52"/>
          <p:cNvGraphicFramePr>
            <a:graphicFrameLocks noChangeAspect="1"/>
          </p:cNvGraphicFramePr>
          <p:nvPr/>
        </p:nvGraphicFramePr>
        <p:xfrm>
          <a:off x="2895600" y="5257800"/>
          <a:ext cx="3619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00" name="Equation" r:id="rId10" imgW="3619440" imgH="317160" progId="Equation.DSMT4">
                  <p:embed/>
                </p:oleObj>
              </mc:Choice>
              <mc:Fallback>
                <p:oleObj name="Equation" r:id="rId10" imgW="3619440" imgH="31716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257800"/>
                        <a:ext cx="36195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Erosion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Morphological erosion ‘</a:t>
            </a:r>
            <a:r>
              <a:rPr lang="en-US" sz="2000" b="0">
                <a:cs typeface="Times New Roman" pitchFamily="18" charset="0"/>
                <a:sym typeface="Symbol" pitchFamily="18" charset="2"/>
              </a:rPr>
              <a:t>Θ</a:t>
            </a:r>
            <a:r>
              <a:rPr lang="en-US" sz="2000" b="0">
                <a:sym typeface="Symbol" pitchFamily="18" charset="2"/>
              </a:rPr>
              <a:t>’ combines two sets using vector subtraction of set elements and is a dual operator of dilation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755900" y="1912938"/>
          <a:ext cx="4368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7" name="Equation" r:id="rId4" imgW="4368600" imgH="406080" progId="Equation.DSMT4">
                  <p:embed/>
                </p:oleObj>
              </mc:Choice>
              <mc:Fallback>
                <p:oleObj name="Equation" r:id="rId4" imgW="4368600" imgH="406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900" y="1912938"/>
                        <a:ext cx="4368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2381250" y="31765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2043113" y="3176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2724150" y="3176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3986213" y="3862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2381250" y="3519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Rectangle 10"/>
          <p:cNvSpPr>
            <a:spLocks noChangeArrowheads="1"/>
          </p:cNvSpPr>
          <p:nvPr/>
        </p:nvSpPr>
        <p:spPr bwMode="auto">
          <a:xfrm>
            <a:off x="2043113" y="3519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2724150" y="3519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Rectangle 12"/>
          <p:cNvSpPr>
            <a:spLocks noChangeArrowheads="1"/>
          </p:cNvSpPr>
          <p:nvPr/>
        </p:nvSpPr>
        <p:spPr bwMode="auto">
          <a:xfrm>
            <a:off x="2381250" y="38623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2043113" y="3862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2724150" y="3862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2381250" y="420052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2043113" y="4200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5" name="Rectangle 17"/>
          <p:cNvSpPr>
            <a:spLocks noChangeArrowheads="1"/>
          </p:cNvSpPr>
          <p:nvPr/>
        </p:nvSpPr>
        <p:spPr bwMode="auto">
          <a:xfrm>
            <a:off x="2724150" y="4200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6" name="Rectangle 18"/>
          <p:cNvSpPr>
            <a:spLocks noChangeArrowheads="1"/>
          </p:cNvSpPr>
          <p:nvPr/>
        </p:nvSpPr>
        <p:spPr bwMode="auto">
          <a:xfrm>
            <a:off x="2381250" y="4538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7" name="Rectangle 19"/>
          <p:cNvSpPr>
            <a:spLocks noChangeArrowheads="1"/>
          </p:cNvSpPr>
          <p:nvPr/>
        </p:nvSpPr>
        <p:spPr bwMode="auto">
          <a:xfrm>
            <a:off x="2043113" y="4538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8" name="Rectangle 20"/>
          <p:cNvSpPr>
            <a:spLocks noChangeArrowheads="1"/>
          </p:cNvSpPr>
          <p:nvPr/>
        </p:nvSpPr>
        <p:spPr bwMode="auto">
          <a:xfrm>
            <a:off x="2724150" y="4538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9" name="Rectangle 21"/>
          <p:cNvSpPr>
            <a:spLocks noChangeArrowheads="1"/>
          </p:cNvSpPr>
          <p:nvPr/>
        </p:nvSpPr>
        <p:spPr bwMode="auto">
          <a:xfrm>
            <a:off x="3062288" y="3176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0" name="Rectangle 22"/>
          <p:cNvSpPr>
            <a:spLocks noChangeArrowheads="1"/>
          </p:cNvSpPr>
          <p:nvPr/>
        </p:nvSpPr>
        <p:spPr bwMode="auto">
          <a:xfrm>
            <a:off x="3062288" y="3519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1" name="Rectangle 23"/>
          <p:cNvSpPr>
            <a:spLocks noChangeArrowheads="1"/>
          </p:cNvSpPr>
          <p:nvPr/>
        </p:nvSpPr>
        <p:spPr bwMode="auto">
          <a:xfrm>
            <a:off x="3062288" y="3862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3062288" y="4200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3" name="Rectangle 25"/>
          <p:cNvSpPr>
            <a:spLocks noChangeArrowheads="1"/>
          </p:cNvSpPr>
          <p:nvPr/>
        </p:nvSpPr>
        <p:spPr bwMode="auto">
          <a:xfrm>
            <a:off x="3062288" y="4538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4" name="Oval 26"/>
          <p:cNvSpPr>
            <a:spLocks noChangeArrowheads="1"/>
          </p:cNvSpPr>
          <p:nvPr/>
        </p:nvSpPr>
        <p:spPr bwMode="auto">
          <a:xfrm>
            <a:off x="2105025" y="45958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5" name="Rectangle 27"/>
          <p:cNvSpPr>
            <a:spLocks noChangeArrowheads="1"/>
          </p:cNvSpPr>
          <p:nvPr/>
        </p:nvSpPr>
        <p:spPr bwMode="auto">
          <a:xfrm>
            <a:off x="4338638" y="38623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6" name="Oval 28"/>
          <p:cNvSpPr>
            <a:spLocks noChangeArrowheads="1"/>
          </p:cNvSpPr>
          <p:nvPr/>
        </p:nvSpPr>
        <p:spPr bwMode="auto">
          <a:xfrm>
            <a:off x="4048125" y="392430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0317" name="Object 29"/>
          <p:cNvGraphicFramePr>
            <a:graphicFrameLocks noChangeAspect="1"/>
          </p:cNvGraphicFramePr>
          <p:nvPr/>
        </p:nvGraphicFramePr>
        <p:xfrm>
          <a:off x="3514725" y="387667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8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387667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18" name="Object 30"/>
          <p:cNvGraphicFramePr>
            <a:graphicFrameLocks noChangeAspect="1"/>
          </p:cNvGraphicFramePr>
          <p:nvPr/>
        </p:nvGraphicFramePr>
        <p:xfrm>
          <a:off x="4903788" y="393382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49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393382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19" name="Rectangle 31"/>
          <p:cNvSpPr>
            <a:spLocks noChangeArrowheads="1"/>
          </p:cNvSpPr>
          <p:nvPr/>
        </p:nvSpPr>
        <p:spPr bwMode="auto">
          <a:xfrm>
            <a:off x="5581650" y="3176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0" name="Rectangle 32"/>
          <p:cNvSpPr>
            <a:spLocks noChangeArrowheads="1"/>
          </p:cNvSpPr>
          <p:nvPr/>
        </p:nvSpPr>
        <p:spPr bwMode="auto">
          <a:xfrm>
            <a:off x="5243513" y="3176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1" name="Rectangle 33"/>
          <p:cNvSpPr>
            <a:spLocks noChangeArrowheads="1"/>
          </p:cNvSpPr>
          <p:nvPr/>
        </p:nvSpPr>
        <p:spPr bwMode="auto">
          <a:xfrm>
            <a:off x="5924550" y="31765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2" name="Rectangle 34"/>
          <p:cNvSpPr>
            <a:spLocks noChangeArrowheads="1"/>
          </p:cNvSpPr>
          <p:nvPr/>
        </p:nvSpPr>
        <p:spPr bwMode="auto">
          <a:xfrm>
            <a:off x="5581650" y="3519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3" name="Rectangle 35"/>
          <p:cNvSpPr>
            <a:spLocks noChangeArrowheads="1"/>
          </p:cNvSpPr>
          <p:nvPr/>
        </p:nvSpPr>
        <p:spPr bwMode="auto">
          <a:xfrm>
            <a:off x="5243513" y="351948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4" name="Rectangle 36"/>
          <p:cNvSpPr>
            <a:spLocks noChangeArrowheads="1"/>
          </p:cNvSpPr>
          <p:nvPr/>
        </p:nvSpPr>
        <p:spPr bwMode="auto">
          <a:xfrm>
            <a:off x="5924550" y="351948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5" name="Rectangle 37"/>
          <p:cNvSpPr>
            <a:spLocks noChangeArrowheads="1"/>
          </p:cNvSpPr>
          <p:nvPr/>
        </p:nvSpPr>
        <p:spPr bwMode="auto">
          <a:xfrm>
            <a:off x="5581650" y="3862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6" name="Rectangle 38"/>
          <p:cNvSpPr>
            <a:spLocks noChangeArrowheads="1"/>
          </p:cNvSpPr>
          <p:nvPr/>
        </p:nvSpPr>
        <p:spPr bwMode="auto">
          <a:xfrm>
            <a:off x="5243513" y="3862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7" name="Rectangle 39"/>
          <p:cNvSpPr>
            <a:spLocks noChangeArrowheads="1"/>
          </p:cNvSpPr>
          <p:nvPr/>
        </p:nvSpPr>
        <p:spPr bwMode="auto">
          <a:xfrm>
            <a:off x="5924550" y="386238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8" name="Rectangle 40"/>
          <p:cNvSpPr>
            <a:spLocks noChangeArrowheads="1"/>
          </p:cNvSpPr>
          <p:nvPr/>
        </p:nvSpPr>
        <p:spPr bwMode="auto">
          <a:xfrm>
            <a:off x="5581650" y="4200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9" name="Rectangle 41"/>
          <p:cNvSpPr>
            <a:spLocks noChangeArrowheads="1"/>
          </p:cNvSpPr>
          <p:nvPr/>
        </p:nvSpPr>
        <p:spPr bwMode="auto">
          <a:xfrm>
            <a:off x="5243513" y="4200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0" name="Rectangle 42"/>
          <p:cNvSpPr>
            <a:spLocks noChangeArrowheads="1"/>
          </p:cNvSpPr>
          <p:nvPr/>
        </p:nvSpPr>
        <p:spPr bwMode="auto">
          <a:xfrm>
            <a:off x="5924550" y="420052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1" name="Rectangle 43"/>
          <p:cNvSpPr>
            <a:spLocks noChangeArrowheads="1"/>
          </p:cNvSpPr>
          <p:nvPr/>
        </p:nvSpPr>
        <p:spPr bwMode="auto">
          <a:xfrm>
            <a:off x="5581650" y="4538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2" name="Rectangle 44"/>
          <p:cNvSpPr>
            <a:spLocks noChangeArrowheads="1"/>
          </p:cNvSpPr>
          <p:nvPr/>
        </p:nvSpPr>
        <p:spPr bwMode="auto">
          <a:xfrm>
            <a:off x="5243513" y="4538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3" name="Rectangle 45"/>
          <p:cNvSpPr>
            <a:spLocks noChangeArrowheads="1"/>
          </p:cNvSpPr>
          <p:nvPr/>
        </p:nvSpPr>
        <p:spPr bwMode="auto">
          <a:xfrm>
            <a:off x="5924550" y="4538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4" name="Rectangle 46"/>
          <p:cNvSpPr>
            <a:spLocks noChangeArrowheads="1"/>
          </p:cNvSpPr>
          <p:nvPr/>
        </p:nvSpPr>
        <p:spPr bwMode="auto">
          <a:xfrm>
            <a:off x="6262688" y="31765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5" name="Rectangle 47"/>
          <p:cNvSpPr>
            <a:spLocks noChangeArrowheads="1"/>
          </p:cNvSpPr>
          <p:nvPr/>
        </p:nvSpPr>
        <p:spPr bwMode="auto">
          <a:xfrm>
            <a:off x="6262688" y="35194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6" name="Rectangle 48"/>
          <p:cNvSpPr>
            <a:spLocks noChangeArrowheads="1"/>
          </p:cNvSpPr>
          <p:nvPr/>
        </p:nvSpPr>
        <p:spPr bwMode="auto">
          <a:xfrm>
            <a:off x="6262688" y="386238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7" name="Rectangle 49"/>
          <p:cNvSpPr>
            <a:spLocks noChangeArrowheads="1"/>
          </p:cNvSpPr>
          <p:nvPr/>
        </p:nvSpPr>
        <p:spPr bwMode="auto">
          <a:xfrm>
            <a:off x="6262688" y="420052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8" name="Rectangle 50"/>
          <p:cNvSpPr>
            <a:spLocks noChangeArrowheads="1"/>
          </p:cNvSpPr>
          <p:nvPr/>
        </p:nvSpPr>
        <p:spPr bwMode="auto">
          <a:xfrm>
            <a:off x="6262688" y="453866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9" name="Oval 51"/>
          <p:cNvSpPr>
            <a:spLocks noChangeArrowheads="1"/>
          </p:cNvSpPr>
          <p:nvPr/>
        </p:nvSpPr>
        <p:spPr bwMode="auto">
          <a:xfrm>
            <a:off x="5305425" y="459581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0340" name="Object 52"/>
          <p:cNvGraphicFramePr>
            <a:graphicFrameLocks noChangeAspect="1"/>
          </p:cNvGraphicFramePr>
          <p:nvPr/>
        </p:nvGraphicFramePr>
        <p:xfrm>
          <a:off x="3124200" y="2514600"/>
          <a:ext cx="312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50" name="Equation" r:id="rId10" imgW="3124080" imgH="457200" progId="Equation.DSMT4">
                  <p:embed/>
                </p:oleObj>
              </mc:Choice>
              <mc:Fallback>
                <p:oleObj name="Equation" r:id="rId10" imgW="3124080" imgH="4572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514600"/>
                        <a:ext cx="312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41" name="Object 53"/>
          <p:cNvGraphicFramePr>
            <a:graphicFrameLocks noChangeAspect="1"/>
          </p:cNvGraphicFramePr>
          <p:nvPr/>
        </p:nvGraphicFramePr>
        <p:xfrm>
          <a:off x="2863850" y="5181600"/>
          <a:ext cx="3378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51" name="Equation" r:id="rId12" imgW="3377880" imgH="317160" progId="Equation.DSMT4">
                  <p:embed/>
                </p:oleObj>
              </mc:Choice>
              <mc:Fallback>
                <p:oleObj name="Equation" r:id="rId12" imgW="3377880" imgH="31716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5181600"/>
                        <a:ext cx="337820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584200" y="177800"/>
            <a:ext cx="80470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600" b="0">
                <a:solidFill>
                  <a:schemeClr val="tx2"/>
                </a:solidFill>
              </a:rPr>
              <a:t>Duality: Dilation and Erosion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228600" y="1046163"/>
            <a:ext cx="8686800" cy="550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/>
              <a:t>Transpose </a:t>
            </a:r>
            <a:r>
              <a:rPr lang="en-US" sz="2000" b="0" i="1">
                <a:cs typeface="Times New Roman" pitchFamily="18" charset="0"/>
              </a:rPr>
              <a:t>Ă</a:t>
            </a:r>
            <a:r>
              <a:rPr lang="en-US" sz="2000" b="0">
                <a:cs typeface="Times New Roman" pitchFamily="18" charset="0"/>
              </a:rPr>
              <a:t> of a structuring element </a:t>
            </a:r>
            <a:r>
              <a:rPr lang="en-US" sz="2000" b="0" i="1">
                <a:cs typeface="Times New Roman" pitchFamily="18" charset="0"/>
              </a:rPr>
              <a:t>A</a:t>
            </a:r>
            <a:r>
              <a:rPr lang="en-US" sz="2000" b="0">
                <a:cs typeface="Times New Roman" pitchFamily="18" charset="0"/>
              </a:rPr>
              <a:t> is defined as follows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>
              <a:cs typeface="Times New Roman" pitchFamily="18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000" b="0">
                <a:cs typeface="Times New Roman" pitchFamily="18" charset="0"/>
              </a:rPr>
              <a:t>Duality between morphological dilation and erosion operators</a:t>
            </a:r>
            <a:endParaRPr lang="en-US" sz="2000" b="0">
              <a:sym typeface="Symbol" pitchFamily="18" charset="2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US" sz="2000" b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000" b="0"/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3429000" y="1517650"/>
          <a:ext cx="1930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3" name="Equation" r:id="rId4" imgW="1930320" imgH="419040" progId="Equation.DSMT4">
                  <p:embed/>
                </p:oleObj>
              </mc:Choice>
              <mc:Fallback>
                <p:oleObj name="Equation" r:id="rId4" imgW="193032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517650"/>
                        <a:ext cx="1930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238125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20431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272415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3986213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2381250" y="3348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20431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2724150" y="3348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2381250" y="36909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20431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2724150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2381250" y="4029075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20431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3" name="Rectangle 17"/>
          <p:cNvSpPr>
            <a:spLocks noChangeArrowheads="1"/>
          </p:cNvSpPr>
          <p:nvPr/>
        </p:nvSpPr>
        <p:spPr bwMode="auto">
          <a:xfrm>
            <a:off x="272415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238125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2043113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272415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30622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30622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30622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30622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306228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2" name="Oval 26"/>
          <p:cNvSpPr>
            <a:spLocks noChangeArrowheads="1"/>
          </p:cNvSpPr>
          <p:nvPr/>
        </p:nvSpPr>
        <p:spPr bwMode="auto">
          <a:xfrm>
            <a:off x="2105025" y="442436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4338638" y="36909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4" name="Oval 28"/>
          <p:cNvSpPr>
            <a:spLocks noChangeArrowheads="1"/>
          </p:cNvSpPr>
          <p:nvPr/>
        </p:nvSpPr>
        <p:spPr bwMode="auto">
          <a:xfrm>
            <a:off x="4048125" y="3752850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365" name="Object 29"/>
          <p:cNvGraphicFramePr>
            <a:graphicFrameLocks noChangeAspect="1"/>
          </p:cNvGraphicFramePr>
          <p:nvPr/>
        </p:nvGraphicFramePr>
        <p:xfrm>
          <a:off x="3514725" y="3705225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4" name="Equation" r:id="rId6" imgW="266400" imgH="279360" progId="Equation.DSMT4">
                  <p:embed/>
                </p:oleObj>
              </mc:Choice>
              <mc:Fallback>
                <p:oleObj name="Equation" r:id="rId6" imgW="266400" imgH="27936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3705225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66" name="Object 30"/>
          <p:cNvGraphicFramePr>
            <a:graphicFrameLocks noChangeAspect="1"/>
          </p:cNvGraphicFramePr>
          <p:nvPr/>
        </p:nvGraphicFramePr>
        <p:xfrm>
          <a:off x="4903788" y="3762375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5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3762375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67" name="Rectangle 31"/>
          <p:cNvSpPr>
            <a:spLocks noChangeArrowheads="1"/>
          </p:cNvSpPr>
          <p:nvPr/>
        </p:nvSpPr>
        <p:spPr bwMode="auto">
          <a:xfrm>
            <a:off x="558165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8" name="Rectangle 32"/>
          <p:cNvSpPr>
            <a:spLocks noChangeArrowheads="1"/>
          </p:cNvSpPr>
          <p:nvPr/>
        </p:nvSpPr>
        <p:spPr bwMode="auto">
          <a:xfrm>
            <a:off x="5243513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9" name="Rectangle 33"/>
          <p:cNvSpPr>
            <a:spLocks noChangeArrowheads="1"/>
          </p:cNvSpPr>
          <p:nvPr/>
        </p:nvSpPr>
        <p:spPr bwMode="auto">
          <a:xfrm>
            <a:off x="5924550" y="30051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0" name="Rectangle 34"/>
          <p:cNvSpPr>
            <a:spLocks noChangeArrowheads="1"/>
          </p:cNvSpPr>
          <p:nvPr/>
        </p:nvSpPr>
        <p:spPr bwMode="auto">
          <a:xfrm>
            <a:off x="5581650" y="33480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1" name="Rectangle 35"/>
          <p:cNvSpPr>
            <a:spLocks noChangeArrowheads="1"/>
          </p:cNvSpPr>
          <p:nvPr/>
        </p:nvSpPr>
        <p:spPr bwMode="auto">
          <a:xfrm>
            <a:off x="5243513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2" name="Rectangle 36"/>
          <p:cNvSpPr>
            <a:spLocks noChangeArrowheads="1"/>
          </p:cNvSpPr>
          <p:nvPr/>
        </p:nvSpPr>
        <p:spPr bwMode="auto">
          <a:xfrm>
            <a:off x="5924550" y="33480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581650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4" name="Rectangle 38"/>
          <p:cNvSpPr>
            <a:spLocks noChangeArrowheads="1"/>
          </p:cNvSpPr>
          <p:nvPr/>
        </p:nvSpPr>
        <p:spPr bwMode="auto">
          <a:xfrm>
            <a:off x="5243513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5" name="Rectangle 39"/>
          <p:cNvSpPr>
            <a:spLocks noChangeArrowheads="1"/>
          </p:cNvSpPr>
          <p:nvPr/>
        </p:nvSpPr>
        <p:spPr bwMode="auto">
          <a:xfrm>
            <a:off x="5924550" y="36909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6" name="Rectangle 40"/>
          <p:cNvSpPr>
            <a:spLocks noChangeArrowheads="1"/>
          </p:cNvSpPr>
          <p:nvPr/>
        </p:nvSpPr>
        <p:spPr bwMode="auto">
          <a:xfrm>
            <a:off x="558165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5243513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8" name="Rectangle 42"/>
          <p:cNvSpPr>
            <a:spLocks noChangeArrowheads="1"/>
          </p:cNvSpPr>
          <p:nvPr/>
        </p:nvSpPr>
        <p:spPr bwMode="auto">
          <a:xfrm>
            <a:off x="5924550" y="4029075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9" name="Rectangle 43"/>
          <p:cNvSpPr>
            <a:spLocks noChangeArrowheads="1"/>
          </p:cNvSpPr>
          <p:nvPr/>
        </p:nvSpPr>
        <p:spPr bwMode="auto">
          <a:xfrm>
            <a:off x="558165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0" name="Rectangle 44"/>
          <p:cNvSpPr>
            <a:spLocks noChangeArrowheads="1"/>
          </p:cNvSpPr>
          <p:nvPr/>
        </p:nvSpPr>
        <p:spPr bwMode="auto">
          <a:xfrm>
            <a:off x="5243513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1" name="Rectangle 45"/>
          <p:cNvSpPr>
            <a:spLocks noChangeArrowheads="1"/>
          </p:cNvSpPr>
          <p:nvPr/>
        </p:nvSpPr>
        <p:spPr bwMode="auto">
          <a:xfrm>
            <a:off x="5924550" y="436721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2" name="Rectangle 46"/>
          <p:cNvSpPr>
            <a:spLocks noChangeArrowheads="1"/>
          </p:cNvSpPr>
          <p:nvPr/>
        </p:nvSpPr>
        <p:spPr bwMode="auto">
          <a:xfrm>
            <a:off x="6262688" y="30051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3" name="Rectangle 47"/>
          <p:cNvSpPr>
            <a:spLocks noChangeArrowheads="1"/>
          </p:cNvSpPr>
          <p:nvPr/>
        </p:nvSpPr>
        <p:spPr bwMode="auto">
          <a:xfrm>
            <a:off x="6262688" y="33480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4" name="Rectangle 48"/>
          <p:cNvSpPr>
            <a:spLocks noChangeArrowheads="1"/>
          </p:cNvSpPr>
          <p:nvPr/>
        </p:nvSpPr>
        <p:spPr bwMode="auto">
          <a:xfrm>
            <a:off x="6262688" y="3690938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5" name="Rectangle 49"/>
          <p:cNvSpPr>
            <a:spLocks noChangeArrowheads="1"/>
          </p:cNvSpPr>
          <p:nvPr/>
        </p:nvSpPr>
        <p:spPr bwMode="auto">
          <a:xfrm>
            <a:off x="6262688" y="4029075"/>
            <a:ext cx="274637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6" name="Rectangle 50"/>
          <p:cNvSpPr>
            <a:spLocks noChangeArrowheads="1"/>
          </p:cNvSpPr>
          <p:nvPr/>
        </p:nvSpPr>
        <p:spPr bwMode="auto">
          <a:xfrm>
            <a:off x="6262688" y="4367213"/>
            <a:ext cx="274637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87" name="Oval 51"/>
          <p:cNvSpPr>
            <a:spLocks noChangeArrowheads="1"/>
          </p:cNvSpPr>
          <p:nvPr/>
        </p:nvSpPr>
        <p:spPr bwMode="auto">
          <a:xfrm>
            <a:off x="5305425" y="4424363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388" name="Object 52"/>
          <p:cNvGraphicFramePr>
            <a:graphicFrameLocks noChangeAspect="1"/>
          </p:cNvGraphicFramePr>
          <p:nvPr/>
        </p:nvGraphicFramePr>
        <p:xfrm>
          <a:off x="3435350" y="2497138"/>
          <a:ext cx="2349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6" name="Equation" r:id="rId10" imgW="2349360" imgH="406080" progId="Equation.DSMT4">
                  <p:embed/>
                </p:oleObj>
              </mc:Choice>
              <mc:Fallback>
                <p:oleObj name="Equation" r:id="rId10" imgW="2349360" imgH="4060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2497138"/>
                        <a:ext cx="23495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90" name="Rectangle 54"/>
          <p:cNvSpPr>
            <a:spLocks noChangeArrowheads="1"/>
          </p:cNvSpPr>
          <p:nvPr/>
        </p:nvSpPr>
        <p:spPr bwMode="auto">
          <a:xfrm>
            <a:off x="2438400" y="49196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1" name="Rectangle 55"/>
          <p:cNvSpPr>
            <a:spLocks noChangeArrowheads="1"/>
          </p:cNvSpPr>
          <p:nvPr/>
        </p:nvSpPr>
        <p:spPr bwMode="auto">
          <a:xfrm>
            <a:off x="2100263" y="49196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2" name="Rectangle 56"/>
          <p:cNvSpPr>
            <a:spLocks noChangeArrowheads="1"/>
          </p:cNvSpPr>
          <p:nvPr/>
        </p:nvSpPr>
        <p:spPr bwMode="auto">
          <a:xfrm>
            <a:off x="2781300" y="4919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3" name="Rectangle 57"/>
          <p:cNvSpPr>
            <a:spLocks noChangeArrowheads="1"/>
          </p:cNvSpPr>
          <p:nvPr/>
        </p:nvSpPr>
        <p:spPr bwMode="auto">
          <a:xfrm>
            <a:off x="4043363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4" name="Rectangle 58"/>
          <p:cNvSpPr>
            <a:spLocks noChangeArrowheads="1"/>
          </p:cNvSpPr>
          <p:nvPr/>
        </p:nvSpPr>
        <p:spPr bwMode="auto">
          <a:xfrm>
            <a:off x="2438400" y="5262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5" name="Rectangle 59"/>
          <p:cNvSpPr>
            <a:spLocks noChangeArrowheads="1"/>
          </p:cNvSpPr>
          <p:nvPr/>
        </p:nvSpPr>
        <p:spPr bwMode="auto">
          <a:xfrm>
            <a:off x="2100263" y="5262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6" name="Rectangle 60"/>
          <p:cNvSpPr>
            <a:spLocks noChangeArrowheads="1"/>
          </p:cNvSpPr>
          <p:nvPr/>
        </p:nvSpPr>
        <p:spPr bwMode="auto">
          <a:xfrm>
            <a:off x="2781300" y="5262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7" name="Rectangle 61"/>
          <p:cNvSpPr>
            <a:spLocks noChangeArrowheads="1"/>
          </p:cNvSpPr>
          <p:nvPr/>
        </p:nvSpPr>
        <p:spPr bwMode="auto">
          <a:xfrm>
            <a:off x="2438400" y="56054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8" name="Rectangle 62"/>
          <p:cNvSpPr>
            <a:spLocks noChangeArrowheads="1"/>
          </p:cNvSpPr>
          <p:nvPr/>
        </p:nvSpPr>
        <p:spPr bwMode="auto">
          <a:xfrm>
            <a:off x="2100263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99" name="Rectangle 63"/>
          <p:cNvSpPr>
            <a:spLocks noChangeArrowheads="1"/>
          </p:cNvSpPr>
          <p:nvPr/>
        </p:nvSpPr>
        <p:spPr bwMode="auto">
          <a:xfrm>
            <a:off x="2781300" y="5605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0" name="Rectangle 64"/>
          <p:cNvSpPr>
            <a:spLocks noChangeArrowheads="1"/>
          </p:cNvSpPr>
          <p:nvPr/>
        </p:nvSpPr>
        <p:spPr bwMode="auto">
          <a:xfrm>
            <a:off x="2438400" y="5943600"/>
            <a:ext cx="274638" cy="274638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1" name="Rectangle 65"/>
          <p:cNvSpPr>
            <a:spLocks noChangeArrowheads="1"/>
          </p:cNvSpPr>
          <p:nvPr/>
        </p:nvSpPr>
        <p:spPr bwMode="auto">
          <a:xfrm>
            <a:off x="2100263" y="59436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2" name="Rectangle 66"/>
          <p:cNvSpPr>
            <a:spLocks noChangeArrowheads="1"/>
          </p:cNvSpPr>
          <p:nvPr/>
        </p:nvSpPr>
        <p:spPr bwMode="auto">
          <a:xfrm>
            <a:off x="2781300" y="5943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3" name="Rectangle 67"/>
          <p:cNvSpPr>
            <a:spLocks noChangeArrowheads="1"/>
          </p:cNvSpPr>
          <p:nvPr/>
        </p:nvSpPr>
        <p:spPr bwMode="auto">
          <a:xfrm>
            <a:off x="2438400" y="6281738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4" name="Rectangle 68"/>
          <p:cNvSpPr>
            <a:spLocks noChangeArrowheads="1"/>
          </p:cNvSpPr>
          <p:nvPr/>
        </p:nvSpPr>
        <p:spPr bwMode="auto">
          <a:xfrm>
            <a:off x="2100263" y="6281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5" name="Rectangle 69"/>
          <p:cNvSpPr>
            <a:spLocks noChangeArrowheads="1"/>
          </p:cNvSpPr>
          <p:nvPr/>
        </p:nvSpPr>
        <p:spPr bwMode="auto">
          <a:xfrm>
            <a:off x="2781300" y="62817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6" name="Rectangle 70"/>
          <p:cNvSpPr>
            <a:spLocks noChangeArrowheads="1"/>
          </p:cNvSpPr>
          <p:nvPr/>
        </p:nvSpPr>
        <p:spPr bwMode="auto">
          <a:xfrm>
            <a:off x="3119438" y="49196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7" name="Rectangle 71"/>
          <p:cNvSpPr>
            <a:spLocks noChangeArrowheads="1"/>
          </p:cNvSpPr>
          <p:nvPr/>
        </p:nvSpPr>
        <p:spPr bwMode="auto">
          <a:xfrm>
            <a:off x="3119438" y="5262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8" name="Rectangle 72"/>
          <p:cNvSpPr>
            <a:spLocks noChangeArrowheads="1"/>
          </p:cNvSpPr>
          <p:nvPr/>
        </p:nvSpPr>
        <p:spPr bwMode="auto">
          <a:xfrm>
            <a:off x="3119438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09" name="Rectangle 73"/>
          <p:cNvSpPr>
            <a:spLocks noChangeArrowheads="1"/>
          </p:cNvSpPr>
          <p:nvPr/>
        </p:nvSpPr>
        <p:spPr bwMode="auto">
          <a:xfrm>
            <a:off x="3119438" y="59436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0" name="Rectangle 74"/>
          <p:cNvSpPr>
            <a:spLocks noChangeArrowheads="1"/>
          </p:cNvSpPr>
          <p:nvPr/>
        </p:nvSpPr>
        <p:spPr bwMode="auto">
          <a:xfrm>
            <a:off x="3119438" y="6281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1" name="Oval 75"/>
          <p:cNvSpPr>
            <a:spLocks noChangeArrowheads="1"/>
          </p:cNvSpPr>
          <p:nvPr/>
        </p:nvSpPr>
        <p:spPr bwMode="auto">
          <a:xfrm>
            <a:off x="2162175" y="63388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2" name="Rectangle 76"/>
          <p:cNvSpPr>
            <a:spLocks noChangeArrowheads="1"/>
          </p:cNvSpPr>
          <p:nvPr/>
        </p:nvSpPr>
        <p:spPr bwMode="auto">
          <a:xfrm>
            <a:off x="4395788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3" name="Oval 77"/>
          <p:cNvSpPr>
            <a:spLocks noChangeArrowheads="1"/>
          </p:cNvSpPr>
          <p:nvPr/>
        </p:nvSpPr>
        <p:spPr bwMode="auto">
          <a:xfrm>
            <a:off x="4462463" y="5667375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2414" name="Object 78"/>
          <p:cNvGraphicFramePr>
            <a:graphicFrameLocks noChangeAspect="1"/>
          </p:cNvGraphicFramePr>
          <p:nvPr/>
        </p:nvGraphicFramePr>
        <p:xfrm>
          <a:off x="3571875" y="5619750"/>
          <a:ext cx="266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7" name="Equation" r:id="rId12" imgW="266400" imgH="279360" progId="Equation.DSMT4">
                  <p:embed/>
                </p:oleObj>
              </mc:Choice>
              <mc:Fallback>
                <p:oleObj name="Equation" r:id="rId12" imgW="266400" imgH="279360" progId="Equation.DSMT4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5619750"/>
                        <a:ext cx="2667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415" name="Object 79"/>
          <p:cNvGraphicFramePr>
            <a:graphicFrameLocks noChangeAspect="1"/>
          </p:cNvGraphicFramePr>
          <p:nvPr/>
        </p:nvGraphicFramePr>
        <p:xfrm>
          <a:off x="4960938" y="5676900"/>
          <a:ext cx="203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48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676900"/>
                        <a:ext cx="2032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416" name="Rectangle 80"/>
          <p:cNvSpPr>
            <a:spLocks noChangeArrowheads="1"/>
          </p:cNvSpPr>
          <p:nvPr/>
        </p:nvSpPr>
        <p:spPr bwMode="auto">
          <a:xfrm>
            <a:off x="5638800" y="4919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7" name="Rectangle 81"/>
          <p:cNvSpPr>
            <a:spLocks noChangeArrowheads="1"/>
          </p:cNvSpPr>
          <p:nvPr/>
        </p:nvSpPr>
        <p:spPr bwMode="auto">
          <a:xfrm>
            <a:off x="5300663" y="49196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8" name="Rectangle 82"/>
          <p:cNvSpPr>
            <a:spLocks noChangeArrowheads="1"/>
          </p:cNvSpPr>
          <p:nvPr/>
        </p:nvSpPr>
        <p:spPr bwMode="auto">
          <a:xfrm>
            <a:off x="5981700" y="49196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19" name="Rectangle 83"/>
          <p:cNvSpPr>
            <a:spLocks noChangeArrowheads="1"/>
          </p:cNvSpPr>
          <p:nvPr/>
        </p:nvSpPr>
        <p:spPr bwMode="auto">
          <a:xfrm>
            <a:off x="5638800" y="5262563"/>
            <a:ext cx="274638" cy="274637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0" name="Rectangle 84"/>
          <p:cNvSpPr>
            <a:spLocks noChangeArrowheads="1"/>
          </p:cNvSpPr>
          <p:nvPr/>
        </p:nvSpPr>
        <p:spPr bwMode="auto">
          <a:xfrm>
            <a:off x="5300663" y="5262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1" name="Rectangle 85"/>
          <p:cNvSpPr>
            <a:spLocks noChangeArrowheads="1"/>
          </p:cNvSpPr>
          <p:nvPr/>
        </p:nvSpPr>
        <p:spPr bwMode="auto">
          <a:xfrm>
            <a:off x="5981700" y="52625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2" name="Rectangle 86"/>
          <p:cNvSpPr>
            <a:spLocks noChangeArrowheads="1"/>
          </p:cNvSpPr>
          <p:nvPr/>
        </p:nvSpPr>
        <p:spPr bwMode="auto">
          <a:xfrm>
            <a:off x="5638800" y="5605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3" name="Rectangle 87"/>
          <p:cNvSpPr>
            <a:spLocks noChangeArrowheads="1"/>
          </p:cNvSpPr>
          <p:nvPr/>
        </p:nvSpPr>
        <p:spPr bwMode="auto">
          <a:xfrm>
            <a:off x="5300663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4" name="Rectangle 88"/>
          <p:cNvSpPr>
            <a:spLocks noChangeArrowheads="1"/>
          </p:cNvSpPr>
          <p:nvPr/>
        </p:nvSpPr>
        <p:spPr bwMode="auto">
          <a:xfrm>
            <a:off x="5981700" y="5605463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5" name="Rectangle 89"/>
          <p:cNvSpPr>
            <a:spLocks noChangeArrowheads="1"/>
          </p:cNvSpPr>
          <p:nvPr/>
        </p:nvSpPr>
        <p:spPr bwMode="auto">
          <a:xfrm>
            <a:off x="5638800" y="5943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6" name="Rectangle 90"/>
          <p:cNvSpPr>
            <a:spLocks noChangeArrowheads="1"/>
          </p:cNvSpPr>
          <p:nvPr/>
        </p:nvSpPr>
        <p:spPr bwMode="auto">
          <a:xfrm>
            <a:off x="5300663" y="59436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7" name="Rectangle 91"/>
          <p:cNvSpPr>
            <a:spLocks noChangeArrowheads="1"/>
          </p:cNvSpPr>
          <p:nvPr/>
        </p:nvSpPr>
        <p:spPr bwMode="auto">
          <a:xfrm>
            <a:off x="5981700" y="5943600"/>
            <a:ext cx="274638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8" name="Rectangle 92"/>
          <p:cNvSpPr>
            <a:spLocks noChangeArrowheads="1"/>
          </p:cNvSpPr>
          <p:nvPr/>
        </p:nvSpPr>
        <p:spPr bwMode="auto">
          <a:xfrm>
            <a:off x="5638800" y="62817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29" name="Rectangle 93"/>
          <p:cNvSpPr>
            <a:spLocks noChangeArrowheads="1"/>
          </p:cNvSpPr>
          <p:nvPr/>
        </p:nvSpPr>
        <p:spPr bwMode="auto">
          <a:xfrm>
            <a:off x="5300663" y="6281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0" name="Rectangle 94"/>
          <p:cNvSpPr>
            <a:spLocks noChangeArrowheads="1"/>
          </p:cNvSpPr>
          <p:nvPr/>
        </p:nvSpPr>
        <p:spPr bwMode="auto">
          <a:xfrm>
            <a:off x="5981700" y="6281738"/>
            <a:ext cx="274638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1" name="Rectangle 95"/>
          <p:cNvSpPr>
            <a:spLocks noChangeArrowheads="1"/>
          </p:cNvSpPr>
          <p:nvPr/>
        </p:nvSpPr>
        <p:spPr bwMode="auto">
          <a:xfrm>
            <a:off x="6319838" y="49196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2" name="Rectangle 96"/>
          <p:cNvSpPr>
            <a:spLocks noChangeArrowheads="1"/>
          </p:cNvSpPr>
          <p:nvPr/>
        </p:nvSpPr>
        <p:spPr bwMode="auto">
          <a:xfrm>
            <a:off x="6319838" y="52625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3" name="Rectangle 97"/>
          <p:cNvSpPr>
            <a:spLocks noChangeArrowheads="1"/>
          </p:cNvSpPr>
          <p:nvPr/>
        </p:nvSpPr>
        <p:spPr bwMode="auto">
          <a:xfrm>
            <a:off x="6319838" y="5605463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4" name="Rectangle 98"/>
          <p:cNvSpPr>
            <a:spLocks noChangeArrowheads="1"/>
          </p:cNvSpPr>
          <p:nvPr/>
        </p:nvSpPr>
        <p:spPr bwMode="auto">
          <a:xfrm>
            <a:off x="6319838" y="5943600"/>
            <a:ext cx="274637" cy="274638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5" name="Rectangle 99"/>
          <p:cNvSpPr>
            <a:spLocks noChangeArrowheads="1"/>
          </p:cNvSpPr>
          <p:nvPr/>
        </p:nvSpPr>
        <p:spPr bwMode="auto">
          <a:xfrm>
            <a:off x="6319838" y="6281738"/>
            <a:ext cx="274637" cy="274637"/>
          </a:xfrm>
          <a:prstGeom prst="rect">
            <a:avLst/>
          </a:prstGeom>
          <a:solidFill>
            <a:srgbClr val="80808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436" name="Oval 100"/>
          <p:cNvSpPr>
            <a:spLocks noChangeArrowheads="1"/>
          </p:cNvSpPr>
          <p:nvPr/>
        </p:nvSpPr>
        <p:spPr bwMode="auto">
          <a:xfrm>
            <a:off x="5362575" y="6338888"/>
            <a:ext cx="155575" cy="1555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1733</Words>
  <Application>Microsoft Office PowerPoint</Application>
  <PresentationFormat>On-screen Show (4:3)</PresentationFormat>
  <Paragraphs>285</Paragraphs>
  <Slides>57</Slides>
  <Notes>57</Notes>
  <HiddenSlides>3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Times New Roman</vt:lpstr>
      <vt:lpstr>Symbol</vt:lpstr>
      <vt:lpstr>Default Design</vt:lpstr>
      <vt:lpstr>MathType 4.0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 Saha</dc:creator>
  <cp:lastModifiedBy>pksaha</cp:lastModifiedBy>
  <cp:revision>37</cp:revision>
  <dcterms:created xsi:type="dcterms:W3CDTF">2007-02-05T16:53:06Z</dcterms:created>
  <dcterms:modified xsi:type="dcterms:W3CDTF">2011-02-23T01:06:37Z</dcterms:modified>
</cp:coreProperties>
</file>