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0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3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53" autoAdjust="0"/>
  </p:normalViewPr>
  <p:slideViewPr>
    <p:cSldViewPr>
      <p:cViewPr>
        <p:scale>
          <a:sx n="130" d="100"/>
          <a:sy n="130" d="100"/>
        </p:scale>
        <p:origin x="-1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8FAE01-493E-4299-8F6C-FDAAE8C6F1F6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5D9DF-2617-42CA-AA92-73D557F1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00FF"/>
                </a:solidFill>
              </a:rPr>
              <a:t>Estimating homography from point </a:t>
            </a:r>
            <a:r>
              <a:rPr lang="en-US" sz="1600" b="1" dirty="0" smtClean="0">
                <a:solidFill>
                  <a:srgbClr val="0000FF"/>
                </a:solidFill>
              </a:rPr>
              <a:t>correspondence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An 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Calibration of one camera from the known scene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Scene reconstruction from multiple views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Triangulation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	Projective reconstruction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Matching constraints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Bundle adjustment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Camera Image rectification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Applications of the epipolar geometry in vision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Stereo correspondence algorithms</a:t>
            </a: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(before)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458969" y="1111101"/>
            <a:ext cx="8075631" cy="39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6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(after)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72939" y="1048875"/>
            <a:ext cx="8075631" cy="40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rectification: </a:t>
            </a:r>
            <a:r>
              <a:rPr lang="en-US" b="1" u="sng" dirty="0" smtClean="0">
                <a:solidFill>
                  <a:srgbClr val="FF0000"/>
                </a:solidFill>
              </a:rPr>
              <a:t>application</a:t>
            </a:r>
            <a:endParaRPr lang="en-US" b="1" u="sng" dirty="0" smtClean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3D reconstruction becomes easier</a:t>
            </a:r>
          </a:p>
          <a:p>
            <a:endParaRPr lang="en-US" dirty="0" smtClean="0"/>
          </a:p>
        </p:txBody>
      </p:sp>
      <p:pic>
        <p:nvPicPr>
          <p:cNvPr id="23555" name="Picture 3" descr="C:\Users\pksaha\Desktop\Teaching\Spring 2011\Web\Current\Lectures\From web\Twoviews\twoview_Page_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7" y="22098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pksaha\Desktop\Teaching\Spring 2011\Web\Current\Lectures\From web\Twoviews\twoview_Page_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pksaha\Desktop\Teaching\Spring 2011\Web\Current\Lectures\From web\Twoviews\twoview_Page_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88" y="34290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2226" y="22133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8029" y="15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5117" y="34219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3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Panoramic view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24578" name="Picture 2" descr="C:\Users\pksaha\Desktop\Teaching\Spring 2011\Web\Current\Lectures\From web\Twoviews\twoview_Page_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21751"/>
          <a:stretch/>
        </p:blipFill>
        <p:spPr bwMode="auto">
          <a:xfrm>
            <a:off x="111637" y="1857778"/>
            <a:ext cx="8915400" cy="37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Panoramic </a:t>
            </a:r>
            <a:r>
              <a:rPr lang="en-US" b="1" u="sng" dirty="0" smtClean="0">
                <a:solidFill>
                  <a:srgbClr val="FF0000"/>
                </a:solidFill>
              </a:rPr>
              <a:t>view: challenges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29698" name="Picture 2" descr="C:\Users\pksaha\Desktop\Teaching\Spring 2011\Web\Current\Lectures\From web\Twoviews\twoview_Page_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2686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pksaha\Desktop\Teaching\Spring 2011\Web\Current\Lectures\From web\Twoviews\twoview_Page_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1" y="602686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pksaha\Desktop\Teaching\Spring 2011\Web\Current\Lectures\From web\Twoviews\twoview_Page_7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13229"/>
          <a:stretch/>
        </p:blipFill>
        <p:spPr bwMode="auto">
          <a:xfrm>
            <a:off x="1828800" y="3874008"/>
            <a:ext cx="5074982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2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19210"/>
              </p:ext>
            </p:extLst>
          </p:nvPr>
        </p:nvGraphicFramePr>
        <p:xfrm>
          <a:off x="3125696" y="381000"/>
          <a:ext cx="5865904" cy="361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696" y="381000"/>
                        <a:ext cx="5865904" cy="3612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h𝑓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Elementary stereo geometry in the rectified image configuration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depth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of a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calculated using the disparity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207" t="-173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572000" y="4175726"/>
            <a:ext cx="3939221" cy="19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4343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epipolar</a:t>
            </a:r>
            <a:r>
              <a:rPr lang="en-US" b="1" u="sng" dirty="0" smtClean="0">
                <a:solidFill>
                  <a:srgbClr val="FF0000"/>
                </a:solidFill>
              </a:rPr>
              <a:t> rectification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Illustrative description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Both image planes being coplanar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Baseline along the horizontal axis (x-axis) of the image plane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Two epipoles at infinity along the horizontal direction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Horizontal epipolar lines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Method:</a:t>
            </a:r>
            <a:r>
              <a:rPr lang="en-US" dirty="0" smtClean="0">
                <a:solidFill>
                  <a:srgbClr val="0000FF"/>
                </a:solidFill>
              </a:rPr>
              <a:t> Apply suitable homographic transformation on each image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26710"/>
              </p:ext>
            </p:extLst>
          </p:nvPr>
        </p:nvGraphicFramePr>
        <p:xfrm>
          <a:off x="4505325" y="3810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Acrobat Document" r:id="rId3" imgW="4181464" imgH="2819400" progId="AcroExch.Document.7">
                  <p:embed/>
                </p:oleObj>
              </mc:Choice>
              <mc:Fallback>
                <p:oleObj name="Acrobat Document" r:id="rId3" imgW="4181464" imgH="2819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5325" y="381000"/>
                        <a:ext cx="41814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15239"/>
              </p:ext>
            </p:extLst>
          </p:nvPr>
        </p:nvGraphicFramePr>
        <p:xfrm>
          <a:off x="3581400" y="3886200"/>
          <a:ext cx="49355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Acrobat Document" r:id="rId5" imgW="4133669" imgH="1914457" progId="AcroExch.Document.7">
                  <p:embed/>
                </p:oleObj>
              </mc:Choice>
              <mc:Fallback>
                <p:oleObj name="Acrobat Document" r:id="rId5" imgW="4133669" imgH="19144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49355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614065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276600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(before)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458969" y="1111101"/>
            <a:ext cx="8075631" cy="39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1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(after)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72939" y="1048875"/>
            <a:ext cx="8075631" cy="40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9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43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Analytic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Suppose that we know camera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for the two cameras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objective is to rotate each image planes around their optical centers until their focal planes becomes coplanar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Thereby, containing the baseline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More specifically, the new x-axis is parallel to the baseline 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Both images have y-axis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x-axis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Thus, new camera matrices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x-axis is parallel to the baseline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y-axis is orthogonal to the new x-axis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>
                    <a:solidFill>
                      <a:srgbClr val="0000FF"/>
                    </a:solidFill>
                  </a:rPr>
                  <a:t>The new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z-axis </a:t>
                </a:r>
                <a:r>
                  <a:rPr lang="en-US" dirty="0">
                    <a:solidFill>
                      <a:srgbClr val="0000FF"/>
                    </a:solidFill>
                  </a:rPr>
                  <a:t>is orthogonal to the new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xy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-plane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435993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3"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04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453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  <a:endParaRPr lang="en-US" b="1" u="sng" dirty="0" smtClean="0">
                  <a:solidFill>
                    <a:srgbClr val="FF0000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 any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projected image points using camera matrices are: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rgbClr val="0000FF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Using the relation in homogeneous coordinate system,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𝐮</m:t>
                                </m:r>
                              </m:e>
                            </m:acc>
                          </m:e>
                          <m:e/>
                        </m:m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0000FF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i.e.,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⇒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   scale factor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  3-by-3 matrix ≈ perspective transformation ≈ homography equivalent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FF"/>
                    </a:solidFill>
                  </a:rPr>
                  <a:t>HENCE PROVED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453352"/>
              </a:xfrm>
              <a:prstGeom prst="rect">
                <a:avLst/>
              </a:prstGeom>
              <a:blipFill rotWithShape="1">
                <a:blip r:embed="rId2"/>
                <a:stretch>
                  <a:fillRect l="-571" t="-559" r="-571" b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98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</a:t>
                </a:r>
                <a:r>
                  <a:rPr lang="en-US" dirty="0" smtClean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Put together all correspondences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and apply singular value decomposition; choose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𝐟</m:t>
                    </m:r>
                  </m:oMath>
                </a14:m>
                <a:r>
                  <a:rPr lang="en-US" dirty="0"/>
                  <a:t> along the eigenvector corresponding to the smallest </a:t>
                </a:r>
                <a:r>
                  <a:rPr lang="en-US" dirty="0" smtClean="0"/>
                  <a:t>eigenvalue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to be a valid fundamental matrix, its rank must be 2; but it may not satisfy in reality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why?</a:t>
                </a:r>
                <a:r>
                  <a:rPr lang="en-US" dirty="0" smtClean="0"/>
                  <a:t>); thus needs correction</a:t>
                </a:r>
              </a:p>
              <a:p>
                <a:r>
                  <a:rPr lang="en-US" dirty="0" smtClean="0"/>
                  <a:t>SVD decomposition: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/>
                  <a:t>; set the smallest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to zero giving a new diagonal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; use the new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0" r="-143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04739" y="6324600"/>
            <a:ext cx="3505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Note that ML estimation method incorporate the validity condition of F into the optimization process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5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09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Fundamental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Task 2:</a:t>
                </a:r>
                <a:r>
                  <a:rPr lang="en-US" dirty="0" smtClean="0"/>
                  <a:t> Decompose the fundamental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matrix camera matrices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Output of the algorithm: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Now what?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098785"/>
              </a:xfrm>
              <a:prstGeom prst="rect">
                <a:avLst/>
              </a:prstGeom>
              <a:blipFill rotWithShape="1">
                <a:blip r:embed="rId2"/>
                <a:stretch>
                  <a:fillRect l="-571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38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intrinsic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by averaging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then annulling skew component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new projection matrices: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homography transformations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blipFill rotWithShape="1">
                <a:blip r:embed="rId2"/>
                <a:stretch>
                  <a:fillRect l="-566" t="-567" b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517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838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Adobe Acrobat 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128</cp:revision>
  <cp:lastPrinted>2011-02-07T20:57:41Z</cp:lastPrinted>
  <dcterms:created xsi:type="dcterms:W3CDTF">2011-01-24T17:20:51Z</dcterms:created>
  <dcterms:modified xsi:type="dcterms:W3CDTF">2011-02-09T19:04:02Z</dcterms:modified>
</cp:coreProperties>
</file>