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University of Iowa USLI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Altitude and Drift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Max altitude tested: 6053 ft (1845 m)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Max Predicted: 5274.4 ft (1608 m)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Drift tested: 3710.6 ft(1131 m)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Drift Predicted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Test Plan/Procedure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Electronic Testing- recovery, payloadbay interface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Drag System Testing- low torque, high risk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Payload Bay Testing- rotation test passed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Full Scale Test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Flight Data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Recovery hand test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Recovery ground test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Recovery full test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Requirements Verification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Strength- Material specs and full test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Stability- Simulation and full test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Recovery- Ground and full test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Payload Secured- Payload test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AGSE Design/Dimension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Packed Dimensions 3.5’ X 6’ X 3-9’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Rail Size 1”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Weight 100lbs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6775" y="1152475"/>
            <a:ext cx="4827200" cy="362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AGSE Key features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Robotic Arm 360 Degree Rotation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20” Reach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11 oz  Grip Strength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Program Language with Computer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Communication with Launch Vehicle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Stop Switch on computer interface of automated program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AGSE/Launch Vehicle Integration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Contact Sensor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Ignitor Placement via servo linear actuator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Requirement Verification for AGSE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Robotic arm testing and code verification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Logic integration with servo winch and servo linear stage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Safety Stop switch test on computer code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Launch Vehicle Design/Dimensions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Height: 2.38m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Diameter: 10.2cm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Weight: 6.23kg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588688"/>
            <a:ext cx="9143998" cy="21139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Key Launch Vehicle Design Features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Dual Deployment system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Rotating Payload Bay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No Drag System</a:t>
            </a: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-2438" l="31510" r="24282" t="0"/>
          <a:stretch/>
        </p:blipFill>
        <p:spPr>
          <a:xfrm>
            <a:off x="5930025" y="1400774"/>
            <a:ext cx="1593625" cy="2776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Motor Description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Motor tested: K570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Final Motor: K630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Thrust-Weight Ratio: 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Test: 13.95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Final: 12.89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233875" y="792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Flight Statistics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11700" y="65195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Motor: Cesaroni K630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Thrust-to-Weight Ratio: 12.89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Rail Exit Velocity: 77.1 ft/s (23.5 m/s)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Streamers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Manufacturer: Sunward Group Ltd.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Size: 5 x 50 in (12.7 x 127 cm)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Parachute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Manufacturer: Angel Chute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Size: 52 in diameter (132.1 cm diameter)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Terminal Velocity: 21.4 ft/s (6.52 m/s)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Mass: 13.7 lbs (6.2 kg)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Mass margin: 2 lbs (0.91 kg)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Stability: 2.41 cal</a:t>
            </a:r>
          </a:p>
          <a:p>
            <a:pPr indent="-330200" lvl="0" marL="457200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600">
                <a:solidFill>
                  <a:schemeClr val="dk1"/>
                </a:solidFill>
              </a:rPr>
              <a:t>Kinetic Energy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Section 1: 19.8 ft-lbs (26.8 N-m)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Section 2: 12.8 ft-lbs (17.4 N-m)</a:t>
            </a:r>
          </a:p>
          <a:p>
            <a:pPr indent="-330200" lvl="1" marL="914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Section 3: 51 ft-lbs (69 N-m)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