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notesMaster+xml" PartName="/ppt/notesMasters/notesMaster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.xml"/><Relationship Id="rId4" Type="http://schemas.openxmlformats.org/officeDocument/2006/relationships/notesMaster" Target="notesMasters/notesMaster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slide" Target="slides/slide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.xml.rels><?xml version="1.0" encoding="UTF-8" standalone="yes"?><Relationships xmlns="http://schemas.openxmlformats.org/package/2006/relationships"><Relationship Id="rId1" Type="http://schemas.openxmlformats.org/officeDocument/2006/relationships/theme" Target="../theme/theme.xml"/></Relationships>
</file>

<file path=ppt/notesMasters/notesMaster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.xml"/></Relationships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.xml"/></Relationships>
</file>

<file path=ppt/notesSlides/notesSlide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82" name="Shape 82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90" name="Shape 90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Shape 154"/>
          <p:cNvSpPr/>
          <p:nvPr>
            <p:ph idx="2" type="sldImg"/>
          </p:nvPr>
        </p:nvSpPr>
        <p:spPr>
          <a:xfrm>
            <a:off x="1143225" y="685800"/>
            <a:ext cx="4572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5" name="Shape 15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Shape 160"/>
          <p:cNvSpPr/>
          <p:nvPr>
            <p:ph idx="2" type="sldImg"/>
          </p:nvPr>
        </p:nvSpPr>
        <p:spPr>
          <a:xfrm>
            <a:off x="1143225" y="685800"/>
            <a:ext cx="4572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1" name="Shape 16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Shape 166"/>
          <p:cNvSpPr/>
          <p:nvPr>
            <p:ph idx="2" type="sldImg"/>
          </p:nvPr>
        </p:nvSpPr>
        <p:spPr>
          <a:xfrm>
            <a:off x="1143225" y="685800"/>
            <a:ext cx="4572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7" name="Shape 16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/>
          <p:nvPr>
            <p:ph idx="2" type="sldImg"/>
          </p:nvPr>
        </p:nvSpPr>
        <p:spPr>
          <a:xfrm>
            <a:off x="1143225" y="685800"/>
            <a:ext cx="4572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Shape 9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/>
          <p:nvPr>
            <p:ph idx="2" type="sldImg"/>
          </p:nvPr>
        </p:nvSpPr>
        <p:spPr>
          <a:xfrm>
            <a:off x="1143225" y="685800"/>
            <a:ext cx="4572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Shape 10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/>
          <p:nvPr>
            <p:ph idx="2" type="sldImg"/>
          </p:nvPr>
        </p:nvSpPr>
        <p:spPr>
          <a:xfrm>
            <a:off x="1143225" y="685800"/>
            <a:ext cx="4572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" name="Shape 11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/>
          <p:nvPr>
            <p:ph idx="2" type="sldImg"/>
          </p:nvPr>
        </p:nvSpPr>
        <p:spPr>
          <a:xfrm>
            <a:off x="1143225" y="685800"/>
            <a:ext cx="4572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Shape 120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/>
          <p:nvPr>
            <p:ph idx="2" type="sldImg"/>
          </p:nvPr>
        </p:nvSpPr>
        <p:spPr>
          <a:xfrm>
            <a:off x="1143225" y="685800"/>
            <a:ext cx="4572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7" name="Shape 12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/>
          <p:nvPr>
            <p:ph idx="2" type="sldImg"/>
          </p:nvPr>
        </p:nvSpPr>
        <p:spPr>
          <a:xfrm>
            <a:off x="1143225" y="685800"/>
            <a:ext cx="4572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4" name="Shape 13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/>
          <p:nvPr>
            <p:ph idx="2" type="sldImg"/>
          </p:nvPr>
        </p:nvSpPr>
        <p:spPr>
          <a:xfrm>
            <a:off x="1143225" y="685800"/>
            <a:ext cx="4572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2" name="Shape 14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Shape 147"/>
          <p:cNvSpPr/>
          <p:nvPr>
            <p:ph idx="2" type="sldImg"/>
          </p:nvPr>
        </p:nvSpPr>
        <p:spPr>
          <a:xfrm>
            <a:off x="1143225" y="685800"/>
            <a:ext cx="4572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8" name="Shape 148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.xml"/></Relationship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.xml"/></Relationships>
</file>

<file path=ppt/slideLayouts/slideLayout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 txBox="1"/>
          <p:nvPr>
            <p:ph type="ctrTitle"/>
          </p:nvPr>
        </p:nvSpPr>
        <p:spPr>
          <a:xfrm>
            <a:off x="1143000" y="1122362"/>
            <a:ext cx="6858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defRPr b="0" i="0" sz="6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Shape 13"/>
          <p:cNvSpPr txBox="1"/>
          <p:nvPr>
            <p:ph idx="1" type="subTitle"/>
          </p:nvPr>
        </p:nvSpPr>
        <p:spPr>
          <a:xfrm>
            <a:off x="1143000" y="3602037"/>
            <a:ext cx="6858000" cy="165576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ct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ct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ct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ct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ctr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ctr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ctr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ctr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Shape 14"/>
          <p:cNvSpPr txBox="1"/>
          <p:nvPr>
            <p:ph idx="10" type="dt"/>
          </p:nvPr>
        </p:nvSpPr>
        <p:spPr>
          <a:xfrm>
            <a:off x="685800" y="6477000"/>
            <a:ext cx="1828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defRPr b="0" i="0" sz="1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5" name="Shape 15"/>
          <p:cNvSpPr txBox="1"/>
          <p:nvPr>
            <p:ph idx="11" type="ftr"/>
          </p:nvPr>
        </p:nvSpPr>
        <p:spPr>
          <a:xfrm>
            <a:off x="2743200" y="6477000"/>
            <a:ext cx="42671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defRPr b="0" i="0" sz="1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6" name="Shape 16"/>
          <p:cNvSpPr txBox="1"/>
          <p:nvPr>
            <p:ph idx="12" type="sldNum"/>
          </p:nvPr>
        </p:nvSpPr>
        <p:spPr>
          <a:xfrm>
            <a:off x="7239000" y="6477000"/>
            <a:ext cx="12191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b="0" i="0" lang="en-US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obj">
  <p:cSld name="Title and Conten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lvl="0" rtl="0" algn="ctr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L="457200" rtl="0" algn="ctr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L="914400" rtl="0" algn="ctr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L="1371600" rtl="0" algn="ctr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L="1828800" rtl="0" algn="ctr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9" name="Shape 19"/>
          <p:cNvSpPr txBox="1"/>
          <p:nvPr>
            <p:ph idx="1" type="body"/>
          </p:nvPr>
        </p:nvSpPr>
        <p:spPr>
          <a:xfrm>
            <a:off x="1066800" y="1981200"/>
            <a:ext cx="7391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397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3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107950" lvl="1" marL="74295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–"/>
              <a:defRPr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76200" lvl="2" marL="114300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101600" lvl="3" marL="16002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–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101600" lvl="4" marL="20574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114300" lvl="5" marL="25146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114300" lvl="6" marL="29718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114300" lvl="7" marL="34290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114300" lvl="8" marL="38862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0" name="Shape 20"/>
          <p:cNvSpPr txBox="1"/>
          <p:nvPr>
            <p:ph idx="10" type="dt"/>
          </p:nvPr>
        </p:nvSpPr>
        <p:spPr>
          <a:xfrm>
            <a:off x="685800" y="6477000"/>
            <a:ext cx="1828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defRPr b="0" i="0" sz="1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21" name="Shape 21"/>
          <p:cNvSpPr txBox="1"/>
          <p:nvPr>
            <p:ph idx="11" type="ftr"/>
          </p:nvPr>
        </p:nvSpPr>
        <p:spPr>
          <a:xfrm>
            <a:off x="2743200" y="6477000"/>
            <a:ext cx="42671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defRPr b="0" i="0" sz="1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22" name="Shape 22"/>
          <p:cNvSpPr txBox="1"/>
          <p:nvPr>
            <p:ph idx="12" type="sldNum"/>
          </p:nvPr>
        </p:nvSpPr>
        <p:spPr>
          <a:xfrm>
            <a:off x="7239000" y="6477000"/>
            <a:ext cx="12191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b="0" i="0" lang="en-US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vertTitleAndTx">
  <p:cSld name="Vertical Title and 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 txBox="1"/>
          <p:nvPr>
            <p:ph type="title"/>
          </p:nvPr>
        </p:nvSpPr>
        <p:spPr>
          <a:xfrm rot="5400000">
            <a:off x="4743450" y="2381249"/>
            <a:ext cx="5486399" cy="1943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lvl="0" rtl="0" algn="ctr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L="457200" rtl="0" algn="ctr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L="914400" rtl="0" algn="ctr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L="1371600" rtl="0" algn="ctr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L="1828800" rtl="0" algn="ctr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6" name="Shape 76"/>
          <p:cNvSpPr txBox="1"/>
          <p:nvPr>
            <p:ph idx="1" type="body"/>
          </p:nvPr>
        </p:nvSpPr>
        <p:spPr>
          <a:xfrm rot="5400000">
            <a:off x="781050" y="514349"/>
            <a:ext cx="5486399" cy="56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397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3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107950" lvl="1" marL="74295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–"/>
              <a:defRPr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76200" lvl="2" marL="114300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101600" lvl="3" marL="16002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–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101600" lvl="4" marL="20574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114300" lvl="5" marL="25146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114300" lvl="6" marL="29718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114300" lvl="7" marL="34290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114300" lvl="8" marL="38862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7" name="Shape 77"/>
          <p:cNvSpPr txBox="1"/>
          <p:nvPr>
            <p:ph idx="10" type="dt"/>
          </p:nvPr>
        </p:nvSpPr>
        <p:spPr>
          <a:xfrm>
            <a:off x="685800" y="6477000"/>
            <a:ext cx="1828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defRPr b="0" i="0" sz="1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78" name="Shape 78"/>
          <p:cNvSpPr txBox="1"/>
          <p:nvPr>
            <p:ph idx="11" type="ftr"/>
          </p:nvPr>
        </p:nvSpPr>
        <p:spPr>
          <a:xfrm>
            <a:off x="2743200" y="6477000"/>
            <a:ext cx="42671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defRPr b="0" i="0" sz="1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79" name="Shape 79"/>
          <p:cNvSpPr txBox="1"/>
          <p:nvPr>
            <p:ph idx="12" type="sldNum"/>
          </p:nvPr>
        </p:nvSpPr>
        <p:spPr>
          <a:xfrm>
            <a:off x="7239000" y="6477000"/>
            <a:ext cx="12191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b="0" i="0" lang="en-US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secHead">
  <p:cSld name="Section 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/>
          <p:nvPr>
            <p:ph type="title"/>
          </p:nvPr>
        </p:nvSpPr>
        <p:spPr>
          <a:xfrm>
            <a:off x="623887" y="1709738"/>
            <a:ext cx="78867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lvl="0" rtl="0">
              <a:spcBef>
                <a:spcPts val="0"/>
              </a:spcBef>
              <a:defRPr sz="6000"/>
            </a:lvl1pPr>
            <a:lvl2pPr lvl="1" rtl="0">
              <a:spcBef>
                <a:spcPts val="0"/>
              </a:spcBef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rtl="0">
              <a:spcBef>
                <a:spcPts val="0"/>
              </a:spcBef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rtl="0">
              <a:spcBef>
                <a:spcPts val="0"/>
              </a:spcBef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rtl="0">
              <a:spcBef>
                <a:spcPts val="0"/>
              </a:spcBef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rtl="0">
              <a:spcBef>
                <a:spcPts val="0"/>
              </a:spcBef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rtl="0">
              <a:spcBef>
                <a:spcPts val="0"/>
              </a:spcBef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rtl="0">
              <a:spcBef>
                <a:spcPts val="0"/>
              </a:spcBef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rtl="0">
              <a:spcBef>
                <a:spcPts val="0"/>
              </a:spcBef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5" name="Shape 25"/>
          <p:cNvSpPr txBox="1"/>
          <p:nvPr>
            <p:ph idx="1" type="body"/>
          </p:nvPr>
        </p:nvSpPr>
        <p:spPr>
          <a:xfrm>
            <a:off x="623887" y="4589462"/>
            <a:ext cx="78867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rtl="0">
              <a:spcBef>
                <a:spcPts val="0"/>
              </a:spcBef>
              <a:buFont typeface="Arial"/>
              <a:buNone/>
              <a:defRPr sz="2400"/>
            </a:lvl1pPr>
            <a:lvl2pPr indent="0" lvl="1" marL="457200" rtl="0">
              <a:spcBef>
                <a:spcPts val="0"/>
              </a:spcBef>
              <a:buFont typeface="Arial"/>
              <a:buNone/>
              <a:defRPr sz="2000"/>
            </a:lvl2pPr>
            <a:lvl3pPr indent="0" lvl="2" marL="914400" rtl="0">
              <a:spcBef>
                <a:spcPts val="0"/>
              </a:spcBef>
              <a:buFont typeface="Arial"/>
              <a:buNone/>
              <a:defRPr sz="1800"/>
            </a:lvl3pPr>
            <a:lvl4pPr indent="0" lvl="3" marL="1371600" rtl="0">
              <a:spcBef>
                <a:spcPts val="0"/>
              </a:spcBef>
              <a:buFont typeface="Arial"/>
              <a:buNone/>
              <a:defRPr sz="1600"/>
            </a:lvl4pPr>
            <a:lvl5pPr indent="0" lvl="4" marL="1828800" rtl="0">
              <a:spcBef>
                <a:spcPts val="0"/>
              </a:spcBef>
              <a:buFont typeface="Arial"/>
              <a:buNone/>
              <a:defRPr sz="1600"/>
            </a:lvl5pPr>
            <a:lvl6pPr indent="0" lvl="5" marL="2286000" rtl="0">
              <a:spcBef>
                <a:spcPts val="0"/>
              </a:spcBef>
              <a:buFont typeface="Arial"/>
              <a:buNone/>
              <a:defRPr sz="1600"/>
            </a:lvl6pPr>
            <a:lvl7pPr indent="0" lvl="6" marL="2743200" rtl="0">
              <a:spcBef>
                <a:spcPts val="0"/>
              </a:spcBef>
              <a:buFont typeface="Arial"/>
              <a:buNone/>
              <a:defRPr sz="1600"/>
            </a:lvl7pPr>
            <a:lvl8pPr indent="0" lvl="7" marL="3200400" rtl="0">
              <a:spcBef>
                <a:spcPts val="0"/>
              </a:spcBef>
              <a:buFont typeface="Arial"/>
              <a:buNone/>
              <a:defRPr sz="1600"/>
            </a:lvl8pPr>
            <a:lvl9pPr indent="0" lvl="8" marL="3657600" rtl="0">
              <a:spcBef>
                <a:spcPts val="0"/>
              </a:spcBef>
              <a:buFont typeface="Arial"/>
              <a:buNone/>
              <a:defRPr sz="1600"/>
            </a:lvl9pPr>
          </a:lstStyle>
          <a:p/>
        </p:txBody>
      </p:sp>
      <p:sp>
        <p:nvSpPr>
          <p:cNvPr id="26" name="Shape 26"/>
          <p:cNvSpPr txBox="1"/>
          <p:nvPr>
            <p:ph idx="10" type="dt"/>
          </p:nvPr>
        </p:nvSpPr>
        <p:spPr>
          <a:xfrm>
            <a:off x="685800" y="6477000"/>
            <a:ext cx="1828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defRPr b="0" i="0" sz="1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27" name="Shape 27"/>
          <p:cNvSpPr txBox="1"/>
          <p:nvPr>
            <p:ph idx="11" type="ftr"/>
          </p:nvPr>
        </p:nvSpPr>
        <p:spPr>
          <a:xfrm>
            <a:off x="2743200" y="6477000"/>
            <a:ext cx="42671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defRPr b="0" i="0" sz="1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28" name="Shape 28"/>
          <p:cNvSpPr txBox="1"/>
          <p:nvPr>
            <p:ph idx="12" type="sldNum"/>
          </p:nvPr>
        </p:nvSpPr>
        <p:spPr>
          <a:xfrm>
            <a:off x="7239000" y="6477000"/>
            <a:ext cx="12191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b="0" i="0" lang="en-US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Obj">
  <p:cSld name="Two Content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lvl="0" rtl="0" algn="ctr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L="457200" rtl="0" algn="ctr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L="914400" rtl="0" algn="ctr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L="1371600" rtl="0" algn="ctr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L="1828800" rtl="0" algn="ctr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1" name="Shape 31"/>
          <p:cNvSpPr txBox="1"/>
          <p:nvPr>
            <p:ph idx="1" type="body"/>
          </p:nvPr>
        </p:nvSpPr>
        <p:spPr>
          <a:xfrm>
            <a:off x="1066800" y="1981200"/>
            <a:ext cx="36195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397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3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107950" lvl="1" marL="74295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–"/>
              <a:defRPr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76200" lvl="2" marL="114300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101600" lvl="3" marL="16002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–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101600" lvl="4" marL="20574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114300" lvl="5" marL="25146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114300" lvl="6" marL="29718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114300" lvl="7" marL="34290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114300" lvl="8" marL="38862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2" name="Shape 32"/>
          <p:cNvSpPr txBox="1"/>
          <p:nvPr>
            <p:ph idx="2" type="body"/>
          </p:nvPr>
        </p:nvSpPr>
        <p:spPr>
          <a:xfrm>
            <a:off x="4838700" y="1981200"/>
            <a:ext cx="36195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397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3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107950" lvl="1" marL="74295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–"/>
              <a:defRPr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76200" lvl="2" marL="114300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101600" lvl="3" marL="16002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–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101600" lvl="4" marL="20574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114300" lvl="5" marL="25146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114300" lvl="6" marL="29718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114300" lvl="7" marL="34290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114300" lvl="8" marL="38862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3" name="Shape 33"/>
          <p:cNvSpPr txBox="1"/>
          <p:nvPr>
            <p:ph idx="10" type="dt"/>
          </p:nvPr>
        </p:nvSpPr>
        <p:spPr>
          <a:xfrm>
            <a:off x="685800" y="6477000"/>
            <a:ext cx="1828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defRPr b="0" i="0" sz="1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34" name="Shape 34"/>
          <p:cNvSpPr txBox="1"/>
          <p:nvPr>
            <p:ph idx="11" type="ftr"/>
          </p:nvPr>
        </p:nvSpPr>
        <p:spPr>
          <a:xfrm>
            <a:off x="2743200" y="6477000"/>
            <a:ext cx="42671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defRPr b="0" i="0" sz="1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35" name="Shape 35"/>
          <p:cNvSpPr txBox="1"/>
          <p:nvPr>
            <p:ph idx="12" type="sldNum"/>
          </p:nvPr>
        </p:nvSpPr>
        <p:spPr>
          <a:xfrm>
            <a:off x="7239000" y="6477000"/>
            <a:ext cx="12191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b="0" i="0" lang="en-US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TxTwoObj">
  <p:cSld name="Comparison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/>
          <p:nvPr>
            <p:ph type="title"/>
          </p:nvPr>
        </p:nvSpPr>
        <p:spPr>
          <a:xfrm>
            <a:off x="630237" y="365125"/>
            <a:ext cx="7886700" cy="1325562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lvl="0" rtl="0" algn="ctr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L="457200" rtl="0" algn="ctr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L="914400" rtl="0" algn="ctr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L="1371600" rtl="0" algn="ctr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L="1828800" rtl="0" algn="ctr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8" name="Shape 38"/>
          <p:cNvSpPr txBox="1"/>
          <p:nvPr>
            <p:ph idx="1" type="body"/>
          </p:nvPr>
        </p:nvSpPr>
        <p:spPr>
          <a:xfrm>
            <a:off x="630237" y="1681163"/>
            <a:ext cx="386873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rtl="0">
              <a:spcBef>
                <a:spcPts val="0"/>
              </a:spcBef>
              <a:buFont typeface="Arial"/>
              <a:buNone/>
              <a:defRPr b="1" sz="2400"/>
            </a:lvl1pPr>
            <a:lvl2pPr indent="0" lvl="1" marL="457200" rtl="0">
              <a:spcBef>
                <a:spcPts val="0"/>
              </a:spcBef>
              <a:buFont typeface="Arial"/>
              <a:buNone/>
              <a:defRPr b="1" sz="2000"/>
            </a:lvl2pPr>
            <a:lvl3pPr indent="0" lvl="2" marL="914400" rtl="0">
              <a:spcBef>
                <a:spcPts val="0"/>
              </a:spcBef>
              <a:buFont typeface="Arial"/>
              <a:buNone/>
              <a:defRPr b="1" sz="1800"/>
            </a:lvl3pPr>
            <a:lvl4pPr indent="0" lvl="3" marL="1371600" rtl="0">
              <a:spcBef>
                <a:spcPts val="0"/>
              </a:spcBef>
              <a:buFont typeface="Arial"/>
              <a:buNone/>
              <a:defRPr b="1" sz="1600"/>
            </a:lvl4pPr>
            <a:lvl5pPr indent="0" lvl="4" marL="1828800" rtl="0">
              <a:spcBef>
                <a:spcPts val="0"/>
              </a:spcBef>
              <a:buFont typeface="Arial"/>
              <a:buNone/>
              <a:defRPr b="1" sz="1600"/>
            </a:lvl5pPr>
            <a:lvl6pPr indent="0" lvl="5" marL="2286000" rtl="0">
              <a:spcBef>
                <a:spcPts val="0"/>
              </a:spcBef>
              <a:buFont typeface="Arial"/>
              <a:buNone/>
              <a:defRPr b="1" sz="1600"/>
            </a:lvl6pPr>
            <a:lvl7pPr indent="0" lvl="6" marL="2743200" rtl="0">
              <a:spcBef>
                <a:spcPts val="0"/>
              </a:spcBef>
              <a:buFont typeface="Arial"/>
              <a:buNone/>
              <a:defRPr b="1" sz="1600"/>
            </a:lvl7pPr>
            <a:lvl8pPr indent="0" lvl="7" marL="3200400" rtl="0">
              <a:spcBef>
                <a:spcPts val="0"/>
              </a:spcBef>
              <a:buFont typeface="Arial"/>
              <a:buNone/>
              <a:defRPr b="1" sz="1600"/>
            </a:lvl8pPr>
            <a:lvl9pPr indent="0" lvl="8" marL="3657600" rtl="0">
              <a:spcBef>
                <a:spcPts val="0"/>
              </a:spcBef>
              <a:buFont typeface="Arial"/>
              <a:buNone/>
              <a:defRPr b="1" sz="1600"/>
            </a:lvl9pPr>
          </a:lstStyle>
          <a:p/>
        </p:txBody>
      </p:sp>
      <p:sp>
        <p:nvSpPr>
          <p:cNvPr id="39" name="Shape 39"/>
          <p:cNvSpPr txBox="1"/>
          <p:nvPr>
            <p:ph idx="2" type="body"/>
          </p:nvPr>
        </p:nvSpPr>
        <p:spPr>
          <a:xfrm>
            <a:off x="630237" y="2505075"/>
            <a:ext cx="386873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397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3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107950" lvl="1" marL="74295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–"/>
              <a:defRPr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76200" lvl="2" marL="114300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101600" lvl="3" marL="16002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–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101600" lvl="4" marL="20574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114300" lvl="5" marL="25146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114300" lvl="6" marL="29718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114300" lvl="7" marL="34290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114300" lvl="8" marL="38862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0" name="Shape 40"/>
          <p:cNvSpPr txBox="1"/>
          <p:nvPr>
            <p:ph idx="3" type="body"/>
          </p:nvPr>
        </p:nvSpPr>
        <p:spPr>
          <a:xfrm>
            <a:off x="4629150" y="1681163"/>
            <a:ext cx="388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rtl="0">
              <a:spcBef>
                <a:spcPts val="0"/>
              </a:spcBef>
              <a:buFont typeface="Arial"/>
              <a:buNone/>
              <a:defRPr b="1" sz="2400"/>
            </a:lvl1pPr>
            <a:lvl2pPr indent="0" lvl="1" marL="457200" rtl="0">
              <a:spcBef>
                <a:spcPts val="0"/>
              </a:spcBef>
              <a:buFont typeface="Arial"/>
              <a:buNone/>
              <a:defRPr b="1" sz="2000"/>
            </a:lvl2pPr>
            <a:lvl3pPr indent="0" lvl="2" marL="914400" rtl="0">
              <a:spcBef>
                <a:spcPts val="0"/>
              </a:spcBef>
              <a:buFont typeface="Arial"/>
              <a:buNone/>
              <a:defRPr b="1" sz="1800"/>
            </a:lvl3pPr>
            <a:lvl4pPr indent="0" lvl="3" marL="1371600" rtl="0">
              <a:spcBef>
                <a:spcPts val="0"/>
              </a:spcBef>
              <a:buFont typeface="Arial"/>
              <a:buNone/>
              <a:defRPr b="1" sz="1600"/>
            </a:lvl4pPr>
            <a:lvl5pPr indent="0" lvl="4" marL="1828800" rtl="0">
              <a:spcBef>
                <a:spcPts val="0"/>
              </a:spcBef>
              <a:buFont typeface="Arial"/>
              <a:buNone/>
              <a:defRPr b="1" sz="1600"/>
            </a:lvl5pPr>
            <a:lvl6pPr indent="0" lvl="5" marL="2286000" rtl="0">
              <a:spcBef>
                <a:spcPts val="0"/>
              </a:spcBef>
              <a:buFont typeface="Arial"/>
              <a:buNone/>
              <a:defRPr b="1" sz="1600"/>
            </a:lvl6pPr>
            <a:lvl7pPr indent="0" lvl="6" marL="2743200" rtl="0">
              <a:spcBef>
                <a:spcPts val="0"/>
              </a:spcBef>
              <a:buFont typeface="Arial"/>
              <a:buNone/>
              <a:defRPr b="1" sz="1600"/>
            </a:lvl7pPr>
            <a:lvl8pPr indent="0" lvl="7" marL="3200400" rtl="0">
              <a:spcBef>
                <a:spcPts val="0"/>
              </a:spcBef>
              <a:buFont typeface="Arial"/>
              <a:buNone/>
              <a:defRPr b="1" sz="1600"/>
            </a:lvl8pPr>
            <a:lvl9pPr indent="0" lvl="8" marL="3657600" rtl="0">
              <a:spcBef>
                <a:spcPts val="0"/>
              </a:spcBef>
              <a:buFont typeface="Arial"/>
              <a:buNone/>
              <a:defRPr b="1" sz="1600"/>
            </a:lvl9pPr>
          </a:lstStyle>
          <a:p/>
        </p:txBody>
      </p:sp>
      <p:sp>
        <p:nvSpPr>
          <p:cNvPr id="41" name="Shape 41"/>
          <p:cNvSpPr txBox="1"/>
          <p:nvPr>
            <p:ph idx="4" type="body"/>
          </p:nvPr>
        </p:nvSpPr>
        <p:spPr>
          <a:xfrm>
            <a:off x="4629150" y="2505075"/>
            <a:ext cx="388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397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3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107950" lvl="1" marL="74295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–"/>
              <a:defRPr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76200" lvl="2" marL="114300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101600" lvl="3" marL="16002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–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101600" lvl="4" marL="20574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114300" lvl="5" marL="25146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114300" lvl="6" marL="29718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114300" lvl="7" marL="34290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114300" lvl="8" marL="38862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2" name="Shape 42"/>
          <p:cNvSpPr txBox="1"/>
          <p:nvPr>
            <p:ph idx="10" type="dt"/>
          </p:nvPr>
        </p:nvSpPr>
        <p:spPr>
          <a:xfrm>
            <a:off x="685800" y="6477000"/>
            <a:ext cx="1828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defRPr b="0" i="0" sz="1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43" name="Shape 43"/>
          <p:cNvSpPr txBox="1"/>
          <p:nvPr>
            <p:ph idx="11" type="ftr"/>
          </p:nvPr>
        </p:nvSpPr>
        <p:spPr>
          <a:xfrm>
            <a:off x="2743200" y="6477000"/>
            <a:ext cx="42671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defRPr b="0" i="0" sz="1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44" name="Shape 44"/>
          <p:cNvSpPr txBox="1"/>
          <p:nvPr>
            <p:ph idx="12" type="sldNum"/>
          </p:nvPr>
        </p:nvSpPr>
        <p:spPr>
          <a:xfrm>
            <a:off x="7239000" y="6477000"/>
            <a:ext cx="12191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b="0" i="0" lang="en-US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lvl="0" rtl="0" algn="ctr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L="457200" rtl="0" algn="ctr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L="914400" rtl="0" algn="ctr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L="1371600" rtl="0" algn="ctr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L="1828800" rtl="0" algn="ctr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7" name="Shape 47"/>
          <p:cNvSpPr txBox="1"/>
          <p:nvPr>
            <p:ph idx="10" type="dt"/>
          </p:nvPr>
        </p:nvSpPr>
        <p:spPr>
          <a:xfrm>
            <a:off x="685800" y="6477000"/>
            <a:ext cx="1828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defRPr b="0" i="0" sz="1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48" name="Shape 48"/>
          <p:cNvSpPr txBox="1"/>
          <p:nvPr>
            <p:ph idx="11" type="ftr"/>
          </p:nvPr>
        </p:nvSpPr>
        <p:spPr>
          <a:xfrm>
            <a:off x="2743200" y="6477000"/>
            <a:ext cx="42671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defRPr b="0" i="0" sz="1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49" name="Shape 49"/>
          <p:cNvSpPr txBox="1"/>
          <p:nvPr>
            <p:ph idx="12" type="sldNum"/>
          </p:nvPr>
        </p:nvSpPr>
        <p:spPr>
          <a:xfrm>
            <a:off x="7239000" y="6477000"/>
            <a:ext cx="12191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b="0" i="0" lang="en-US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 txBox="1"/>
          <p:nvPr>
            <p:ph idx="10" type="dt"/>
          </p:nvPr>
        </p:nvSpPr>
        <p:spPr>
          <a:xfrm>
            <a:off x="685800" y="6477000"/>
            <a:ext cx="1828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defRPr b="0" i="0" sz="1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52" name="Shape 52"/>
          <p:cNvSpPr txBox="1"/>
          <p:nvPr>
            <p:ph idx="11" type="ftr"/>
          </p:nvPr>
        </p:nvSpPr>
        <p:spPr>
          <a:xfrm>
            <a:off x="2743200" y="6477000"/>
            <a:ext cx="42671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defRPr b="0" i="0" sz="1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53" name="Shape 53"/>
          <p:cNvSpPr txBox="1"/>
          <p:nvPr>
            <p:ph idx="12" type="sldNum"/>
          </p:nvPr>
        </p:nvSpPr>
        <p:spPr>
          <a:xfrm>
            <a:off x="7239000" y="6477000"/>
            <a:ext cx="12191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b="0" i="0" lang="en-US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objTx">
  <p:cSld name="Content with Caption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 txBox="1"/>
          <p:nvPr>
            <p:ph type="title"/>
          </p:nvPr>
        </p:nvSpPr>
        <p:spPr>
          <a:xfrm>
            <a:off x="630237" y="457200"/>
            <a:ext cx="2949575" cy="160019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lvl="0" rtl="0">
              <a:spcBef>
                <a:spcPts val="0"/>
              </a:spcBef>
              <a:defRPr sz="3200"/>
            </a:lvl1pPr>
            <a:lvl2pPr lvl="1" rtl="0">
              <a:spcBef>
                <a:spcPts val="0"/>
              </a:spcBef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rtl="0">
              <a:spcBef>
                <a:spcPts val="0"/>
              </a:spcBef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rtl="0">
              <a:spcBef>
                <a:spcPts val="0"/>
              </a:spcBef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rtl="0">
              <a:spcBef>
                <a:spcPts val="0"/>
              </a:spcBef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rtl="0">
              <a:spcBef>
                <a:spcPts val="0"/>
              </a:spcBef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rtl="0">
              <a:spcBef>
                <a:spcPts val="0"/>
              </a:spcBef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rtl="0">
              <a:spcBef>
                <a:spcPts val="0"/>
              </a:spcBef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rtl="0">
              <a:spcBef>
                <a:spcPts val="0"/>
              </a:spcBef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6" name="Shape 56"/>
          <p:cNvSpPr txBox="1"/>
          <p:nvPr>
            <p:ph idx="1" type="body"/>
          </p:nvPr>
        </p:nvSpPr>
        <p:spPr>
          <a:xfrm>
            <a:off x="3887787" y="987425"/>
            <a:ext cx="4629150" cy="487362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 rtl="0">
              <a:spcBef>
                <a:spcPts val="0"/>
              </a:spcBef>
              <a:defRPr sz="3200"/>
            </a:lvl1pPr>
            <a:lvl2pPr lvl="1" rtl="0">
              <a:spcBef>
                <a:spcPts val="0"/>
              </a:spcBef>
              <a:defRPr sz="2800"/>
            </a:lvl2pPr>
            <a:lvl3pPr lvl="2" rtl="0">
              <a:spcBef>
                <a:spcPts val="0"/>
              </a:spcBef>
              <a:defRPr sz="2400"/>
            </a:lvl3pPr>
            <a:lvl4pPr lvl="3" rtl="0">
              <a:spcBef>
                <a:spcPts val="0"/>
              </a:spcBef>
              <a:defRPr sz="2000"/>
            </a:lvl4pPr>
            <a:lvl5pPr lvl="4" rtl="0">
              <a:spcBef>
                <a:spcPts val="0"/>
              </a:spcBef>
              <a:defRPr sz="2000"/>
            </a:lvl5pPr>
            <a:lvl6pPr lvl="5" rtl="0">
              <a:spcBef>
                <a:spcPts val="0"/>
              </a:spcBef>
              <a:defRPr sz="2000"/>
            </a:lvl6pPr>
            <a:lvl7pPr lvl="6" rtl="0">
              <a:spcBef>
                <a:spcPts val="0"/>
              </a:spcBef>
              <a:defRPr sz="2000"/>
            </a:lvl7pPr>
            <a:lvl8pPr lvl="7" rtl="0">
              <a:spcBef>
                <a:spcPts val="0"/>
              </a:spcBef>
              <a:defRPr sz="2000"/>
            </a:lvl8pPr>
            <a:lvl9pPr lvl="8" rtl="0">
              <a:spcBef>
                <a:spcPts val="0"/>
              </a:spcBef>
              <a:defRPr sz="2000"/>
            </a:lvl9pPr>
          </a:lstStyle>
          <a:p/>
        </p:txBody>
      </p:sp>
      <p:sp>
        <p:nvSpPr>
          <p:cNvPr id="57" name="Shape 57"/>
          <p:cNvSpPr txBox="1"/>
          <p:nvPr>
            <p:ph idx="2" type="body"/>
          </p:nvPr>
        </p:nvSpPr>
        <p:spPr>
          <a:xfrm>
            <a:off x="630237" y="2057400"/>
            <a:ext cx="2949575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rtl="0">
              <a:spcBef>
                <a:spcPts val="0"/>
              </a:spcBef>
              <a:buFont typeface="Arial"/>
              <a:buNone/>
              <a:defRPr sz="1600"/>
            </a:lvl1pPr>
            <a:lvl2pPr indent="0" lvl="1" marL="457200" rtl="0">
              <a:spcBef>
                <a:spcPts val="0"/>
              </a:spcBef>
              <a:buFont typeface="Arial"/>
              <a:buNone/>
              <a:defRPr sz="1400"/>
            </a:lvl2pPr>
            <a:lvl3pPr indent="0" lvl="2" marL="914400" rtl="0">
              <a:spcBef>
                <a:spcPts val="0"/>
              </a:spcBef>
              <a:buFont typeface="Arial"/>
              <a:buNone/>
              <a:defRPr sz="1200"/>
            </a:lvl3pPr>
            <a:lvl4pPr indent="0" lvl="3" marL="1371600" rtl="0">
              <a:spcBef>
                <a:spcPts val="0"/>
              </a:spcBef>
              <a:buFont typeface="Arial"/>
              <a:buNone/>
              <a:defRPr sz="1000"/>
            </a:lvl4pPr>
            <a:lvl5pPr indent="0" lvl="4" marL="1828800" rtl="0">
              <a:spcBef>
                <a:spcPts val="0"/>
              </a:spcBef>
              <a:buFont typeface="Arial"/>
              <a:buNone/>
              <a:defRPr sz="1000"/>
            </a:lvl5pPr>
            <a:lvl6pPr indent="0" lvl="5" marL="2286000" rtl="0">
              <a:spcBef>
                <a:spcPts val="0"/>
              </a:spcBef>
              <a:buFont typeface="Arial"/>
              <a:buNone/>
              <a:defRPr sz="1000"/>
            </a:lvl6pPr>
            <a:lvl7pPr indent="0" lvl="6" marL="2743200" rtl="0">
              <a:spcBef>
                <a:spcPts val="0"/>
              </a:spcBef>
              <a:buFont typeface="Arial"/>
              <a:buNone/>
              <a:defRPr sz="1000"/>
            </a:lvl7pPr>
            <a:lvl8pPr indent="0" lvl="7" marL="3200400" rtl="0">
              <a:spcBef>
                <a:spcPts val="0"/>
              </a:spcBef>
              <a:buFont typeface="Arial"/>
              <a:buNone/>
              <a:defRPr sz="1000"/>
            </a:lvl8pPr>
            <a:lvl9pPr indent="0" lvl="8" marL="3657600" rtl="0">
              <a:spcBef>
                <a:spcPts val="0"/>
              </a:spcBef>
              <a:buFont typeface="Arial"/>
              <a:buNone/>
              <a:defRPr sz="1000"/>
            </a:lvl9pPr>
          </a:lstStyle>
          <a:p/>
        </p:txBody>
      </p:sp>
      <p:sp>
        <p:nvSpPr>
          <p:cNvPr id="58" name="Shape 58"/>
          <p:cNvSpPr txBox="1"/>
          <p:nvPr>
            <p:ph idx="10" type="dt"/>
          </p:nvPr>
        </p:nvSpPr>
        <p:spPr>
          <a:xfrm>
            <a:off x="685800" y="6477000"/>
            <a:ext cx="1828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defRPr b="0" i="0" sz="1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59" name="Shape 59"/>
          <p:cNvSpPr txBox="1"/>
          <p:nvPr>
            <p:ph idx="11" type="ftr"/>
          </p:nvPr>
        </p:nvSpPr>
        <p:spPr>
          <a:xfrm>
            <a:off x="2743200" y="6477000"/>
            <a:ext cx="42671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defRPr b="0" i="0" sz="1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60" name="Shape 60"/>
          <p:cNvSpPr txBox="1"/>
          <p:nvPr>
            <p:ph idx="12" type="sldNum"/>
          </p:nvPr>
        </p:nvSpPr>
        <p:spPr>
          <a:xfrm>
            <a:off x="7239000" y="6477000"/>
            <a:ext cx="12191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b="0" i="0" lang="en-US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picTx">
  <p:cSld name="Picture with Caption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/>
          <p:nvPr>
            <p:ph type="title"/>
          </p:nvPr>
        </p:nvSpPr>
        <p:spPr>
          <a:xfrm>
            <a:off x="630237" y="457200"/>
            <a:ext cx="2949575" cy="160019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lvl="0" rtl="0">
              <a:spcBef>
                <a:spcPts val="0"/>
              </a:spcBef>
              <a:defRPr sz="3200"/>
            </a:lvl1pPr>
            <a:lvl2pPr lvl="1" rtl="0">
              <a:spcBef>
                <a:spcPts val="0"/>
              </a:spcBef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rtl="0">
              <a:spcBef>
                <a:spcPts val="0"/>
              </a:spcBef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rtl="0">
              <a:spcBef>
                <a:spcPts val="0"/>
              </a:spcBef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rtl="0">
              <a:spcBef>
                <a:spcPts val="0"/>
              </a:spcBef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rtl="0">
              <a:spcBef>
                <a:spcPts val="0"/>
              </a:spcBef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rtl="0">
              <a:spcBef>
                <a:spcPts val="0"/>
              </a:spcBef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rtl="0">
              <a:spcBef>
                <a:spcPts val="0"/>
              </a:spcBef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rtl="0">
              <a:spcBef>
                <a:spcPts val="0"/>
              </a:spcBef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3" name="Shape 63"/>
          <p:cNvSpPr/>
          <p:nvPr>
            <p:ph idx="2" type="pic"/>
          </p:nvPr>
        </p:nvSpPr>
        <p:spPr>
          <a:xfrm>
            <a:off x="3887787" y="987425"/>
            <a:ext cx="4629150" cy="487362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Times New Roman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b="0" i="0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buClr>
                <a:schemeClr val="dk1"/>
              </a:buClr>
              <a:buFont typeface="Times New Roman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buClr>
                <a:schemeClr val="dk1"/>
              </a:buClr>
              <a:buFont typeface="Times New Roman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buClr>
                <a:schemeClr val="dk1"/>
              </a:buClr>
              <a:buFont typeface="Times New Roman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buClr>
                <a:schemeClr val="dk1"/>
              </a:buClr>
              <a:buFont typeface="Times New Roman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64" name="Shape 64"/>
          <p:cNvSpPr txBox="1"/>
          <p:nvPr>
            <p:ph idx="1" type="body"/>
          </p:nvPr>
        </p:nvSpPr>
        <p:spPr>
          <a:xfrm>
            <a:off x="630237" y="2057400"/>
            <a:ext cx="2949575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rtl="0">
              <a:spcBef>
                <a:spcPts val="0"/>
              </a:spcBef>
              <a:buFont typeface="Arial"/>
              <a:buNone/>
              <a:defRPr sz="1600"/>
            </a:lvl1pPr>
            <a:lvl2pPr indent="0" lvl="1" marL="457200" rtl="0">
              <a:spcBef>
                <a:spcPts val="0"/>
              </a:spcBef>
              <a:buFont typeface="Arial"/>
              <a:buNone/>
              <a:defRPr sz="1400"/>
            </a:lvl2pPr>
            <a:lvl3pPr indent="0" lvl="2" marL="914400" rtl="0">
              <a:spcBef>
                <a:spcPts val="0"/>
              </a:spcBef>
              <a:buFont typeface="Arial"/>
              <a:buNone/>
              <a:defRPr sz="1200"/>
            </a:lvl3pPr>
            <a:lvl4pPr indent="0" lvl="3" marL="1371600" rtl="0">
              <a:spcBef>
                <a:spcPts val="0"/>
              </a:spcBef>
              <a:buFont typeface="Arial"/>
              <a:buNone/>
              <a:defRPr sz="1000"/>
            </a:lvl4pPr>
            <a:lvl5pPr indent="0" lvl="4" marL="1828800" rtl="0">
              <a:spcBef>
                <a:spcPts val="0"/>
              </a:spcBef>
              <a:buFont typeface="Arial"/>
              <a:buNone/>
              <a:defRPr sz="1000"/>
            </a:lvl5pPr>
            <a:lvl6pPr indent="0" lvl="5" marL="2286000" rtl="0">
              <a:spcBef>
                <a:spcPts val="0"/>
              </a:spcBef>
              <a:buFont typeface="Arial"/>
              <a:buNone/>
              <a:defRPr sz="1000"/>
            </a:lvl6pPr>
            <a:lvl7pPr indent="0" lvl="6" marL="2743200" rtl="0">
              <a:spcBef>
                <a:spcPts val="0"/>
              </a:spcBef>
              <a:buFont typeface="Arial"/>
              <a:buNone/>
              <a:defRPr sz="1000"/>
            </a:lvl7pPr>
            <a:lvl8pPr indent="0" lvl="7" marL="3200400" rtl="0">
              <a:spcBef>
                <a:spcPts val="0"/>
              </a:spcBef>
              <a:buFont typeface="Arial"/>
              <a:buNone/>
              <a:defRPr sz="1000"/>
            </a:lvl8pPr>
            <a:lvl9pPr indent="0" lvl="8" marL="3657600" rtl="0">
              <a:spcBef>
                <a:spcPts val="0"/>
              </a:spcBef>
              <a:buFont typeface="Arial"/>
              <a:buNone/>
              <a:defRPr sz="1000"/>
            </a:lvl9pPr>
          </a:lstStyle>
          <a:p/>
        </p:txBody>
      </p:sp>
      <p:sp>
        <p:nvSpPr>
          <p:cNvPr id="65" name="Shape 65"/>
          <p:cNvSpPr txBox="1"/>
          <p:nvPr>
            <p:ph idx="10" type="dt"/>
          </p:nvPr>
        </p:nvSpPr>
        <p:spPr>
          <a:xfrm>
            <a:off x="685800" y="6477000"/>
            <a:ext cx="1828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defRPr b="0" i="0" sz="1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66" name="Shape 66"/>
          <p:cNvSpPr txBox="1"/>
          <p:nvPr>
            <p:ph idx="11" type="ftr"/>
          </p:nvPr>
        </p:nvSpPr>
        <p:spPr>
          <a:xfrm>
            <a:off x="2743200" y="6477000"/>
            <a:ext cx="42671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defRPr b="0" i="0" sz="1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67" name="Shape 67"/>
          <p:cNvSpPr txBox="1"/>
          <p:nvPr>
            <p:ph idx="12" type="sldNum"/>
          </p:nvPr>
        </p:nvSpPr>
        <p:spPr>
          <a:xfrm>
            <a:off x="7239000" y="6477000"/>
            <a:ext cx="12191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b="0" i="0" lang="en-US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vertTx">
  <p:cSld name="Title and Vertical 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lvl="0" rtl="0" algn="ctr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L="457200" rtl="0" algn="ctr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L="914400" rtl="0" algn="ctr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L="1371600" rtl="0" algn="ctr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L="1828800" rtl="0" algn="ctr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0" name="Shape 70"/>
          <p:cNvSpPr txBox="1"/>
          <p:nvPr>
            <p:ph idx="1" type="body"/>
          </p:nvPr>
        </p:nvSpPr>
        <p:spPr>
          <a:xfrm rot="5400000">
            <a:off x="2705100" y="342900"/>
            <a:ext cx="4114800" cy="73913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397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3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107950" lvl="1" marL="74295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–"/>
              <a:defRPr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76200" lvl="2" marL="114300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101600" lvl="3" marL="16002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–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101600" lvl="4" marL="20574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114300" lvl="5" marL="25146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114300" lvl="6" marL="29718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114300" lvl="7" marL="34290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114300" lvl="8" marL="38862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1" name="Shape 71"/>
          <p:cNvSpPr txBox="1"/>
          <p:nvPr>
            <p:ph idx="10" type="dt"/>
          </p:nvPr>
        </p:nvSpPr>
        <p:spPr>
          <a:xfrm>
            <a:off x="685800" y="6477000"/>
            <a:ext cx="1828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defRPr b="0" i="0" sz="1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72" name="Shape 72"/>
          <p:cNvSpPr txBox="1"/>
          <p:nvPr>
            <p:ph idx="11" type="ftr"/>
          </p:nvPr>
        </p:nvSpPr>
        <p:spPr>
          <a:xfrm>
            <a:off x="2743200" y="6477000"/>
            <a:ext cx="42671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defRPr b="0" i="0" sz="1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73" name="Shape 73"/>
          <p:cNvSpPr txBox="1"/>
          <p:nvPr>
            <p:ph idx="12" type="sldNum"/>
          </p:nvPr>
        </p:nvSpPr>
        <p:spPr>
          <a:xfrm>
            <a:off x="7239000" y="6477000"/>
            <a:ext cx="12191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b="0" i="0" lang="en-US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Masters/_rels/slideMaster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9.xml"/><Relationship Id="rId10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0.xml"/><Relationship Id="rId1" Type="http://schemas.openxmlformats.org/officeDocument/2006/relationships/image" Target="../media/image13.png"/><Relationship Id="rId2" Type="http://schemas.openxmlformats.org/officeDocument/2006/relationships/slideLayout" Target="../slideLayouts/slideLayout.xml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9" Type="http://schemas.openxmlformats.org/officeDocument/2006/relationships/slideLayout" Target="../slideLayouts/slideLayout7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/Relationships>
</file>

<file path=ppt/slideMasters/slideMaster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blipFill rotWithShape="1">
          <a:blip r:embed="rId1">
            <a:alphaModFix/>
          </a:blip>
          <a:stretch>
            <a:fillRect b="0" l="0" r="0" t="0"/>
          </a:stretch>
        </a:blip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1066800" y="1981200"/>
            <a:ext cx="7391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39700" lvl="0" marL="3429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107950" lvl="1" marL="74295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76200" lvl="2" marL="11430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101600" lvl="3" marL="1600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101600" lvl="4" marL="2057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114300" lvl="5" marL="25146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114300" lvl="6" marL="29718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114300" lvl="7" marL="34290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114300" lvl="8" marL="38862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Shape 8"/>
          <p:cNvSpPr txBox="1"/>
          <p:nvPr>
            <p:ph idx="10" type="dt"/>
          </p:nvPr>
        </p:nvSpPr>
        <p:spPr>
          <a:xfrm>
            <a:off x="685800" y="6477000"/>
            <a:ext cx="1828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defRPr b="0" i="0" sz="1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9" name="Shape 9"/>
          <p:cNvSpPr txBox="1"/>
          <p:nvPr>
            <p:ph idx="11" type="ftr"/>
          </p:nvPr>
        </p:nvSpPr>
        <p:spPr>
          <a:xfrm>
            <a:off x="2743200" y="6477000"/>
            <a:ext cx="42671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defRPr b="0" i="0" sz="1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0" name="Shape 10"/>
          <p:cNvSpPr txBox="1"/>
          <p:nvPr>
            <p:ph idx="12" type="sldNum"/>
          </p:nvPr>
        </p:nvSpPr>
        <p:spPr>
          <a:xfrm>
            <a:off x="7239000" y="6477000"/>
            <a:ext cx="12191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b="0" i="0" lang="en-US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.xml"/><Relationship Id="rId2" Type="http://schemas.openxmlformats.org/officeDocument/2006/relationships/notesSlide" Target="../notesSlides/notesSlide.xml"/><Relationship Id="rId3" Type="http://schemas.openxmlformats.org/officeDocument/2006/relationships/image" Target="../media/image00.png"/><Relationship Id="rId4" Type="http://schemas.openxmlformats.org/officeDocument/2006/relationships/image" Target="../media/image05.jpg"/></Relationships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09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01.png"/><Relationship Id="rId4" Type="http://schemas.openxmlformats.org/officeDocument/2006/relationships/image" Target="../media/image02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04.png"/><Relationship Id="rId4" Type="http://schemas.openxmlformats.org/officeDocument/2006/relationships/image" Target="../media/image12.jpg"/><Relationship Id="rId5" Type="http://schemas.openxmlformats.org/officeDocument/2006/relationships/image" Target="../media/image08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03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06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07.jpg"/><Relationship Id="rId4" Type="http://schemas.openxmlformats.org/officeDocument/2006/relationships/image" Target="../media/image11.jp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01.png"/><Relationship Id="rId4" Type="http://schemas.openxmlformats.org/officeDocument/2006/relationships/image" Target="../media/image10.jpg"/></Relationships>
</file>

<file path=ppt/slides/slide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 txBox="1"/>
          <p:nvPr>
            <p:ph type="ctrTitle"/>
          </p:nvPr>
        </p:nvSpPr>
        <p:spPr>
          <a:xfrm>
            <a:off x="1143000" y="562512"/>
            <a:ext cx="6858000" cy="238769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0" i="0" lang="en-US" sz="6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U</a:t>
            </a:r>
            <a:r>
              <a:rPr lang="en-US"/>
              <a:t>I</a:t>
            </a:r>
            <a:r>
              <a:rPr b="0" i="0" lang="en-US" sz="6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owa AIAA</a:t>
            </a:r>
            <a:br>
              <a:rPr b="0" i="0" lang="en-US" sz="6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6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MAV Team</a:t>
            </a:r>
          </a:p>
        </p:txBody>
      </p:sp>
      <p:sp>
        <p:nvSpPr>
          <p:cNvPr id="85" name="Shape 85"/>
          <p:cNvSpPr txBox="1"/>
          <p:nvPr>
            <p:ph idx="1" type="subTitle"/>
          </p:nvPr>
        </p:nvSpPr>
        <p:spPr>
          <a:xfrm>
            <a:off x="1143000" y="2869316"/>
            <a:ext cx="6858000" cy="563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Project Lead: Austin Brenner</a:t>
            </a:r>
          </a:p>
        </p:txBody>
      </p:sp>
      <p:pic>
        <p:nvPicPr>
          <p:cNvPr id="86" name="Shape 8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65275" y="3350805"/>
            <a:ext cx="3462123" cy="2080224"/>
          </a:xfrm>
          <a:prstGeom prst="rect">
            <a:avLst/>
          </a:prstGeom>
          <a:noFill/>
          <a:ln>
            <a:noFill/>
          </a:ln>
        </p:spPr>
      </p:pic>
      <p:pic>
        <p:nvPicPr>
          <p:cNvPr id="87" name="Shape 8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748224" y="3371023"/>
            <a:ext cx="3525849" cy="20397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0" i="0" lang="en-US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Team Roster</a:t>
            </a:r>
          </a:p>
        </p:txBody>
      </p:sp>
      <p:sp>
        <p:nvSpPr>
          <p:cNvPr id="93" name="Shape 93"/>
          <p:cNvSpPr txBox="1"/>
          <p:nvPr>
            <p:ph idx="1" type="body"/>
          </p:nvPr>
        </p:nvSpPr>
        <p:spPr>
          <a:xfrm>
            <a:off x="1066800" y="1981200"/>
            <a:ext cx="7391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Advisor: Kevin Trojanowski</a:t>
            </a:r>
          </a:p>
          <a:p>
            <a:pPr indent="-342900" lvl="0" marL="3429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Members: Vicki, Ryan, Alec, Andrew, Matt, Austin, and Frank</a:t>
            </a:r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Shape 157"/>
          <p:cNvSpPr txBox="1"/>
          <p:nvPr>
            <p:ph type="ctrTitle"/>
          </p:nvPr>
        </p:nvSpPr>
        <p:spPr>
          <a:xfrm>
            <a:off x="371100" y="185525"/>
            <a:ext cx="8494799" cy="9144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 sz="5800"/>
          </a:p>
          <a:p>
            <a:pPr lvl="0" rtl="0">
              <a:spcBef>
                <a:spcPts val="0"/>
              </a:spcBef>
              <a:buNone/>
            </a:pPr>
            <a:r>
              <a:rPr lang="en-US" sz="5000"/>
              <a:t>Integration/ Interfaces</a:t>
            </a:r>
          </a:p>
        </p:txBody>
      </p:sp>
      <p:sp>
        <p:nvSpPr>
          <p:cNvPr id="158" name="Shape 158"/>
          <p:cNvSpPr txBox="1"/>
          <p:nvPr>
            <p:ph idx="1" type="subTitle"/>
          </p:nvPr>
        </p:nvSpPr>
        <p:spPr>
          <a:xfrm>
            <a:off x="371050" y="1179450"/>
            <a:ext cx="8494799" cy="40782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 algn="l">
              <a:spcBef>
                <a:spcPts val="0"/>
              </a:spcBef>
              <a:buChar char="●"/>
            </a:pPr>
            <a:r>
              <a:rPr lang="en-US"/>
              <a:t>IR Sensor</a:t>
            </a:r>
          </a:p>
          <a:p>
            <a:pPr indent="-228600" lvl="0" marL="457200" rtl="0" algn="l">
              <a:spcBef>
                <a:spcPts val="0"/>
              </a:spcBef>
              <a:buChar char="●"/>
            </a:pPr>
            <a:r>
              <a:rPr lang="en-US"/>
              <a:t>Light Sensor</a:t>
            </a:r>
          </a:p>
          <a:p>
            <a:pPr indent="-228600" lvl="0" marL="457200" rtl="0" algn="l">
              <a:spcBef>
                <a:spcPts val="0"/>
              </a:spcBef>
              <a:buChar char="●"/>
            </a:pPr>
            <a:r>
              <a:rPr lang="en-US"/>
              <a:t>Contact Sensors in AGSE</a:t>
            </a:r>
          </a:p>
          <a:p>
            <a:pPr indent="-228600" lvl="0" marL="457200" rtl="0" algn="l">
              <a:spcBef>
                <a:spcPts val="0"/>
              </a:spcBef>
              <a:buChar char="●"/>
            </a:pPr>
            <a:r>
              <a:rPr lang="en-US"/>
              <a:t>Altimeters</a:t>
            </a:r>
          </a:p>
        </p:txBody>
      </p:sp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Shape 163"/>
          <p:cNvSpPr txBox="1"/>
          <p:nvPr>
            <p:ph type="ctrTitle"/>
          </p:nvPr>
        </p:nvSpPr>
        <p:spPr>
          <a:xfrm>
            <a:off x="371100" y="185525"/>
            <a:ext cx="8494799" cy="1418099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 sz="5800"/>
          </a:p>
          <a:p>
            <a:pPr lvl="0" rtl="0">
              <a:spcBef>
                <a:spcPts val="0"/>
              </a:spcBef>
              <a:buNone/>
            </a:pPr>
            <a:r>
              <a:rPr lang="en-US" sz="5000"/>
              <a:t>Status of requirements verification</a:t>
            </a:r>
          </a:p>
        </p:txBody>
      </p:sp>
      <p:pic>
        <p:nvPicPr>
          <p:cNvPr id="164" name="Shape 16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310250" y="1776187"/>
            <a:ext cx="4523499" cy="33056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Shape 169"/>
          <p:cNvSpPr txBox="1"/>
          <p:nvPr>
            <p:ph type="ctrTitle"/>
          </p:nvPr>
        </p:nvSpPr>
        <p:spPr>
          <a:xfrm>
            <a:off x="1143000" y="1122362"/>
            <a:ext cx="6858000" cy="2387699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/>
              <a:t>Thank you</a:t>
            </a:r>
          </a:p>
        </p:txBody>
      </p:sp>
      <p:sp>
        <p:nvSpPr>
          <p:cNvPr id="170" name="Shape 170"/>
          <p:cNvSpPr txBox="1"/>
          <p:nvPr>
            <p:ph idx="1" type="subTitle"/>
          </p:nvPr>
        </p:nvSpPr>
        <p:spPr>
          <a:xfrm>
            <a:off x="1143000" y="3602037"/>
            <a:ext cx="6858000" cy="1655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 txBox="1"/>
          <p:nvPr>
            <p:ph type="ctrTitle"/>
          </p:nvPr>
        </p:nvSpPr>
        <p:spPr>
          <a:xfrm>
            <a:off x="318150" y="264925"/>
            <a:ext cx="8507700" cy="7404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 sz="3000"/>
              <a:t>Final launch vehicle and payload dimensions</a:t>
            </a:r>
          </a:p>
        </p:txBody>
      </p:sp>
      <p:pic>
        <p:nvPicPr>
          <p:cNvPr id="99" name="Shape 9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7650" y="1005325"/>
            <a:ext cx="4462201" cy="34405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0" name="Shape 10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240337" y="1100975"/>
            <a:ext cx="2847975" cy="1647825"/>
          </a:xfrm>
          <a:prstGeom prst="rect">
            <a:avLst/>
          </a:prstGeom>
          <a:noFill/>
          <a:ln>
            <a:noFill/>
          </a:ln>
        </p:spPr>
      </p:pic>
      <p:sp>
        <p:nvSpPr>
          <p:cNvPr id="101" name="Shape 101"/>
          <p:cNvSpPr txBox="1"/>
          <p:nvPr/>
        </p:nvSpPr>
        <p:spPr>
          <a:xfrm>
            <a:off x="5211278" y="2844450"/>
            <a:ext cx="3671999" cy="11690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b="1" lang="en-US"/>
              <a:t>AGSE</a:t>
            </a:r>
            <a:r>
              <a:rPr lang="en-US"/>
              <a:t>: Packed: 8x3x3ft (2.44x.91x.91m)</a:t>
            </a:r>
          </a:p>
          <a:p>
            <a:pPr indent="0" lvl="0" marL="457200" rtl="0">
              <a:spcBef>
                <a:spcPts val="0"/>
              </a:spcBef>
              <a:buNone/>
            </a:pPr>
            <a:r>
              <a:rPr lang="en-US"/>
              <a:t>   Rail: 6ft (1.83m)</a:t>
            </a:r>
          </a:p>
          <a:p>
            <a:pPr indent="0" lvl="0" marL="457200">
              <a:spcBef>
                <a:spcPts val="0"/>
              </a:spcBef>
              <a:buNone/>
            </a:pPr>
            <a:r>
              <a:rPr lang="en-US"/>
              <a:t>   Total Height: 9ft (2.74m)</a:t>
            </a:r>
          </a:p>
        </p:txBody>
      </p:sp>
      <p:sp>
        <p:nvSpPr>
          <p:cNvPr id="102" name="Shape 102"/>
          <p:cNvSpPr txBox="1"/>
          <p:nvPr/>
        </p:nvSpPr>
        <p:spPr>
          <a:xfrm>
            <a:off x="286050" y="4525975"/>
            <a:ext cx="4091699" cy="594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b="1" lang="en-US"/>
              <a:t>Launch Vehicle</a:t>
            </a:r>
            <a:r>
              <a:rPr lang="en-US"/>
              <a:t>:2.04m Length, 10.2cm Diameter</a:t>
            </a:r>
          </a:p>
          <a:p>
            <a:pPr lvl="0">
              <a:spcBef>
                <a:spcPts val="0"/>
              </a:spcBef>
              <a:buNone/>
            </a:pPr>
            <a:r>
              <a:rPr lang="en-US"/>
              <a:t>			6.38kg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 txBox="1"/>
          <p:nvPr>
            <p:ph type="ctrTitle"/>
          </p:nvPr>
        </p:nvSpPr>
        <p:spPr>
          <a:xfrm>
            <a:off x="251700" y="159025"/>
            <a:ext cx="8693399" cy="593999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 sz="3200"/>
              <a:t>Key design features</a:t>
            </a:r>
          </a:p>
        </p:txBody>
      </p:sp>
      <p:sp>
        <p:nvSpPr>
          <p:cNvPr id="108" name="Shape 108"/>
          <p:cNvSpPr txBox="1"/>
          <p:nvPr>
            <p:ph idx="1" type="subTitle"/>
          </p:nvPr>
        </p:nvSpPr>
        <p:spPr>
          <a:xfrm>
            <a:off x="251800" y="752850"/>
            <a:ext cx="4580999" cy="23592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 algn="l">
              <a:spcBef>
                <a:spcPts val="0"/>
              </a:spcBef>
              <a:buChar char="●"/>
            </a:pPr>
            <a:r>
              <a:rPr lang="en-US"/>
              <a:t>Active Drag System</a:t>
            </a:r>
          </a:p>
          <a:p>
            <a:pPr indent="-228600" lvl="0" marL="457200" rtl="0" algn="l">
              <a:spcBef>
                <a:spcPts val="0"/>
              </a:spcBef>
              <a:buChar char="●"/>
            </a:pPr>
            <a:r>
              <a:rPr lang="en-US"/>
              <a:t>Rotating Payload Bay</a:t>
            </a:r>
          </a:p>
          <a:p>
            <a:pPr indent="-228600" lvl="0" marL="457200" rtl="0" algn="l">
              <a:spcBef>
                <a:spcPts val="0"/>
              </a:spcBef>
              <a:buChar char="●"/>
            </a:pPr>
            <a:r>
              <a:rPr lang="en-US"/>
              <a:t>AGSE Linear Actuators</a:t>
            </a:r>
          </a:p>
          <a:p>
            <a:pPr indent="-228600" lvl="0" marL="457200" algn="l">
              <a:spcBef>
                <a:spcPts val="0"/>
              </a:spcBef>
              <a:buChar char="●"/>
            </a:pPr>
            <a:r>
              <a:rPr lang="en-US"/>
              <a:t>AGSE Conveyor</a:t>
            </a:r>
          </a:p>
        </p:txBody>
      </p:sp>
      <p:pic>
        <p:nvPicPr>
          <p:cNvPr id="109" name="Shape 10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36900" y="2935925"/>
            <a:ext cx="2699500" cy="2180374"/>
          </a:xfrm>
          <a:prstGeom prst="rect">
            <a:avLst/>
          </a:prstGeom>
          <a:noFill/>
          <a:ln>
            <a:noFill/>
          </a:ln>
        </p:spPr>
      </p:pic>
      <p:pic>
        <p:nvPicPr>
          <p:cNvPr id="110" name="Shape 110"/>
          <p:cNvPicPr preferRelativeResize="0"/>
          <p:nvPr/>
        </p:nvPicPr>
        <p:blipFill rotWithShape="1">
          <a:blip r:embed="rId4">
            <a:alphaModFix/>
          </a:blip>
          <a:srcRect b="-2438" l="31510" r="24282" t="0"/>
          <a:stretch/>
        </p:blipFill>
        <p:spPr>
          <a:xfrm>
            <a:off x="7268550" y="0"/>
            <a:ext cx="1593625" cy="2776899"/>
          </a:xfrm>
          <a:prstGeom prst="rect">
            <a:avLst/>
          </a:prstGeom>
          <a:noFill/>
          <a:ln>
            <a:noFill/>
          </a:ln>
        </p:spPr>
      </p:pic>
      <p:pic>
        <p:nvPicPr>
          <p:cNvPr id="111" name="Shape 111"/>
          <p:cNvPicPr preferRelativeResize="0"/>
          <p:nvPr/>
        </p:nvPicPr>
        <p:blipFill rotWithShape="1">
          <a:blip r:embed="rId5">
            <a:alphaModFix/>
          </a:blip>
          <a:srcRect b="17429" l="7640" r="7376" t="13623"/>
          <a:stretch/>
        </p:blipFill>
        <p:spPr>
          <a:xfrm>
            <a:off x="3210850" y="2726700"/>
            <a:ext cx="5358076" cy="25988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 txBox="1"/>
          <p:nvPr>
            <p:ph type="ctrTitle"/>
          </p:nvPr>
        </p:nvSpPr>
        <p:spPr>
          <a:xfrm>
            <a:off x="1143000" y="185500"/>
            <a:ext cx="6858000" cy="662699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 sz="5000"/>
              <a:t>Flight Characteristics</a:t>
            </a:r>
          </a:p>
        </p:txBody>
      </p:sp>
      <p:sp>
        <p:nvSpPr>
          <p:cNvPr id="117" name="Shape 117"/>
          <p:cNvSpPr txBox="1"/>
          <p:nvPr>
            <p:ph idx="1" type="subTitle"/>
          </p:nvPr>
        </p:nvSpPr>
        <p:spPr>
          <a:xfrm>
            <a:off x="331300" y="848200"/>
            <a:ext cx="8534399" cy="44526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330200" lvl="0" marL="457200" rtl="0" algn="l">
              <a:spcBef>
                <a:spcPts val="0"/>
              </a:spcBef>
              <a:buSzPct val="100000"/>
              <a:buChar char="●"/>
            </a:pPr>
            <a:r>
              <a:rPr lang="en-US" sz="1600"/>
              <a:t>Motor: Cesaroni K490</a:t>
            </a:r>
          </a:p>
          <a:p>
            <a:pPr indent="-330200" lvl="0" marL="457200" rtl="0" algn="l">
              <a:spcBef>
                <a:spcPts val="0"/>
              </a:spcBef>
              <a:buSzPct val="100000"/>
              <a:buChar char="●"/>
            </a:pPr>
            <a:r>
              <a:rPr lang="en-US" sz="1600"/>
              <a:t>Thrust-to-Weight Ratio: 10.2</a:t>
            </a:r>
          </a:p>
          <a:p>
            <a:pPr indent="-330200" lvl="0" marL="457200" rtl="0" algn="l">
              <a:spcBef>
                <a:spcPts val="0"/>
              </a:spcBef>
              <a:buSzPct val="100000"/>
              <a:buChar char="●"/>
            </a:pPr>
            <a:r>
              <a:rPr lang="en-US" sz="1600"/>
              <a:t>Rail Exit Velocity: 41.01 ft/s (12.5 m/s)</a:t>
            </a:r>
          </a:p>
          <a:p>
            <a:pPr indent="-330200" lvl="0" marL="457200" rtl="0" algn="l">
              <a:spcBef>
                <a:spcPts val="0"/>
              </a:spcBef>
              <a:buSzPct val="100000"/>
              <a:buChar char="●"/>
            </a:pPr>
            <a:r>
              <a:rPr lang="en-US" sz="1600"/>
              <a:t>Streamers</a:t>
            </a:r>
          </a:p>
          <a:p>
            <a:pPr indent="-330200" lvl="1" marL="914400" rtl="0" algn="l">
              <a:spcBef>
                <a:spcPts val="0"/>
              </a:spcBef>
              <a:buSzPct val="100000"/>
              <a:buChar char="○"/>
            </a:pPr>
            <a:r>
              <a:rPr lang="en-US" sz="1600"/>
              <a:t>Manufacturer: Sunward Group Ltd.</a:t>
            </a:r>
          </a:p>
          <a:p>
            <a:pPr indent="-330200" lvl="1" marL="914400" rtl="0" algn="l">
              <a:spcBef>
                <a:spcPts val="0"/>
              </a:spcBef>
              <a:buSzPct val="100000"/>
              <a:buChar char="○"/>
            </a:pPr>
            <a:r>
              <a:rPr lang="en-US" sz="1600"/>
              <a:t>Size: 5 x 50 in (12.7 x 127 cm)</a:t>
            </a:r>
          </a:p>
          <a:p>
            <a:pPr indent="-330200" lvl="0" marL="457200" rtl="0" algn="l">
              <a:spcBef>
                <a:spcPts val="0"/>
              </a:spcBef>
              <a:buSzPct val="100000"/>
              <a:buChar char="●"/>
            </a:pPr>
            <a:r>
              <a:rPr lang="en-US" sz="1600"/>
              <a:t>Parachute</a:t>
            </a:r>
          </a:p>
          <a:p>
            <a:pPr indent="-330200" lvl="1" marL="914400" rtl="0" algn="l">
              <a:spcBef>
                <a:spcPts val="0"/>
              </a:spcBef>
              <a:buSzPct val="100000"/>
              <a:buChar char="○"/>
            </a:pPr>
            <a:r>
              <a:rPr lang="en-US" sz="1600"/>
              <a:t>Manufacturer: Angel Chute</a:t>
            </a:r>
          </a:p>
          <a:p>
            <a:pPr indent="-330200" lvl="1" marL="914400" rtl="0" algn="l">
              <a:spcBef>
                <a:spcPts val="0"/>
              </a:spcBef>
              <a:buSzPct val="100000"/>
              <a:buChar char="○"/>
            </a:pPr>
            <a:r>
              <a:rPr lang="en-US" sz="1600"/>
              <a:t>Size: 52 in diameter (132.1 cm diameter)</a:t>
            </a:r>
          </a:p>
          <a:p>
            <a:pPr indent="-330200" lvl="0" marL="457200" rtl="0" algn="l">
              <a:spcBef>
                <a:spcPts val="0"/>
              </a:spcBef>
              <a:buSzPct val="100000"/>
              <a:buChar char="●"/>
            </a:pPr>
            <a:r>
              <a:rPr lang="en-US" sz="1600"/>
              <a:t>Terminal Velocity: 30.2 ft/s (9.2 m/s)</a:t>
            </a:r>
          </a:p>
          <a:p>
            <a:pPr indent="-330200" lvl="0" marL="457200" rtl="0" algn="l">
              <a:spcBef>
                <a:spcPts val="0"/>
              </a:spcBef>
              <a:buSzPct val="100000"/>
              <a:buChar char="●"/>
            </a:pPr>
            <a:r>
              <a:rPr lang="en-US" sz="1600"/>
              <a:t>Mass: 13.04 lbs (5.9 kg)</a:t>
            </a:r>
          </a:p>
          <a:p>
            <a:pPr indent="-330200" lvl="0" marL="457200" rtl="0" algn="l">
              <a:spcBef>
                <a:spcPts val="0"/>
              </a:spcBef>
              <a:buSzPct val="100000"/>
              <a:buChar char="●"/>
            </a:pPr>
            <a:r>
              <a:rPr lang="en-US" sz="1600"/>
              <a:t>Mass margin: 2 lbs (0.91 kg)</a:t>
            </a:r>
          </a:p>
          <a:p>
            <a:pPr indent="-330200" lvl="0" marL="457200" rtl="0" algn="l">
              <a:spcBef>
                <a:spcPts val="0"/>
              </a:spcBef>
              <a:buSzPct val="100000"/>
              <a:buChar char="●"/>
            </a:pPr>
            <a:r>
              <a:rPr lang="en-US" sz="1600"/>
              <a:t>Stability: 0.944 cal</a:t>
            </a:r>
          </a:p>
          <a:p>
            <a:pPr indent="-330200" lvl="0" marL="457200" rtl="0" algn="l">
              <a:spcBef>
                <a:spcPts val="0"/>
              </a:spcBef>
              <a:buSzPct val="100000"/>
              <a:buChar char="●"/>
            </a:pPr>
            <a:r>
              <a:rPr lang="en-US" sz="1600"/>
              <a:t>Kinetic Energy</a:t>
            </a:r>
          </a:p>
          <a:p>
            <a:pPr indent="-330200" lvl="1" marL="914400" rtl="0" algn="l">
              <a:spcBef>
                <a:spcPts val="0"/>
              </a:spcBef>
              <a:buSzPct val="100000"/>
              <a:buChar char="○"/>
            </a:pPr>
            <a:r>
              <a:rPr lang="en-US" sz="1600"/>
              <a:t>Section 1: 13.7 ft-lbs (18.6 N-m)</a:t>
            </a:r>
          </a:p>
          <a:p>
            <a:pPr indent="-330200" lvl="1" marL="914400" rtl="0" algn="l">
              <a:spcBef>
                <a:spcPts val="0"/>
              </a:spcBef>
              <a:buSzPct val="100000"/>
              <a:buChar char="○"/>
            </a:pPr>
            <a:r>
              <a:rPr lang="en-US" sz="1600"/>
              <a:t>Section 2: 9.12 ft-lbs (12.4 N-m)</a:t>
            </a:r>
          </a:p>
          <a:p>
            <a:pPr indent="-330200" lvl="1" marL="914400" rtl="0" algn="l">
              <a:spcBef>
                <a:spcPts val="0"/>
              </a:spcBef>
              <a:buSzPct val="100000"/>
              <a:buChar char="○"/>
            </a:pPr>
            <a:r>
              <a:rPr lang="en-US" sz="1600"/>
              <a:t>Section 3: 132.2 ft-lbs (179.2 N-m)</a:t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 txBox="1"/>
          <p:nvPr>
            <p:ph type="ctrTitle"/>
          </p:nvPr>
        </p:nvSpPr>
        <p:spPr>
          <a:xfrm>
            <a:off x="536700" y="106025"/>
            <a:ext cx="8335500" cy="1577099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indent="0" lvl="0" marL="0" rtl="0" algn="l">
              <a:spcBef>
                <a:spcPts val="0"/>
              </a:spcBef>
              <a:buNone/>
            </a:pPr>
            <a:r>
              <a:rPr lang="en-US" sz="4800"/>
              <a:t>Launch pad drift with varying </a:t>
            </a:r>
          </a:p>
          <a:p>
            <a:pPr indent="0" lvl="0" marL="0" rtl="0" algn="l">
              <a:spcBef>
                <a:spcPts val="0"/>
              </a:spcBef>
              <a:buNone/>
            </a:pPr>
            <a:r>
              <a:rPr lang="en-US" sz="4800"/>
              <a:t>              wind speed</a:t>
            </a:r>
          </a:p>
        </p:txBody>
      </p:sp>
      <p:sp>
        <p:nvSpPr>
          <p:cNvPr id="123" name="Shape 123"/>
          <p:cNvSpPr txBox="1"/>
          <p:nvPr>
            <p:ph idx="1" type="subTitle"/>
          </p:nvPr>
        </p:nvSpPr>
        <p:spPr>
          <a:xfrm>
            <a:off x="495750" y="1823375"/>
            <a:ext cx="8269200" cy="36045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/>
              <a:t>Drift Calculation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124" name="Shape 1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017075" y="2623925"/>
            <a:ext cx="4745024" cy="16979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hape 129"/>
          <p:cNvSpPr txBox="1"/>
          <p:nvPr>
            <p:ph type="ctrTitle"/>
          </p:nvPr>
        </p:nvSpPr>
        <p:spPr>
          <a:xfrm>
            <a:off x="371100" y="185525"/>
            <a:ext cx="8494799" cy="1126499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 sz="5800"/>
              <a:t>Test plans and procedure</a:t>
            </a:r>
          </a:p>
        </p:txBody>
      </p:sp>
      <p:sp>
        <p:nvSpPr>
          <p:cNvPr id="130" name="Shape 130"/>
          <p:cNvSpPr txBox="1"/>
          <p:nvPr/>
        </p:nvSpPr>
        <p:spPr>
          <a:xfrm>
            <a:off x="815050" y="1539550"/>
            <a:ext cx="3647100" cy="35984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-342900" lvl="0" marL="457200" rtl="0">
              <a:spcBef>
                <a:spcPts val="0"/>
              </a:spcBef>
              <a:buSzPct val="100000"/>
              <a:buChar char="●"/>
            </a:pPr>
            <a:r>
              <a:rPr lang="en-US" sz="1800"/>
              <a:t>Recovery</a:t>
            </a:r>
          </a:p>
          <a:p>
            <a:pPr indent="-342900" lvl="0" marL="457200" rtl="0">
              <a:spcBef>
                <a:spcPts val="0"/>
              </a:spcBef>
              <a:buSzPct val="100000"/>
              <a:buChar char="●"/>
            </a:pPr>
            <a:r>
              <a:rPr lang="en-US" sz="1800"/>
              <a:t>Control</a:t>
            </a:r>
          </a:p>
          <a:p>
            <a:pPr indent="-342900" lvl="0" marL="457200" rtl="0">
              <a:spcBef>
                <a:spcPts val="0"/>
              </a:spcBef>
              <a:buSzPct val="100000"/>
              <a:buChar char="●"/>
            </a:pPr>
            <a:r>
              <a:rPr lang="en-US" sz="1800"/>
              <a:t>Subscale flight</a:t>
            </a:r>
          </a:p>
          <a:p>
            <a:pPr indent="-342900" lvl="0" marL="457200" rtl="0">
              <a:spcBef>
                <a:spcPts val="0"/>
              </a:spcBef>
              <a:buSzPct val="100000"/>
              <a:buChar char="●"/>
            </a:pPr>
            <a:r>
              <a:rPr lang="en-US" sz="1800"/>
              <a:t>Payload</a:t>
            </a:r>
          </a:p>
          <a:p>
            <a:pPr indent="-342900" lvl="0" marL="457200" rtl="0">
              <a:spcBef>
                <a:spcPts val="0"/>
              </a:spcBef>
              <a:buSzPct val="100000"/>
              <a:buChar char="●"/>
            </a:pPr>
            <a:r>
              <a:rPr lang="en-US" sz="1800"/>
              <a:t>Drag</a:t>
            </a:r>
          </a:p>
        </p:txBody>
      </p:sp>
      <p:pic>
        <p:nvPicPr>
          <p:cNvPr id="131" name="Shape 13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816975" y="1498375"/>
            <a:ext cx="3017000" cy="38819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hape 136"/>
          <p:cNvSpPr txBox="1"/>
          <p:nvPr>
            <p:ph type="ctrTitle"/>
          </p:nvPr>
        </p:nvSpPr>
        <p:spPr>
          <a:xfrm>
            <a:off x="371100" y="185525"/>
            <a:ext cx="8494799" cy="1126499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 sz="5800"/>
          </a:p>
          <a:p>
            <a:pPr lvl="0" rtl="0">
              <a:spcBef>
                <a:spcPts val="0"/>
              </a:spcBef>
              <a:buNone/>
            </a:pPr>
            <a:r>
              <a:rPr lang="en-US" sz="5800"/>
              <a:t>Scale model flight test</a:t>
            </a:r>
          </a:p>
        </p:txBody>
      </p:sp>
      <p:sp>
        <p:nvSpPr>
          <p:cNvPr id="137" name="Shape 137"/>
          <p:cNvSpPr txBox="1"/>
          <p:nvPr>
            <p:ph idx="1" type="subTitle"/>
          </p:nvPr>
        </p:nvSpPr>
        <p:spPr>
          <a:xfrm>
            <a:off x="371050" y="1431250"/>
            <a:ext cx="8494799" cy="38265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138" name="Shape 13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78900" y="1225825"/>
            <a:ext cx="2687960" cy="40319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9" name="Shape 13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001201" y="1755449"/>
            <a:ext cx="3397950" cy="28509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Shape 144"/>
          <p:cNvSpPr txBox="1"/>
          <p:nvPr>
            <p:ph type="ctrTitle"/>
          </p:nvPr>
        </p:nvSpPr>
        <p:spPr>
          <a:xfrm>
            <a:off x="371100" y="185525"/>
            <a:ext cx="8494799" cy="16566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 sz="5800"/>
          </a:p>
          <a:p>
            <a:pPr lvl="0" rtl="0">
              <a:spcBef>
                <a:spcPts val="0"/>
              </a:spcBef>
              <a:buNone/>
            </a:pPr>
            <a:r>
              <a:rPr lang="en-US" sz="5000"/>
              <a:t>Tests of staged recovery system</a:t>
            </a:r>
          </a:p>
        </p:txBody>
      </p:sp>
      <p:sp>
        <p:nvSpPr>
          <p:cNvPr id="145" name="Shape 145"/>
          <p:cNvSpPr txBox="1"/>
          <p:nvPr>
            <p:ph idx="1" type="subTitle"/>
          </p:nvPr>
        </p:nvSpPr>
        <p:spPr>
          <a:xfrm>
            <a:off x="371050" y="1974575"/>
            <a:ext cx="8494799" cy="32832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 algn="l">
              <a:spcBef>
                <a:spcPts val="0"/>
              </a:spcBef>
              <a:buChar char="●"/>
            </a:pPr>
            <a:r>
              <a:rPr lang="en-US"/>
              <a:t>Hand Test</a:t>
            </a:r>
          </a:p>
          <a:p>
            <a:pPr indent="-228600" lvl="0" marL="457200" rtl="0" algn="l">
              <a:spcBef>
                <a:spcPts val="0"/>
              </a:spcBef>
              <a:buChar char="●"/>
            </a:pPr>
            <a:r>
              <a:rPr lang="en-US"/>
              <a:t>LED test</a:t>
            </a:r>
          </a:p>
          <a:p>
            <a:pPr indent="-228600" lvl="0" marL="457200" rtl="0" algn="l">
              <a:spcBef>
                <a:spcPts val="0"/>
              </a:spcBef>
              <a:buChar char="●"/>
            </a:pPr>
            <a:r>
              <a:rPr lang="en-US"/>
              <a:t>Pressure/Black powder test</a:t>
            </a:r>
          </a:p>
        </p:txBody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Shape 150"/>
          <p:cNvSpPr txBox="1"/>
          <p:nvPr>
            <p:ph type="ctrTitle"/>
          </p:nvPr>
        </p:nvSpPr>
        <p:spPr>
          <a:xfrm>
            <a:off x="371100" y="185525"/>
            <a:ext cx="8494799" cy="16566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 sz="5800"/>
          </a:p>
          <a:p>
            <a:pPr lvl="0" rtl="0">
              <a:spcBef>
                <a:spcPts val="0"/>
              </a:spcBef>
              <a:buNone/>
            </a:pPr>
            <a:r>
              <a:rPr lang="en-US" sz="5000"/>
              <a:t>Final payload design overview</a:t>
            </a:r>
          </a:p>
        </p:txBody>
      </p:sp>
      <p:pic>
        <p:nvPicPr>
          <p:cNvPr id="151" name="Shape 15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1708737"/>
            <a:ext cx="4462201" cy="34405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52" name="Shape 152"/>
          <p:cNvPicPr preferRelativeResize="0"/>
          <p:nvPr/>
        </p:nvPicPr>
        <p:blipFill rotWithShape="1">
          <a:blip r:embed="rId4">
            <a:alphaModFix/>
          </a:blip>
          <a:srcRect b="26612" l="17193" r="24207" t="19808"/>
          <a:stretch/>
        </p:blipFill>
        <p:spPr>
          <a:xfrm>
            <a:off x="4519850" y="1881650"/>
            <a:ext cx="4624149" cy="28746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theme/theme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