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478" r:id="rId2"/>
    <p:sldId id="477" r:id="rId3"/>
    <p:sldId id="446" r:id="rId4"/>
    <p:sldId id="447" r:id="rId5"/>
    <p:sldId id="448" r:id="rId6"/>
    <p:sldId id="449" r:id="rId7"/>
    <p:sldId id="450" r:id="rId8"/>
    <p:sldId id="451" r:id="rId9"/>
    <p:sldId id="452" r:id="rId10"/>
    <p:sldId id="453" r:id="rId11"/>
    <p:sldId id="454" r:id="rId12"/>
    <p:sldId id="455" r:id="rId13"/>
    <p:sldId id="456" r:id="rId14"/>
    <p:sldId id="457" r:id="rId15"/>
    <p:sldId id="458" r:id="rId16"/>
    <p:sldId id="459" r:id="rId17"/>
    <p:sldId id="460" r:id="rId18"/>
    <p:sldId id="461" r:id="rId19"/>
    <p:sldId id="462" r:id="rId20"/>
    <p:sldId id="463" r:id="rId21"/>
    <p:sldId id="464" r:id="rId22"/>
    <p:sldId id="465" r:id="rId23"/>
    <p:sldId id="466" r:id="rId24"/>
    <p:sldId id="467" r:id="rId25"/>
    <p:sldId id="469" r:id="rId26"/>
    <p:sldId id="470" r:id="rId27"/>
    <p:sldId id="471" r:id="rId28"/>
    <p:sldId id="472" r:id="rId29"/>
    <p:sldId id="473" r:id="rId30"/>
    <p:sldId id="474" r:id="rId31"/>
    <p:sldId id="257" r:id="rId32"/>
    <p:sldId id="357" r:id="rId33"/>
    <p:sldId id="442" r:id="rId34"/>
    <p:sldId id="407" r:id="rId35"/>
    <p:sldId id="359" r:id="rId36"/>
    <p:sldId id="398" r:id="rId37"/>
    <p:sldId id="367" r:id="rId38"/>
    <p:sldId id="438" r:id="rId39"/>
    <p:sldId id="439" r:id="rId40"/>
    <p:sldId id="361" r:id="rId41"/>
    <p:sldId id="485" r:id="rId42"/>
    <p:sldId id="484" r:id="rId43"/>
    <p:sldId id="364" r:id="rId44"/>
    <p:sldId id="365" r:id="rId45"/>
    <p:sldId id="368" r:id="rId46"/>
    <p:sldId id="370" r:id="rId47"/>
    <p:sldId id="369" r:id="rId48"/>
    <p:sldId id="372" r:id="rId49"/>
    <p:sldId id="374" r:id="rId50"/>
    <p:sldId id="377" r:id="rId51"/>
    <p:sldId id="378" r:id="rId52"/>
    <p:sldId id="379" r:id="rId53"/>
    <p:sldId id="381" r:id="rId54"/>
    <p:sldId id="380" r:id="rId55"/>
    <p:sldId id="479" r:id="rId56"/>
    <p:sldId id="481" r:id="rId57"/>
    <p:sldId id="480" r:id="rId58"/>
    <p:sldId id="482" r:id="rId59"/>
    <p:sldId id="483" r:id="rId60"/>
    <p:sldId id="486" r:id="rId61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FF00"/>
    <a:srgbClr val="0033CC"/>
    <a:srgbClr val="3399FF"/>
    <a:srgbClr val="000066"/>
    <a:srgbClr val="D9D9D9"/>
    <a:srgbClr val="FF9966"/>
    <a:srgbClr val="CC9900"/>
    <a:srgbClr val="FF9933"/>
    <a:srgbClr val="948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50" autoAdjust="0"/>
    <p:restoredTop sz="94660"/>
  </p:normalViewPr>
  <p:slideViewPr>
    <p:cSldViewPr>
      <p:cViewPr varScale="1">
        <p:scale>
          <a:sx n="136" d="100"/>
          <a:sy n="136" d="100"/>
        </p:scale>
        <p:origin x="876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9" d="100"/>
          <a:sy n="109" d="100"/>
        </p:scale>
        <p:origin x="64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B7A8DB-3B8C-4D42-B50D-E51BA9513229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6DCD76-4274-4992-B097-32F4AF4C6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864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EE85DBB4-9768-4E15-9FE7-0A7DD8B0D28C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4FEBCC4D-8FDC-4914-A000-A5331FEFF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49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88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86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59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69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25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8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46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01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159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385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431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47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343999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911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861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927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2251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834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506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62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152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576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0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032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82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03263"/>
            <a:ext cx="4625975" cy="3468687"/>
          </a:xfrm>
          <a:ln/>
        </p:spPr>
      </p:sp>
      <p:sp>
        <p:nvSpPr>
          <p:cNvPr id="588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435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457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457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486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714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596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172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297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29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169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297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718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310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257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868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8776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202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83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477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533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3917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708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5719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38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966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3575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9804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575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6576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0603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03263"/>
            <a:ext cx="4625975" cy="3468687"/>
          </a:xfrm>
          <a:ln/>
        </p:spPr>
      </p:sp>
      <p:sp>
        <p:nvSpPr>
          <p:cNvPr id="80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01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06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96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991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BCC4D-8FDC-4914-A000-A5331FEFF5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83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28C3D-286F-45BB-A270-F56942726C32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5412-9591-4D23-97B4-A8061D19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70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28C3D-286F-45BB-A270-F56942726C32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5412-9591-4D23-97B4-A8061D19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77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28C3D-286F-45BB-A270-F56942726C32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5412-9591-4D23-97B4-A8061D19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27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3F39E02-A9E7-4739-A3BA-4A2B7EA611C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22D28C3D-286F-45BB-A270-F56942726C32}" type="datetimeFigureOut">
              <a:rPr lang="en-US" smtClean="0"/>
              <a:t>1/5/2016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7182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73E8-A63A-4DD1-AFBF-B09688691A03}" type="datetime1">
              <a:rPr lang="en-US" smtClean="0"/>
              <a:t>1/5/2016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0DA3-F9E2-44DC-BE93-486632C518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52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28C3D-286F-45BB-A270-F56942726C32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5412-9591-4D23-97B4-A8061D19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56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28C3D-286F-45BB-A270-F56942726C32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5412-9591-4D23-97B4-A8061D19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21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28C3D-286F-45BB-A270-F56942726C32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5412-9591-4D23-97B4-A8061D19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17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28C3D-286F-45BB-A270-F56942726C32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5412-9591-4D23-97B4-A8061D19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69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28C3D-286F-45BB-A270-F56942726C32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5412-9591-4D23-97B4-A8061D19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81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28C3D-286F-45BB-A270-F56942726C32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5412-9591-4D23-97B4-A8061D19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11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28C3D-286F-45BB-A270-F56942726C32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5412-9591-4D23-97B4-A8061D19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69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28C3D-286F-45BB-A270-F56942726C32}" type="datetimeFigureOut">
              <a:rPr lang="en-US" smtClean="0"/>
              <a:t>1/5/2016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85412-9591-4D23-97B4-A8061D194AB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066800" y="1243644"/>
            <a:ext cx="6934200" cy="0"/>
          </a:xfrm>
          <a:prstGeom prst="line">
            <a:avLst/>
          </a:prstGeom>
          <a:ln w="38100">
            <a:solidFill>
              <a:srgbClr val="948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2057400" y="6400800"/>
            <a:ext cx="5029200" cy="0"/>
          </a:xfrm>
          <a:prstGeom prst="line">
            <a:avLst/>
          </a:prstGeom>
          <a:ln w="12700">
            <a:solidFill>
              <a:srgbClr val="948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1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>
              <a:lumMod val="40000"/>
              <a:lumOff val="6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7.wdp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iff"/><Relationship Id="rId4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ChangeArrowheads="1"/>
          </p:cNvSpPr>
          <p:nvPr/>
        </p:nvSpPr>
        <p:spPr bwMode="auto">
          <a:xfrm>
            <a:off x="622300" y="203200"/>
            <a:ext cx="8026400" cy="1822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ctr"/>
          <a:lstStyle/>
          <a:p>
            <a:pPr eaLnBrk="0" hangingPunct="0"/>
            <a:r>
              <a:rPr lang="en-US" sz="2400" b="1">
                <a:latin typeface="Arial" pitchFamily="34" charset="0"/>
                <a:cs typeface="Arial" pitchFamily="34" charset="0"/>
              </a:rPr>
              <a:t/>
            </a:r>
            <a:br>
              <a:rPr lang="en-US" sz="2400" b="1">
                <a:latin typeface="Arial" pitchFamily="34" charset="0"/>
                <a:cs typeface="Arial" pitchFamily="34" charset="0"/>
              </a:rPr>
            </a:b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6308" y="1063733"/>
            <a:ext cx="8606692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213" name="Rectangle 5"/>
          <p:cNvSpPr>
            <a:spLocks noChangeArrowheads="1"/>
          </p:cNvSpPr>
          <p:nvPr/>
        </p:nvSpPr>
        <p:spPr bwMode="auto">
          <a:xfrm>
            <a:off x="503331" y="842427"/>
            <a:ext cx="8031069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hangingPunct="0"/>
            <a:r>
              <a:rPr lang="en-US" sz="34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pitchFamily="34" charset="0"/>
              </a:rPr>
              <a:t>3D Simple </a:t>
            </a:r>
            <a:r>
              <a:rPr lang="en-US" sz="3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pitchFamily="34" charset="0"/>
              </a:rPr>
              <a:t>Point, Topology </a:t>
            </a:r>
            <a:r>
              <a:rPr lang="en-US" sz="3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pitchFamily="34" charset="0"/>
              </a:rPr>
              <a:t>Preservation</a:t>
            </a:r>
            <a:r>
              <a:rPr lang="en-US" sz="3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pitchFamily="34" charset="0"/>
              </a:rPr>
              <a:t>, </a:t>
            </a:r>
            <a:r>
              <a:rPr lang="en-US" sz="340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pitchFamily="34" charset="0"/>
              </a:rPr>
              <a:t>and </a:t>
            </a:r>
            <a:r>
              <a:rPr lang="en-US" sz="3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pitchFamily="34" charset="0"/>
              </a:rPr>
              <a:t>Skeletonization</a:t>
            </a:r>
            <a:endParaRPr lang="en-US" sz="3400" dirty="0" smtClean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03331" y="2514600"/>
            <a:ext cx="8031069" cy="0"/>
          </a:xfrm>
          <a:prstGeom prst="line">
            <a:avLst/>
          </a:prstGeom>
          <a:ln w="38100">
            <a:solidFill>
              <a:srgbClr val="948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0" y="6053061"/>
            <a:ext cx="9144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080835" y="5506943"/>
            <a:ext cx="1279338" cy="1165646"/>
            <a:chOff x="36313428" y="536028"/>
            <a:chExt cx="6850898" cy="5827009"/>
          </a:xfrm>
        </p:grpSpPr>
        <p:pic>
          <p:nvPicPr>
            <p:cNvPr id="9" name="Picture 7" descr="C:\Documents and Settings\PK Saha\Desktop\Papers\2008\IEEE TMI VTA\Poster\IIBI logo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313428" y="4692918"/>
              <a:ext cx="6850898" cy="1670119"/>
            </a:xfrm>
            <a:prstGeom prst="rect">
              <a:avLst/>
            </a:prstGeom>
            <a:noFill/>
          </p:spPr>
        </p:pic>
        <p:pic>
          <p:nvPicPr>
            <p:cNvPr id="10" name="Picture 200" descr="domeword3linesLR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659002" y="536028"/>
              <a:ext cx="4221545" cy="3873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" name="Picture 214" descr="ICLIC logo inverted"/>
          <p:cNvPicPr>
            <a:picLocks noChangeAspect="1" noChangeArrowheads="1"/>
          </p:cNvPicPr>
          <p:nvPr/>
        </p:nvPicPr>
        <p:blipFill>
          <a:blip r:embed="rId5" cstate="print"/>
          <a:srcRect l="4405" t="19601" r="2731" b="8342"/>
          <a:stretch>
            <a:fillRect/>
          </a:stretch>
        </p:blipFill>
        <p:spPr bwMode="auto">
          <a:xfrm>
            <a:off x="5791200" y="5782499"/>
            <a:ext cx="1121343" cy="89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2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514600" y="2743200"/>
            <a:ext cx="6019800" cy="2044700"/>
          </a:xfrm>
        </p:spPr>
        <p:txBody>
          <a:bodyPr>
            <a:noAutofit/>
          </a:bodyPr>
          <a:lstStyle/>
          <a:p>
            <a:pPr algn="r"/>
            <a:r>
              <a:rPr lang="en-US" sz="2000" dirty="0">
                <a:cs typeface="Arial" pitchFamily="34" charset="0"/>
              </a:rPr>
              <a:t/>
            </a:r>
            <a:br>
              <a:rPr lang="en-US" sz="2000" dirty="0">
                <a:cs typeface="Arial" pitchFamily="34" charset="0"/>
              </a:rPr>
            </a:br>
            <a:r>
              <a:rPr lang="en-US" sz="2000" dirty="0" smtClean="0">
                <a:cs typeface="Arial" pitchFamily="34" charset="0"/>
              </a:rPr>
              <a:t>Punam Kumar Saha</a:t>
            </a:r>
            <a:br>
              <a:rPr lang="en-US" sz="2000" dirty="0" smtClean="0">
                <a:cs typeface="Arial" pitchFamily="34" charset="0"/>
              </a:rPr>
            </a:br>
            <a:r>
              <a:rPr lang="en-US" sz="2000" dirty="0" smtClean="0">
                <a:cs typeface="Arial" pitchFamily="34" charset="0"/>
              </a:rPr>
              <a:t>Professor</a:t>
            </a:r>
            <a:br>
              <a:rPr lang="en-US" sz="2000" dirty="0" smtClean="0">
                <a:cs typeface="Arial" pitchFamily="34" charset="0"/>
              </a:rPr>
            </a:br>
            <a:r>
              <a:rPr lang="en-US" sz="2000" dirty="0" smtClean="0">
                <a:cs typeface="Arial" pitchFamily="34" charset="0"/>
              </a:rPr>
              <a:t>Departments of ECE and Radiology</a:t>
            </a:r>
            <a:br>
              <a:rPr lang="en-US" sz="2000" dirty="0" smtClean="0">
                <a:cs typeface="Arial" pitchFamily="34" charset="0"/>
              </a:rPr>
            </a:br>
            <a:r>
              <a:rPr lang="en-US" sz="2000" dirty="0" smtClean="0">
                <a:cs typeface="Arial" pitchFamily="34" charset="0"/>
              </a:rPr>
              <a:t>University of Iowa</a:t>
            </a:r>
            <a:br>
              <a:rPr lang="en-US" sz="2000" dirty="0" smtClean="0">
                <a:cs typeface="Arial" pitchFamily="34" charset="0"/>
              </a:rPr>
            </a:br>
            <a:r>
              <a:rPr lang="en-US" sz="2000" dirty="0" smtClean="0">
                <a:cs typeface="Arial" pitchFamily="34" charset="0"/>
              </a:rPr>
              <a:t>pksaha@engineering.uiowa.edu</a:t>
            </a:r>
            <a:r>
              <a:rPr lang="en-US" sz="2000" dirty="0">
                <a:cs typeface="Arial" pitchFamily="34" charset="0"/>
              </a:rPr>
              <a:t/>
            </a:r>
            <a:br>
              <a:rPr lang="en-US" sz="2000" dirty="0">
                <a:cs typeface="Arial" pitchFamily="34" charset="0"/>
              </a:rPr>
            </a:br>
            <a:endParaRPr lang="en-US" sz="2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50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438400" y="4267200"/>
            <a:ext cx="5410200" cy="1989027"/>
            <a:chOff x="2438400" y="4267200"/>
            <a:chExt cx="5410200" cy="1989027"/>
          </a:xfrm>
        </p:grpSpPr>
        <p:sp>
          <p:nvSpPr>
            <p:cNvPr id="10" name="Freeform 9"/>
            <p:cNvSpPr/>
            <p:nvPr/>
          </p:nvSpPr>
          <p:spPr>
            <a:xfrm>
              <a:off x="2438400" y="4267200"/>
              <a:ext cx="3886200" cy="1989027"/>
            </a:xfrm>
            <a:custGeom>
              <a:avLst/>
              <a:gdLst>
                <a:gd name="connsiteX0" fmla="*/ 2442674 w 3866526"/>
                <a:gd name="connsiteY0" fmla="*/ 688435 h 2040733"/>
                <a:gd name="connsiteX1" fmla="*/ 2092817 w 3866526"/>
                <a:gd name="connsiteY1" fmla="*/ 1435857 h 2040733"/>
                <a:gd name="connsiteX2" fmla="*/ 836511 w 3866526"/>
                <a:gd name="connsiteY2" fmla="*/ 1483565 h 2040733"/>
                <a:gd name="connsiteX3" fmla="*/ 2037158 w 3866526"/>
                <a:gd name="connsiteY3" fmla="*/ 1173464 h 2040733"/>
                <a:gd name="connsiteX4" fmla="*/ 1607787 w 3866526"/>
                <a:gd name="connsiteY4" fmla="*/ 632775 h 2040733"/>
                <a:gd name="connsiteX5" fmla="*/ 1154563 w 3866526"/>
                <a:gd name="connsiteY5" fmla="*/ 1030341 h 2040733"/>
                <a:gd name="connsiteX6" fmla="*/ 1591885 w 3866526"/>
                <a:gd name="connsiteY6" fmla="*/ 1022389 h 2040733"/>
                <a:gd name="connsiteX7" fmla="*/ 1130709 w 3866526"/>
                <a:gd name="connsiteY7" fmla="*/ 1149610 h 2040733"/>
                <a:gd name="connsiteX8" fmla="*/ 1019391 w 3866526"/>
                <a:gd name="connsiteY8" fmla="*/ 720240 h 2040733"/>
                <a:gd name="connsiteX9" fmla="*/ 1138660 w 3866526"/>
                <a:gd name="connsiteY9" fmla="*/ 585068 h 2040733"/>
                <a:gd name="connsiteX10" fmla="*/ 741095 w 3866526"/>
                <a:gd name="connsiteY10" fmla="*/ 847461 h 2040733"/>
                <a:gd name="connsiteX11" fmla="*/ 399189 w 3866526"/>
                <a:gd name="connsiteY11" fmla="*/ 831558 h 2040733"/>
                <a:gd name="connsiteX12" fmla="*/ 709290 w 3866526"/>
                <a:gd name="connsiteY12" fmla="*/ 1380198 h 2040733"/>
                <a:gd name="connsiteX13" fmla="*/ 438945 w 3866526"/>
                <a:gd name="connsiteY13" fmla="*/ 1745958 h 2040733"/>
                <a:gd name="connsiteX14" fmla="*/ 1154563 w 3866526"/>
                <a:gd name="connsiteY14" fmla="*/ 1825471 h 2040733"/>
                <a:gd name="connsiteX15" fmla="*/ 2744824 w 3866526"/>
                <a:gd name="connsiteY15" fmla="*/ 2000400 h 2040733"/>
                <a:gd name="connsiteX16" fmla="*/ 3285512 w 3866526"/>
                <a:gd name="connsiteY16" fmla="*/ 974681 h 2040733"/>
                <a:gd name="connsiteX17" fmla="*/ 3078778 w 3866526"/>
                <a:gd name="connsiteY17" fmla="*/ 1348393 h 2040733"/>
                <a:gd name="connsiteX18" fmla="*/ 2848191 w 3866526"/>
                <a:gd name="connsiteY18" fmla="*/ 1825471 h 2040733"/>
                <a:gd name="connsiteX19" fmla="*/ 1949693 w 3866526"/>
                <a:gd name="connsiteY19" fmla="*/ 1920887 h 2040733"/>
                <a:gd name="connsiteX20" fmla="*/ 884218 w 3866526"/>
                <a:gd name="connsiteY20" fmla="*/ 1602835 h 2040733"/>
                <a:gd name="connsiteX21" fmla="*/ 1623690 w 3866526"/>
                <a:gd name="connsiteY21" fmla="*/ 1722104 h 2040733"/>
                <a:gd name="connsiteX22" fmla="*/ 2617603 w 3866526"/>
                <a:gd name="connsiteY22" fmla="*/ 1706201 h 2040733"/>
                <a:gd name="connsiteX23" fmla="*/ 2561944 w 3866526"/>
                <a:gd name="connsiteY23" fmla="*/ 1221172 h 2040733"/>
                <a:gd name="connsiteX24" fmla="*/ 2720970 w 3866526"/>
                <a:gd name="connsiteY24" fmla="*/ 1419955 h 2040733"/>
                <a:gd name="connsiteX25" fmla="*/ 2776629 w 3866526"/>
                <a:gd name="connsiteY25" fmla="*/ 1610786 h 2040733"/>
                <a:gd name="connsiteX26" fmla="*/ 2864093 w 3866526"/>
                <a:gd name="connsiteY26" fmla="*/ 1062146 h 2040733"/>
                <a:gd name="connsiteX27" fmla="*/ 3046973 w 3866526"/>
                <a:gd name="connsiteY27" fmla="*/ 624824 h 2040733"/>
                <a:gd name="connsiteX28" fmla="*/ 3579711 w 3866526"/>
                <a:gd name="connsiteY28" fmla="*/ 1531273 h 2040733"/>
                <a:gd name="connsiteX29" fmla="*/ 3858006 w 3866526"/>
                <a:gd name="connsiteY29" fmla="*/ 465798 h 2040733"/>
                <a:gd name="connsiteX30" fmla="*/ 3269610 w 3866526"/>
                <a:gd name="connsiteY30" fmla="*/ 322675 h 2040733"/>
                <a:gd name="connsiteX31" fmla="*/ 2538090 w 3866526"/>
                <a:gd name="connsiteY31" fmla="*/ 640727 h 2040733"/>
                <a:gd name="connsiteX32" fmla="*/ 1512372 w 3866526"/>
                <a:gd name="connsiteY32" fmla="*/ 4622 h 2040733"/>
                <a:gd name="connsiteX33" fmla="*/ 1624 w 3866526"/>
                <a:gd name="connsiteY33" fmla="*/ 346528 h 2040733"/>
                <a:gd name="connsiteX34" fmla="*/ 1234076 w 3866526"/>
                <a:gd name="connsiteY34" fmla="*/ 211356 h 2040733"/>
                <a:gd name="connsiteX35" fmla="*/ 1917888 w 3866526"/>
                <a:gd name="connsiteY35" fmla="*/ 489652 h 2040733"/>
                <a:gd name="connsiteX36" fmla="*/ 1226125 w 3866526"/>
                <a:gd name="connsiteY36" fmla="*/ 441944 h 2040733"/>
                <a:gd name="connsiteX37" fmla="*/ 1894034 w 3866526"/>
                <a:gd name="connsiteY37" fmla="*/ 624824 h 2040733"/>
                <a:gd name="connsiteX38" fmla="*/ 2442674 w 3866526"/>
                <a:gd name="connsiteY38" fmla="*/ 688435 h 2040733"/>
                <a:gd name="connsiteX0" fmla="*/ 2442674 w 3866526"/>
                <a:gd name="connsiteY0" fmla="*/ 688435 h 2028274"/>
                <a:gd name="connsiteX1" fmla="*/ 2092817 w 3866526"/>
                <a:gd name="connsiteY1" fmla="*/ 1435857 h 2028274"/>
                <a:gd name="connsiteX2" fmla="*/ 836511 w 3866526"/>
                <a:gd name="connsiteY2" fmla="*/ 1483565 h 2028274"/>
                <a:gd name="connsiteX3" fmla="*/ 2037158 w 3866526"/>
                <a:gd name="connsiteY3" fmla="*/ 1173464 h 2028274"/>
                <a:gd name="connsiteX4" fmla="*/ 1607787 w 3866526"/>
                <a:gd name="connsiteY4" fmla="*/ 632775 h 2028274"/>
                <a:gd name="connsiteX5" fmla="*/ 1154563 w 3866526"/>
                <a:gd name="connsiteY5" fmla="*/ 1030341 h 2028274"/>
                <a:gd name="connsiteX6" fmla="*/ 1591885 w 3866526"/>
                <a:gd name="connsiteY6" fmla="*/ 1022389 h 2028274"/>
                <a:gd name="connsiteX7" fmla="*/ 1130709 w 3866526"/>
                <a:gd name="connsiteY7" fmla="*/ 1149610 h 2028274"/>
                <a:gd name="connsiteX8" fmla="*/ 1019391 w 3866526"/>
                <a:gd name="connsiteY8" fmla="*/ 720240 h 2028274"/>
                <a:gd name="connsiteX9" fmla="*/ 1138660 w 3866526"/>
                <a:gd name="connsiteY9" fmla="*/ 585068 h 2028274"/>
                <a:gd name="connsiteX10" fmla="*/ 741095 w 3866526"/>
                <a:gd name="connsiteY10" fmla="*/ 847461 h 2028274"/>
                <a:gd name="connsiteX11" fmla="*/ 399189 w 3866526"/>
                <a:gd name="connsiteY11" fmla="*/ 831558 h 2028274"/>
                <a:gd name="connsiteX12" fmla="*/ 709290 w 3866526"/>
                <a:gd name="connsiteY12" fmla="*/ 1380198 h 2028274"/>
                <a:gd name="connsiteX13" fmla="*/ 438945 w 3866526"/>
                <a:gd name="connsiteY13" fmla="*/ 1745958 h 2028274"/>
                <a:gd name="connsiteX14" fmla="*/ 1154563 w 3866526"/>
                <a:gd name="connsiteY14" fmla="*/ 1825471 h 2028274"/>
                <a:gd name="connsiteX15" fmla="*/ 2744824 w 3866526"/>
                <a:gd name="connsiteY15" fmla="*/ 2000400 h 2028274"/>
                <a:gd name="connsiteX16" fmla="*/ 3221902 w 3866526"/>
                <a:gd name="connsiteY16" fmla="*/ 1173463 h 2028274"/>
                <a:gd name="connsiteX17" fmla="*/ 3078778 w 3866526"/>
                <a:gd name="connsiteY17" fmla="*/ 1348393 h 2028274"/>
                <a:gd name="connsiteX18" fmla="*/ 2848191 w 3866526"/>
                <a:gd name="connsiteY18" fmla="*/ 1825471 h 2028274"/>
                <a:gd name="connsiteX19" fmla="*/ 1949693 w 3866526"/>
                <a:gd name="connsiteY19" fmla="*/ 1920887 h 2028274"/>
                <a:gd name="connsiteX20" fmla="*/ 884218 w 3866526"/>
                <a:gd name="connsiteY20" fmla="*/ 1602835 h 2028274"/>
                <a:gd name="connsiteX21" fmla="*/ 1623690 w 3866526"/>
                <a:gd name="connsiteY21" fmla="*/ 1722104 h 2028274"/>
                <a:gd name="connsiteX22" fmla="*/ 2617603 w 3866526"/>
                <a:gd name="connsiteY22" fmla="*/ 1706201 h 2028274"/>
                <a:gd name="connsiteX23" fmla="*/ 2561944 w 3866526"/>
                <a:gd name="connsiteY23" fmla="*/ 1221172 h 2028274"/>
                <a:gd name="connsiteX24" fmla="*/ 2720970 w 3866526"/>
                <a:gd name="connsiteY24" fmla="*/ 1419955 h 2028274"/>
                <a:gd name="connsiteX25" fmla="*/ 2776629 w 3866526"/>
                <a:gd name="connsiteY25" fmla="*/ 1610786 h 2028274"/>
                <a:gd name="connsiteX26" fmla="*/ 2864093 w 3866526"/>
                <a:gd name="connsiteY26" fmla="*/ 1062146 h 2028274"/>
                <a:gd name="connsiteX27" fmla="*/ 3046973 w 3866526"/>
                <a:gd name="connsiteY27" fmla="*/ 624824 h 2028274"/>
                <a:gd name="connsiteX28" fmla="*/ 3579711 w 3866526"/>
                <a:gd name="connsiteY28" fmla="*/ 1531273 h 2028274"/>
                <a:gd name="connsiteX29" fmla="*/ 3858006 w 3866526"/>
                <a:gd name="connsiteY29" fmla="*/ 465798 h 2028274"/>
                <a:gd name="connsiteX30" fmla="*/ 3269610 w 3866526"/>
                <a:gd name="connsiteY30" fmla="*/ 322675 h 2028274"/>
                <a:gd name="connsiteX31" fmla="*/ 2538090 w 3866526"/>
                <a:gd name="connsiteY31" fmla="*/ 640727 h 2028274"/>
                <a:gd name="connsiteX32" fmla="*/ 1512372 w 3866526"/>
                <a:gd name="connsiteY32" fmla="*/ 4622 h 2028274"/>
                <a:gd name="connsiteX33" fmla="*/ 1624 w 3866526"/>
                <a:gd name="connsiteY33" fmla="*/ 346528 h 2028274"/>
                <a:gd name="connsiteX34" fmla="*/ 1234076 w 3866526"/>
                <a:gd name="connsiteY34" fmla="*/ 211356 h 2028274"/>
                <a:gd name="connsiteX35" fmla="*/ 1917888 w 3866526"/>
                <a:gd name="connsiteY35" fmla="*/ 489652 h 2028274"/>
                <a:gd name="connsiteX36" fmla="*/ 1226125 w 3866526"/>
                <a:gd name="connsiteY36" fmla="*/ 441944 h 2028274"/>
                <a:gd name="connsiteX37" fmla="*/ 1894034 w 3866526"/>
                <a:gd name="connsiteY37" fmla="*/ 624824 h 2028274"/>
                <a:gd name="connsiteX38" fmla="*/ 2442674 w 3866526"/>
                <a:gd name="connsiteY38" fmla="*/ 688435 h 2028274"/>
                <a:gd name="connsiteX0" fmla="*/ 2442674 w 3866526"/>
                <a:gd name="connsiteY0" fmla="*/ 688435 h 2028274"/>
                <a:gd name="connsiteX1" fmla="*/ 2092817 w 3866526"/>
                <a:gd name="connsiteY1" fmla="*/ 1435857 h 2028274"/>
                <a:gd name="connsiteX2" fmla="*/ 836511 w 3866526"/>
                <a:gd name="connsiteY2" fmla="*/ 1483565 h 2028274"/>
                <a:gd name="connsiteX3" fmla="*/ 2037158 w 3866526"/>
                <a:gd name="connsiteY3" fmla="*/ 1173464 h 2028274"/>
                <a:gd name="connsiteX4" fmla="*/ 1607787 w 3866526"/>
                <a:gd name="connsiteY4" fmla="*/ 632775 h 2028274"/>
                <a:gd name="connsiteX5" fmla="*/ 1154563 w 3866526"/>
                <a:gd name="connsiteY5" fmla="*/ 1030341 h 2028274"/>
                <a:gd name="connsiteX6" fmla="*/ 1591885 w 3866526"/>
                <a:gd name="connsiteY6" fmla="*/ 1022389 h 2028274"/>
                <a:gd name="connsiteX7" fmla="*/ 1130709 w 3866526"/>
                <a:gd name="connsiteY7" fmla="*/ 1149610 h 2028274"/>
                <a:gd name="connsiteX8" fmla="*/ 1090952 w 3866526"/>
                <a:gd name="connsiteY8" fmla="*/ 775899 h 2028274"/>
                <a:gd name="connsiteX9" fmla="*/ 1138660 w 3866526"/>
                <a:gd name="connsiteY9" fmla="*/ 585068 h 2028274"/>
                <a:gd name="connsiteX10" fmla="*/ 741095 w 3866526"/>
                <a:gd name="connsiteY10" fmla="*/ 847461 h 2028274"/>
                <a:gd name="connsiteX11" fmla="*/ 399189 w 3866526"/>
                <a:gd name="connsiteY11" fmla="*/ 831558 h 2028274"/>
                <a:gd name="connsiteX12" fmla="*/ 709290 w 3866526"/>
                <a:gd name="connsiteY12" fmla="*/ 1380198 h 2028274"/>
                <a:gd name="connsiteX13" fmla="*/ 438945 w 3866526"/>
                <a:gd name="connsiteY13" fmla="*/ 1745958 h 2028274"/>
                <a:gd name="connsiteX14" fmla="*/ 1154563 w 3866526"/>
                <a:gd name="connsiteY14" fmla="*/ 1825471 h 2028274"/>
                <a:gd name="connsiteX15" fmla="*/ 2744824 w 3866526"/>
                <a:gd name="connsiteY15" fmla="*/ 2000400 h 2028274"/>
                <a:gd name="connsiteX16" fmla="*/ 3221902 w 3866526"/>
                <a:gd name="connsiteY16" fmla="*/ 1173463 h 2028274"/>
                <a:gd name="connsiteX17" fmla="*/ 3078778 w 3866526"/>
                <a:gd name="connsiteY17" fmla="*/ 1348393 h 2028274"/>
                <a:gd name="connsiteX18" fmla="*/ 2848191 w 3866526"/>
                <a:gd name="connsiteY18" fmla="*/ 1825471 h 2028274"/>
                <a:gd name="connsiteX19" fmla="*/ 1949693 w 3866526"/>
                <a:gd name="connsiteY19" fmla="*/ 1920887 h 2028274"/>
                <a:gd name="connsiteX20" fmla="*/ 884218 w 3866526"/>
                <a:gd name="connsiteY20" fmla="*/ 1602835 h 2028274"/>
                <a:gd name="connsiteX21" fmla="*/ 1623690 w 3866526"/>
                <a:gd name="connsiteY21" fmla="*/ 1722104 h 2028274"/>
                <a:gd name="connsiteX22" fmla="*/ 2617603 w 3866526"/>
                <a:gd name="connsiteY22" fmla="*/ 1706201 h 2028274"/>
                <a:gd name="connsiteX23" fmla="*/ 2561944 w 3866526"/>
                <a:gd name="connsiteY23" fmla="*/ 1221172 h 2028274"/>
                <a:gd name="connsiteX24" fmla="*/ 2720970 w 3866526"/>
                <a:gd name="connsiteY24" fmla="*/ 1419955 h 2028274"/>
                <a:gd name="connsiteX25" fmla="*/ 2776629 w 3866526"/>
                <a:gd name="connsiteY25" fmla="*/ 1610786 h 2028274"/>
                <a:gd name="connsiteX26" fmla="*/ 2864093 w 3866526"/>
                <a:gd name="connsiteY26" fmla="*/ 1062146 h 2028274"/>
                <a:gd name="connsiteX27" fmla="*/ 3046973 w 3866526"/>
                <a:gd name="connsiteY27" fmla="*/ 624824 h 2028274"/>
                <a:gd name="connsiteX28" fmla="*/ 3579711 w 3866526"/>
                <a:gd name="connsiteY28" fmla="*/ 1531273 h 2028274"/>
                <a:gd name="connsiteX29" fmla="*/ 3858006 w 3866526"/>
                <a:gd name="connsiteY29" fmla="*/ 465798 h 2028274"/>
                <a:gd name="connsiteX30" fmla="*/ 3269610 w 3866526"/>
                <a:gd name="connsiteY30" fmla="*/ 322675 h 2028274"/>
                <a:gd name="connsiteX31" fmla="*/ 2538090 w 3866526"/>
                <a:gd name="connsiteY31" fmla="*/ 640727 h 2028274"/>
                <a:gd name="connsiteX32" fmla="*/ 1512372 w 3866526"/>
                <a:gd name="connsiteY32" fmla="*/ 4622 h 2028274"/>
                <a:gd name="connsiteX33" fmla="*/ 1624 w 3866526"/>
                <a:gd name="connsiteY33" fmla="*/ 346528 h 2028274"/>
                <a:gd name="connsiteX34" fmla="*/ 1234076 w 3866526"/>
                <a:gd name="connsiteY34" fmla="*/ 211356 h 2028274"/>
                <a:gd name="connsiteX35" fmla="*/ 1917888 w 3866526"/>
                <a:gd name="connsiteY35" fmla="*/ 489652 h 2028274"/>
                <a:gd name="connsiteX36" fmla="*/ 1226125 w 3866526"/>
                <a:gd name="connsiteY36" fmla="*/ 441944 h 2028274"/>
                <a:gd name="connsiteX37" fmla="*/ 1894034 w 3866526"/>
                <a:gd name="connsiteY37" fmla="*/ 624824 h 2028274"/>
                <a:gd name="connsiteX38" fmla="*/ 2442674 w 3866526"/>
                <a:gd name="connsiteY38" fmla="*/ 688435 h 2028274"/>
                <a:gd name="connsiteX0" fmla="*/ 2442674 w 3866526"/>
                <a:gd name="connsiteY0" fmla="*/ 688435 h 2028274"/>
                <a:gd name="connsiteX1" fmla="*/ 2092817 w 3866526"/>
                <a:gd name="connsiteY1" fmla="*/ 1435857 h 2028274"/>
                <a:gd name="connsiteX2" fmla="*/ 836511 w 3866526"/>
                <a:gd name="connsiteY2" fmla="*/ 1483565 h 2028274"/>
                <a:gd name="connsiteX3" fmla="*/ 2037158 w 3866526"/>
                <a:gd name="connsiteY3" fmla="*/ 1173464 h 2028274"/>
                <a:gd name="connsiteX4" fmla="*/ 1607787 w 3866526"/>
                <a:gd name="connsiteY4" fmla="*/ 632775 h 2028274"/>
                <a:gd name="connsiteX5" fmla="*/ 1704230 w 3866526"/>
                <a:gd name="connsiteY5" fmla="*/ 894522 h 2028274"/>
                <a:gd name="connsiteX6" fmla="*/ 1154563 w 3866526"/>
                <a:gd name="connsiteY6" fmla="*/ 1030341 h 2028274"/>
                <a:gd name="connsiteX7" fmla="*/ 1591885 w 3866526"/>
                <a:gd name="connsiteY7" fmla="*/ 1022389 h 2028274"/>
                <a:gd name="connsiteX8" fmla="*/ 1130709 w 3866526"/>
                <a:gd name="connsiteY8" fmla="*/ 1149610 h 2028274"/>
                <a:gd name="connsiteX9" fmla="*/ 1090952 w 3866526"/>
                <a:gd name="connsiteY9" fmla="*/ 775899 h 2028274"/>
                <a:gd name="connsiteX10" fmla="*/ 1138660 w 3866526"/>
                <a:gd name="connsiteY10" fmla="*/ 585068 h 2028274"/>
                <a:gd name="connsiteX11" fmla="*/ 741095 w 3866526"/>
                <a:gd name="connsiteY11" fmla="*/ 847461 h 2028274"/>
                <a:gd name="connsiteX12" fmla="*/ 399189 w 3866526"/>
                <a:gd name="connsiteY12" fmla="*/ 831558 h 2028274"/>
                <a:gd name="connsiteX13" fmla="*/ 709290 w 3866526"/>
                <a:gd name="connsiteY13" fmla="*/ 1380198 h 2028274"/>
                <a:gd name="connsiteX14" fmla="*/ 438945 w 3866526"/>
                <a:gd name="connsiteY14" fmla="*/ 1745958 h 2028274"/>
                <a:gd name="connsiteX15" fmla="*/ 1154563 w 3866526"/>
                <a:gd name="connsiteY15" fmla="*/ 1825471 h 2028274"/>
                <a:gd name="connsiteX16" fmla="*/ 2744824 w 3866526"/>
                <a:gd name="connsiteY16" fmla="*/ 2000400 h 2028274"/>
                <a:gd name="connsiteX17" fmla="*/ 3221902 w 3866526"/>
                <a:gd name="connsiteY17" fmla="*/ 1173463 h 2028274"/>
                <a:gd name="connsiteX18" fmla="*/ 3078778 w 3866526"/>
                <a:gd name="connsiteY18" fmla="*/ 1348393 h 2028274"/>
                <a:gd name="connsiteX19" fmla="*/ 2848191 w 3866526"/>
                <a:gd name="connsiteY19" fmla="*/ 1825471 h 2028274"/>
                <a:gd name="connsiteX20" fmla="*/ 1949693 w 3866526"/>
                <a:gd name="connsiteY20" fmla="*/ 1920887 h 2028274"/>
                <a:gd name="connsiteX21" fmla="*/ 884218 w 3866526"/>
                <a:gd name="connsiteY21" fmla="*/ 1602835 h 2028274"/>
                <a:gd name="connsiteX22" fmla="*/ 1623690 w 3866526"/>
                <a:gd name="connsiteY22" fmla="*/ 1722104 h 2028274"/>
                <a:gd name="connsiteX23" fmla="*/ 2617603 w 3866526"/>
                <a:gd name="connsiteY23" fmla="*/ 1706201 h 2028274"/>
                <a:gd name="connsiteX24" fmla="*/ 2561944 w 3866526"/>
                <a:gd name="connsiteY24" fmla="*/ 1221172 h 2028274"/>
                <a:gd name="connsiteX25" fmla="*/ 2720970 w 3866526"/>
                <a:gd name="connsiteY25" fmla="*/ 1419955 h 2028274"/>
                <a:gd name="connsiteX26" fmla="*/ 2776629 w 3866526"/>
                <a:gd name="connsiteY26" fmla="*/ 1610786 h 2028274"/>
                <a:gd name="connsiteX27" fmla="*/ 2864093 w 3866526"/>
                <a:gd name="connsiteY27" fmla="*/ 1062146 h 2028274"/>
                <a:gd name="connsiteX28" fmla="*/ 3046973 w 3866526"/>
                <a:gd name="connsiteY28" fmla="*/ 624824 h 2028274"/>
                <a:gd name="connsiteX29" fmla="*/ 3579711 w 3866526"/>
                <a:gd name="connsiteY29" fmla="*/ 1531273 h 2028274"/>
                <a:gd name="connsiteX30" fmla="*/ 3858006 w 3866526"/>
                <a:gd name="connsiteY30" fmla="*/ 465798 h 2028274"/>
                <a:gd name="connsiteX31" fmla="*/ 3269610 w 3866526"/>
                <a:gd name="connsiteY31" fmla="*/ 322675 h 2028274"/>
                <a:gd name="connsiteX32" fmla="*/ 2538090 w 3866526"/>
                <a:gd name="connsiteY32" fmla="*/ 640727 h 2028274"/>
                <a:gd name="connsiteX33" fmla="*/ 1512372 w 3866526"/>
                <a:gd name="connsiteY33" fmla="*/ 4622 h 2028274"/>
                <a:gd name="connsiteX34" fmla="*/ 1624 w 3866526"/>
                <a:gd name="connsiteY34" fmla="*/ 346528 h 2028274"/>
                <a:gd name="connsiteX35" fmla="*/ 1234076 w 3866526"/>
                <a:gd name="connsiteY35" fmla="*/ 211356 h 2028274"/>
                <a:gd name="connsiteX36" fmla="*/ 1917888 w 3866526"/>
                <a:gd name="connsiteY36" fmla="*/ 489652 h 2028274"/>
                <a:gd name="connsiteX37" fmla="*/ 1226125 w 3866526"/>
                <a:gd name="connsiteY37" fmla="*/ 441944 h 2028274"/>
                <a:gd name="connsiteX38" fmla="*/ 1894034 w 3866526"/>
                <a:gd name="connsiteY38" fmla="*/ 624824 h 2028274"/>
                <a:gd name="connsiteX39" fmla="*/ 2442674 w 3866526"/>
                <a:gd name="connsiteY39" fmla="*/ 688435 h 2028274"/>
                <a:gd name="connsiteX0" fmla="*/ 2442674 w 3866526"/>
                <a:gd name="connsiteY0" fmla="*/ 688435 h 2028274"/>
                <a:gd name="connsiteX1" fmla="*/ 2092817 w 3866526"/>
                <a:gd name="connsiteY1" fmla="*/ 1435857 h 2028274"/>
                <a:gd name="connsiteX2" fmla="*/ 836511 w 3866526"/>
                <a:gd name="connsiteY2" fmla="*/ 1483565 h 2028274"/>
                <a:gd name="connsiteX3" fmla="*/ 2037158 w 3866526"/>
                <a:gd name="connsiteY3" fmla="*/ 1173464 h 2028274"/>
                <a:gd name="connsiteX4" fmla="*/ 1607787 w 3866526"/>
                <a:gd name="connsiteY4" fmla="*/ 632775 h 2028274"/>
                <a:gd name="connsiteX5" fmla="*/ 1274859 w 3866526"/>
                <a:gd name="connsiteY5" fmla="*/ 767301 h 2028274"/>
                <a:gd name="connsiteX6" fmla="*/ 1704230 w 3866526"/>
                <a:gd name="connsiteY6" fmla="*/ 894522 h 2028274"/>
                <a:gd name="connsiteX7" fmla="*/ 1154563 w 3866526"/>
                <a:gd name="connsiteY7" fmla="*/ 1030341 h 2028274"/>
                <a:gd name="connsiteX8" fmla="*/ 1591885 w 3866526"/>
                <a:gd name="connsiteY8" fmla="*/ 1022389 h 2028274"/>
                <a:gd name="connsiteX9" fmla="*/ 1130709 w 3866526"/>
                <a:gd name="connsiteY9" fmla="*/ 1149610 h 2028274"/>
                <a:gd name="connsiteX10" fmla="*/ 1090952 w 3866526"/>
                <a:gd name="connsiteY10" fmla="*/ 775899 h 2028274"/>
                <a:gd name="connsiteX11" fmla="*/ 1138660 w 3866526"/>
                <a:gd name="connsiteY11" fmla="*/ 585068 h 2028274"/>
                <a:gd name="connsiteX12" fmla="*/ 741095 w 3866526"/>
                <a:gd name="connsiteY12" fmla="*/ 847461 h 2028274"/>
                <a:gd name="connsiteX13" fmla="*/ 399189 w 3866526"/>
                <a:gd name="connsiteY13" fmla="*/ 831558 h 2028274"/>
                <a:gd name="connsiteX14" fmla="*/ 709290 w 3866526"/>
                <a:gd name="connsiteY14" fmla="*/ 1380198 h 2028274"/>
                <a:gd name="connsiteX15" fmla="*/ 438945 w 3866526"/>
                <a:gd name="connsiteY15" fmla="*/ 1745958 h 2028274"/>
                <a:gd name="connsiteX16" fmla="*/ 1154563 w 3866526"/>
                <a:gd name="connsiteY16" fmla="*/ 1825471 h 2028274"/>
                <a:gd name="connsiteX17" fmla="*/ 2744824 w 3866526"/>
                <a:gd name="connsiteY17" fmla="*/ 2000400 h 2028274"/>
                <a:gd name="connsiteX18" fmla="*/ 3221902 w 3866526"/>
                <a:gd name="connsiteY18" fmla="*/ 1173463 h 2028274"/>
                <a:gd name="connsiteX19" fmla="*/ 3078778 w 3866526"/>
                <a:gd name="connsiteY19" fmla="*/ 1348393 h 2028274"/>
                <a:gd name="connsiteX20" fmla="*/ 2848191 w 3866526"/>
                <a:gd name="connsiteY20" fmla="*/ 1825471 h 2028274"/>
                <a:gd name="connsiteX21" fmla="*/ 1949693 w 3866526"/>
                <a:gd name="connsiteY21" fmla="*/ 1920887 h 2028274"/>
                <a:gd name="connsiteX22" fmla="*/ 884218 w 3866526"/>
                <a:gd name="connsiteY22" fmla="*/ 1602835 h 2028274"/>
                <a:gd name="connsiteX23" fmla="*/ 1623690 w 3866526"/>
                <a:gd name="connsiteY23" fmla="*/ 1722104 h 2028274"/>
                <a:gd name="connsiteX24" fmla="*/ 2617603 w 3866526"/>
                <a:gd name="connsiteY24" fmla="*/ 1706201 h 2028274"/>
                <a:gd name="connsiteX25" fmla="*/ 2561944 w 3866526"/>
                <a:gd name="connsiteY25" fmla="*/ 1221172 h 2028274"/>
                <a:gd name="connsiteX26" fmla="*/ 2720970 w 3866526"/>
                <a:gd name="connsiteY26" fmla="*/ 1419955 h 2028274"/>
                <a:gd name="connsiteX27" fmla="*/ 2776629 w 3866526"/>
                <a:gd name="connsiteY27" fmla="*/ 1610786 h 2028274"/>
                <a:gd name="connsiteX28" fmla="*/ 2864093 w 3866526"/>
                <a:gd name="connsiteY28" fmla="*/ 1062146 h 2028274"/>
                <a:gd name="connsiteX29" fmla="*/ 3046973 w 3866526"/>
                <a:gd name="connsiteY29" fmla="*/ 624824 h 2028274"/>
                <a:gd name="connsiteX30" fmla="*/ 3579711 w 3866526"/>
                <a:gd name="connsiteY30" fmla="*/ 1531273 h 2028274"/>
                <a:gd name="connsiteX31" fmla="*/ 3858006 w 3866526"/>
                <a:gd name="connsiteY31" fmla="*/ 465798 h 2028274"/>
                <a:gd name="connsiteX32" fmla="*/ 3269610 w 3866526"/>
                <a:gd name="connsiteY32" fmla="*/ 322675 h 2028274"/>
                <a:gd name="connsiteX33" fmla="*/ 2538090 w 3866526"/>
                <a:gd name="connsiteY33" fmla="*/ 640727 h 2028274"/>
                <a:gd name="connsiteX34" fmla="*/ 1512372 w 3866526"/>
                <a:gd name="connsiteY34" fmla="*/ 4622 h 2028274"/>
                <a:gd name="connsiteX35" fmla="*/ 1624 w 3866526"/>
                <a:gd name="connsiteY35" fmla="*/ 346528 h 2028274"/>
                <a:gd name="connsiteX36" fmla="*/ 1234076 w 3866526"/>
                <a:gd name="connsiteY36" fmla="*/ 211356 h 2028274"/>
                <a:gd name="connsiteX37" fmla="*/ 1917888 w 3866526"/>
                <a:gd name="connsiteY37" fmla="*/ 489652 h 2028274"/>
                <a:gd name="connsiteX38" fmla="*/ 1226125 w 3866526"/>
                <a:gd name="connsiteY38" fmla="*/ 441944 h 2028274"/>
                <a:gd name="connsiteX39" fmla="*/ 1894034 w 3866526"/>
                <a:gd name="connsiteY39" fmla="*/ 624824 h 2028274"/>
                <a:gd name="connsiteX40" fmla="*/ 2442674 w 3866526"/>
                <a:gd name="connsiteY40" fmla="*/ 688435 h 2028274"/>
                <a:gd name="connsiteX0" fmla="*/ 2442674 w 3866526"/>
                <a:gd name="connsiteY0" fmla="*/ 688435 h 2028274"/>
                <a:gd name="connsiteX1" fmla="*/ 2092817 w 3866526"/>
                <a:gd name="connsiteY1" fmla="*/ 1435857 h 2028274"/>
                <a:gd name="connsiteX2" fmla="*/ 836511 w 3866526"/>
                <a:gd name="connsiteY2" fmla="*/ 1483565 h 2028274"/>
                <a:gd name="connsiteX3" fmla="*/ 2037158 w 3866526"/>
                <a:gd name="connsiteY3" fmla="*/ 1173464 h 2028274"/>
                <a:gd name="connsiteX4" fmla="*/ 1607787 w 3866526"/>
                <a:gd name="connsiteY4" fmla="*/ 632775 h 2028274"/>
                <a:gd name="connsiteX5" fmla="*/ 1274859 w 3866526"/>
                <a:gd name="connsiteY5" fmla="*/ 767301 h 2028274"/>
                <a:gd name="connsiteX6" fmla="*/ 1553155 w 3866526"/>
                <a:gd name="connsiteY6" fmla="*/ 751398 h 2028274"/>
                <a:gd name="connsiteX7" fmla="*/ 1704230 w 3866526"/>
                <a:gd name="connsiteY7" fmla="*/ 894522 h 2028274"/>
                <a:gd name="connsiteX8" fmla="*/ 1154563 w 3866526"/>
                <a:gd name="connsiteY8" fmla="*/ 1030341 h 2028274"/>
                <a:gd name="connsiteX9" fmla="*/ 1591885 w 3866526"/>
                <a:gd name="connsiteY9" fmla="*/ 1022389 h 2028274"/>
                <a:gd name="connsiteX10" fmla="*/ 1130709 w 3866526"/>
                <a:gd name="connsiteY10" fmla="*/ 1149610 h 2028274"/>
                <a:gd name="connsiteX11" fmla="*/ 1090952 w 3866526"/>
                <a:gd name="connsiteY11" fmla="*/ 775899 h 2028274"/>
                <a:gd name="connsiteX12" fmla="*/ 1138660 w 3866526"/>
                <a:gd name="connsiteY12" fmla="*/ 585068 h 2028274"/>
                <a:gd name="connsiteX13" fmla="*/ 741095 w 3866526"/>
                <a:gd name="connsiteY13" fmla="*/ 847461 h 2028274"/>
                <a:gd name="connsiteX14" fmla="*/ 399189 w 3866526"/>
                <a:gd name="connsiteY14" fmla="*/ 831558 h 2028274"/>
                <a:gd name="connsiteX15" fmla="*/ 709290 w 3866526"/>
                <a:gd name="connsiteY15" fmla="*/ 1380198 h 2028274"/>
                <a:gd name="connsiteX16" fmla="*/ 438945 w 3866526"/>
                <a:gd name="connsiteY16" fmla="*/ 1745958 h 2028274"/>
                <a:gd name="connsiteX17" fmla="*/ 1154563 w 3866526"/>
                <a:gd name="connsiteY17" fmla="*/ 1825471 h 2028274"/>
                <a:gd name="connsiteX18" fmla="*/ 2744824 w 3866526"/>
                <a:gd name="connsiteY18" fmla="*/ 2000400 h 2028274"/>
                <a:gd name="connsiteX19" fmla="*/ 3221902 w 3866526"/>
                <a:gd name="connsiteY19" fmla="*/ 1173463 h 2028274"/>
                <a:gd name="connsiteX20" fmla="*/ 3078778 w 3866526"/>
                <a:gd name="connsiteY20" fmla="*/ 1348393 h 2028274"/>
                <a:gd name="connsiteX21" fmla="*/ 2848191 w 3866526"/>
                <a:gd name="connsiteY21" fmla="*/ 1825471 h 2028274"/>
                <a:gd name="connsiteX22" fmla="*/ 1949693 w 3866526"/>
                <a:gd name="connsiteY22" fmla="*/ 1920887 h 2028274"/>
                <a:gd name="connsiteX23" fmla="*/ 884218 w 3866526"/>
                <a:gd name="connsiteY23" fmla="*/ 1602835 h 2028274"/>
                <a:gd name="connsiteX24" fmla="*/ 1623690 w 3866526"/>
                <a:gd name="connsiteY24" fmla="*/ 1722104 h 2028274"/>
                <a:gd name="connsiteX25" fmla="*/ 2617603 w 3866526"/>
                <a:gd name="connsiteY25" fmla="*/ 1706201 h 2028274"/>
                <a:gd name="connsiteX26" fmla="*/ 2561944 w 3866526"/>
                <a:gd name="connsiteY26" fmla="*/ 1221172 h 2028274"/>
                <a:gd name="connsiteX27" fmla="*/ 2720970 w 3866526"/>
                <a:gd name="connsiteY27" fmla="*/ 1419955 h 2028274"/>
                <a:gd name="connsiteX28" fmla="*/ 2776629 w 3866526"/>
                <a:gd name="connsiteY28" fmla="*/ 1610786 h 2028274"/>
                <a:gd name="connsiteX29" fmla="*/ 2864093 w 3866526"/>
                <a:gd name="connsiteY29" fmla="*/ 1062146 h 2028274"/>
                <a:gd name="connsiteX30" fmla="*/ 3046973 w 3866526"/>
                <a:gd name="connsiteY30" fmla="*/ 624824 h 2028274"/>
                <a:gd name="connsiteX31" fmla="*/ 3579711 w 3866526"/>
                <a:gd name="connsiteY31" fmla="*/ 1531273 h 2028274"/>
                <a:gd name="connsiteX32" fmla="*/ 3858006 w 3866526"/>
                <a:gd name="connsiteY32" fmla="*/ 465798 h 2028274"/>
                <a:gd name="connsiteX33" fmla="*/ 3269610 w 3866526"/>
                <a:gd name="connsiteY33" fmla="*/ 322675 h 2028274"/>
                <a:gd name="connsiteX34" fmla="*/ 2538090 w 3866526"/>
                <a:gd name="connsiteY34" fmla="*/ 640727 h 2028274"/>
                <a:gd name="connsiteX35" fmla="*/ 1512372 w 3866526"/>
                <a:gd name="connsiteY35" fmla="*/ 4622 h 2028274"/>
                <a:gd name="connsiteX36" fmla="*/ 1624 w 3866526"/>
                <a:gd name="connsiteY36" fmla="*/ 346528 h 2028274"/>
                <a:gd name="connsiteX37" fmla="*/ 1234076 w 3866526"/>
                <a:gd name="connsiteY37" fmla="*/ 211356 h 2028274"/>
                <a:gd name="connsiteX38" fmla="*/ 1917888 w 3866526"/>
                <a:gd name="connsiteY38" fmla="*/ 489652 h 2028274"/>
                <a:gd name="connsiteX39" fmla="*/ 1226125 w 3866526"/>
                <a:gd name="connsiteY39" fmla="*/ 441944 h 2028274"/>
                <a:gd name="connsiteX40" fmla="*/ 1894034 w 3866526"/>
                <a:gd name="connsiteY40" fmla="*/ 624824 h 2028274"/>
                <a:gd name="connsiteX41" fmla="*/ 2442674 w 3866526"/>
                <a:gd name="connsiteY41" fmla="*/ 688435 h 2028274"/>
                <a:gd name="connsiteX0" fmla="*/ 2442674 w 3866526"/>
                <a:gd name="connsiteY0" fmla="*/ 688435 h 2028274"/>
                <a:gd name="connsiteX1" fmla="*/ 2092817 w 3866526"/>
                <a:gd name="connsiteY1" fmla="*/ 1435857 h 2028274"/>
                <a:gd name="connsiteX2" fmla="*/ 836511 w 3866526"/>
                <a:gd name="connsiteY2" fmla="*/ 1483565 h 2028274"/>
                <a:gd name="connsiteX3" fmla="*/ 2037158 w 3866526"/>
                <a:gd name="connsiteY3" fmla="*/ 1173464 h 2028274"/>
                <a:gd name="connsiteX4" fmla="*/ 1607787 w 3866526"/>
                <a:gd name="connsiteY4" fmla="*/ 632775 h 2028274"/>
                <a:gd name="connsiteX5" fmla="*/ 1274859 w 3866526"/>
                <a:gd name="connsiteY5" fmla="*/ 767301 h 2028274"/>
                <a:gd name="connsiteX6" fmla="*/ 1553155 w 3866526"/>
                <a:gd name="connsiteY6" fmla="*/ 751398 h 2028274"/>
                <a:gd name="connsiteX7" fmla="*/ 1728084 w 3866526"/>
                <a:gd name="connsiteY7" fmla="*/ 910425 h 2028274"/>
                <a:gd name="connsiteX8" fmla="*/ 1154563 w 3866526"/>
                <a:gd name="connsiteY8" fmla="*/ 1030341 h 2028274"/>
                <a:gd name="connsiteX9" fmla="*/ 1591885 w 3866526"/>
                <a:gd name="connsiteY9" fmla="*/ 1022389 h 2028274"/>
                <a:gd name="connsiteX10" fmla="*/ 1130709 w 3866526"/>
                <a:gd name="connsiteY10" fmla="*/ 1149610 h 2028274"/>
                <a:gd name="connsiteX11" fmla="*/ 1090952 w 3866526"/>
                <a:gd name="connsiteY11" fmla="*/ 775899 h 2028274"/>
                <a:gd name="connsiteX12" fmla="*/ 1138660 w 3866526"/>
                <a:gd name="connsiteY12" fmla="*/ 585068 h 2028274"/>
                <a:gd name="connsiteX13" fmla="*/ 741095 w 3866526"/>
                <a:gd name="connsiteY13" fmla="*/ 847461 h 2028274"/>
                <a:gd name="connsiteX14" fmla="*/ 399189 w 3866526"/>
                <a:gd name="connsiteY14" fmla="*/ 831558 h 2028274"/>
                <a:gd name="connsiteX15" fmla="*/ 709290 w 3866526"/>
                <a:gd name="connsiteY15" fmla="*/ 1380198 h 2028274"/>
                <a:gd name="connsiteX16" fmla="*/ 438945 w 3866526"/>
                <a:gd name="connsiteY16" fmla="*/ 1745958 h 2028274"/>
                <a:gd name="connsiteX17" fmla="*/ 1154563 w 3866526"/>
                <a:gd name="connsiteY17" fmla="*/ 1825471 h 2028274"/>
                <a:gd name="connsiteX18" fmla="*/ 2744824 w 3866526"/>
                <a:gd name="connsiteY18" fmla="*/ 2000400 h 2028274"/>
                <a:gd name="connsiteX19" fmla="*/ 3221902 w 3866526"/>
                <a:gd name="connsiteY19" fmla="*/ 1173463 h 2028274"/>
                <a:gd name="connsiteX20" fmla="*/ 3078778 w 3866526"/>
                <a:gd name="connsiteY20" fmla="*/ 1348393 h 2028274"/>
                <a:gd name="connsiteX21" fmla="*/ 2848191 w 3866526"/>
                <a:gd name="connsiteY21" fmla="*/ 1825471 h 2028274"/>
                <a:gd name="connsiteX22" fmla="*/ 1949693 w 3866526"/>
                <a:gd name="connsiteY22" fmla="*/ 1920887 h 2028274"/>
                <a:gd name="connsiteX23" fmla="*/ 884218 w 3866526"/>
                <a:gd name="connsiteY23" fmla="*/ 1602835 h 2028274"/>
                <a:gd name="connsiteX24" fmla="*/ 1623690 w 3866526"/>
                <a:gd name="connsiteY24" fmla="*/ 1722104 h 2028274"/>
                <a:gd name="connsiteX25" fmla="*/ 2617603 w 3866526"/>
                <a:gd name="connsiteY25" fmla="*/ 1706201 h 2028274"/>
                <a:gd name="connsiteX26" fmla="*/ 2561944 w 3866526"/>
                <a:gd name="connsiteY26" fmla="*/ 1221172 h 2028274"/>
                <a:gd name="connsiteX27" fmla="*/ 2720970 w 3866526"/>
                <a:gd name="connsiteY27" fmla="*/ 1419955 h 2028274"/>
                <a:gd name="connsiteX28" fmla="*/ 2776629 w 3866526"/>
                <a:gd name="connsiteY28" fmla="*/ 1610786 h 2028274"/>
                <a:gd name="connsiteX29" fmla="*/ 2864093 w 3866526"/>
                <a:gd name="connsiteY29" fmla="*/ 1062146 h 2028274"/>
                <a:gd name="connsiteX30" fmla="*/ 3046973 w 3866526"/>
                <a:gd name="connsiteY30" fmla="*/ 624824 h 2028274"/>
                <a:gd name="connsiteX31" fmla="*/ 3579711 w 3866526"/>
                <a:gd name="connsiteY31" fmla="*/ 1531273 h 2028274"/>
                <a:gd name="connsiteX32" fmla="*/ 3858006 w 3866526"/>
                <a:gd name="connsiteY32" fmla="*/ 465798 h 2028274"/>
                <a:gd name="connsiteX33" fmla="*/ 3269610 w 3866526"/>
                <a:gd name="connsiteY33" fmla="*/ 322675 h 2028274"/>
                <a:gd name="connsiteX34" fmla="*/ 2538090 w 3866526"/>
                <a:gd name="connsiteY34" fmla="*/ 640727 h 2028274"/>
                <a:gd name="connsiteX35" fmla="*/ 1512372 w 3866526"/>
                <a:gd name="connsiteY35" fmla="*/ 4622 h 2028274"/>
                <a:gd name="connsiteX36" fmla="*/ 1624 w 3866526"/>
                <a:gd name="connsiteY36" fmla="*/ 346528 h 2028274"/>
                <a:gd name="connsiteX37" fmla="*/ 1234076 w 3866526"/>
                <a:gd name="connsiteY37" fmla="*/ 211356 h 2028274"/>
                <a:gd name="connsiteX38" fmla="*/ 1917888 w 3866526"/>
                <a:gd name="connsiteY38" fmla="*/ 489652 h 2028274"/>
                <a:gd name="connsiteX39" fmla="*/ 1226125 w 3866526"/>
                <a:gd name="connsiteY39" fmla="*/ 441944 h 2028274"/>
                <a:gd name="connsiteX40" fmla="*/ 1894034 w 3866526"/>
                <a:gd name="connsiteY40" fmla="*/ 624824 h 2028274"/>
                <a:gd name="connsiteX41" fmla="*/ 2442674 w 3866526"/>
                <a:gd name="connsiteY41" fmla="*/ 688435 h 2028274"/>
                <a:gd name="connsiteX0" fmla="*/ 2442674 w 3866526"/>
                <a:gd name="connsiteY0" fmla="*/ 688435 h 2028274"/>
                <a:gd name="connsiteX1" fmla="*/ 2092817 w 3866526"/>
                <a:gd name="connsiteY1" fmla="*/ 1435857 h 2028274"/>
                <a:gd name="connsiteX2" fmla="*/ 836511 w 3866526"/>
                <a:gd name="connsiteY2" fmla="*/ 1483565 h 2028274"/>
                <a:gd name="connsiteX3" fmla="*/ 2037158 w 3866526"/>
                <a:gd name="connsiteY3" fmla="*/ 1173464 h 2028274"/>
                <a:gd name="connsiteX4" fmla="*/ 1607787 w 3866526"/>
                <a:gd name="connsiteY4" fmla="*/ 632775 h 2028274"/>
                <a:gd name="connsiteX5" fmla="*/ 1274859 w 3866526"/>
                <a:gd name="connsiteY5" fmla="*/ 767301 h 2028274"/>
                <a:gd name="connsiteX6" fmla="*/ 1553155 w 3866526"/>
                <a:gd name="connsiteY6" fmla="*/ 751398 h 2028274"/>
                <a:gd name="connsiteX7" fmla="*/ 1537253 w 3866526"/>
                <a:gd name="connsiteY7" fmla="*/ 1260282 h 2028274"/>
                <a:gd name="connsiteX8" fmla="*/ 1154563 w 3866526"/>
                <a:gd name="connsiteY8" fmla="*/ 1030341 h 2028274"/>
                <a:gd name="connsiteX9" fmla="*/ 1591885 w 3866526"/>
                <a:gd name="connsiteY9" fmla="*/ 1022389 h 2028274"/>
                <a:gd name="connsiteX10" fmla="*/ 1130709 w 3866526"/>
                <a:gd name="connsiteY10" fmla="*/ 1149610 h 2028274"/>
                <a:gd name="connsiteX11" fmla="*/ 1090952 w 3866526"/>
                <a:gd name="connsiteY11" fmla="*/ 775899 h 2028274"/>
                <a:gd name="connsiteX12" fmla="*/ 1138660 w 3866526"/>
                <a:gd name="connsiteY12" fmla="*/ 585068 h 2028274"/>
                <a:gd name="connsiteX13" fmla="*/ 741095 w 3866526"/>
                <a:gd name="connsiteY13" fmla="*/ 847461 h 2028274"/>
                <a:gd name="connsiteX14" fmla="*/ 399189 w 3866526"/>
                <a:gd name="connsiteY14" fmla="*/ 831558 h 2028274"/>
                <a:gd name="connsiteX15" fmla="*/ 709290 w 3866526"/>
                <a:gd name="connsiteY15" fmla="*/ 1380198 h 2028274"/>
                <a:gd name="connsiteX16" fmla="*/ 438945 w 3866526"/>
                <a:gd name="connsiteY16" fmla="*/ 1745958 h 2028274"/>
                <a:gd name="connsiteX17" fmla="*/ 1154563 w 3866526"/>
                <a:gd name="connsiteY17" fmla="*/ 1825471 h 2028274"/>
                <a:gd name="connsiteX18" fmla="*/ 2744824 w 3866526"/>
                <a:gd name="connsiteY18" fmla="*/ 2000400 h 2028274"/>
                <a:gd name="connsiteX19" fmla="*/ 3221902 w 3866526"/>
                <a:gd name="connsiteY19" fmla="*/ 1173463 h 2028274"/>
                <a:gd name="connsiteX20" fmla="*/ 3078778 w 3866526"/>
                <a:gd name="connsiteY20" fmla="*/ 1348393 h 2028274"/>
                <a:gd name="connsiteX21" fmla="*/ 2848191 w 3866526"/>
                <a:gd name="connsiteY21" fmla="*/ 1825471 h 2028274"/>
                <a:gd name="connsiteX22" fmla="*/ 1949693 w 3866526"/>
                <a:gd name="connsiteY22" fmla="*/ 1920887 h 2028274"/>
                <a:gd name="connsiteX23" fmla="*/ 884218 w 3866526"/>
                <a:gd name="connsiteY23" fmla="*/ 1602835 h 2028274"/>
                <a:gd name="connsiteX24" fmla="*/ 1623690 w 3866526"/>
                <a:gd name="connsiteY24" fmla="*/ 1722104 h 2028274"/>
                <a:gd name="connsiteX25" fmla="*/ 2617603 w 3866526"/>
                <a:gd name="connsiteY25" fmla="*/ 1706201 h 2028274"/>
                <a:gd name="connsiteX26" fmla="*/ 2561944 w 3866526"/>
                <a:gd name="connsiteY26" fmla="*/ 1221172 h 2028274"/>
                <a:gd name="connsiteX27" fmla="*/ 2720970 w 3866526"/>
                <a:gd name="connsiteY27" fmla="*/ 1419955 h 2028274"/>
                <a:gd name="connsiteX28" fmla="*/ 2776629 w 3866526"/>
                <a:gd name="connsiteY28" fmla="*/ 1610786 h 2028274"/>
                <a:gd name="connsiteX29" fmla="*/ 2864093 w 3866526"/>
                <a:gd name="connsiteY29" fmla="*/ 1062146 h 2028274"/>
                <a:gd name="connsiteX30" fmla="*/ 3046973 w 3866526"/>
                <a:gd name="connsiteY30" fmla="*/ 624824 h 2028274"/>
                <a:gd name="connsiteX31" fmla="*/ 3579711 w 3866526"/>
                <a:gd name="connsiteY31" fmla="*/ 1531273 h 2028274"/>
                <a:gd name="connsiteX32" fmla="*/ 3858006 w 3866526"/>
                <a:gd name="connsiteY32" fmla="*/ 465798 h 2028274"/>
                <a:gd name="connsiteX33" fmla="*/ 3269610 w 3866526"/>
                <a:gd name="connsiteY33" fmla="*/ 322675 h 2028274"/>
                <a:gd name="connsiteX34" fmla="*/ 2538090 w 3866526"/>
                <a:gd name="connsiteY34" fmla="*/ 640727 h 2028274"/>
                <a:gd name="connsiteX35" fmla="*/ 1512372 w 3866526"/>
                <a:gd name="connsiteY35" fmla="*/ 4622 h 2028274"/>
                <a:gd name="connsiteX36" fmla="*/ 1624 w 3866526"/>
                <a:gd name="connsiteY36" fmla="*/ 346528 h 2028274"/>
                <a:gd name="connsiteX37" fmla="*/ 1234076 w 3866526"/>
                <a:gd name="connsiteY37" fmla="*/ 211356 h 2028274"/>
                <a:gd name="connsiteX38" fmla="*/ 1917888 w 3866526"/>
                <a:gd name="connsiteY38" fmla="*/ 489652 h 2028274"/>
                <a:gd name="connsiteX39" fmla="*/ 1226125 w 3866526"/>
                <a:gd name="connsiteY39" fmla="*/ 441944 h 2028274"/>
                <a:gd name="connsiteX40" fmla="*/ 1894034 w 3866526"/>
                <a:gd name="connsiteY40" fmla="*/ 624824 h 2028274"/>
                <a:gd name="connsiteX41" fmla="*/ 2442674 w 3866526"/>
                <a:gd name="connsiteY41" fmla="*/ 688435 h 2028274"/>
                <a:gd name="connsiteX0" fmla="*/ 2442674 w 3866526"/>
                <a:gd name="connsiteY0" fmla="*/ 688435 h 2028274"/>
                <a:gd name="connsiteX1" fmla="*/ 2092817 w 3866526"/>
                <a:gd name="connsiteY1" fmla="*/ 1435857 h 2028274"/>
                <a:gd name="connsiteX2" fmla="*/ 836511 w 3866526"/>
                <a:gd name="connsiteY2" fmla="*/ 1483565 h 2028274"/>
                <a:gd name="connsiteX3" fmla="*/ 2037158 w 3866526"/>
                <a:gd name="connsiteY3" fmla="*/ 1173464 h 2028274"/>
                <a:gd name="connsiteX4" fmla="*/ 1607787 w 3866526"/>
                <a:gd name="connsiteY4" fmla="*/ 632775 h 2028274"/>
                <a:gd name="connsiteX5" fmla="*/ 1274859 w 3866526"/>
                <a:gd name="connsiteY5" fmla="*/ 767301 h 2028274"/>
                <a:gd name="connsiteX6" fmla="*/ 1553155 w 3866526"/>
                <a:gd name="connsiteY6" fmla="*/ 751398 h 2028274"/>
                <a:gd name="connsiteX7" fmla="*/ 1537253 w 3866526"/>
                <a:gd name="connsiteY7" fmla="*/ 1260282 h 2028274"/>
                <a:gd name="connsiteX8" fmla="*/ 1584960 w 3866526"/>
                <a:gd name="connsiteY8" fmla="*/ 870668 h 2028274"/>
                <a:gd name="connsiteX9" fmla="*/ 1154563 w 3866526"/>
                <a:gd name="connsiteY9" fmla="*/ 1030341 h 2028274"/>
                <a:gd name="connsiteX10" fmla="*/ 1591885 w 3866526"/>
                <a:gd name="connsiteY10" fmla="*/ 1022389 h 2028274"/>
                <a:gd name="connsiteX11" fmla="*/ 1130709 w 3866526"/>
                <a:gd name="connsiteY11" fmla="*/ 1149610 h 2028274"/>
                <a:gd name="connsiteX12" fmla="*/ 1090952 w 3866526"/>
                <a:gd name="connsiteY12" fmla="*/ 775899 h 2028274"/>
                <a:gd name="connsiteX13" fmla="*/ 1138660 w 3866526"/>
                <a:gd name="connsiteY13" fmla="*/ 585068 h 2028274"/>
                <a:gd name="connsiteX14" fmla="*/ 741095 w 3866526"/>
                <a:gd name="connsiteY14" fmla="*/ 847461 h 2028274"/>
                <a:gd name="connsiteX15" fmla="*/ 399189 w 3866526"/>
                <a:gd name="connsiteY15" fmla="*/ 831558 h 2028274"/>
                <a:gd name="connsiteX16" fmla="*/ 709290 w 3866526"/>
                <a:gd name="connsiteY16" fmla="*/ 1380198 h 2028274"/>
                <a:gd name="connsiteX17" fmla="*/ 438945 w 3866526"/>
                <a:gd name="connsiteY17" fmla="*/ 1745958 h 2028274"/>
                <a:gd name="connsiteX18" fmla="*/ 1154563 w 3866526"/>
                <a:gd name="connsiteY18" fmla="*/ 1825471 h 2028274"/>
                <a:gd name="connsiteX19" fmla="*/ 2744824 w 3866526"/>
                <a:gd name="connsiteY19" fmla="*/ 2000400 h 2028274"/>
                <a:gd name="connsiteX20" fmla="*/ 3221902 w 3866526"/>
                <a:gd name="connsiteY20" fmla="*/ 1173463 h 2028274"/>
                <a:gd name="connsiteX21" fmla="*/ 3078778 w 3866526"/>
                <a:gd name="connsiteY21" fmla="*/ 1348393 h 2028274"/>
                <a:gd name="connsiteX22" fmla="*/ 2848191 w 3866526"/>
                <a:gd name="connsiteY22" fmla="*/ 1825471 h 2028274"/>
                <a:gd name="connsiteX23" fmla="*/ 1949693 w 3866526"/>
                <a:gd name="connsiteY23" fmla="*/ 1920887 h 2028274"/>
                <a:gd name="connsiteX24" fmla="*/ 884218 w 3866526"/>
                <a:gd name="connsiteY24" fmla="*/ 1602835 h 2028274"/>
                <a:gd name="connsiteX25" fmla="*/ 1623690 w 3866526"/>
                <a:gd name="connsiteY25" fmla="*/ 1722104 h 2028274"/>
                <a:gd name="connsiteX26" fmla="*/ 2617603 w 3866526"/>
                <a:gd name="connsiteY26" fmla="*/ 1706201 h 2028274"/>
                <a:gd name="connsiteX27" fmla="*/ 2561944 w 3866526"/>
                <a:gd name="connsiteY27" fmla="*/ 1221172 h 2028274"/>
                <a:gd name="connsiteX28" fmla="*/ 2720970 w 3866526"/>
                <a:gd name="connsiteY28" fmla="*/ 1419955 h 2028274"/>
                <a:gd name="connsiteX29" fmla="*/ 2776629 w 3866526"/>
                <a:gd name="connsiteY29" fmla="*/ 1610786 h 2028274"/>
                <a:gd name="connsiteX30" fmla="*/ 2864093 w 3866526"/>
                <a:gd name="connsiteY30" fmla="*/ 1062146 h 2028274"/>
                <a:gd name="connsiteX31" fmla="*/ 3046973 w 3866526"/>
                <a:gd name="connsiteY31" fmla="*/ 624824 h 2028274"/>
                <a:gd name="connsiteX32" fmla="*/ 3579711 w 3866526"/>
                <a:gd name="connsiteY32" fmla="*/ 1531273 h 2028274"/>
                <a:gd name="connsiteX33" fmla="*/ 3858006 w 3866526"/>
                <a:gd name="connsiteY33" fmla="*/ 465798 h 2028274"/>
                <a:gd name="connsiteX34" fmla="*/ 3269610 w 3866526"/>
                <a:gd name="connsiteY34" fmla="*/ 322675 h 2028274"/>
                <a:gd name="connsiteX35" fmla="*/ 2538090 w 3866526"/>
                <a:gd name="connsiteY35" fmla="*/ 640727 h 2028274"/>
                <a:gd name="connsiteX36" fmla="*/ 1512372 w 3866526"/>
                <a:gd name="connsiteY36" fmla="*/ 4622 h 2028274"/>
                <a:gd name="connsiteX37" fmla="*/ 1624 w 3866526"/>
                <a:gd name="connsiteY37" fmla="*/ 346528 h 2028274"/>
                <a:gd name="connsiteX38" fmla="*/ 1234076 w 3866526"/>
                <a:gd name="connsiteY38" fmla="*/ 211356 h 2028274"/>
                <a:gd name="connsiteX39" fmla="*/ 1917888 w 3866526"/>
                <a:gd name="connsiteY39" fmla="*/ 489652 h 2028274"/>
                <a:gd name="connsiteX40" fmla="*/ 1226125 w 3866526"/>
                <a:gd name="connsiteY40" fmla="*/ 441944 h 2028274"/>
                <a:gd name="connsiteX41" fmla="*/ 1894034 w 3866526"/>
                <a:gd name="connsiteY41" fmla="*/ 624824 h 2028274"/>
                <a:gd name="connsiteX42" fmla="*/ 2442674 w 3866526"/>
                <a:gd name="connsiteY42" fmla="*/ 688435 h 2028274"/>
                <a:gd name="connsiteX0" fmla="*/ 2442674 w 3866526"/>
                <a:gd name="connsiteY0" fmla="*/ 688435 h 2028274"/>
                <a:gd name="connsiteX1" fmla="*/ 2092817 w 3866526"/>
                <a:gd name="connsiteY1" fmla="*/ 1435857 h 2028274"/>
                <a:gd name="connsiteX2" fmla="*/ 836511 w 3866526"/>
                <a:gd name="connsiteY2" fmla="*/ 1483565 h 2028274"/>
                <a:gd name="connsiteX3" fmla="*/ 2037158 w 3866526"/>
                <a:gd name="connsiteY3" fmla="*/ 1173464 h 2028274"/>
                <a:gd name="connsiteX4" fmla="*/ 1607787 w 3866526"/>
                <a:gd name="connsiteY4" fmla="*/ 632775 h 2028274"/>
                <a:gd name="connsiteX5" fmla="*/ 1274859 w 3866526"/>
                <a:gd name="connsiteY5" fmla="*/ 767301 h 2028274"/>
                <a:gd name="connsiteX6" fmla="*/ 1553155 w 3866526"/>
                <a:gd name="connsiteY6" fmla="*/ 751398 h 2028274"/>
                <a:gd name="connsiteX7" fmla="*/ 1537253 w 3866526"/>
                <a:gd name="connsiteY7" fmla="*/ 1260282 h 2028274"/>
                <a:gd name="connsiteX8" fmla="*/ 1584960 w 3866526"/>
                <a:gd name="connsiteY8" fmla="*/ 870668 h 2028274"/>
                <a:gd name="connsiteX9" fmla="*/ 1154563 w 3866526"/>
                <a:gd name="connsiteY9" fmla="*/ 1030341 h 2028274"/>
                <a:gd name="connsiteX10" fmla="*/ 1464664 w 3866526"/>
                <a:gd name="connsiteY10" fmla="*/ 1070097 h 2028274"/>
                <a:gd name="connsiteX11" fmla="*/ 1130709 w 3866526"/>
                <a:gd name="connsiteY11" fmla="*/ 1149610 h 2028274"/>
                <a:gd name="connsiteX12" fmla="*/ 1090952 w 3866526"/>
                <a:gd name="connsiteY12" fmla="*/ 775899 h 2028274"/>
                <a:gd name="connsiteX13" fmla="*/ 1138660 w 3866526"/>
                <a:gd name="connsiteY13" fmla="*/ 585068 h 2028274"/>
                <a:gd name="connsiteX14" fmla="*/ 741095 w 3866526"/>
                <a:gd name="connsiteY14" fmla="*/ 847461 h 2028274"/>
                <a:gd name="connsiteX15" fmla="*/ 399189 w 3866526"/>
                <a:gd name="connsiteY15" fmla="*/ 831558 h 2028274"/>
                <a:gd name="connsiteX16" fmla="*/ 709290 w 3866526"/>
                <a:gd name="connsiteY16" fmla="*/ 1380198 h 2028274"/>
                <a:gd name="connsiteX17" fmla="*/ 438945 w 3866526"/>
                <a:gd name="connsiteY17" fmla="*/ 1745958 h 2028274"/>
                <a:gd name="connsiteX18" fmla="*/ 1154563 w 3866526"/>
                <a:gd name="connsiteY18" fmla="*/ 1825471 h 2028274"/>
                <a:gd name="connsiteX19" fmla="*/ 2744824 w 3866526"/>
                <a:gd name="connsiteY19" fmla="*/ 2000400 h 2028274"/>
                <a:gd name="connsiteX20" fmla="*/ 3221902 w 3866526"/>
                <a:gd name="connsiteY20" fmla="*/ 1173463 h 2028274"/>
                <a:gd name="connsiteX21" fmla="*/ 3078778 w 3866526"/>
                <a:gd name="connsiteY21" fmla="*/ 1348393 h 2028274"/>
                <a:gd name="connsiteX22" fmla="*/ 2848191 w 3866526"/>
                <a:gd name="connsiteY22" fmla="*/ 1825471 h 2028274"/>
                <a:gd name="connsiteX23" fmla="*/ 1949693 w 3866526"/>
                <a:gd name="connsiteY23" fmla="*/ 1920887 h 2028274"/>
                <a:gd name="connsiteX24" fmla="*/ 884218 w 3866526"/>
                <a:gd name="connsiteY24" fmla="*/ 1602835 h 2028274"/>
                <a:gd name="connsiteX25" fmla="*/ 1623690 w 3866526"/>
                <a:gd name="connsiteY25" fmla="*/ 1722104 h 2028274"/>
                <a:gd name="connsiteX26" fmla="*/ 2617603 w 3866526"/>
                <a:gd name="connsiteY26" fmla="*/ 1706201 h 2028274"/>
                <a:gd name="connsiteX27" fmla="*/ 2561944 w 3866526"/>
                <a:gd name="connsiteY27" fmla="*/ 1221172 h 2028274"/>
                <a:gd name="connsiteX28" fmla="*/ 2720970 w 3866526"/>
                <a:gd name="connsiteY28" fmla="*/ 1419955 h 2028274"/>
                <a:gd name="connsiteX29" fmla="*/ 2776629 w 3866526"/>
                <a:gd name="connsiteY29" fmla="*/ 1610786 h 2028274"/>
                <a:gd name="connsiteX30" fmla="*/ 2864093 w 3866526"/>
                <a:gd name="connsiteY30" fmla="*/ 1062146 h 2028274"/>
                <a:gd name="connsiteX31" fmla="*/ 3046973 w 3866526"/>
                <a:gd name="connsiteY31" fmla="*/ 624824 h 2028274"/>
                <a:gd name="connsiteX32" fmla="*/ 3579711 w 3866526"/>
                <a:gd name="connsiteY32" fmla="*/ 1531273 h 2028274"/>
                <a:gd name="connsiteX33" fmla="*/ 3858006 w 3866526"/>
                <a:gd name="connsiteY33" fmla="*/ 465798 h 2028274"/>
                <a:gd name="connsiteX34" fmla="*/ 3269610 w 3866526"/>
                <a:gd name="connsiteY34" fmla="*/ 322675 h 2028274"/>
                <a:gd name="connsiteX35" fmla="*/ 2538090 w 3866526"/>
                <a:gd name="connsiteY35" fmla="*/ 640727 h 2028274"/>
                <a:gd name="connsiteX36" fmla="*/ 1512372 w 3866526"/>
                <a:gd name="connsiteY36" fmla="*/ 4622 h 2028274"/>
                <a:gd name="connsiteX37" fmla="*/ 1624 w 3866526"/>
                <a:gd name="connsiteY37" fmla="*/ 346528 h 2028274"/>
                <a:gd name="connsiteX38" fmla="*/ 1234076 w 3866526"/>
                <a:gd name="connsiteY38" fmla="*/ 211356 h 2028274"/>
                <a:gd name="connsiteX39" fmla="*/ 1917888 w 3866526"/>
                <a:gd name="connsiteY39" fmla="*/ 489652 h 2028274"/>
                <a:gd name="connsiteX40" fmla="*/ 1226125 w 3866526"/>
                <a:gd name="connsiteY40" fmla="*/ 441944 h 2028274"/>
                <a:gd name="connsiteX41" fmla="*/ 1894034 w 3866526"/>
                <a:gd name="connsiteY41" fmla="*/ 624824 h 2028274"/>
                <a:gd name="connsiteX42" fmla="*/ 2442674 w 3866526"/>
                <a:gd name="connsiteY42" fmla="*/ 688435 h 2028274"/>
                <a:gd name="connsiteX0" fmla="*/ 2442674 w 3866526"/>
                <a:gd name="connsiteY0" fmla="*/ 688435 h 2028274"/>
                <a:gd name="connsiteX1" fmla="*/ 2092817 w 3866526"/>
                <a:gd name="connsiteY1" fmla="*/ 1435857 h 2028274"/>
                <a:gd name="connsiteX2" fmla="*/ 836511 w 3866526"/>
                <a:gd name="connsiteY2" fmla="*/ 1483565 h 2028274"/>
                <a:gd name="connsiteX3" fmla="*/ 2037158 w 3866526"/>
                <a:gd name="connsiteY3" fmla="*/ 1173464 h 2028274"/>
                <a:gd name="connsiteX4" fmla="*/ 1607787 w 3866526"/>
                <a:gd name="connsiteY4" fmla="*/ 632775 h 2028274"/>
                <a:gd name="connsiteX5" fmla="*/ 1274859 w 3866526"/>
                <a:gd name="connsiteY5" fmla="*/ 767301 h 2028274"/>
                <a:gd name="connsiteX6" fmla="*/ 1553155 w 3866526"/>
                <a:gd name="connsiteY6" fmla="*/ 751398 h 2028274"/>
                <a:gd name="connsiteX7" fmla="*/ 1537253 w 3866526"/>
                <a:gd name="connsiteY7" fmla="*/ 1260282 h 2028274"/>
                <a:gd name="connsiteX8" fmla="*/ 1505447 w 3866526"/>
                <a:gd name="connsiteY8" fmla="*/ 886570 h 2028274"/>
                <a:gd name="connsiteX9" fmla="*/ 1154563 w 3866526"/>
                <a:gd name="connsiteY9" fmla="*/ 1030341 h 2028274"/>
                <a:gd name="connsiteX10" fmla="*/ 1464664 w 3866526"/>
                <a:gd name="connsiteY10" fmla="*/ 1070097 h 2028274"/>
                <a:gd name="connsiteX11" fmla="*/ 1130709 w 3866526"/>
                <a:gd name="connsiteY11" fmla="*/ 1149610 h 2028274"/>
                <a:gd name="connsiteX12" fmla="*/ 1090952 w 3866526"/>
                <a:gd name="connsiteY12" fmla="*/ 775899 h 2028274"/>
                <a:gd name="connsiteX13" fmla="*/ 1138660 w 3866526"/>
                <a:gd name="connsiteY13" fmla="*/ 585068 h 2028274"/>
                <a:gd name="connsiteX14" fmla="*/ 741095 w 3866526"/>
                <a:gd name="connsiteY14" fmla="*/ 847461 h 2028274"/>
                <a:gd name="connsiteX15" fmla="*/ 399189 w 3866526"/>
                <a:gd name="connsiteY15" fmla="*/ 831558 h 2028274"/>
                <a:gd name="connsiteX16" fmla="*/ 709290 w 3866526"/>
                <a:gd name="connsiteY16" fmla="*/ 1380198 h 2028274"/>
                <a:gd name="connsiteX17" fmla="*/ 438945 w 3866526"/>
                <a:gd name="connsiteY17" fmla="*/ 1745958 h 2028274"/>
                <a:gd name="connsiteX18" fmla="*/ 1154563 w 3866526"/>
                <a:gd name="connsiteY18" fmla="*/ 1825471 h 2028274"/>
                <a:gd name="connsiteX19" fmla="*/ 2744824 w 3866526"/>
                <a:gd name="connsiteY19" fmla="*/ 2000400 h 2028274"/>
                <a:gd name="connsiteX20" fmla="*/ 3221902 w 3866526"/>
                <a:gd name="connsiteY20" fmla="*/ 1173463 h 2028274"/>
                <a:gd name="connsiteX21" fmla="*/ 3078778 w 3866526"/>
                <a:gd name="connsiteY21" fmla="*/ 1348393 h 2028274"/>
                <a:gd name="connsiteX22" fmla="*/ 2848191 w 3866526"/>
                <a:gd name="connsiteY22" fmla="*/ 1825471 h 2028274"/>
                <a:gd name="connsiteX23" fmla="*/ 1949693 w 3866526"/>
                <a:gd name="connsiteY23" fmla="*/ 1920887 h 2028274"/>
                <a:gd name="connsiteX24" fmla="*/ 884218 w 3866526"/>
                <a:gd name="connsiteY24" fmla="*/ 1602835 h 2028274"/>
                <a:gd name="connsiteX25" fmla="*/ 1623690 w 3866526"/>
                <a:gd name="connsiteY25" fmla="*/ 1722104 h 2028274"/>
                <a:gd name="connsiteX26" fmla="*/ 2617603 w 3866526"/>
                <a:gd name="connsiteY26" fmla="*/ 1706201 h 2028274"/>
                <a:gd name="connsiteX27" fmla="*/ 2561944 w 3866526"/>
                <a:gd name="connsiteY27" fmla="*/ 1221172 h 2028274"/>
                <a:gd name="connsiteX28" fmla="*/ 2720970 w 3866526"/>
                <a:gd name="connsiteY28" fmla="*/ 1419955 h 2028274"/>
                <a:gd name="connsiteX29" fmla="*/ 2776629 w 3866526"/>
                <a:gd name="connsiteY29" fmla="*/ 1610786 h 2028274"/>
                <a:gd name="connsiteX30" fmla="*/ 2864093 w 3866526"/>
                <a:gd name="connsiteY30" fmla="*/ 1062146 h 2028274"/>
                <a:gd name="connsiteX31" fmla="*/ 3046973 w 3866526"/>
                <a:gd name="connsiteY31" fmla="*/ 624824 h 2028274"/>
                <a:gd name="connsiteX32" fmla="*/ 3579711 w 3866526"/>
                <a:gd name="connsiteY32" fmla="*/ 1531273 h 2028274"/>
                <a:gd name="connsiteX33" fmla="*/ 3858006 w 3866526"/>
                <a:gd name="connsiteY33" fmla="*/ 465798 h 2028274"/>
                <a:gd name="connsiteX34" fmla="*/ 3269610 w 3866526"/>
                <a:gd name="connsiteY34" fmla="*/ 322675 h 2028274"/>
                <a:gd name="connsiteX35" fmla="*/ 2538090 w 3866526"/>
                <a:gd name="connsiteY35" fmla="*/ 640727 h 2028274"/>
                <a:gd name="connsiteX36" fmla="*/ 1512372 w 3866526"/>
                <a:gd name="connsiteY36" fmla="*/ 4622 h 2028274"/>
                <a:gd name="connsiteX37" fmla="*/ 1624 w 3866526"/>
                <a:gd name="connsiteY37" fmla="*/ 346528 h 2028274"/>
                <a:gd name="connsiteX38" fmla="*/ 1234076 w 3866526"/>
                <a:gd name="connsiteY38" fmla="*/ 211356 h 2028274"/>
                <a:gd name="connsiteX39" fmla="*/ 1917888 w 3866526"/>
                <a:gd name="connsiteY39" fmla="*/ 489652 h 2028274"/>
                <a:gd name="connsiteX40" fmla="*/ 1226125 w 3866526"/>
                <a:gd name="connsiteY40" fmla="*/ 441944 h 2028274"/>
                <a:gd name="connsiteX41" fmla="*/ 1894034 w 3866526"/>
                <a:gd name="connsiteY41" fmla="*/ 624824 h 2028274"/>
                <a:gd name="connsiteX42" fmla="*/ 2442674 w 3866526"/>
                <a:gd name="connsiteY42" fmla="*/ 688435 h 2028274"/>
                <a:gd name="connsiteX0" fmla="*/ 2442674 w 3866526"/>
                <a:gd name="connsiteY0" fmla="*/ 688435 h 2028274"/>
                <a:gd name="connsiteX1" fmla="*/ 2092817 w 3866526"/>
                <a:gd name="connsiteY1" fmla="*/ 1435857 h 2028274"/>
                <a:gd name="connsiteX2" fmla="*/ 836511 w 3866526"/>
                <a:gd name="connsiteY2" fmla="*/ 1483565 h 2028274"/>
                <a:gd name="connsiteX3" fmla="*/ 2037158 w 3866526"/>
                <a:gd name="connsiteY3" fmla="*/ 1173464 h 2028274"/>
                <a:gd name="connsiteX4" fmla="*/ 1607787 w 3866526"/>
                <a:gd name="connsiteY4" fmla="*/ 632775 h 2028274"/>
                <a:gd name="connsiteX5" fmla="*/ 1274859 w 3866526"/>
                <a:gd name="connsiteY5" fmla="*/ 767301 h 2028274"/>
                <a:gd name="connsiteX6" fmla="*/ 1553155 w 3866526"/>
                <a:gd name="connsiteY6" fmla="*/ 751398 h 2028274"/>
                <a:gd name="connsiteX7" fmla="*/ 1537253 w 3866526"/>
                <a:gd name="connsiteY7" fmla="*/ 1260282 h 2028274"/>
                <a:gd name="connsiteX8" fmla="*/ 1505447 w 3866526"/>
                <a:gd name="connsiteY8" fmla="*/ 886570 h 2028274"/>
                <a:gd name="connsiteX9" fmla="*/ 1154563 w 3866526"/>
                <a:gd name="connsiteY9" fmla="*/ 1030341 h 2028274"/>
                <a:gd name="connsiteX10" fmla="*/ 1464664 w 3866526"/>
                <a:gd name="connsiteY10" fmla="*/ 1070097 h 2028274"/>
                <a:gd name="connsiteX11" fmla="*/ 1130709 w 3866526"/>
                <a:gd name="connsiteY11" fmla="*/ 1149610 h 2028274"/>
                <a:gd name="connsiteX12" fmla="*/ 1090952 w 3866526"/>
                <a:gd name="connsiteY12" fmla="*/ 775899 h 2028274"/>
                <a:gd name="connsiteX13" fmla="*/ 1138660 w 3866526"/>
                <a:gd name="connsiteY13" fmla="*/ 585068 h 2028274"/>
                <a:gd name="connsiteX14" fmla="*/ 741095 w 3866526"/>
                <a:gd name="connsiteY14" fmla="*/ 847461 h 2028274"/>
                <a:gd name="connsiteX15" fmla="*/ 399189 w 3866526"/>
                <a:gd name="connsiteY15" fmla="*/ 831558 h 2028274"/>
                <a:gd name="connsiteX16" fmla="*/ 709290 w 3866526"/>
                <a:gd name="connsiteY16" fmla="*/ 1380198 h 2028274"/>
                <a:gd name="connsiteX17" fmla="*/ 438945 w 3866526"/>
                <a:gd name="connsiteY17" fmla="*/ 1745958 h 2028274"/>
                <a:gd name="connsiteX18" fmla="*/ 1154563 w 3866526"/>
                <a:gd name="connsiteY18" fmla="*/ 1825471 h 2028274"/>
                <a:gd name="connsiteX19" fmla="*/ 2744824 w 3866526"/>
                <a:gd name="connsiteY19" fmla="*/ 2000400 h 2028274"/>
                <a:gd name="connsiteX20" fmla="*/ 3221902 w 3866526"/>
                <a:gd name="connsiteY20" fmla="*/ 1173463 h 2028274"/>
                <a:gd name="connsiteX21" fmla="*/ 3078778 w 3866526"/>
                <a:gd name="connsiteY21" fmla="*/ 1348393 h 2028274"/>
                <a:gd name="connsiteX22" fmla="*/ 2848191 w 3866526"/>
                <a:gd name="connsiteY22" fmla="*/ 1825471 h 2028274"/>
                <a:gd name="connsiteX23" fmla="*/ 1949693 w 3866526"/>
                <a:gd name="connsiteY23" fmla="*/ 1920887 h 2028274"/>
                <a:gd name="connsiteX24" fmla="*/ 884218 w 3866526"/>
                <a:gd name="connsiteY24" fmla="*/ 1602835 h 2028274"/>
                <a:gd name="connsiteX25" fmla="*/ 1623690 w 3866526"/>
                <a:gd name="connsiteY25" fmla="*/ 1722104 h 2028274"/>
                <a:gd name="connsiteX26" fmla="*/ 2617603 w 3866526"/>
                <a:gd name="connsiteY26" fmla="*/ 1706201 h 2028274"/>
                <a:gd name="connsiteX27" fmla="*/ 2561944 w 3866526"/>
                <a:gd name="connsiteY27" fmla="*/ 1221172 h 2028274"/>
                <a:gd name="connsiteX28" fmla="*/ 2720970 w 3866526"/>
                <a:gd name="connsiteY28" fmla="*/ 1419955 h 2028274"/>
                <a:gd name="connsiteX29" fmla="*/ 2776629 w 3866526"/>
                <a:gd name="connsiteY29" fmla="*/ 1610786 h 2028274"/>
                <a:gd name="connsiteX30" fmla="*/ 2864093 w 3866526"/>
                <a:gd name="connsiteY30" fmla="*/ 1062146 h 2028274"/>
                <a:gd name="connsiteX31" fmla="*/ 3046973 w 3866526"/>
                <a:gd name="connsiteY31" fmla="*/ 624824 h 2028274"/>
                <a:gd name="connsiteX32" fmla="*/ 3579711 w 3866526"/>
                <a:gd name="connsiteY32" fmla="*/ 1531273 h 2028274"/>
                <a:gd name="connsiteX33" fmla="*/ 3858006 w 3866526"/>
                <a:gd name="connsiteY33" fmla="*/ 465798 h 2028274"/>
                <a:gd name="connsiteX34" fmla="*/ 3269610 w 3866526"/>
                <a:gd name="connsiteY34" fmla="*/ 322675 h 2028274"/>
                <a:gd name="connsiteX35" fmla="*/ 2538090 w 3866526"/>
                <a:gd name="connsiteY35" fmla="*/ 640727 h 2028274"/>
                <a:gd name="connsiteX36" fmla="*/ 1512372 w 3866526"/>
                <a:gd name="connsiteY36" fmla="*/ 4622 h 2028274"/>
                <a:gd name="connsiteX37" fmla="*/ 1624 w 3866526"/>
                <a:gd name="connsiteY37" fmla="*/ 346528 h 2028274"/>
                <a:gd name="connsiteX38" fmla="*/ 1234076 w 3866526"/>
                <a:gd name="connsiteY38" fmla="*/ 211356 h 2028274"/>
                <a:gd name="connsiteX39" fmla="*/ 1917888 w 3866526"/>
                <a:gd name="connsiteY39" fmla="*/ 489652 h 2028274"/>
                <a:gd name="connsiteX40" fmla="*/ 1226125 w 3866526"/>
                <a:gd name="connsiteY40" fmla="*/ 441944 h 2028274"/>
                <a:gd name="connsiteX41" fmla="*/ 1894034 w 3866526"/>
                <a:gd name="connsiteY41" fmla="*/ 624824 h 2028274"/>
                <a:gd name="connsiteX42" fmla="*/ 2442674 w 3866526"/>
                <a:gd name="connsiteY42" fmla="*/ 688435 h 2028274"/>
                <a:gd name="connsiteX0" fmla="*/ 2442674 w 3866526"/>
                <a:gd name="connsiteY0" fmla="*/ 688435 h 2028274"/>
                <a:gd name="connsiteX1" fmla="*/ 2092817 w 3866526"/>
                <a:gd name="connsiteY1" fmla="*/ 1435857 h 2028274"/>
                <a:gd name="connsiteX2" fmla="*/ 836511 w 3866526"/>
                <a:gd name="connsiteY2" fmla="*/ 1483565 h 2028274"/>
                <a:gd name="connsiteX3" fmla="*/ 2037158 w 3866526"/>
                <a:gd name="connsiteY3" fmla="*/ 1173464 h 2028274"/>
                <a:gd name="connsiteX4" fmla="*/ 1607787 w 3866526"/>
                <a:gd name="connsiteY4" fmla="*/ 632775 h 2028274"/>
                <a:gd name="connsiteX5" fmla="*/ 1274859 w 3866526"/>
                <a:gd name="connsiteY5" fmla="*/ 767301 h 2028274"/>
                <a:gd name="connsiteX6" fmla="*/ 1553155 w 3866526"/>
                <a:gd name="connsiteY6" fmla="*/ 751398 h 2028274"/>
                <a:gd name="connsiteX7" fmla="*/ 1537253 w 3866526"/>
                <a:gd name="connsiteY7" fmla="*/ 1260282 h 2028274"/>
                <a:gd name="connsiteX8" fmla="*/ 1505447 w 3866526"/>
                <a:gd name="connsiteY8" fmla="*/ 886570 h 2028274"/>
                <a:gd name="connsiteX9" fmla="*/ 1154563 w 3866526"/>
                <a:gd name="connsiteY9" fmla="*/ 1030341 h 2028274"/>
                <a:gd name="connsiteX10" fmla="*/ 1464664 w 3866526"/>
                <a:gd name="connsiteY10" fmla="*/ 1070097 h 2028274"/>
                <a:gd name="connsiteX11" fmla="*/ 1130709 w 3866526"/>
                <a:gd name="connsiteY11" fmla="*/ 1149610 h 2028274"/>
                <a:gd name="connsiteX12" fmla="*/ 1090952 w 3866526"/>
                <a:gd name="connsiteY12" fmla="*/ 775899 h 2028274"/>
                <a:gd name="connsiteX13" fmla="*/ 1138660 w 3866526"/>
                <a:gd name="connsiteY13" fmla="*/ 585068 h 2028274"/>
                <a:gd name="connsiteX14" fmla="*/ 741095 w 3866526"/>
                <a:gd name="connsiteY14" fmla="*/ 847461 h 2028274"/>
                <a:gd name="connsiteX15" fmla="*/ 399189 w 3866526"/>
                <a:gd name="connsiteY15" fmla="*/ 831558 h 2028274"/>
                <a:gd name="connsiteX16" fmla="*/ 709290 w 3866526"/>
                <a:gd name="connsiteY16" fmla="*/ 1380198 h 2028274"/>
                <a:gd name="connsiteX17" fmla="*/ 438945 w 3866526"/>
                <a:gd name="connsiteY17" fmla="*/ 1745958 h 2028274"/>
                <a:gd name="connsiteX18" fmla="*/ 1154563 w 3866526"/>
                <a:gd name="connsiteY18" fmla="*/ 1825471 h 2028274"/>
                <a:gd name="connsiteX19" fmla="*/ 2744824 w 3866526"/>
                <a:gd name="connsiteY19" fmla="*/ 2000400 h 2028274"/>
                <a:gd name="connsiteX20" fmla="*/ 3221902 w 3866526"/>
                <a:gd name="connsiteY20" fmla="*/ 1173463 h 2028274"/>
                <a:gd name="connsiteX21" fmla="*/ 3078778 w 3866526"/>
                <a:gd name="connsiteY21" fmla="*/ 1348393 h 2028274"/>
                <a:gd name="connsiteX22" fmla="*/ 2848191 w 3866526"/>
                <a:gd name="connsiteY22" fmla="*/ 1825471 h 2028274"/>
                <a:gd name="connsiteX23" fmla="*/ 1949693 w 3866526"/>
                <a:gd name="connsiteY23" fmla="*/ 1920887 h 2028274"/>
                <a:gd name="connsiteX24" fmla="*/ 884218 w 3866526"/>
                <a:gd name="connsiteY24" fmla="*/ 1602835 h 2028274"/>
                <a:gd name="connsiteX25" fmla="*/ 1623690 w 3866526"/>
                <a:gd name="connsiteY25" fmla="*/ 1722104 h 2028274"/>
                <a:gd name="connsiteX26" fmla="*/ 2617603 w 3866526"/>
                <a:gd name="connsiteY26" fmla="*/ 1706201 h 2028274"/>
                <a:gd name="connsiteX27" fmla="*/ 2561944 w 3866526"/>
                <a:gd name="connsiteY27" fmla="*/ 1221172 h 2028274"/>
                <a:gd name="connsiteX28" fmla="*/ 2720970 w 3866526"/>
                <a:gd name="connsiteY28" fmla="*/ 1419955 h 2028274"/>
                <a:gd name="connsiteX29" fmla="*/ 2776629 w 3866526"/>
                <a:gd name="connsiteY29" fmla="*/ 1610786 h 2028274"/>
                <a:gd name="connsiteX30" fmla="*/ 2864093 w 3866526"/>
                <a:gd name="connsiteY30" fmla="*/ 1062146 h 2028274"/>
                <a:gd name="connsiteX31" fmla="*/ 3046973 w 3866526"/>
                <a:gd name="connsiteY31" fmla="*/ 624824 h 2028274"/>
                <a:gd name="connsiteX32" fmla="*/ 3579711 w 3866526"/>
                <a:gd name="connsiteY32" fmla="*/ 1531273 h 2028274"/>
                <a:gd name="connsiteX33" fmla="*/ 3858006 w 3866526"/>
                <a:gd name="connsiteY33" fmla="*/ 465798 h 2028274"/>
                <a:gd name="connsiteX34" fmla="*/ 3269610 w 3866526"/>
                <a:gd name="connsiteY34" fmla="*/ 322675 h 2028274"/>
                <a:gd name="connsiteX35" fmla="*/ 2538090 w 3866526"/>
                <a:gd name="connsiteY35" fmla="*/ 640727 h 2028274"/>
                <a:gd name="connsiteX36" fmla="*/ 1512372 w 3866526"/>
                <a:gd name="connsiteY36" fmla="*/ 4622 h 2028274"/>
                <a:gd name="connsiteX37" fmla="*/ 1624 w 3866526"/>
                <a:gd name="connsiteY37" fmla="*/ 346528 h 2028274"/>
                <a:gd name="connsiteX38" fmla="*/ 1234076 w 3866526"/>
                <a:gd name="connsiteY38" fmla="*/ 211356 h 2028274"/>
                <a:gd name="connsiteX39" fmla="*/ 1917888 w 3866526"/>
                <a:gd name="connsiteY39" fmla="*/ 489652 h 2028274"/>
                <a:gd name="connsiteX40" fmla="*/ 1226125 w 3866526"/>
                <a:gd name="connsiteY40" fmla="*/ 441944 h 2028274"/>
                <a:gd name="connsiteX41" fmla="*/ 1894034 w 3866526"/>
                <a:gd name="connsiteY41" fmla="*/ 624824 h 2028274"/>
                <a:gd name="connsiteX42" fmla="*/ 2442674 w 3866526"/>
                <a:gd name="connsiteY42" fmla="*/ 688435 h 2028274"/>
                <a:gd name="connsiteX0" fmla="*/ 2442674 w 3866526"/>
                <a:gd name="connsiteY0" fmla="*/ 688435 h 2028274"/>
                <a:gd name="connsiteX1" fmla="*/ 2092817 w 3866526"/>
                <a:gd name="connsiteY1" fmla="*/ 1435857 h 2028274"/>
                <a:gd name="connsiteX2" fmla="*/ 836511 w 3866526"/>
                <a:gd name="connsiteY2" fmla="*/ 1483565 h 2028274"/>
                <a:gd name="connsiteX3" fmla="*/ 2037158 w 3866526"/>
                <a:gd name="connsiteY3" fmla="*/ 1173464 h 2028274"/>
                <a:gd name="connsiteX4" fmla="*/ 1607787 w 3866526"/>
                <a:gd name="connsiteY4" fmla="*/ 632775 h 2028274"/>
                <a:gd name="connsiteX5" fmla="*/ 1274859 w 3866526"/>
                <a:gd name="connsiteY5" fmla="*/ 767301 h 2028274"/>
                <a:gd name="connsiteX6" fmla="*/ 1553155 w 3866526"/>
                <a:gd name="connsiteY6" fmla="*/ 751398 h 2028274"/>
                <a:gd name="connsiteX7" fmla="*/ 1903012 w 3866526"/>
                <a:gd name="connsiteY7" fmla="*/ 1069450 h 2028274"/>
                <a:gd name="connsiteX8" fmla="*/ 1537253 w 3866526"/>
                <a:gd name="connsiteY8" fmla="*/ 1260282 h 2028274"/>
                <a:gd name="connsiteX9" fmla="*/ 1505447 w 3866526"/>
                <a:gd name="connsiteY9" fmla="*/ 886570 h 2028274"/>
                <a:gd name="connsiteX10" fmla="*/ 1154563 w 3866526"/>
                <a:gd name="connsiteY10" fmla="*/ 1030341 h 2028274"/>
                <a:gd name="connsiteX11" fmla="*/ 1464664 w 3866526"/>
                <a:gd name="connsiteY11" fmla="*/ 1070097 h 2028274"/>
                <a:gd name="connsiteX12" fmla="*/ 1130709 w 3866526"/>
                <a:gd name="connsiteY12" fmla="*/ 1149610 h 2028274"/>
                <a:gd name="connsiteX13" fmla="*/ 1090952 w 3866526"/>
                <a:gd name="connsiteY13" fmla="*/ 775899 h 2028274"/>
                <a:gd name="connsiteX14" fmla="*/ 1138660 w 3866526"/>
                <a:gd name="connsiteY14" fmla="*/ 585068 h 2028274"/>
                <a:gd name="connsiteX15" fmla="*/ 741095 w 3866526"/>
                <a:gd name="connsiteY15" fmla="*/ 847461 h 2028274"/>
                <a:gd name="connsiteX16" fmla="*/ 399189 w 3866526"/>
                <a:gd name="connsiteY16" fmla="*/ 831558 h 2028274"/>
                <a:gd name="connsiteX17" fmla="*/ 709290 w 3866526"/>
                <a:gd name="connsiteY17" fmla="*/ 1380198 h 2028274"/>
                <a:gd name="connsiteX18" fmla="*/ 438945 w 3866526"/>
                <a:gd name="connsiteY18" fmla="*/ 1745958 h 2028274"/>
                <a:gd name="connsiteX19" fmla="*/ 1154563 w 3866526"/>
                <a:gd name="connsiteY19" fmla="*/ 1825471 h 2028274"/>
                <a:gd name="connsiteX20" fmla="*/ 2744824 w 3866526"/>
                <a:gd name="connsiteY20" fmla="*/ 2000400 h 2028274"/>
                <a:gd name="connsiteX21" fmla="*/ 3221902 w 3866526"/>
                <a:gd name="connsiteY21" fmla="*/ 1173463 h 2028274"/>
                <a:gd name="connsiteX22" fmla="*/ 3078778 w 3866526"/>
                <a:gd name="connsiteY22" fmla="*/ 1348393 h 2028274"/>
                <a:gd name="connsiteX23" fmla="*/ 2848191 w 3866526"/>
                <a:gd name="connsiteY23" fmla="*/ 1825471 h 2028274"/>
                <a:gd name="connsiteX24" fmla="*/ 1949693 w 3866526"/>
                <a:gd name="connsiteY24" fmla="*/ 1920887 h 2028274"/>
                <a:gd name="connsiteX25" fmla="*/ 884218 w 3866526"/>
                <a:gd name="connsiteY25" fmla="*/ 1602835 h 2028274"/>
                <a:gd name="connsiteX26" fmla="*/ 1623690 w 3866526"/>
                <a:gd name="connsiteY26" fmla="*/ 1722104 h 2028274"/>
                <a:gd name="connsiteX27" fmla="*/ 2617603 w 3866526"/>
                <a:gd name="connsiteY27" fmla="*/ 1706201 h 2028274"/>
                <a:gd name="connsiteX28" fmla="*/ 2561944 w 3866526"/>
                <a:gd name="connsiteY28" fmla="*/ 1221172 h 2028274"/>
                <a:gd name="connsiteX29" fmla="*/ 2720970 w 3866526"/>
                <a:gd name="connsiteY29" fmla="*/ 1419955 h 2028274"/>
                <a:gd name="connsiteX30" fmla="*/ 2776629 w 3866526"/>
                <a:gd name="connsiteY30" fmla="*/ 1610786 h 2028274"/>
                <a:gd name="connsiteX31" fmla="*/ 2864093 w 3866526"/>
                <a:gd name="connsiteY31" fmla="*/ 1062146 h 2028274"/>
                <a:gd name="connsiteX32" fmla="*/ 3046973 w 3866526"/>
                <a:gd name="connsiteY32" fmla="*/ 624824 h 2028274"/>
                <a:gd name="connsiteX33" fmla="*/ 3579711 w 3866526"/>
                <a:gd name="connsiteY33" fmla="*/ 1531273 h 2028274"/>
                <a:gd name="connsiteX34" fmla="*/ 3858006 w 3866526"/>
                <a:gd name="connsiteY34" fmla="*/ 465798 h 2028274"/>
                <a:gd name="connsiteX35" fmla="*/ 3269610 w 3866526"/>
                <a:gd name="connsiteY35" fmla="*/ 322675 h 2028274"/>
                <a:gd name="connsiteX36" fmla="*/ 2538090 w 3866526"/>
                <a:gd name="connsiteY36" fmla="*/ 640727 h 2028274"/>
                <a:gd name="connsiteX37" fmla="*/ 1512372 w 3866526"/>
                <a:gd name="connsiteY37" fmla="*/ 4622 h 2028274"/>
                <a:gd name="connsiteX38" fmla="*/ 1624 w 3866526"/>
                <a:gd name="connsiteY38" fmla="*/ 346528 h 2028274"/>
                <a:gd name="connsiteX39" fmla="*/ 1234076 w 3866526"/>
                <a:gd name="connsiteY39" fmla="*/ 211356 h 2028274"/>
                <a:gd name="connsiteX40" fmla="*/ 1917888 w 3866526"/>
                <a:gd name="connsiteY40" fmla="*/ 489652 h 2028274"/>
                <a:gd name="connsiteX41" fmla="*/ 1226125 w 3866526"/>
                <a:gd name="connsiteY41" fmla="*/ 441944 h 2028274"/>
                <a:gd name="connsiteX42" fmla="*/ 1894034 w 3866526"/>
                <a:gd name="connsiteY42" fmla="*/ 624824 h 2028274"/>
                <a:gd name="connsiteX43" fmla="*/ 2442674 w 3866526"/>
                <a:gd name="connsiteY43" fmla="*/ 688435 h 2028274"/>
                <a:gd name="connsiteX0" fmla="*/ 2442674 w 3866526"/>
                <a:gd name="connsiteY0" fmla="*/ 688435 h 2028274"/>
                <a:gd name="connsiteX1" fmla="*/ 2092817 w 3866526"/>
                <a:gd name="connsiteY1" fmla="*/ 1435857 h 2028274"/>
                <a:gd name="connsiteX2" fmla="*/ 836511 w 3866526"/>
                <a:gd name="connsiteY2" fmla="*/ 1483565 h 2028274"/>
                <a:gd name="connsiteX3" fmla="*/ 2037158 w 3866526"/>
                <a:gd name="connsiteY3" fmla="*/ 1173464 h 2028274"/>
                <a:gd name="connsiteX4" fmla="*/ 1607787 w 3866526"/>
                <a:gd name="connsiteY4" fmla="*/ 632775 h 2028274"/>
                <a:gd name="connsiteX5" fmla="*/ 1274859 w 3866526"/>
                <a:gd name="connsiteY5" fmla="*/ 767301 h 2028274"/>
                <a:gd name="connsiteX6" fmla="*/ 1553155 w 3866526"/>
                <a:gd name="connsiteY6" fmla="*/ 751398 h 2028274"/>
                <a:gd name="connsiteX7" fmla="*/ 1903012 w 3866526"/>
                <a:gd name="connsiteY7" fmla="*/ 1069450 h 2028274"/>
                <a:gd name="connsiteX8" fmla="*/ 1537253 w 3866526"/>
                <a:gd name="connsiteY8" fmla="*/ 1260282 h 2028274"/>
                <a:gd name="connsiteX9" fmla="*/ 1736035 w 3866526"/>
                <a:gd name="connsiteY9" fmla="*/ 1061499 h 2028274"/>
                <a:gd name="connsiteX10" fmla="*/ 1505447 w 3866526"/>
                <a:gd name="connsiteY10" fmla="*/ 886570 h 2028274"/>
                <a:gd name="connsiteX11" fmla="*/ 1154563 w 3866526"/>
                <a:gd name="connsiteY11" fmla="*/ 1030341 h 2028274"/>
                <a:gd name="connsiteX12" fmla="*/ 1464664 w 3866526"/>
                <a:gd name="connsiteY12" fmla="*/ 1070097 h 2028274"/>
                <a:gd name="connsiteX13" fmla="*/ 1130709 w 3866526"/>
                <a:gd name="connsiteY13" fmla="*/ 1149610 h 2028274"/>
                <a:gd name="connsiteX14" fmla="*/ 1090952 w 3866526"/>
                <a:gd name="connsiteY14" fmla="*/ 775899 h 2028274"/>
                <a:gd name="connsiteX15" fmla="*/ 1138660 w 3866526"/>
                <a:gd name="connsiteY15" fmla="*/ 585068 h 2028274"/>
                <a:gd name="connsiteX16" fmla="*/ 741095 w 3866526"/>
                <a:gd name="connsiteY16" fmla="*/ 847461 h 2028274"/>
                <a:gd name="connsiteX17" fmla="*/ 399189 w 3866526"/>
                <a:gd name="connsiteY17" fmla="*/ 831558 h 2028274"/>
                <a:gd name="connsiteX18" fmla="*/ 709290 w 3866526"/>
                <a:gd name="connsiteY18" fmla="*/ 1380198 h 2028274"/>
                <a:gd name="connsiteX19" fmla="*/ 438945 w 3866526"/>
                <a:gd name="connsiteY19" fmla="*/ 1745958 h 2028274"/>
                <a:gd name="connsiteX20" fmla="*/ 1154563 w 3866526"/>
                <a:gd name="connsiteY20" fmla="*/ 1825471 h 2028274"/>
                <a:gd name="connsiteX21" fmla="*/ 2744824 w 3866526"/>
                <a:gd name="connsiteY21" fmla="*/ 2000400 h 2028274"/>
                <a:gd name="connsiteX22" fmla="*/ 3221902 w 3866526"/>
                <a:gd name="connsiteY22" fmla="*/ 1173463 h 2028274"/>
                <a:gd name="connsiteX23" fmla="*/ 3078778 w 3866526"/>
                <a:gd name="connsiteY23" fmla="*/ 1348393 h 2028274"/>
                <a:gd name="connsiteX24" fmla="*/ 2848191 w 3866526"/>
                <a:gd name="connsiteY24" fmla="*/ 1825471 h 2028274"/>
                <a:gd name="connsiteX25" fmla="*/ 1949693 w 3866526"/>
                <a:gd name="connsiteY25" fmla="*/ 1920887 h 2028274"/>
                <a:gd name="connsiteX26" fmla="*/ 884218 w 3866526"/>
                <a:gd name="connsiteY26" fmla="*/ 1602835 h 2028274"/>
                <a:gd name="connsiteX27" fmla="*/ 1623690 w 3866526"/>
                <a:gd name="connsiteY27" fmla="*/ 1722104 h 2028274"/>
                <a:gd name="connsiteX28" fmla="*/ 2617603 w 3866526"/>
                <a:gd name="connsiteY28" fmla="*/ 1706201 h 2028274"/>
                <a:gd name="connsiteX29" fmla="*/ 2561944 w 3866526"/>
                <a:gd name="connsiteY29" fmla="*/ 1221172 h 2028274"/>
                <a:gd name="connsiteX30" fmla="*/ 2720970 w 3866526"/>
                <a:gd name="connsiteY30" fmla="*/ 1419955 h 2028274"/>
                <a:gd name="connsiteX31" fmla="*/ 2776629 w 3866526"/>
                <a:gd name="connsiteY31" fmla="*/ 1610786 h 2028274"/>
                <a:gd name="connsiteX32" fmla="*/ 2864093 w 3866526"/>
                <a:gd name="connsiteY32" fmla="*/ 1062146 h 2028274"/>
                <a:gd name="connsiteX33" fmla="*/ 3046973 w 3866526"/>
                <a:gd name="connsiteY33" fmla="*/ 624824 h 2028274"/>
                <a:gd name="connsiteX34" fmla="*/ 3579711 w 3866526"/>
                <a:gd name="connsiteY34" fmla="*/ 1531273 h 2028274"/>
                <a:gd name="connsiteX35" fmla="*/ 3858006 w 3866526"/>
                <a:gd name="connsiteY35" fmla="*/ 465798 h 2028274"/>
                <a:gd name="connsiteX36" fmla="*/ 3269610 w 3866526"/>
                <a:gd name="connsiteY36" fmla="*/ 322675 h 2028274"/>
                <a:gd name="connsiteX37" fmla="*/ 2538090 w 3866526"/>
                <a:gd name="connsiteY37" fmla="*/ 640727 h 2028274"/>
                <a:gd name="connsiteX38" fmla="*/ 1512372 w 3866526"/>
                <a:gd name="connsiteY38" fmla="*/ 4622 h 2028274"/>
                <a:gd name="connsiteX39" fmla="*/ 1624 w 3866526"/>
                <a:gd name="connsiteY39" fmla="*/ 346528 h 2028274"/>
                <a:gd name="connsiteX40" fmla="*/ 1234076 w 3866526"/>
                <a:gd name="connsiteY40" fmla="*/ 211356 h 2028274"/>
                <a:gd name="connsiteX41" fmla="*/ 1917888 w 3866526"/>
                <a:gd name="connsiteY41" fmla="*/ 489652 h 2028274"/>
                <a:gd name="connsiteX42" fmla="*/ 1226125 w 3866526"/>
                <a:gd name="connsiteY42" fmla="*/ 441944 h 2028274"/>
                <a:gd name="connsiteX43" fmla="*/ 1894034 w 3866526"/>
                <a:gd name="connsiteY43" fmla="*/ 624824 h 2028274"/>
                <a:gd name="connsiteX44" fmla="*/ 2442674 w 3866526"/>
                <a:gd name="connsiteY44" fmla="*/ 688435 h 2028274"/>
                <a:gd name="connsiteX0" fmla="*/ 2442674 w 3864075"/>
                <a:gd name="connsiteY0" fmla="*/ 688435 h 2028274"/>
                <a:gd name="connsiteX1" fmla="*/ 2092817 w 3864075"/>
                <a:gd name="connsiteY1" fmla="*/ 1435857 h 2028274"/>
                <a:gd name="connsiteX2" fmla="*/ 836511 w 3864075"/>
                <a:gd name="connsiteY2" fmla="*/ 1483565 h 2028274"/>
                <a:gd name="connsiteX3" fmla="*/ 2037158 w 3864075"/>
                <a:gd name="connsiteY3" fmla="*/ 1173464 h 2028274"/>
                <a:gd name="connsiteX4" fmla="*/ 1607787 w 3864075"/>
                <a:gd name="connsiteY4" fmla="*/ 632775 h 2028274"/>
                <a:gd name="connsiteX5" fmla="*/ 1274859 w 3864075"/>
                <a:gd name="connsiteY5" fmla="*/ 767301 h 2028274"/>
                <a:gd name="connsiteX6" fmla="*/ 1553155 w 3864075"/>
                <a:gd name="connsiteY6" fmla="*/ 751398 h 2028274"/>
                <a:gd name="connsiteX7" fmla="*/ 1903012 w 3864075"/>
                <a:gd name="connsiteY7" fmla="*/ 1069450 h 2028274"/>
                <a:gd name="connsiteX8" fmla="*/ 1537253 w 3864075"/>
                <a:gd name="connsiteY8" fmla="*/ 1260282 h 2028274"/>
                <a:gd name="connsiteX9" fmla="*/ 1736035 w 3864075"/>
                <a:gd name="connsiteY9" fmla="*/ 1061499 h 2028274"/>
                <a:gd name="connsiteX10" fmla="*/ 1505447 w 3864075"/>
                <a:gd name="connsiteY10" fmla="*/ 886570 h 2028274"/>
                <a:gd name="connsiteX11" fmla="*/ 1154563 w 3864075"/>
                <a:gd name="connsiteY11" fmla="*/ 1030341 h 2028274"/>
                <a:gd name="connsiteX12" fmla="*/ 1464664 w 3864075"/>
                <a:gd name="connsiteY12" fmla="*/ 1070097 h 2028274"/>
                <a:gd name="connsiteX13" fmla="*/ 1130709 w 3864075"/>
                <a:gd name="connsiteY13" fmla="*/ 1149610 h 2028274"/>
                <a:gd name="connsiteX14" fmla="*/ 1090952 w 3864075"/>
                <a:gd name="connsiteY14" fmla="*/ 775899 h 2028274"/>
                <a:gd name="connsiteX15" fmla="*/ 1138660 w 3864075"/>
                <a:gd name="connsiteY15" fmla="*/ 585068 h 2028274"/>
                <a:gd name="connsiteX16" fmla="*/ 741095 w 3864075"/>
                <a:gd name="connsiteY16" fmla="*/ 847461 h 2028274"/>
                <a:gd name="connsiteX17" fmla="*/ 399189 w 3864075"/>
                <a:gd name="connsiteY17" fmla="*/ 831558 h 2028274"/>
                <a:gd name="connsiteX18" fmla="*/ 709290 w 3864075"/>
                <a:gd name="connsiteY18" fmla="*/ 1380198 h 2028274"/>
                <a:gd name="connsiteX19" fmla="*/ 438945 w 3864075"/>
                <a:gd name="connsiteY19" fmla="*/ 1745958 h 2028274"/>
                <a:gd name="connsiteX20" fmla="*/ 1154563 w 3864075"/>
                <a:gd name="connsiteY20" fmla="*/ 1825471 h 2028274"/>
                <a:gd name="connsiteX21" fmla="*/ 2744824 w 3864075"/>
                <a:gd name="connsiteY21" fmla="*/ 2000400 h 2028274"/>
                <a:gd name="connsiteX22" fmla="*/ 3221902 w 3864075"/>
                <a:gd name="connsiteY22" fmla="*/ 1173463 h 2028274"/>
                <a:gd name="connsiteX23" fmla="*/ 3078778 w 3864075"/>
                <a:gd name="connsiteY23" fmla="*/ 1348393 h 2028274"/>
                <a:gd name="connsiteX24" fmla="*/ 2848191 w 3864075"/>
                <a:gd name="connsiteY24" fmla="*/ 1825471 h 2028274"/>
                <a:gd name="connsiteX25" fmla="*/ 1949693 w 3864075"/>
                <a:gd name="connsiteY25" fmla="*/ 1920887 h 2028274"/>
                <a:gd name="connsiteX26" fmla="*/ 884218 w 3864075"/>
                <a:gd name="connsiteY26" fmla="*/ 1602835 h 2028274"/>
                <a:gd name="connsiteX27" fmla="*/ 1623690 w 3864075"/>
                <a:gd name="connsiteY27" fmla="*/ 1722104 h 2028274"/>
                <a:gd name="connsiteX28" fmla="*/ 2617603 w 3864075"/>
                <a:gd name="connsiteY28" fmla="*/ 1706201 h 2028274"/>
                <a:gd name="connsiteX29" fmla="*/ 2561944 w 3864075"/>
                <a:gd name="connsiteY29" fmla="*/ 1221172 h 2028274"/>
                <a:gd name="connsiteX30" fmla="*/ 2720970 w 3864075"/>
                <a:gd name="connsiteY30" fmla="*/ 1419955 h 2028274"/>
                <a:gd name="connsiteX31" fmla="*/ 2776629 w 3864075"/>
                <a:gd name="connsiteY31" fmla="*/ 1610786 h 2028274"/>
                <a:gd name="connsiteX32" fmla="*/ 2864093 w 3864075"/>
                <a:gd name="connsiteY32" fmla="*/ 1062146 h 2028274"/>
                <a:gd name="connsiteX33" fmla="*/ 3046973 w 3864075"/>
                <a:gd name="connsiteY33" fmla="*/ 624824 h 2028274"/>
                <a:gd name="connsiteX34" fmla="*/ 3644348 w 3864075"/>
                <a:gd name="connsiteY34" fmla="*/ 632129 h 2028274"/>
                <a:gd name="connsiteX35" fmla="*/ 3579711 w 3864075"/>
                <a:gd name="connsiteY35" fmla="*/ 1531273 h 2028274"/>
                <a:gd name="connsiteX36" fmla="*/ 3858006 w 3864075"/>
                <a:gd name="connsiteY36" fmla="*/ 465798 h 2028274"/>
                <a:gd name="connsiteX37" fmla="*/ 3269610 w 3864075"/>
                <a:gd name="connsiteY37" fmla="*/ 322675 h 2028274"/>
                <a:gd name="connsiteX38" fmla="*/ 2538090 w 3864075"/>
                <a:gd name="connsiteY38" fmla="*/ 640727 h 2028274"/>
                <a:gd name="connsiteX39" fmla="*/ 1512372 w 3864075"/>
                <a:gd name="connsiteY39" fmla="*/ 4622 h 2028274"/>
                <a:gd name="connsiteX40" fmla="*/ 1624 w 3864075"/>
                <a:gd name="connsiteY40" fmla="*/ 346528 h 2028274"/>
                <a:gd name="connsiteX41" fmla="*/ 1234076 w 3864075"/>
                <a:gd name="connsiteY41" fmla="*/ 211356 h 2028274"/>
                <a:gd name="connsiteX42" fmla="*/ 1917888 w 3864075"/>
                <a:gd name="connsiteY42" fmla="*/ 489652 h 2028274"/>
                <a:gd name="connsiteX43" fmla="*/ 1226125 w 3864075"/>
                <a:gd name="connsiteY43" fmla="*/ 441944 h 2028274"/>
                <a:gd name="connsiteX44" fmla="*/ 1894034 w 3864075"/>
                <a:gd name="connsiteY44" fmla="*/ 624824 h 2028274"/>
                <a:gd name="connsiteX45" fmla="*/ 2442674 w 3864075"/>
                <a:gd name="connsiteY45" fmla="*/ 688435 h 2028274"/>
                <a:gd name="connsiteX0" fmla="*/ 2442674 w 3864075"/>
                <a:gd name="connsiteY0" fmla="*/ 688435 h 2028274"/>
                <a:gd name="connsiteX1" fmla="*/ 2092817 w 3864075"/>
                <a:gd name="connsiteY1" fmla="*/ 1435857 h 2028274"/>
                <a:gd name="connsiteX2" fmla="*/ 836511 w 3864075"/>
                <a:gd name="connsiteY2" fmla="*/ 1483565 h 2028274"/>
                <a:gd name="connsiteX3" fmla="*/ 2037158 w 3864075"/>
                <a:gd name="connsiteY3" fmla="*/ 1173464 h 2028274"/>
                <a:gd name="connsiteX4" fmla="*/ 1607787 w 3864075"/>
                <a:gd name="connsiteY4" fmla="*/ 632775 h 2028274"/>
                <a:gd name="connsiteX5" fmla="*/ 1274859 w 3864075"/>
                <a:gd name="connsiteY5" fmla="*/ 767301 h 2028274"/>
                <a:gd name="connsiteX6" fmla="*/ 1553155 w 3864075"/>
                <a:gd name="connsiteY6" fmla="*/ 751398 h 2028274"/>
                <a:gd name="connsiteX7" fmla="*/ 1903012 w 3864075"/>
                <a:gd name="connsiteY7" fmla="*/ 1069450 h 2028274"/>
                <a:gd name="connsiteX8" fmla="*/ 1537253 w 3864075"/>
                <a:gd name="connsiteY8" fmla="*/ 1260282 h 2028274"/>
                <a:gd name="connsiteX9" fmla="*/ 1736035 w 3864075"/>
                <a:gd name="connsiteY9" fmla="*/ 1061499 h 2028274"/>
                <a:gd name="connsiteX10" fmla="*/ 1505447 w 3864075"/>
                <a:gd name="connsiteY10" fmla="*/ 886570 h 2028274"/>
                <a:gd name="connsiteX11" fmla="*/ 1154563 w 3864075"/>
                <a:gd name="connsiteY11" fmla="*/ 1030341 h 2028274"/>
                <a:gd name="connsiteX12" fmla="*/ 1464664 w 3864075"/>
                <a:gd name="connsiteY12" fmla="*/ 1070097 h 2028274"/>
                <a:gd name="connsiteX13" fmla="*/ 1130709 w 3864075"/>
                <a:gd name="connsiteY13" fmla="*/ 1149610 h 2028274"/>
                <a:gd name="connsiteX14" fmla="*/ 1090952 w 3864075"/>
                <a:gd name="connsiteY14" fmla="*/ 775899 h 2028274"/>
                <a:gd name="connsiteX15" fmla="*/ 1138660 w 3864075"/>
                <a:gd name="connsiteY15" fmla="*/ 585068 h 2028274"/>
                <a:gd name="connsiteX16" fmla="*/ 741095 w 3864075"/>
                <a:gd name="connsiteY16" fmla="*/ 847461 h 2028274"/>
                <a:gd name="connsiteX17" fmla="*/ 399189 w 3864075"/>
                <a:gd name="connsiteY17" fmla="*/ 831558 h 2028274"/>
                <a:gd name="connsiteX18" fmla="*/ 709290 w 3864075"/>
                <a:gd name="connsiteY18" fmla="*/ 1380198 h 2028274"/>
                <a:gd name="connsiteX19" fmla="*/ 438945 w 3864075"/>
                <a:gd name="connsiteY19" fmla="*/ 1745958 h 2028274"/>
                <a:gd name="connsiteX20" fmla="*/ 1154563 w 3864075"/>
                <a:gd name="connsiteY20" fmla="*/ 1825471 h 2028274"/>
                <a:gd name="connsiteX21" fmla="*/ 2744824 w 3864075"/>
                <a:gd name="connsiteY21" fmla="*/ 2000400 h 2028274"/>
                <a:gd name="connsiteX22" fmla="*/ 3221902 w 3864075"/>
                <a:gd name="connsiteY22" fmla="*/ 1173463 h 2028274"/>
                <a:gd name="connsiteX23" fmla="*/ 3078778 w 3864075"/>
                <a:gd name="connsiteY23" fmla="*/ 1348393 h 2028274"/>
                <a:gd name="connsiteX24" fmla="*/ 2848191 w 3864075"/>
                <a:gd name="connsiteY24" fmla="*/ 1825471 h 2028274"/>
                <a:gd name="connsiteX25" fmla="*/ 1949693 w 3864075"/>
                <a:gd name="connsiteY25" fmla="*/ 1920887 h 2028274"/>
                <a:gd name="connsiteX26" fmla="*/ 884218 w 3864075"/>
                <a:gd name="connsiteY26" fmla="*/ 1602835 h 2028274"/>
                <a:gd name="connsiteX27" fmla="*/ 1623690 w 3864075"/>
                <a:gd name="connsiteY27" fmla="*/ 1722104 h 2028274"/>
                <a:gd name="connsiteX28" fmla="*/ 2617603 w 3864075"/>
                <a:gd name="connsiteY28" fmla="*/ 1706201 h 2028274"/>
                <a:gd name="connsiteX29" fmla="*/ 2561944 w 3864075"/>
                <a:gd name="connsiteY29" fmla="*/ 1221172 h 2028274"/>
                <a:gd name="connsiteX30" fmla="*/ 2720970 w 3864075"/>
                <a:gd name="connsiteY30" fmla="*/ 1419955 h 2028274"/>
                <a:gd name="connsiteX31" fmla="*/ 2776629 w 3864075"/>
                <a:gd name="connsiteY31" fmla="*/ 1610786 h 2028274"/>
                <a:gd name="connsiteX32" fmla="*/ 2864093 w 3864075"/>
                <a:gd name="connsiteY32" fmla="*/ 1062146 h 2028274"/>
                <a:gd name="connsiteX33" fmla="*/ 3046973 w 3864075"/>
                <a:gd name="connsiteY33" fmla="*/ 600970 h 2028274"/>
                <a:gd name="connsiteX34" fmla="*/ 3644348 w 3864075"/>
                <a:gd name="connsiteY34" fmla="*/ 632129 h 2028274"/>
                <a:gd name="connsiteX35" fmla="*/ 3579711 w 3864075"/>
                <a:gd name="connsiteY35" fmla="*/ 1531273 h 2028274"/>
                <a:gd name="connsiteX36" fmla="*/ 3858006 w 3864075"/>
                <a:gd name="connsiteY36" fmla="*/ 465798 h 2028274"/>
                <a:gd name="connsiteX37" fmla="*/ 3269610 w 3864075"/>
                <a:gd name="connsiteY37" fmla="*/ 322675 h 2028274"/>
                <a:gd name="connsiteX38" fmla="*/ 2538090 w 3864075"/>
                <a:gd name="connsiteY38" fmla="*/ 640727 h 2028274"/>
                <a:gd name="connsiteX39" fmla="*/ 1512372 w 3864075"/>
                <a:gd name="connsiteY39" fmla="*/ 4622 h 2028274"/>
                <a:gd name="connsiteX40" fmla="*/ 1624 w 3864075"/>
                <a:gd name="connsiteY40" fmla="*/ 346528 h 2028274"/>
                <a:gd name="connsiteX41" fmla="*/ 1234076 w 3864075"/>
                <a:gd name="connsiteY41" fmla="*/ 211356 h 2028274"/>
                <a:gd name="connsiteX42" fmla="*/ 1917888 w 3864075"/>
                <a:gd name="connsiteY42" fmla="*/ 489652 h 2028274"/>
                <a:gd name="connsiteX43" fmla="*/ 1226125 w 3864075"/>
                <a:gd name="connsiteY43" fmla="*/ 441944 h 2028274"/>
                <a:gd name="connsiteX44" fmla="*/ 1894034 w 3864075"/>
                <a:gd name="connsiteY44" fmla="*/ 624824 h 2028274"/>
                <a:gd name="connsiteX45" fmla="*/ 2442674 w 3864075"/>
                <a:gd name="connsiteY45" fmla="*/ 688435 h 2028274"/>
                <a:gd name="connsiteX0" fmla="*/ 2442674 w 3864075"/>
                <a:gd name="connsiteY0" fmla="*/ 688435 h 2028274"/>
                <a:gd name="connsiteX1" fmla="*/ 2092817 w 3864075"/>
                <a:gd name="connsiteY1" fmla="*/ 1435857 h 2028274"/>
                <a:gd name="connsiteX2" fmla="*/ 836511 w 3864075"/>
                <a:gd name="connsiteY2" fmla="*/ 1483565 h 2028274"/>
                <a:gd name="connsiteX3" fmla="*/ 2037158 w 3864075"/>
                <a:gd name="connsiteY3" fmla="*/ 1173464 h 2028274"/>
                <a:gd name="connsiteX4" fmla="*/ 1607787 w 3864075"/>
                <a:gd name="connsiteY4" fmla="*/ 632775 h 2028274"/>
                <a:gd name="connsiteX5" fmla="*/ 1274859 w 3864075"/>
                <a:gd name="connsiteY5" fmla="*/ 767301 h 2028274"/>
                <a:gd name="connsiteX6" fmla="*/ 1553155 w 3864075"/>
                <a:gd name="connsiteY6" fmla="*/ 751398 h 2028274"/>
                <a:gd name="connsiteX7" fmla="*/ 1903012 w 3864075"/>
                <a:gd name="connsiteY7" fmla="*/ 1069450 h 2028274"/>
                <a:gd name="connsiteX8" fmla="*/ 1537253 w 3864075"/>
                <a:gd name="connsiteY8" fmla="*/ 1260282 h 2028274"/>
                <a:gd name="connsiteX9" fmla="*/ 1736035 w 3864075"/>
                <a:gd name="connsiteY9" fmla="*/ 1061499 h 2028274"/>
                <a:gd name="connsiteX10" fmla="*/ 1505447 w 3864075"/>
                <a:gd name="connsiteY10" fmla="*/ 886570 h 2028274"/>
                <a:gd name="connsiteX11" fmla="*/ 1154563 w 3864075"/>
                <a:gd name="connsiteY11" fmla="*/ 1030341 h 2028274"/>
                <a:gd name="connsiteX12" fmla="*/ 1464664 w 3864075"/>
                <a:gd name="connsiteY12" fmla="*/ 1070097 h 2028274"/>
                <a:gd name="connsiteX13" fmla="*/ 1130709 w 3864075"/>
                <a:gd name="connsiteY13" fmla="*/ 1149610 h 2028274"/>
                <a:gd name="connsiteX14" fmla="*/ 1090952 w 3864075"/>
                <a:gd name="connsiteY14" fmla="*/ 775899 h 2028274"/>
                <a:gd name="connsiteX15" fmla="*/ 1138660 w 3864075"/>
                <a:gd name="connsiteY15" fmla="*/ 585068 h 2028274"/>
                <a:gd name="connsiteX16" fmla="*/ 741095 w 3864075"/>
                <a:gd name="connsiteY16" fmla="*/ 847461 h 2028274"/>
                <a:gd name="connsiteX17" fmla="*/ 399189 w 3864075"/>
                <a:gd name="connsiteY17" fmla="*/ 831558 h 2028274"/>
                <a:gd name="connsiteX18" fmla="*/ 709290 w 3864075"/>
                <a:gd name="connsiteY18" fmla="*/ 1380198 h 2028274"/>
                <a:gd name="connsiteX19" fmla="*/ 438945 w 3864075"/>
                <a:gd name="connsiteY19" fmla="*/ 1745958 h 2028274"/>
                <a:gd name="connsiteX20" fmla="*/ 1154563 w 3864075"/>
                <a:gd name="connsiteY20" fmla="*/ 1825471 h 2028274"/>
                <a:gd name="connsiteX21" fmla="*/ 2744824 w 3864075"/>
                <a:gd name="connsiteY21" fmla="*/ 2000400 h 2028274"/>
                <a:gd name="connsiteX22" fmla="*/ 3221902 w 3864075"/>
                <a:gd name="connsiteY22" fmla="*/ 1173463 h 2028274"/>
                <a:gd name="connsiteX23" fmla="*/ 3078778 w 3864075"/>
                <a:gd name="connsiteY23" fmla="*/ 1348393 h 2028274"/>
                <a:gd name="connsiteX24" fmla="*/ 2848191 w 3864075"/>
                <a:gd name="connsiteY24" fmla="*/ 1825471 h 2028274"/>
                <a:gd name="connsiteX25" fmla="*/ 1949693 w 3864075"/>
                <a:gd name="connsiteY25" fmla="*/ 1920887 h 2028274"/>
                <a:gd name="connsiteX26" fmla="*/ 884218 w 3864075"/>
                <a:gd name="connsiteY26" fmla="*/ 1602835 h 2028274"/>
                <a:gd name="connsiteX27" fmla="*/ 1623690 w 3864075"/>
                <a:gd name="connsiteY27" fmla="*/ 1722104 h 2028274"/>
                <a:gd name="connsiteX28" fmla="*/ 2617603 w 3864075"/>
                <a:gd name="connsiteY28" fmla="*/ 1706201 h 2028274"/>
                <a:gd name="connsiteX29" fmla="*/ 2561944 w 3864075"/>
                <a:gd name="connsiteY29" fmla="*/ 1221172 h 2028274"/>
                <a:gd name="connsiteX30" fmla="*/ 2720970 w 3864075"/>
                <a:gd name="connsiteY30" fmla="*/ 1419955 h 2028274"/>
                <a:gd name="connsiteX31" fmla="*/ 2776629 w 3864075"/>
                <a:gd name="connsiteY31" fmla="*/ 1610786 h 2028274"/>
                <a:gd name="connsiteX32" fmla="*/ 2864093 w 3864075"/>
                <a:gd name="connsiteY32" fmla="*/ 1062146 h 2028274"/>
                <a:gd name="connsiteX33" fmla="*/ 3046973 w 3864075"/>
                <a:gd name="connsiteY33" fmla="*/ 600970 h 2028274"/>
                <a:gd name="connsiteX34" fmla="*/ 3644348 w 3864075"/>
                <a:gd name="connsiteY34" fmla="*/ 632129 h 2028274"/>
                <a:gd name="connsiteX35" fmla="*/ 3579711 w 3864075"/>
                <a:gd name="connsiteY35" fmla="*/ 1531273 h 2028274"/>
                <a:gd name="connsiteX36" fmla="*/ 3858006 w 3864075"/>
                <a:gd name="connsiteY36" fmla="*/ 465798 h 2028274"/>
                <a:gd name="connsiteX37" fmla="*/ 3269610 w 3864075"/>
                <a:gd name="connsiteY37" fmla="*/ 322675 h 2028274"/>
                <a:gd name="connsiteX38" fmla="*/ 2538090 w 3864075"/>
                <a:gd name="connsiteY38" fmla="*/ 640727 h 2028274"/>
                <a:gd name="connsiteX39" fmla="*/ 1512372 w 3864075"/>
                <a:gd name="connsiteY39" fmla="*/ 4622 h 2028274"/>
                <a:gd name="connsiteX40" fmla="*/ 1624 w 3864075"/>
                <a:gd name="connsiteY40" fmla="*/ 346528 h 2028274"/>
                <a:gd name="connsiteX41" fmla="*/ 1234076 w 3864075"/>
                <a:gd name="connsiteY41" fmla="*/ 211356 h 2028274"/>
                <a:gd name="connsiteX42" fmla="*/ 1917888 w 3864075"/>
                <a:gd name="connsiteY42" fmla="*/ 489652 h 2028274"/>
                <a:gd name="connsiteX43" fmla="*/ 1226125 w 3864075"/>
                <a:gd name="connsiteY43" fmla="*/ 441944 h 2028274"/>
                <a:gd name="connsiteX44" fmla="*/ 1894034 w 3864075"/>
                <a:gd name="connsiteY44" fmla="*/ 624824 h 2028274"/>
                <a:gd name="connsiteX45" fmla="*/ 2442674 w 3864075"/>
                <a:gd name="connsiteY45" fmla="*/ 688435 h 2028274"/>
                <a:gd name="connsiteX0" fmla="*/ 2442674 w 3864075"/>
                <a:gd name="connsiteY0" fmla="*/ 688435 h 2263482"/>
                <a:gd name="connsiteX1" fmla="*/ 2092817 w 3864075"/>
                <a:gd name="connsiteY1" fmla="*/ 1435857 h 2263482"/>
                <a:gd name="connsiteX2" fmla="*/ 836511 w 3864075"/>
                <a:gd name="connsiteY2" fmla="*/ 1483565 h 2263482"/>
                <a:gd name="connsiteX3" fmla="*/ 2037158 w 3864075"/>
                <a:gd name="connsiteY3" fmla="*/ 1173464 h 2263482"/>
                <a:gd name="connsiteX4" fmla="*/ 1607787 w 3864075"/>
                <a:gd name="connsiteY4" fmla="*/ 632775 h 2263482"/>
                <a:gd name="connsiteX5" fmla="*/ 1274859 w 3864075"/>
                <a:gd name="connsiteY5" fmla="*/ 767301 h 2263482"/>
                <a:gd name="connsiteX6" fmla="*/ 1553155 w 3864075"/>
                <a:gd name="connsiteY6" fmla="*/ 751398 h 2263482"/>
                <a:gd name="connsiteX7" fmla="*/ 1903012 w 3864075"/>
                <a:gd name="connsiteY7" fmla="*/ 1069450 h 2263482"/>
                <a:gd name="connsiteX8" fmla="*/ 1537253 w 3864075"/>
                <a:gd name="connsiteY8" fmla="*/ 1260282 h 2263482"/>
                <a:gd name="connsiteX9" fmla="*/ 1736035 w 3864075"/>
                <a:gd name="connsiteY9" fmla="*/ 1061499 h 2263482"/>
                <a:gd name="connsiteX10" fmla="*/ 1505447 w 3864075"/>
                <a:gd name="connsiteY10" fmla="*/ 886570 h 2263482"/>
                <a:gd name="connsiteX11" fmla="*/ 1154563 w 3864075"/>
                <a:gd name="connsiteY11" fmla="*/ 1030341 h 2263482"/>
                <a:gd name="connsiteX12" fmla="*/ 1464664 w 3864075"/>
                <a:gd name="connsiteY12" fmla="*/ 1070097 h 2263482"/>
                <a:gd name="connsiteX13" fmla="*/ 1130709 w 3864075"/>
                <a:gd name="connsiteY13" fmla="*/ 1149610 h 2263482"/>
                <a:gd name="connsiteX14" fmla="*/ 1090952 w 3864075"/>
                <a:gd name="connsiteY14" fmla="*/ 775899 h 2263482"/>
                <a:gd name="connsiteX15" fmla="*/ 1138660 w 3864075"/>
                <a:gd name="connsiteY15" fmla="*/ 585068 h 2263482"/>
                <a:gd name="connsiteX16" fmla="*/ 741095 w 3864075"/>
                <a:gd name="connsiteY16" fmla="*/ 847461 h 2263482"/>
                <a:gd name="connsiteX17" fmla="*/ 399189 w 3864075"/>
                <a:gd name="connsiteY17" fmla="*/ 831558 h 2263482"/>
                <a:gd name="connsiteX18" fmla="*/ 709290 w 3864075"/>
                <a:gd name="connsiteY18" fmla="*/ 1380198 h 2263482"/>
                <a:gd name="connsiteX19" fmla="*/ 438945 w 3864075"/>
                <a:gd name="connsiteY19" fmla="*/ 1745958 h 2263482"/>
                <a:gd name="connsiteX20" fmla="*/ 1154563 w 3864075"/>
                <a:gd name="connsiteY20" fmla="*/ 1825471 h 2263482"/>
                <a:gd name="connsiteX21" fmla="*/ 2744824 w 3864075"/>
                <a:gd name="connsiteY21" fmla="*/ 2000400 h 2263482"/>
                <a:gd name="connsiteX22" fmla="*/ 3221902 w 3864075"/>
                <a:gd name="connsiteY22" fmla="*/ 1173463 h 2263482"/>
                <a:gd name="connsiteX23" fmla="*/ 3078778 w 3864075"/>
                <a:gd name="connsiteY23" fmla="*/ 1348393 h 2263482"/>
                <a:gd name="connsiteX24" fmla="*/ 2848191 w 3864075"/>
                <a:gd name="connsiteY24" fmla="*/ 1825471 h 2263482"/>
                <a:gd name="connsiteX25" fmla="*/ 1949693 w 3864075"/>
                <a:gd name="connsiteY25" fmla="*/ 1920887 h 2263482"/>
                <a:gd name="connsiteX26" fmla="*/ 884218 w 3864075"/>
                <a:gd name="connsiteY26" fmla="*/ 1602835 h 2263482"/>
                <a:gd name="connsiteX27" fmla="*/ 1623690 w 3864075"/>
                <a:gd name="connsiteY27" fmla="*/ 1722104 h 2263482"/>
                <a:gd name="connsiteX28" fmla="*/ 2617603 w 3864075"/>
                <a:gd name="connsiteY28" fmla="*/ 1706201 h 2263482"/>
                <a:gd name="connsiteX29" fmla="*/ 2561944 w 3864075"/>
                <a:gd name="connsiteY29" fmla="*/ 1221172 h 2263482"/>
                <a:gd name="connsiteX30" fmla="*/ 2720970 w 3864075"/>
                <a:gd name="connsiteY30" fmla="*/ 1419955 h 2263482"/>
                <a:gd name="connsiteX31" fmla="*/ 2776629 w 3864075"/>
                <a:gd name="connsiteY31" fmla="*/ 1610786 h 2263482"/>
                <a:gd name="connsiteX32" fmla="*/ 2864093 w 3864075"/>
                <a:gd name="connsiteY32" fmla="*/ 1062146 h 2263482"/>
                <a:gd name="connsiteX33" fmla="*/ 3046973 w 3864075"/>
                <a:gd name="connsiteY33" fmla="*/ 600970 h 2263482"/>
                <a:gd name="connsiteX34" fmla="*/ 3030713 w 3864075"/>
                <a:gd name="connsiteY34" fmla="*/ 2263471 h 2263482"/>
                <a:gd name="connsiteX35" fmla="*/ 3644348 w 3864075"/>
                <a:gd name="connsiteY35" fmla="*/ 632129 h 2263482"/>
                <a:gd name="connsiteX36" fmla="*/ 3579711 w 3864075"/>
                <a:gd name="connsiteY36" fmla="*/ 1531273 h 2263482"/>
                <a:gd name="connsiteX37" fmla="*/ 3858006 w 3864075"/>
                <a:gd name="connsiteY37" fmla="*/ 465798 h 2263482"/>
                <a:gd name="connsiteX38" fmla="*/ 3269610 w 3864075"/>
                <a:gd name="connsiteY38" fmla="*/ 322675 h 2263482"/>
                <a:gd name="connsiteX39" fmla="*/ 2538090 w 3864075"/>
                <a:gd name="connsiteY39" fmla="*/ 640727 h 2263482"/>
                <a:gd name="connsiteX40" fmla="*/ 1512372 w 3864075"/>
                <a:gd name="connsiteY40" fmla="*/ 4622 h 2263482"/>
                <a:gd name="connsiteX41" fmla="*/ 1624 w 3864075"/>
                <a:gd name="connsiteY41" fmla="*/ 346528 h 2263482"/>
                <a:gd name="connsiteX42" fmla="*/ 1234076 w 3864075"/>
                <a:gd name="connsiteY42" fmla="*/ 211356 h 2263482"/>
                <a:gd name="connsiteX43" fmla="*/ 1917888 w 3864075"/>
                <a:gd name="connsiteY43" fmla="*/ 489652 h 2263482"/>
                <a:gd name="connsiteX44" fmla="*/ 1226125 w 3864075"/>
                <a:gd name="connsiteY44" fmla="*/ 441944 h 2263482"/>
                <a:gd name="connsiteX45" fmla="*/ 1894034 w 3864075"/>
                <a:gd name="connsiteY45" fmla="*/ 624824 h 2263482"/>
                <a:gd name="connsiteX46" fmla="*/ 2442674 w 3864075"/>
                <a:gd name="connsiteY46" fmla="*/ 688435 h 2263482"/>
                <a:gd name="connsiteX0" fmla="*/ 2442674 w 3864075"/>
                <a:gd name="connsiteY0" fmla="*/ 688435 h 2270663"/>
                <a:gd name="connsiteX1" fmla="*/ 2092817 w 3864075"/>
                <a:gd name="connsiteY1" fmla="*/ 1435857 h 2270663"/>
                <a:gd name="connsiteX2" fmla="*/ 836511 w 3864075"/>
                <a:gd name="connsiteY2" fmla="*/ 1483565 h 2270663"/>
                <a:gd name="connsiteX3" fmla="*/ 2037158 w 3864075"/>
                <a:gd name="connsiteY3" fmla="*/ 1173464 h 2270663"/>
                <a:gd name="connsiteX4" fmla="*/ 1607787 w 3864075"/>
                <a:gd name="connsiteY4" fmla="*/ 632775 h 2270663"/>
                <a:gd name="connsiteX5" fmla="*/ 1274859 w 3864075"/>
                <a:gd name="connsiteY5" fmla="*/ 767301 h 2270663"/>
                <a:gd name="connsiteX6" fmla="*/ 1553155 w 3864075"/>
                <a:gd name="connsiteY6" fmla="*/ 751398 h 2270663"/>
                <a:gd name="connsiteX7" fmla="*/ 1903012 w 3864075"/>
                <a:gd name="connsiteY7" fmla="*/ 1069450 h 2270663"/>
                <a:gd name="connsiteX8" fmla="*/ 1537253 w 3864075"/>
                <a:gd name="connsiteY8" fmla="*/ 1260282 h 2270663"/>
                <a:gd name="connsiteX9" fmla="*/ 1736035 w 3864075"/>
                <a:gd name="connsiteY9" fmla="*/ 1061499 h 2270663"/>
                <a:gd name="connsiteX10" fmla="*/ 1505447 w 3864075"/>
                <a:gd name="connsiteY10" fmla="*/ 886570 h 2270663"/>
                <a:gd name="connsiteX11" fmla="*/ 1154563 w 3864075"/>
                <a:gd name="connsiteY11" fmla="*/ 1030341 h 2270663"/>
                <a:gd name="connsiteX12" fmla="*/ 1464664 w 3864075"/>
                <a:gd name="connsiteY12" fmla="*/ 1070097 h 2270663"/>
                <a:gd name="connsiteX13" fmla="*/ 1130709 w 3864075"/>
                <a:gd name="connsiteY13" fmla="*/ 1149610 h 2270663"/>
                <a:gd name="connsiteX14" fmla="*/ 1090952 w 3864075"/>
                <a:gd name="connsiteY14" fmla="*/ 775899 h 2270663"/>
                <a:gd name="connsiteX15" fmla="*/ 1138660 w 3864075"/>
                <a:gd name="connsiteY15" fmla="*/ 585068 h 2270663"/>
                <a:gd name="connsiteX16" fmla="*/ 741095 w 3864075"/>
                <a:gd name="connsiteY16" fmla="*/ 847461 h 2270663"/>
                <a:gd name="connsiteX17" fmla="*/ 399189 w 3864075"/>
                <a:gd name="connsiteY17" fmla="*/ 831558 h 2270663"/>
                <a:gd name="connsiteX18" fmla="*/ 709290 w 3864075"/>
                <a:gd name="connsiteY18" fmla="*/ 1380198 h 2270663"/>
                <a:gd name="connsiteX19" fmla="*/ 438945 w 3864075"/>
                <a:gd name="connsiteY19" fmla="*/ 1745958 h 2270663"/>
                <a:gd name="connsiteX20" fmla="*/ 1154563 w 3864075"/>
                <a:gd name="connsiteY20" fmla="*/ 1825471 h 2270663"/>
                <a:gd name="connsiteX21" fmla="*/ 2744824 w 3864075"/>
                <a:gd name="connsiteY21" fmla="*/ 2000400 h 2270663"/>
                <a:gd name="connsiteX22" fmla="*/ 3221902 w 3864075"/>
                <a:gd name="connsiteY22" fmla="*/ 1173463 h 2270663"/>
                <a:gd name="connsiteX23" fmla="*/ 3078778 w 3864075"/>
                <a:gd name="connsiteY23" fmla="*/ 1348393 h 2270663"/>
                <a:gd name="connsiteX24" fmla="*/ 2848191 w 3864075"/>
                <a:gd name="connsiteY24" fmla="*/ 1825471 h 2270663"/>
                <a:gd name="connsiteX25" fmla="*/ 1949693 w 3864075"/>
                <a:gd name="connsiteY25" fmla="*/ 1920887 h 2270663"/>
                <a:gd name="connsiteX26" fmla="*/ 884218 w 3864075"/>
                <a:gd name="connsiteY26" fmla="*/ 1602835 h 2270663"/>
                <a:gd name="connsiteX27" fmla="*/ 1623690 w 3864075"/>
                <a:gd name="connsiteY27" fmla="*/ 1722104 h 2270663"/>
                <a:gd name="connsiteX28" fmla="*/ 2617603 w 3864075"/>
                <a:gd name="connsiteY28" fmla="*/ 1706201 h 2270663"/>
                <a:gd name="connsiteX29" fmla="*/ 2561944 w 3864075"/>
                <a:gd name="connsiteY29" fmla="*/ 1221172 h 2270663"/>
                <a:gd name="connsiteX30" fmla="*/ 2720970 w 3864075"/>
                <a:gd name="connsiteY30" fmla="*/ 1419955 h 2270663"/>
                <a:gd name="connsiteX31" fmla="*/ 2776629 w 3864075"/>
                <a:gd name="connsiteY31" fmla="*/ 1610786 h 2270663"/>
                <a:gd name="connsiteX32" fmla="*/ 2864093 w 3864075"/>
                <a:gd name="connsiteY32" fmla="*/ 1062146 h 2270663"/>
                <a:gd name="connsiteX33" fmla="*/ 3046973 w 3864075"/>
                <a:gd name="connsiteY33" fmla="*/ 600970 h 2270663"/>
                <a:gd name="connsiteX34" fmla="*/ 3340814 w 3864075"/>
                <a:gd name="connsiteY34" fmla="*/ 991263 h 2270663"/>
                <a:gd name="connsiteX35" fmla="*/ 3030713 w 3864075"/>
                <a:gd name="connsiteY35" fmla="*/ 2263471 h 2270663"/>
                <a:gd name="connsiteX36" fmla="*/ 3644348 w 3864075"/>
                <a:gd name="connsiteY36" fmla="*/ 632129 h 2270663"/>
                <a:gd name="connsiteX37" fmla="*/ 3579711 w 3864075"/>
                <a:gd name="connsiteY37" fmla="*/ 1531273 h 2270663"/>
                <a:gd name="connsiteX38" fmla="*/ 3858006 w 3864075"/>
                <a:gd name="connsiteY38" fmla="*/ 465798 h 2270663"/>
                <a:gd name="connsiteX39" fmla="*/ 3269610 w 3864075"/>
                <a:gd name="connsiteY39" fmla="*/ 322675 h 2270663"/>
                <a:gd name="connsiteX40" fmla="*/ 2538090 w 3864075"/>
                <a:gd name="connsiteY40" fmla="*/ 640727 h 2270663"/>
                <a:gd name="connsiteX41" fmla="*/ 1512372 w 3864075"/>
                <a:gd name="connsiteY41" fmla="*/ 4622 h 2270663"/>
                <a:gd name="connsiteX42" fmla="*/ 1624 w 3864075"/>
                <a:gd name="connsiteY42" fmla="*/ 346528 h 2270663"/>
                <a:gd name="connsiteX43" fmla="*/ 1234076 w 3864075"/>
                <a:gd name="connsiteY43" fmla="*/ 211356 h 2270663"/>
                <a:gd name="connsiteX44" fmla="*/ 1917888 w 3864075"/>
                <a:gd name="connsiteY44" fmla="*/ 489652 h 2270663"/>
                <a:gd name="connsiteX45" fmla="*/ 1226125 w 3864075"/>
                <a:gd name="connsiteY45" fmla="*/ 441944 h 2270663"/>
                <a:gd name="connsiteX46" fmla="*/ 1894034 w 3864075"/>
                <a:gd name="connsiteY46" fmla="*/ 624824 h 2270663"/>
                <a:gd name="connsiteX47" fmla="*/ 2442674 w 3864075"/>
                <a:gd name="connsiteY47" fmla="*/ 688435 h 2270663"/>
                <a:gd name="connsiteX0" fmla="*/ 2442674 w 3864075"/>
                <a:gd name="connsiteY0" fmla="*/ 688435 h 2276258"/>
                <a:gd name="connsiteX1" fmla="*/ 2092817 w 3864075"/>
                <a:gd name="connsiteY1" fmla="*/ 1435857 h 2276258"/>
                <a:gd name="connsiteX2" fmla="*/ 836511 w 3864075"/>
                <a:gd name="connsiteY2" fmla="*/ 1483565 h 2276258"/>
                <a:gd name="connsiteX3" fmla="*/ 2037158 w 3864075"/>
                <a:gd name="connsiteY3" fmla="*/ 1173464 h 2276258"/>
                <a:gd name="connsiteX4" fmla="*/ 1607787 w 3864075"/>
                <a:gd name="connsiteY4" fmla="*/ 632775 h 2276258"/>
                <a:gd name="connsiteX5" fmla="*/ 1274859 w 3864075"/>
                <a:gd name="connsiteY5" fmla="*/ 767301 h 2276258"/>
                <a:gd name="connsiteX6" fmla="*/ 1553155 w 3864075"/>
                <a:gd name="connsiteY6" fmla="*/ 751398 h 2276258"/>
                <a:gd name="connsiteX7" fmla="*/ 1903012 w 3864075"/>
                <a:gd name="connsiteY7" fmla="*/ 1069450 h 2276258"/>
                <a:gd name="connsiteX8" fmla="*/ 1537253 w 3864075"/>
                <a:gd name="connsiteY8" fmla="*/ 1260282 h 2276258"/>
                <a:gd name="connsiteX9" fmla="*/ 1736035 w 3864075"/>
                <a:gd name="connsiteY9" fmla="*/ 1061499 h 2276258"/>
                <a:gd name="connsiteX10" fmla="*/ 1505447 w 3864075"/>
                <a:gd name="connsiteY10" fmla="*/ 886570 h 2276258"/>
                <a:gd name="connsiteX11" fmla="*/ 1154563 w 3864075"/>
                <a:gd name="connsiteY11" fmla="*/ 1030341 h 2276258"/>
                <a:gd name="connsiteX12" fmla="*/ 1464664 w 3864075"/>
                <a:gd name="connsiteY12" fmla="*/ 1070097 h 2276258"/>
                <a:gd name="connsiteX13" fmla="*/ 1130709 w 3864075"/>
                <a:gd name="connsiteY13" fmla="*/ 1149610 h 2276258"/>
                <a:gd name="connsiteX14" fmla="*/ 1090952 w 3864075"/>
                <a:gd name="connsiteY14" fmla="*/ 775899 h 2276258"/>
                <a:gd name="connsiteX15" fmla="*/ 1138660 w 3864075"/>
                <a:gd name="connsiteY15" fmla="*/ 585068 h 2276258"/>
                <a:gd name="connsiteX16" fmla="*/ 741095 w 3864075"/>
                <a:gd name="connsiteY16" fmla="*/ 847461 h 2276258"/>
                <a:gd name="connsiteX17" fmla="*/ 399189 w 3864075"/>
                <a:gd name="connsiteY17" fmla="*/ 831558 h 2276258"/>
                <a:gd name="connsiteX18" fmla="*/ 709290 w 3864075"/>
                <a:gd name="connsiteY18" fmla="*/ 1380198 h 2276258"/>
                <a:gd name="connsiteX19" fmla="*/ 438945 w 3864075"/>
                <a:gd name="connsiteY19" fmla="*/ 1745958 h 2276258"/>
                <a:gd name="connsiteX20" fmla="*/ 1154563 w 3864075"/>
                <a:gd name="connsiteY20" fmla="*/ 1825471 h 2276258"/>
                <a:gd name="connsiteX21" fmla="*/ 2744824 w 3864075"/>
                <a:gd name="connsiteY21" fmla="*/ 2000400 h 2276258"/>
                <a:gd name="connsiteX22" fmla="*/ 3221902 w 3864075"/>
                <a:gd name="connsiteY22" fmla="*/ 1173463 h 2276258"/>
                <a:gd name="connsiteX23" fmla="*/ 3078778 w 3864075"/>
                <a:gd name="connsiteY23" fmla="*/ 1348393 h 2276258"/>
                <a:gd name="connsiteX24" fmla="*/ 2848191 w 3864075"/>
                <a:gd name="connsiteY24" fmla="*/ 1825471 h 2276258"/>
                <a:gd name="connsiteX25" fmla="*/ 1949693 w 3864075"/>
                <a:gd name="connsiteY25" fmla="*/ 1920887 h 2276258"/>
                <a:gd name="connsiteX26" fmla="*/ 884218 w 3864075"/>
                <a:gd name="connsiteY26" fmla="*/ 1602835 h 2276258"/>
                <a:gd name="connsiteX27" fmla="*/ 1623690 w 3864075"/>
                <a:gd name="connsiteY27" fmla="*/ 1722104 h 2276258"/>
                <a:gd name="connsiteX28" fmla="*/ 2617603 w 3864075"/>
                <a:gd name="connsiteY28" fmla="*/ 1706201 h 2276258"/>
                <a:gd name="connsiteX29" fmla="*/ 2561944 w 3864075"/>
                <a:gd name="connsiteY29" fmla="*/ 1221172 h 2276258"/>
                <a:gd name="connsiteX30" fmla="*/ 2720970 w 3864075"/>
                <a:gd name="connsiteY30" fmla="*/ 1419955 h 2276258"/>
                <a:gd name="connsiteX31" fmla="*/ 2776629 w 3864075"/>
                <a:gd name="connsiteY31" fmla="*/ 1610786 h 2276258"/>
                <a:gd name="connsiteX32" fmla="*/ 2864093 w 3864075"/>
                <a:gd name="connsiteY32" fmla="*/ 1062146 h 2276258"/>
                <a:gd name="connsiteX33" fmla="*/ 3046973 w 3864075"/>
                <a:gd name="connsiteY33" fmla="*/ 600970 h 2276258"/>
                <a:gd name="connsiteX34" fmla="*/ 3340814 w 3864075"/>
                <a:gd name="connsiteY34" fmla="*/ 991263 h 2276258"/>
                <a:gd name="connsiteX35" fmla="*/ 3030713 w 3864075"/>
                <a:gd name="connsiteY35" fmla="*/ 2263471 h 2276258"/>
                <a:gd name="connsiteX36" fmla="*/ 3293106 w 3864075"/>
                <a:gd name="connsiteY36" fmla="*/ 1698929 h 2276258"/>
                <a:gd name="connsiteX37" fmla="*/ 3644348 w 3864075"/>
                <a:gd name="connsiteY37" fmla="*/ 632129 h 2276258"/>
                <a:gd name="connsiteX38" fmla="*/ 3579711 w 3864075"/>
                <a:gd name="connsiteY38" fmla="*/ 1531273 h 2276258"/>
                <a:gd name="connsiteX39" fmla="*/ 3858006 w 3864075"/>
                <a:gd name="connsiteY39" fmla="*/ 465798 h 2276258"/>
                <a:gd name="connsiteX40" fmla="*/ 3269610 w 3864075"/>
                <a:gd name="connsiteY40" fmla="*/ 322675 h 2276258"/>
                <a:gd name="connsiteX41" fmla="*/ 2538090 w 3864075"/>
                <a:gd name="connsiteY41" fmla="*/ 640727 h 2276258"/>
                <a:gd name="connsiteX42" fmla="*/ 1512372 w 3864075"/>
                <a:gd name="connsiteY42" fmla="*/ 4622 h 2276258"/>
                <a:gd name="connsiteX43" fmla="*/ 1624 w 3864075"/>
                <a:gd name="connsiteY43" fmla="*/ 346528 h 2276258"/>
                <a:gd name="connsiteX44" fmla="*/ 1234076 w 3864075"/>
                <a:gd name="connsiteY44" fmla="*/ 211356 h 2276258"/>
                <a:gd name="connsiteX45" fmla="*/ 1917888 w 3864075"/>
                <a:gd name="connsiteY45" fmla="*/ 489652 h 2276258"/>
                <a:gd name="connsiteX46" fmla="*/ 1226125 w 3864075"/>
                <a:gd name="connsiteY46" fmla="*/ 441944 h 2276258"/>
                <a:gd name="connsiteX47" fmla="*/ 1894034 w 3864075"/>
                <a:gd name="connsiteY47" fmla="*/ 624824 h 2276258"/>
                <a:gd name="connsiteX48" fmla="*/ 2442674 w 3864075"/>
                <a:gd name="connsiteY48" fmla="*/ 688435 h 2276258"/>
                <a:gd name="connsiteX0" fmla="*/ 2442674 w 4149366"/>
                <a:gd name="connsiteY0" fmla="*/ 688435 h 2282046"/>
                <a:gd name="connsiteX1" fmla="*/ 2092817 w 4149366"/>
                <a:gd name="connsiteY1" fmla="*/ 1435857 h 2282046"/>
                <a:gd name="connsiteX2" fmla="*/ 836511 w 4149366"/>
                <a:gd name="connsiteY2" fmla="*/ 1483565 h 2282046"/>
                <a:gd name="connsiteX3" fmla="*/ 2037158 w 4149366"/>
                <a:gd name="connsiteY3" fmla="*/ 1173464 h 2282046"/>
                <a:gd name="connsiteX4" fmla="*/ 1607787 w 4149366"/>
                <a:gd name="connsiteY4" fmla="*/ 632775 h 2282046"/>
                <a:gd name="connsiteX5" fmla="*/ 1274859 w 4149366"/>
                <a:gd name="connsiteY5" fmla="*/ 767301 h 2282046"/>
                <a:gd name="connsiteX6" fmla="*/ 1553155 w 4149366"/>
                <a:gd name="connsiteY6" fmla="*/ 751398 h 2282046"/>
                <a:gd name="connsiteX7" fmla="*/ 1903012 w 4149366"/>
                <a:gd name="connsiteY7" fmla="*/ 1069450 h 2282046"/>
                <a:gd name="connsiteX8" fmla="*/ 1537253 w 4149366"/>
                <a:gd name="connsiteY8" fmla="*/ 1260282 h 2282046"/>
                <a:gd name="connsiteX9" fmla="*/ 1736035 w 4149366"/>
                <a:gd name="connsiteY9" fmla="*/ 1061499 h 2282046"/>
                <a:gd name="connsiteX10" fmla="*/ 1505447 w 4149366"/>
                <a:gd name="connsiteY10" fmla="*/ 886570 h 2282046"/>
                <a:gd name="connsiteX11" fmla="*/ 1154563 w 4149366"/>
                <a:gd name="connsiteY11" fmla="*/ 1030341 h 2282046"/>
                <a:gd name="connsiteX12" fmla="*/ 1464664 w 4149366"/>
                <a:gd name="connsiteY12" fmla="*/ 1070097 h 2282046"/>
                <a:gd name="connsiteX13" fmla="*/ 1130709 w 4149366"/>
                <a:gd name="connsiteY13" fmla="*/ 1149610 h 2282046"/>
                <a:gd name="connsiteX14" fmla="*/ 1090952 w 4149366"/>
                <a:gd name="connsiteY14" fmla="*/ 775899 h 2282046"/>
                <a:gd name="connsiteX15" fmla="*/ 1138660 w 4149366"/>
                <a:gd name="connsiteY15" fmla="*/ 585068 h 2282046"/>
                <a:gd name="connsiteX16" fmla="*/ 741095 w 4149366"/>
                <a:gd name="connsiteY16" fmla="*/ 847461 h 2282046"/>
                <a:gd name="connsiteX17" fmla="*/ 399189 w 4149366"/>
                <a:gd name="connsiteY17" fmla="*/ 831558 h 2282046"/>
                <a:gd name="connsiteX18" fmla="*/ 709290 w 4149366"/>
                <a:gd name="connsiteY18" fmla="*/ 1380198 h 2282046"/>
                <a:gd name="connsiteX19" fmla="*/ 438945 w 4149366"/>
                <a:gd name="connsiteY19" fmla="*/ 1745958 h 2282046"/>
                <a:gd name="connsiteX20" fmla="*/ 1154563 w 4149366"/>
                <a:gd name="connsiteY20" fmla="*/ 1825471 h 2282046"/>
                <a:gd name="connsiteX21" fmla="*/ 2744824 w 4149366"/>
                <a:gd name="connsiteY21" fmla="*/ 2000400 h 2282046"/>
                <a:gd name="connsiteX22" fmla="*/ 3221902 w 4149366"/>
                <a:gd name="connsiteY22" fmla="*/ 1173463 h 2282046"/>
                <a:gd name="connsiteX23" fmla="*/ 3078778 w 4149366"/>
                <a:gd name="connsiteY23" fmla="*/ 1348393 h 2282046"/>
                <a:gd name="connsiteX24" fmla="*/ 2848191 w 4149366"/>
                <a:gd name="connsiteY24" fmla="*/ 1825471 h 2282046"/>
                <a:gd name="connsiteX25" fmla="*/ 1949693 w 4149366"/>
                <a:gd name="connsiteY25" fmla="*/ 1920887 h 2282046"/>
                <a:gd name="connsiteX26" fmla="*/ 884218 w 4149366"/>
                <a:gd name="connsiteY26" fmla="*/ 1602835 h 2282046"/>
                <a:gd name="connsiteX27" fmla="*/ 1623690 w 4149366"/>
                <a:gd name="connsiteY27" fmla="*/ 1722104 h 2282046"/>
                <a:gd name="connsiteX28" fmla="*/ 2617603 w 4149366"/>
                <a:gd name="connsiteY28" fmla="*/ 1706201 h 2282046"/>
                <a:gd name="connsiteX29" fmla="*/ 2561944 w 4149366"/>
                <a:gd name="connsiteY29" fmla="*/ 1221172 h 2282046"/>
                <a:gd name="connsiteX30" fmla="*/ 2720970 w 4149366"/>
                <a:gd name="connsiteY30" fmla="*/ 1419955 h 2282046"/>
                <a:gd name="connsiteX31" fmla="*/ 2776629 w 4149366"/>
                <a:gd name="connsiteY31" fmla="*/ 1610786 h 2282046"/>
                <a:gd name="connsiteX32" fmla="*/ 2864093 w 4149366"/>
                <a:gd name="connsiteY32" fmla="*/ 1062146 h 2282046"/>
                <a:gd name="connsiteX33" fmla="*/ 3046973 w 4149366"/>
                <a:gd name="connsiteY33" fmla="*/ 600970 h 2282046"/>
                <a:gd name="connsiteX34" fmla="*/ 3340814 w 4149366"/>
                <a:gd name="connsiteY34" fmla="*/ 991263 h 2282046"/>
                <a:gd name="connsiteX35" fmla="*/ 3030713 w 4149366"/>
                <a:gd name="connsiteY35" fmla="*/ 2263471 h 2282046"/>
                <a:gd name="connsiteX36" fmla="*/ 4147930 w 4149366"/>
                <a:gd name="connsiteY36" fmla="*/ 1536590 h 2282046"/>
                <a:gd name="connsiteX37" fmla="*/ 3293106 w 4149366"/>
                <a:gd name="connsiteY37" fmla="*/ 1698929 h 2282046"/>
                <a:gd name="connsiteX38" fmla="*/ 3644348 w 4149366"/>
                <a:gd name="connsiteY38" fmla="*/ 632129 h 2282046"/>
                <a:gd name="connsiteX39" fmla="*/ 3579711 w 4149366"/>
                <a:gd name="connsiteY39" fmla="*/ 1531273 h 2282046"/>
                <a:gd name="connsiteX40" fmla="*/ 3858006 w 4149366"/>
                <a:gd name="connsiteY40" fmla="*/ 465798 h 2282046"/>
                <a:gd name="connsiteX41" fmla="*/ 3269610 w 4149366"/>
                <a:gd name="connsiteY41" fmla="*/ 322675 h 2282046"/>
                <a:gd name="connsiteX42" fmla="*/ 2538090 w 4149366"/>
                <a:gd name="connsiteY42" fmla="*/ 640727 h 2282046"/>
                <a:gd name="connsiteX43" fmla="*/ 1512372 w 4149366"/>
                <a:gd name="connsiteY43" fmla="*/ 4622 h 2282046"/>
                <a:gd name="connsiteX44" fmla="*/ 1624 w 4149366"/>
                <a:gd name="connsiteY44" fmla="*/ 346528 h 2282046"/>
                <a:gd name="connsiteX45" fmla="*/ 1234076 w 4149366"/>
                <a:gd name="connsiteY45" fmla="*/ 211356 h 2282046"/>
                <a:gd name="connsiteX46" fmla="*/ 1917888 w 4149366"/>
                <a:gd name="connsiteY46" fmla="*/ 489652 h 2282046"/>
                <a:gd name="connsiteX47" fmla="*/ 1226125 w 4149366"/>
                <a:gd name="connsiteY47" fmla="*/ 441944 h 2282046"/>
                <a:gd name="connsiteX48" fmla="*/ 1894034 w 4149366"/>
                <a:gd name="connsiteY48" fmla="*/ 624824 h 2282046"/>
                <a:gd name="connsiteX49" fmla="*/ 2442674 w 4149366"/>
                <a:gd name="connsiteY49" fmla="*/ 688435 h 2282046"/>
                <a:gd name="connsiteX0" fmla="*/ 2442674 w 4212112"/>
                <a:gd name="connsiteY0" fmla="*/ 688435 h 2282414"/>
                <a:gd name="connsiteX1" fmla="*/ 2092817 w 4212112"/>
                <a:gd name="connsiteY1" fmla="*/ 1435857 h 2282414"/>
                <a:gd name="connsiteX2" fmla="*/ 836511 w 4212112"/>
                <a:gd name="connsiteY2" fmla="*/ 1483565 h 2282414"/>
                <a:gd name="connsiteX3" fmla="*/ 2037158 w 4212112"/>
                <a:gd name="connsiteY3" fmla="*/ 1173464 h 2282414"/>
                <a:gd name="connsiteX4" fmla="*/ 1607787 w 4212112"/>
                <a:gd name="connsiteY4" fmla="*/ 632775 h 2282414"/>
                <a:gd name="connsiteX5" fmla="*/ 1274859 w 4212112"/>
                <a:gd name="connsiteY5" fmla="*/ 767301 h 2282414"/>
                <a:gd name="connsiteX6" fmla="*/ 1553155 w 4212112"/>
                <a:gd name="connsiteY6" fmla="*/ 751398 h 2282414"/>
                <a:gd name="connsiteX7" fmla="*/ 1903012 w 4212112"/>
                <a:gd name="connsiteY7" fmla="*/ 1069450 h 2282414"/>
                <a:gd name="connsiteX8" fmla="*/ 1537253 w 4212112"/>
                <a:gd name="connsiteY8" fmla="*/ 1260282 h 2282414"/>
                <a:gd name="connsiteX9" fmla="*/ 1736035 w 4212112"/>
                <a:gd name="connsiteY9" fmla="*/ 1061499 h 2282414"/>
                <a:gd name="connsiteX10" fmla="*/ 1505447 w 4212112"/>
                <a:gd name="connsiteY10" fmla="*/ 886570 h 2282414"/>
                <a:gd name="connsiteX11" fmla="*/ 1154563 w 4212112"/>
                <a:gd name="connsiteY11" fmla="*/ 1030341 h 2282414"/>
                <a:gd name="connsiteX12" fmla="*/ 1464664 w 4212112"/>
                <a:gd name="connsiteY12" fmla="*/ 1070097 h 2282414"/>
                <a:gd name="connsiteX13" fmla="*/ 1130709 w 4212112"/>
                <a:gd name="connsiteY13" fmla="*/ 1149610 h 2282414"/>
                <a:gd name="connsiteX14" fmla="*/ 1090952 w 4212112"/>
                <a:gd name="connsiteY14" fmla="*/ 775899 h 2282414"/>
                <a:gd name="connsiteX15" fmla="*/ 1138660 w 4212112"/>
                <a:gd name="connsiteY15" fmla="*/ 585068 h 2282414"/>
                <a:gd name="connsiteX16" fmla="*/ 741095 w 4212112"/>
                <a:gd name="connsiteY16" fmla="*/ 847461 h 2282414"/>
                <a:gd name="connsiteX17" fmla="*/ 399189 w 4212112"/>
                <a:gd name="connsiteY17" fmla="*/ 831558 h 2282414"/>
                <a:gd name="connsiteX18" fmla="*/ 709290 w 4212112"/>
                <a:gd name="connsiteY18" fmla="*/ 1380198 h 2282414"/>
                <a:gd name="connsiteX19" fmla="*/ 438945 w 4212112"/>
                <a:gd name="connsiteY19" fmla="*/ 1745958 h 2282414"/>
                <a:gd name="connsiteX20" fmla="*/ 1154563 w 4212112"/>
                <a:gd name="connsiteY20" fmla="*/ 1825471 h 2282414"/>
                <a:gd name="connsiteX21" fmla="*/ 2744824 w 4212112"/>
                <a:gd name="connsiteY21" fmla="*/ 2000400 h 2282414"/>
                <a:gd name="connsiteX22" fmla="*/ 3221902 w 4212112"/>
                <a:gd name="connsiteY22" fmla="*/ 1173463 h 2282414"/>
                <a:gd name="connsiteX23" fmla="*/ 3078778 w 4212112"/>
                <a:gd name="connsiteY23" fmla="*/ 1348393 h 2282414"/>
                <a:gd name="connsiteX24" fmla="*/ 2848191 w 4212112"/>
                <a:gd name="connsiteY24" fmla="*/ 1825471 h 2282414"/>
                <a:gd name="connsiteX25" fmla="*/ 1949693 w 4212112"/>
                <a:gd name="connsiteY25" fmla="*/ 1920887 h 2282414"/>
                <a:gd name="connsiteX26" fmla="*/ 884218 w 4212112"/>
                <a:gd name="connsiteY26" fmla="*/ 1602835 h 2282414"/>
                <a:gd name="connsiteX27" fmla="*/ 1623690 w 4212112"/>
                <a:gd name="connsiteY27" fmla="*/ 1722104 h 2282414"/>
                <a:gd name="connsiteX28" fmla="*/ 2617603 w 4212112"/>
                <a:gd name="connsiteY28" fmla="*/ 1706201 h 2282414"/>
                <a:gd name="connsiteX29" fmla="*/ 2561944 w 4212112"/>
                <a:gd name="connsiteY29" fmla="*/ 1221172 h 2282414"/>
                <a:gd name="connsiteX30" fmla="*/ 2720970 w 4212112"/>
                <a:gd name="connsiteY30" fmla="*/ 1419955 h 2282414"/>
                <a:gd name="connsiteX31" fmla="*/ 2776629 w 4212112"/>
                <a:gd name="connsiteY31" fmla="*/ 1610786 h 2282414"/>
                <a:gd name="connsiteX32" fmla="*/ 2864093 w 4212112"/>
                <a:gd name="connsiteY32" fmla="*/ 1062146 h 2282414"/>
                <a:gd name="connsiteX33" fmla="*/ 3046973 w 4212112"/>
                <a:gd name="connsiteY33" fmla="*/ 600970 h 2282414"/>
                <a:gd name="connsiteX34" fmla="*/ 3340814 w 4212112"/>
                <a:gd name="connsiteY34" fmla="*/ 991263 h 2282414"/>
                <a:gd name="connsiteX35" fmla="*/ 3030713 w 4212112"/>
                <a:gd name="connsiteY35" fmla="*/ 2263471 h 2282414"/>
                <a:gd name="connsiteX36" fmla="*/ 4147930 w 4212112"/>
                <a:gd name="connsiteY36" fmla="*/ 1536590 h 2282414"/>
                <a:gd name="connsiteX37" fmla="*/ 4028660 w 4212112"/>
                <a:gd name="connsiteY37" fmla="*/ 1401417 h 2282414"/>
                <a:gd name="connsiteX38" fmla="*/ 3293106 w 4212112"/>
                <a:gd name="connsiteY38" fmla="*/ 1698929 h 2282414"/>
                <a:gd name="connsiteX39" fmla="*/ 3644348 w 4212112"/>
                <a:gd name="connsiteY39" fmla="*/ 632129 h 2282414"/>
                <a:gd name="connsiteX40" fmla="*/ 3579711 w 4212112"/>
                <a:gd name="connsiteY40" fmla="*/ 1531273 h 2282414"/>
                <a:gd name="connsiteX41" fmla="*/ 3858006 w 4212112"/>
                <a:gd name="connsiteY41" fmla="*/ 465798 h 2282414"/>
                <a:gd name="connsiteX42" fmla="*/ 3269610 w 4212112"/>
                <a:gd name="connsiteY42" fmla="*/ 322675 h 2282414"/>
                <a:gd name="connsiteX43" fmla="*/ 2538090 w 4212112"/>
                <a:gd name="connsiteY43" fmla="*/ 640727 h 2282414"/>
                <a:gd name="connsiteX44" fmla="*/ 1512372 w 4212112"/>
                <a:gd name="connsiteY44" fmla="*/ 4622 h 2282414"/>
                <a:gd name="connsiteX45" fmla="*/ 1624 w 4212112"/>
                <a:gd name="connsiteY45" fmla="*/ 346528 h 2282414"/>
                <a:gd name="connsiteX46" fmla="*/ 1234076 w 4212112"/>
                <a:gd name="connsiteY46" fmla="*/ 211356 h 2282414"/>
                <a:gd name="connsiteX47" fmla="*/ 1917888 w 4212112"/>
                <a:gd name="connsiteY47" fmla="*/ 489652 h 2282414"/>
                <a:gd name="connsiteX48" fmla="*/ 1226125 w 4212112"/>
                <a:gd name="connsiteY48" fmla="*/ 441944 h 2282414"/>
                <a:gd name="connsiteX49" fmla="*/ 1894034 w 4212112"/>
                <a:gd name="connsiteY49" fmla="*/ 624824 h 2282414"/>
                <a:gd name="connsiteX50" fmla="*/ 2442674 w 4212112"/>
                <a:gd name="connsiteY50" fmla="*/ 688435 h 2282414"/>
                <a:gd name="connsiteX0" fmla="*/ 2442674 w 4212819"/>
                <a:gd name="connsiteY0" fmla="*/ 688435 h 2283049"/>
                <a:gd name="connsiteX1" fmla="*/ 2092817 w 4212819"/>
                <a:gd name="connsiteY1" fmla="*/ 1435857 h 2283049"/>
                <a:gd name="connsiteX2" fmla="*/ 836511 w 4212819"/>
                <a:gd name="connsiteY2" fmla="*/ 1483565 h 2283049"/>
                <a:gd name="connsiteX3" fmla="*/ 2037158 w 4212819"/>
                <a:gd name="connsiteY3" fmla="*/ 1173464 h 2283049"/>
                <a:gd name="connsiteX4" fmla="*/ 1607787 w 4212819"/>
                <a:gd name="connsiteY4" fmla="*/ 632775 h 2283049"/>
                <a:gd name="connsiteX5" fmla="*/ 1274859 w 4212819"/>
                <a:gd name="connsiteY5" fmla="*/ 767301 h 2283049"/>
                <a:gd name="connsiteX6" fmla="*/ 1553155 w 4212819"/>
                <a:gd name="connsiteY6" fmla="*/ 751398 h 2283049"/>
                <a:gd name="connsiteX7" fmla="*/ 1903012 w 4212819"/>
                <a:gd name="connsiteY7" fmla="*/ 1069450 h 2283049"/>
                <a:gd name="connsiteX8" fmla="*/ 1537253 w 4212819"/>
                <a:gd name="connsiteY8" fmla="*/ 1260282 h 2283049"/>
                <a:gd name="connsiteX9" fmla="*/ 1736035 w 4212819"/>
                <a:gd name="connsiteY9" fmla="*/ 1061499 h 2283049"/>
                <a:gd name="connsiteX10" fmla="*/ 1505447 w 4212819"/>
                <a:gd name="connsiteY10" fmla="*/ 886570 h 2283049"/>
                <a:gd name="connsiteX11" fmla="*/ 1154563 w 4212819"/>
                <a:gd name="connsiteY11" fmla="*/ 1030341 h 2283049"/>
                <a:gd name="connsiteX12" fmla="*/ 1464664 w 4212819"/>
                <a:gd name="connsiteY12" fmla="*/ 1070097 h 2283049"/>
                <a:gd name="connsiteX13" fmla="*/ 1130709 w 4212819"/>
                <a:gd name="connsiteY13" fmla="*/ 1149610 h 2283049"/>
                <a:gd name="connsiteX14" fmla="*/ 1090952 w 4212819"/>
                <a:gd name="connsiteY14" fmla="*/ 775899 h 2283049"/>
                <a:gd name="connsiteX15" fmla="*/ 1138660 w 4212819"/>
                <a:gd name="connsiteY15" fmla="*/ 585068 h 2283049"/>
                <a:gd name="connsiteX16" fmla="*/ 741095 w 4212819"/>
                <a:gd name="connsiteY16" fmla="*/ 847461 h 2283049"/>
                <a:gd name="connsiteX17" fmla="*/ 399189 w 4212819"/>
                <a:gd name="connsiteY17" fmla="*/ 831558 h 2283049"/>
                <a:gd name="connsiteX18" fmla="*/ 709290 w 4212819"/>
                <a:gd name="connsiteY18" fmla="*/ 1380198 h 2283049"/>
                <a:gd name="connsiteX19" fmla="*/ 438945 w 4212819"/>
                <a:gd name="connsiteY19" fmla="*/ 1745958 h 2283049"/>
                <a:gd name="connsiteX20" fmla="*/ 1154563 w 4212819"/>
                <a:gd name="connsiteY20" fmla="*/ 1825471 h 2283049"/>
                <a:gd name="connsiteX21" fmla="*/ 2744824 w 4212819"/>
                <a:gd name="connsiteY21" fmla="*/ 2000400 h 2283049"/>
                <a:gd name="connsiteX22" fmla="*/ 3221902 w 4212819"/>
                <a:gd name="connsiteY22" fmla="*/ 1173463 h 2283049"/>
                <a:gd name="connsiteX23" fmla="*/ 3078778 w 4212819"/>
                <a:gd name="connsiteY23" fmla="*/ 1348393 h 2283049"/>
                <a:gd name="connsiteX24" fmla="*/ 2848191 w 4212819"/>
                <a:gd name="connsiteY24" fmla="*/ 1825471 h 2283049"/>
                <a:gd name="connsiteX25" fmla="*/ 1949693 w 4212819"/>
                <a:gd name="connsiteY25" fmla="*/ 1920887 h 2283049"/>
                <a:gd name="connsiteX26" fmla="*/ 884218 w 4212819"/>
                <a:gd name="connsiteY26" fmla="*/ 1602835 h 2283049"/>
                <a:gd name="connsiteX27" fmla="*/ 1623690 w 4212819"/>
                <a:gd name="connsiteY27" fmla="*/ 1722104 h 2283049"/>
                <a:gd name="connsiteX28" fmla="*/ 2617603 w 4212819"/>
                <a:gd name="connsiteY28" fmla="*/ 1706201 h 2283049"/>
                <a:gd name="connsiteX29" fmla="*/ 2561944 w 4212819"/>
                <a:gd name="connsiteY29" fmla="*/ 1221172 h 2283049"/>
                <a:gd name="connsiteX30" fmla="*/ 2720970 w 4212819"/>
                <a:gd name="connsiteY30" fmla="*/ 1419955 h 2283049"/>
                <a:gd name="connsiteX31" fmla="*/ 2776629 w 4212819"/>
                <a:gd name="connsiteY31" fmla="*/ 1610786 h 2283049"/>
                <a:gd name="connsiteX32" fmla="*/ 2864093 w 4212819"/>
                <a:gd name="connsiteY32" fmla="*/ 1062146 h 2283049"/>
                <a:gd name="connsiteX33" fmla="*/ 3046973 w 4212819"/>
                <a:gd name="connsiteY33" fmla="*/ 600970 h 2283049"/>
                <a:gd name="connsiteX34" fmla="*/ 3340814 w 4212819"/>
                <a:gd name="connsiteY34" fmla="*/ 991263 h 2283049"/>
                <a:gd name="connsiteX35" fmla="*/ 3030713 w 4212819"/>
                <a:gd name="connsiteY35" fmla="*/ 2263471 h 2283049"/>
                <a:gd name="connsiteX36" fmla="*/ 4147930 w 4212819"/>
                <a:gd name="connsiteY36" fmla="*/ 1536590 h 2283049"/>
                <a:gd name="connsiteX37" fmla="*/ 4020709 w 4212819"/>
                <a:gd name="connsiteY37" fmla="*/ 9939 h 2283049"/>
                <a:gd name="connsiteX38" fmla="*/ 4028660 w 4212819"/>
                <a:gd name="connsiteY38" fmla="*/ 1401417 h 2283049"/>
                <a:gd name="connsiteX39" fmla="*/ 3293106 w 4212819"/>
                <a:gd name="connsiteY39" fmla="*/ 1698929 h 2283049"/>
                <a:gd name="connsiteX40" fmla="*/ 3644348 w 4212819"/>
                <a:gd name="connsiteY40" fmla="*/ 632129 h 2283049"/>
                <a:gd name="connsiteX41" fmla="*/ 3579711 w 4212819"/>
                <a:gd name="connsiteY41" fmla="*/ 1531273 h 2283049"/>
                <a:gd name="connsiteX42" fmla="*/ 3858006 w 4212819"/>
                <a:gd name="connsiteY42" fmla="*/ 465798 h 2283049"/>
                <a:gd name="connsiteX43" fmla="*/ 3269610 w 4212819"/>
                <a:gd name="connsiteY43" fmla="*/ 322675 h 2283049"/>
                <a:gd name="connsiteX44" fmla="*/ 2538090 w 4212819"/>
                <a:gd name="connsiteY44" fmla="*/ 640727 h 2283049"/>
                <a:gd name="connsiteX45" fmla="*/ 1512372 w 4212819"/>
                <a:gd name="connsiteY45" fmla="*/ 4622 h 2283049"/>
                <a:gd name="connsiteX46" fmla="*/ 1624 w 4212819"/>
                <a:gd name="connsiteY46" fmla="*/ 346528 h 2283049"/>
                <a:gd name="connsiteX47" fmla="*/ 1234076 w 4212819"/>
                <a:gd name="connsiteY47" fmla="*/ 211356 h 2283049"/>
                <a:gd name="connsiteX48" fmla="*/ 1917888 w 4212819"/>
                <a:gd name="connsiteY48" fmla="*/ 489652 h 2283049"/>
                <a:gd name="connsiteX49" fmla="*/ 1226125 w 4212819"/>
                <a:gd name="connsiteY49" fmla="*/ 441944 h 2283049"/>
                <a:gd name="connsiteX50" fmla="*/ 1894034 w 4212819"/>
                <a:gd name="connsiteY50" fmla="*/ 624824 h 2283049"/>
                <a:gd name="connsiteX51" fmla="*/ 2442674 w 4212819"/>
                <a:gd name="connsiteY51" fmla="*/ 688435 h 2283049"/>
                <a:gd name="connsiteX0" fmla="*/ 2442674 w 4212644"/>
                <a:gd name="connsiteY0" fmla="*/ 821695 h 2416309"/>
                <a:gd name="connsiteX1" fmla="*/ 2092817 w 4212644"/>
                <a:gd name="connsiteY1" fmla="*/ 1569117 h 2416309"/>
                <a:gd name="connsiteX2" fmla="*/ 836511 w 4212644"/>
                <a:gd name="connsiteY2" fmla="*/ 1616825 h 2416309"/>
                <a:gd name="connsiteX3" fmla="*/ 2037158 w 4212644"/>
                <a:gd name="connsiteY3" fmla="*/ 1306724 h 2416309"/>
                <a:gd name="connsiteX4" fmla="*/ 1607787 w 4212644"/>
                <a:gd name="connsiteY4" fmla="*/ 766035 h 2416309"/>
                <a:gd name="connsiteX5" fmla="*/ 1274859 w 4212644"/>
                <a:gd name="connsiteY5" fmla="*/ 900561 h 2416309"/>
                <a:gd name="connsiteX6" fmla="*/ 1553155 w 4212644"/>
                <a:gd name="connsiteY6" fmla="*/ 884658 h 2416309"/>
                <a:gd name="connsiteX7" fmla="*/ 1903012 w 4212644"/>
                <a:gd name="connsiteY7" fmla="*/ 1202710 h 2416309"/>
                <a:gd name="connsiteX8" fmla="*/ 1537253 w 4212644"/>
                <a:gd name="connsiteY8" fmla="*/ 1393542 h 2416309"/>
                <a:gd name="connsiteX9" fmla="*/ 1736035 w 4212644"/>
                <a:gd name="connsiteY9" fmla="*/ 1194759 h 2416309"/>
                <a:gd name="connsiteX10" fmla="*/ 1505447 w 4212644"/>
                <a:gd name="connsiteY10" fmla="*/ 1019830 h 2416309"/>
                <a:gd name="connsiteX11" fmla="*/ 1154563 w 4212644"/>
                <a:gd name="connsiteY11" fmla="*/ 1163601 h 2416309"/>
                <a:gd name="connsiteX12" fmla="*/ 1464664 w 4212644"/>
                <a:gd name="connsiteY12" fmla="*/ 1203357 h 2416309"/>
                <a:gd name="connsiteX13" fmla="*/ 1130709 w 4212644"/>
                <a:gd name="connsiteY13" fmla="*/ 1282870 h 2416309"/>
                <a:gd name="connsiteX14" fmla="*/ 1090952 w 4212644"/>
                <a:gd name="connsiteY14" fmla="*/ 909159 h 2416309"/>
                <a:gd name="connsiteX15" fmla="*/ 1138660 w 4212644"/>
                <a:gd name="connsiteY15" fmla="*/ 718328 h 2416309"/>
                <a:gd name="connsiteX16" fmla="*/ 741095 w 4212644"/>
                <a:gd name="connsiteY16" fmla="*/ 980721 h 2416309"/>
                <a:gd name="connsiteX17" fmla="*/ 399189 w 4212644"/>
                <a:gd name="connsiteY17" fmla="*/ 964818 h 2416309"/>
                <a:gd name="connsiteX18" fmla="*/ 709290 w 4212644"/>
                <a:gd name="connsiteY18" fmla="*/ 1513458 h 2416309"/>
                <a:gd name="connsiteX19" fmla="*/ 438945 w 4212644"/>
                <a:gd name="connsiteY19" fmla="*/ 1879218 h 2416309"/>
                <a:gd name="connsiteX20" fmla="*/ 1154563 w 4212644"/>
                <a:gd name="connsiteY20" fmla="*/ 1958731 h 2416309"/>
                <a:gd name="connsiteX21" fmla="*/ 2744824 w 4212644"/>
                <a:gd name="connsiteY21" fmla="*/ 2133660 h 2416309"/>
                <a:gd name="connsiteX22" fmla="*/ 3221902 w 4212644"/>
                <a:gd name="connsiteY22" fmla="*/ 1306723 h 2416309"/>
                <a:gd name="connsiteX23" fmla="*/ 3078778 w 4212644"/>
                <a:gd name="connsiteY23" fmla="*/ 1481653 h 2416309"/>
                <a:gd name="connsiteX24" fmla="*/ 2848191 w 4212644"/>
                <a:gd name="connsiteY24" fmla="*/ 1958731 h 2416309"/>
                <a:gd name="connsiteX25" fmla="*/ 1949693 w 4212644"/>
                <a:gd name="connsiteY25" fmla="*/ 2054147 h 2416309"/>
                <a:gd name="connsiteX26" fmla="*/ 884218 w 4212644"/>
                <a:gd name="connsiteY26" fmla="*/ 1736095 h 2416309"/>
                <a:gd name="connsiteX27" fmla="*/ 1623690 w 4212644"/>
                <a:gd name="connsiteY27" fmla="*/ 1855364 h 2416309"/>
                <a:gd name="connsiteX28" fmla="*/ 2617603 w 4212644"/>
                <a:gd name="connsiteY28" fmla="*/ 1839461 h 2416309"/>
                <a:gd name="connsiteX29" fmla="*/ 2561944 w 4212644"/>
                <a:gd name="connsiteY29" fmla="*/ 1354432 h 2416309"/>
                <a:gd name="connsiteX30" fmla="*/ 2720970 w 4212644"/>
                <a:gd name="connsiteY30" fmla="*/ 1553215 h 2416309"/>
                <a:gd name="connsiteX31" fmla="*/ 2776629 w 4212644"/>
                <a:gd name="connsiteY31" fmla="*/ 1744046 h 2416309"/>
                <a:gd name="connsiteX32" fmla="*/ 2864093 w 4212644"/>
                <a:gd name="connsiteY32" fmla="*/ 1195406 h 2416309"/>
                <a:gd name="connsiteX33" fmla="*/ 3046973 w 4212644"/>
                <a:gd name="connsiteY33" fmla="*/ 734230 h 2416309"/>
                <a:gd name="connsiteX34" fmla="*/ 3340814 w 4212644"/>
                <a:gd name="connsiteY34" fmla="*/ 1124523 h 2416309"/>
                <a:gd name="connsiteX35" fmla="*/ 3030713 w 4212644"/>
                <a:gd name="connsiteY35" fmla="*/ 2396731 h 2416309"/>
                <a:gd name="connsiteX36" fmla="*/ 4147930 w 4212644"/>
                <a:gd name="connsiteY36" fmla="*/ 1669850 h 2416309"/>
                <a:gd name="connsiteX37" fmla="*/ 4020709 w 4212644"/>
                <a:gd name="connsiteY37" fmla="*/ 143199 h 2416309"/>
                <a:gd name="connsiteX38" fmla="*/ 3829878 w 4212644"/>
                <a:gd name="connsiteY38" fmla="*/ 176992 h 2416309"/>
                <a:gd name="connsiteX39" fmla="*/ 4028660 w 4212644"/>
                <a:gd name="connsiteY39" fmla="*/ 1534677 h 2416309"/>
                <a:gd name="connsiteX40" fmla="*/ 3293106 w 4212644"/>
                <a:gd name="connsiteY40" fmla="*/ 1832189 h 2416309"/>
                <a:gd name="connsiteX41" fmla="*/ 3644348 w 4212644"/>
                <a:gd name="connsiteY41" fmla="*/ 765389 h 2416309"/>
                <a:gd name="connsiteX42" fmla="*/ 3579711 w 4212644"/>
                <a:gd name="connsiteY42" fmla="*/ 1664533 h 2416309"/>
                <a:gd name="connsiteX43" fmla="*/ 3858006 w 4212644"/>
                <a:gd name="connsiteY43" fmla="*/ 599058 h 2416309"/>
                <a:gd name="connsiteX44" fmla="*/ 3269610 w 4212644"/>
                <a:gd name="connsiteY44" fmla="*/ 455935 h 2416309"/>
                <a:gd name="connsiteX45" fmla="*/ 2538090 w 4212644"/>
                <a:gd name="connsiteY45" fmla="*/ 773987 h 2416309"/>
                <a:gd name="connsiteX46" fmla="*/ 1512372 w 4212644"/>
                <a:gd name="connsiteY46" fmla="*/ 137882 h 2416309"/>
                <a:gd name="connsiteX47" fmla="*/ 1624 w 4212644"/>
                <a:gd name="connsiteY47" fmla="*/ 479788 h 2416309"/>
                <a:gd name="connsiteX48" fmla="*/ 1234076 w 4212644"/>
                <a:gd name="connsiteY48" fmla="*/ 344616 h 2416309"/>
                <a:gd name="connsiteX49" fmla="*/ 1917888 w 4212644"/>
                <a:gd name="connsiteY49" fmla="*/ 622912 h 2416309"/>
                <a:gd name="connsiteX50" fmla="*/ 1226125 w 4212644"/>
                <a:gd name="connsiteY50" fmla="*/ 575204 h 2416309"/>
                <a:gd name="connsiteX51" fmla="*/ 1894034 w 4212644"/>
                <a:gd name="connsiteY51" fmla="*/ 758084 h 2416309"/>
                <a:gd name="connsiteX52" fmla="*/ 2442674 w 4212644"/>
                <a:gd name="connsiteY52" fmla="*/ 821695 h 2416309"/>
                <a:gd name="connsiteX0" fmla="*/ 2442674 w 4216124"/>
                <a:gd name="connsiteY0" fmla="*/ 741635 h 2336249"/>
                <a:gd name="connsiteX1" fmla="*/ 2092817 w 4216124"/>
                <a:gd name="connsiteY1" fmla="*/ 1489057 h 2336249"/>
                <a:gd name="connsiteX2" fmla="*/ 836511 w 4216124"/>
                <a:gd name="connsiteY2" fmla="*/ 1536765 h 2336249"/>
                <a:gd name="connsiteX3" fmla="*/ 2037158 w 4216124"/>
                <a:gd name="connsiteY3" fmla="*/ 1226664 h 2336249"/>
                <a:gd name="connsiteX4" fmla="*/ 1607787 w 4216124"/>
                <a:gd name="connsiteY4" fmla="*/ 685975 h 2336249"/>
                <a:gd name="connsiteX5" fmla="*/ 1274859 w 4216124"/>
                <a:gd name="connsiteY5" fmla="*/ 820501 h 2336249"/>
                <a:gd name="connsiteX6" fmla="*/ 1553155 w 4216124"/>
                <a:gd name="connsiteY6" fmla="*/ 804598 h 2336249"/>
                <a:gd name="connsiteX7" fmla="*/ 1903012 w 4216124"/>
                <a:gd name="connsiteY7" fmla="*/ 1122650 h 2336249"/>
                <a:gd name="connsiteX8" fmla="*/ 1537253 w 4216124"/>
                <a:gd name="connsiteY8" fmla="*/ 1313482 h 2336249"/>
                <a:gd name="connsiteX9" fmla="*/ 1736035 w 4216124"/>
                <a:gd name="connsiteY9" fmla="*/ 1114699 h 2336249"/>
                <a:gd name="connsiteX10" fmla="*/ 1505447 w 4216124"/>
                <a:gd name="connsiteY10" fmla="*/ 939770 h 2336249"/>
                <a:gd name="connsiteX11" fmla="*/ 1154563 w 4216124"/>
                <a:gd name="connsiteY11" fmla="*/ 1083541 h 2336249"/>
                <a:gd name="connsiteX12" fmla="*/ 1464664 w 4216124"/>
                <a:gd name="connsiteY12" fmla="*/ 1123297 h 2336249"/>
                <a:gd name="connsiteX13" fmla="*/ 1130709 w 4216124"/>
                <a:gd name="connsiteY13" fmla="*/ 1202810 h 2336249"/>
                <a:gd name="connsiteX14" fmla="*/ 1090952 w 4216124"/>
                <a:gd name="connsiteY14" fmla="*/ 829099 h 2336249"/>
                <a:gd name="connsiteX15" fmla="*/ 1138660 w 4216124"/>
                <a:gd name="connsiteY15" fmla="*/ 638268 h 2336249"/>
                <a:gd name="connsiteX16" fmla="*/ 741095 w 4216124"/>
                <a:gd name="connsiteY16" fmla="*/ 900661 h 2336249"/>
                <a:gd name="connsiteX17" fmla="*/ 399189 w 4216124"/>
                <a:gd name="connsiteY17" fmla="*/ 884758 h 2336249"/>
                <a:gd name="connsiteX18" fmla="*/ 709290 w 4216124"/>
                <a:gd name="connsiteY18" fmla="*/ 1433398 h 2336249"/>
                <a:gd name="connsiteX19" fmla="*/ 438945 w 4216124"/>
                <a:gd name="connsiteY19" fmla="*/ 1799158 h 2336249"/>
                <a:gd name="connsiteX20" fmla="*/ 1154563 w 4216124"/>
                <a:gd name="connsiteY20" fmla="*/ 1878671 h 2336249"/>
                <a:gd name="connsiteX21" fmla="*/ 2744824 w 4216124"/>
                <a:gd name="connsiteY21" fmla="*/ 2053600 h 2336249"/>
                <a:gd name="connsiteX22" fmla="*/ 3221902 w 4216124"/>
                <a:gd name="connsiteY22" fmla="*/ 1226663 h 2336249"/>
                <a:gd name="connsiteX23" fmla="*/ 3078778 w 4216124"/>
                <a:gd name="connsiteY23" fmla="*/ 1401593 h 2336249"/>
                <a:gd name="connsiteX24" fmla="*/ 2848191 w 4216124"/>
                <a:gd name="connsiteY24" fmla="*/ 1878671 h 2336249"/>
                <a:gd name="connsiteX25" fmla="*/ 1949693 w 4216124"/>
                <a:gd name="connsiteY25" fmla="*/ 1974087 h 2336249"/>
                <a:gd name="connsiteX26" fmla="*/ 884218 w 4216124"/>
                <a:gd name="connsiteY26" fmla="*/ 1656035 h 2336249"/>
                <a:gd name="connsiteX27" fmla="*/ 1623690 w 4216124"/>
                <a:gd name="connsiteY27" fmla="*/ 1775304 h 2336249"/>
                <a:gd name="connsiteX28" fmla="*/ 2617603 w 4216124"/>
                <a:gd name="connsiteY28" fmla="*/ 1759401 h 2336249"/>
                <a:gd name="connsiteX29" fmla="*/ 2561944 w 4216124"/>
                <a:gd name="connsiteY29" fmla="*/ 1274372 h 2336249"/>
                <a:gd name="connsiteX30" fmla="*/ 2720970 w 4216124"/>
                <a:gd name="connsiteY30" fmla="*/ 1473155 h 2336249"/>
                <a:gd name="connsiteX31" fmla="*/ 2776629 w 4216124"/>
                <a:gd name="connsiteY31" fmla="*/ 1663986 h 2336249"/>
                <a:gd name="connsiteX32" fmla="*/ 2864093 w 4216124"/>
                <a:gd name="connsiteY32" fmla="*/ 1115346 h 2336249"/>
                <a:gd name="connsiteX33" fmla="*/ 3046973 w 4216124"/>
                <a:gd name="connsiteY33" fmla="*/ 654170 h 2336249"/>
                <a:gd name="connsiteX34" fmla="*/ 3340814 w 4216124"/>
                <a:gd name="connsiteY34" fmla="*/ 1044463 h 2336249"/>
                <a:gd name="connsiteX35" fmla="*/ 3030713 w 4216124"/>
                <a:gd name="connsiteY35" fmla="*/ 2316671 h 2336249"/>
                <a:gd name="connsiteX36" fmla="*/ 4147930 w 4216124"/>
                <a:gd name="connsiteY36" fmla="*/ 1589790 h 2336249"/>
                <a:gd name="connsiteX37" fmla="*/ 4020709 w 4216124"/>
                <a:gd name="connsiteY37" fmla="*/ 63139 h 2336249"/>
                <a:gd name="connsiteX38" fmla="*/ 2541767 w 4216124"/>
                <a:gd name="connsiteY38" fmla="*/ 494497 h 2336249"/>
                <a:gd name="connsiteX39" fmla="*/ 3829878 w 4216124"/>
                <a:gd name="connsiteY39" fmla="*/ 96932 h 2336249"/>
                <a:gd name="connsiteX40" fmla="*/ 4028660 w 4216124"/>
                <a:gd name="connsiteY40" fmla="*/ 1454617 h 2336249"/>
                <a:gd name="connsiteX41" fmla="*/ 3293106 w 4216124"/>
                <a:gd name="connsiteY41" fmla="*/ 1752129 h 2336249"/>
                <a:gd name="connsiteX42" fmla="*/ 3644348 w 4216124"/>
                <a:gd name="connsiteY42" fmla="*/ 685329 h 2336249"/>
                <a:gd name="connsiteX43" fmla="*/ 3579711 w 4216124"/>
                <a:gd name="connsiteY43" fmla="*/ 1584473 h 2336249"/>
                <a:gd name="connsiteX44" fmla="*/ 3858006 w 4216124"/>
                <a:gd name="connsiteY44" fmla="*/ 518998 h 2336249"/>
                <a:gd name="connsiteX45" fmla="*/ 3269610 w 4216124"/>
                <a:gd name="connsiteY45" fmla="*/ 375875 h 2336249"/>
                <a:gd name="connsiteX46" fmla="*/ 2538090 w 4216124"/>
                <a:gd name="connsiteY46" fmla="*/ 693927 h 2336249"/>
                <a:gd name="connsiteX47" fmla="*/ 1512372 w 4216124"/>
                <a:gd name="connsiteY47" fmla="*/ 57822 h 2336249"/>
                <a:gd name="connsiteX48" fmla="*/ 1624 w 4216124"/>
                <a:gd name="connsiteY48" fmla="*/ 399728 h 2336249"/>
                <a:gd name="connsiteX49" fmla="*/ 1234076 w 4216124"/>
                <a:gd name="connsiteY49" fmla="*/ 264556 h 2336249"/>
                <a:gd name="connsiteX50" fmla="*/ 1917888 w 4216124"/>
                <a:gd name="connsiteY50" fmla="*/ 542852 h 2336249"/>
                <a:gd name="connsiteX51" fmla="*/ 1226125 w 4216124"/>
                <a:gd name="connsiteY51" fmla="*/ 495144 h 2336249"/>
                <a:gd name="connsiteX52" fmla="*/ 1894034 w 4216124"/>
                <a:gd name="connsiteY52" fmla="*/ 678024 h 2336249"/>
                <a:gd name="connsiteX53" fmla="*/ 2442674 w 4216124"/>
                <a:gd name="connsiteY53" fmla="*/ 741635 h 2336249"/>
                <a:gd name="connsiteX0" fmla="*/ 2442674 w 4217486"/>
                <a:gd name="connsiteY0" fmla="*/ 788956 h 2383570"/>
                <a:gd name="connsiteX1" fmla="*/ 2092817 w 4217486"/>
                <a:gd name="connsiteY1" fmla="*/ 1536378 h 2383570"/>
                <a:gd name="connsiteX2" fmla="*/ 836511 w 4217486"/>
                <a:gd name="connsiteY2" fmla="*/ 1584086 h 2383570"/>
                <a:gd name="connsiteX3" fmla="*/ 2037158 w 4217486"/>
                <a:gd name="connsiteY3" fmla="*/ 1273985 h 2383570"/>
                <a:gd name="connsiteX4" fmla="*/ 1607787 w 4217486"/>
                <a:gd name="connsiteY4" fmla="*/ 733296 h 2383570"/>
                <a:gd name="connsiteX5" fmla="*/ 1274859 w 4217486"/>
                <a:gd name="connsiteY5" fmla="*/ 867822 h 2383570"/>
                <a:gd name="connsiteX6" fmla="*/ 1553155 w 4217486"/>
                <a:gd name="connsiteY6" fmla="*/ 851919 h 2383570"/>
                <a:gd name="connsiteX7" fmla="*/ 1903012 w 4217486"/>
                <a:gd name="connsiteY7" fmla="*/ 1169971 h 2383570"/>
                <a:gd name="connsiteX8" fmla="*/ 1537253 w 4217486"/>
                <a:gd name="connsiteY8" fmla="*/ 1360803 h 2383570"/>
                <a:gd name="connsiteX9" fmla="*/ 1736035 w 4217486"/>
                <a:gd name="connsiteY9" fmla="*/ 1162020 h 2383570"/>
                <a:gd name="connsiteX10" fmla="*/ 1505447 w 4217486"/>
                <a:gd name="connsiteY10" fmla="*/ 987091 h 2383570"/>
                <a:gd name="connsiteX11" fmla="*/ 1154563 w 4217486"/>
                <a:gd name="connsiteY11" fmla="*/ 1130862 h 2383570"/>
                <a:gd name="connsiteX12" fmla="*/ 1464664 w 4217486"/>
                <a:gd name="connsiteY12" fmla="*/ 1170618 h 2383570"/>
                <a:gd name="connsiteX13" fmla="*/ 1130709 w 4217486"/>
                <a:gd name="connsiteY13" fmla="*/ 1250131 h 2383570"/>
                <a:gd name="connsiteX14" fmla="*/ 1090952 w 4217486"/>
                <a:gd name="connsiteY14" fmla="*/ 876420 h 2383570"/>
                <a:gd name="connsiteX15" fmla="*/ 1138660 w 4217486"/>
                <a:gd name="connsiteY15" fmla="*/ 685589 h 2383570"/>
                <a:gd name="connsiteX16" fmla="*/ 741095 w 4217486"/>
                <a:gd name="connsiteY16" fmla="*/ 947982 h 2383570"/>
                <a:gd name="connsiteX17" fmla="*/ 399189 w 4217486"/>
                <a:gd name="connsiteY17" fmla="*/ 932079 h 2383570"/>
                <a:gd name="connsiteX18" fmla="*/ 709290 w 4217486"/>
                <a:gd name="connsiteY18" fmla="*/ 1480719 h 2383570"/>
                <a:gd name="connsiteX19" fmla="*/ 438945 w 4217486"/>
                <a:gd name="connsiteY19" fmla="*/ 1846479 h 2383570"/>
                <a:gd name="connsiteX20" fmla="*/ 1154563 w 4217486"/>
                <a:gd name="connsiteY20" fmla="*/ 1925992 h 2383570"/>
                <a:gd name="connsiteX21" fmla="*/ 2744824 w 4217486"/>
                <a:gd name="connsiteY21" fmla="*/ 2100921 h 2383570"/>
                <a:gd name="connsiteX22" fmla="*/ 3221902 w 4217486"/>
                <a:gd name="connsiteY22" fmla="*/ 1273984 h 2383570"/>
                <a:gd name="connsiteX23" fmla="*/ 3078778 w 4217486"/>
                <a:gd name="connsiteY23" fmla="*/ 1448914 h 2383570"/>
                <a:gd name="connsiteX24" fmla="*/ 2848191 w 4217486"/>
                <a:gd name="connsiteY24" fmla="*/ 1925992 h 2383570"/>
                <a:gd name="connsiteX25" fmla="*/ 1949693 w 4217486"/>
                <a:gd name="connsiteY25" fmla="*/ 2021408 h 2383570"/>
                <a:gd name="connsiteX26" fmla="*/ 884218 w 4217486"/>
                <a:gd name="connsiteY26" fmla="*/ 1703356 h 2383570"/>
                <a:gd name="connsiteX27" fmla="*/ 1623690 w 4217486"/>
                <a:gd name="connsiteY27" fmla="*/ 1822625 h 2383570"/>
                <a:gd name="connsiteX28" fmla="*/ 2617603 w 4217486"/>
                <a:gd name="connsiteY28" fmla="*/ 1806722 h 2383570"/>
                <a:gd name="connsiteX29" fmla="*/ 2561944 w 4217486"/>
                <a:gd name="connsiteY29" fmla="*/ 1321693 h 2383570"/>
                <a:gd name="connsiteX30" fmla="*/ 2720970 w 4217486"/>
                <a:gd name="connsiteY30" fmla="*/ 1520476 h 2383570"/>
                <a:gd name="connsiteX31" fmla="*/ 2776629 w 4217486"/>
                <a:gd name="connsiteY31" fmla="*/ 1711307 h 2383570"/>
                <a:gd name="connsiteX32" fmla="*/ 2864093 w 4217486"/>
                <a:gd name="connsiteY32" fmla="*/ 1162667 h 2383570"/>
                <a:gd name="connsiteX33" fmla="*/ 3046973 w 4217486"/>
                <a:gd name="connsiteY33" fmla="*/ 701491 h 2383570"/>
                <a:gd name="connsiteX34" fmla="*/ 3340814 w 4217486"/>
                <a:gd name="connsiteY34" fmla="*/ 1091784 h 2383570"/>
                <a:gd name="connsiteX35" fmla="*/ 3030713 w 4217486"/>
                <a:gd name="connsiteY35" fmla="*/ 2363992 h 2383570"/>
                <a:gd name="connsiteX36" fmla="*/ 4147930 w 4217486"/>
                <a:gd name="connsiteY36" fmla="*/ 1637111 h 2383570"/>
                <a:gd name="connsiteX37" fmla="*/ 4020709 w 4217486"/>
                <a:gd name="connsiteY37" fmla="*/ 110460 h 2383570"/>
                <a:gd name="connsiteX38" fmla="*/ 2263471 w 4217486"/>
                <a:gd name="connsiteY38" fmla="*/ 207864 h 2383570"/>
                <a:gd name="connsiteX39" fmla="*/ 2541767 w 4217486"/>
                <a:gd name="connsiteY39" fmla="*/ 541818 h 2383570"/>
                <a:gd name="connsiteX40" fmla="*/ 3829878 w 4217486"/>
                <a:gd name="connsiteY40" fmla="*/ 144253 h 2383570"/>
                <a:gd name="connsiteX41" fmla="*/ 4028660 w 4217486"/>
                <a:gd name="connsiteY41" fmla="*/ 1501938 h 2383570"/>
                <a:gd name="connsiteX42" fmla="*/ 3293106 w 4217486"/>
                <a:gd name="connsiteY42" fmla="*/ 1799450 h 2383570"/>
                <a:gd name="connsiteX43" fmla="*/ 3644348 w 4217486"/>
                <a:gd name="connsiteY43" fmla="*/ 732650 h 2383570"/>
                <a:gd name="connsiteX44" fmla="*/ 3579711 w 4217486"/>
                <a:gd name="connsiteY44" fmla="*/ 1631794 h 2383570"/>
                <a:gd name="connsiteX45" fmla="*/ 3858006 w 4217486"/>
                <a:gd name="connsiteY45" fmla="*/ 566319 h 2383570"/>
                <a:gd name="connsiteX46" fmla="*/ 3269610 w 4217486"/>
                <a:gd name="connsiteY46" fmla="*/ 423196 h 2383570"/>
                <a:gd name="connsiteX47" fmla="*/ 2538090 w 4217486"/>
                <a:gd name="connsiteY47" fmla="*/ 741248 h 2383570"/>
                <a:gd name="connsiteX48" fmla="*/ 1512372 w 4217486"/>
                <a:gd name="connsiteY48" fmla="*/ 105143 h 2383570"/>
                <a:gd name="connsiteX49" fmla="*/ 1624 w 4217486"/>
                <a:gd name="connsiteY49" fmla="*/ 447049 h 2383570"/>
                <a:gd name="connsiteX50" fmla="*/ 1234076 w 4217486"/>
                <a:gd name="connsiteY50" fmla="*/ 311877 h 2383570"/>
                <a:gd name="connsiteX51" fmla="*/ 1917888 w 4217486"/>
                <a:gd name="connsiteY51" fmla="*/ 590173 h 2383570"/>
                <a:gd name="connsiteX52" fmla="*/ 1226125 w 4217486"/>
                <a:gd name="connsiteY52" fmla="*/ 542465 h 2383570"/>
                <a:gd name="connsiteX53" fmla="*/ 1894034 w 4217486"/>
                <a:gd name="connsiteY53" fmla="*/ 725345 h 2383570"/>
                <a:gd name="connsiteX54" fmla="*/ 2442674 w 4217486"/>
                <a:gd name="connsiteY54" fmla="*/ 788956 h 2383570"/>
                <a:gd name="connsiteX0" fmla="*/ 2442674 w 4217486"/>
                <a:gd name="connsiteY0" fmla="*/ 784773 h 2379387"/>
                <a:gd name="connsiteX1" fmla="*/ 2092817 w 4217486"/>
                <a:gd name="connsiteY1" fmla="*/ 1532195 h 2379387"/>
                <a:gd name="connsiteX2" fmla="*/ 836511 w 4217486"/>
                <a:gd name="connsiteY2" fmla="*/ 1579903 h 2379387"/>
                <a:gd name="connsiteX3" fmla="*/ 2037158 w 4217486"/>
                <a:gd name="connsiteY3" fmla="*/ 1269802 h 2379387"/>
                <a:gd name="connsiteX4" fmla="*/ 1607787 w 4217486"/>
                <a:gd name="connsiteY4" fmla="*/ 729113 h 2379387"/>
                <a:gd name="connsiteX5" fmla="*/ 1274859 w 4217486"/>
                <a:gd name="connsiteY5" fmla="*/ 863639 h 2379387"/>
                <a:gd name="connsiteX6" fmla="*/ 1553155 w 4217486"/>
                <a:gd name="connsiteY6" fmla="*/ 847736 h 2379387"/>
                <a:gd name="connsiteX7" fmla="*/ 1903012 w 4217486"/>
                <a:gd name="connsiteY7" fmla="*/ 1165788 h 2379387"/>
                <a:gd name="connsiteX8" fmla="*/ 1537253 w 4217486"/>
                <a:gd name="connsiteY8" fmla="*/ 1356620 h 2379387"/>
                <a:gd name="connsiteX9" fmla="*/ 1736035 w 4217486"/>
                <a:gd name="connsiteY9" fmla="*/ 1157837 h 2379387"/>
                <a:gd name="connsiteX10" fmla="*/ 1505447 w 4217486"/>
                <a:gd name="connsiteY10" fmla="*/ 982908 h 2379387"/>
                <a:gd name="connsiteX11" fmla="*/ 1154563 w 4217486"/>
                <a:gd name="connsiteY11" fmla="*/ 1126679 h 2379387"/>
                <a:gd name="connsiteX12" fmla="*/ 1464664 w 4217486"/>
                <a:gd name="connsiteY12" fmla="*/ 1166435 h 2379387"/>
                <a:gd name="connsiteX13" fmla="*/ 1130709 w 4217486"/>
                <a:gd name="connsiteY13" fmla="*/ 1245948 h 2379387"/>
                <a:gd name="connsiteX14" fmla="*/ 1090952 w 4217486"/>
                <a:gd name="connsiteY14" fmla="*/ 872237 h 2379387"/>
                <a:gd name="connsiteX15" fmla="*/ 1138660 w 4217486"/>
                <a:gd name="connsiteY15" fmla="*/ 681406 h 2379387"/>
                <a:gd name="connsiteX16" fmla="*/ 741095 w 4217486"/>
                <a:gd name="connsiteY16" fmla="*/ 943799 h 2379387"/>
                <a:gd name="connsiteX17" fmla="*/ 399189 w 4217486"/>
                <a:gd name="connsiteY17" fmla="*/ 927896 h 2379387"/>
                <a:gd name="connsiteX18" fmla="*/ 709290 w 4217486"/>
                <a:gd name="connsiteY18" fmla="*/ 1476536 h 2379387"/>
                <a:gd name="connsiteX19" fmla="*/ 438945 w 4217486"/>
                <a:gd name="connsiteY19" fmla="*/ 1842296 h 2379387"/>
                <a:gd name="connsiteX20" fmla="*/ 1154563 w 4217486"/>
                <a:gd name="connsiteY20" fmla="*/ 1921809 h 2379387"/>
                <a:gd name="connsiteX21" fmla="*/ 2744824 w 4217486"/>
                <a:gd name="connsiteY21" fmla="*/ 2096738 h 2379387"/>
                <a:gd name="connsiteX22" fmla="*/ 3221902 w 4217486"/>
                <a:gd name="connsiteY22" fmla="*/ 1269801 h 2379387"/>
                <a:gd name="connsiteX23" fmla="*/ 3078778 w 4217486"/>
                <a:gd name="connsiteY23" fmla="*/ 1444731 h 2379387"/>
                <a:gd name="connsiteX24" fmla="*/ 2848191 w 4217486"/>
                <a:gd name="connsiteY24" fmla="*/ 1921809 h 2379387"/>
                <a:gd name="connsiteX25" fmla="*/ 1949693 w 4217486"/>
                <a:gd name="connsiteY25" fmla="*/ 2017225 h 2379387"/>
                <a:gd name="connsiteX26" fmla="*/ 884218 w 4217486"/>
                <a:gd name="connsiteY26" fmla="*/ 1699173 h 2379387"/>
                <a:gd name="connsiteX27" fmla="*/ 1623690 w 4217486"/>
                <a:gd name="connsiteY27" fmla="*/ 1818442 h 2379387"/>
                <a:gd name="connsiteX28" fmla="*/ 2617603 w 4217486"/>
                <a:gd name="connsiteY28" fmla="*/ 1802539 h 2379387"/>
                <a:gd name="connsiteX29" fmla="*/ 2561944 w 4217486"/>
                <a:gd name="connsiteY29" fmla="*/ 1317510 h 2379387"/>
                <a:gd name="connsiteX30" fmla="*/ 2720970 w 4217486"/>
                <a:gd name="connsiteY30" fmla="*/ 1516293 h 2379387"/>
                <a:gd name="connsiteX31" fmla="*/ 2776629 w 4217486"/>
                <a:gd name="connsiteY31" fmla="*/ 1707124 h 2379387"/>
                <a:gd name="connsiteX32" fmla="*/ 2864093 w 4217486"/>
                <a:gd name="connsiteY32" fmla="*/ 1158484 h 2379387"/>
                <a:gd name="connsiteX33" fmla="*/ 3046973 w 4217486"/>
                <a:gd name="connsiteY33" fmla="*/ 697308 h 2379387"/>
                <a:gd name="connsiteX34" fmla="*/ 3340814 w 4217486"/>
                <a:gd name="connsiteY34" fmla="*/ 1087601 h 2379387"/>
                <a:gd name="connsiteX35" fmla="*/ 3030713 w 4217486"/>
                <a:gd name="connsiteY35" fmla="*/ 2359809 h 2379387"/>
                <a:gd name="connsiteX36" fmla="*/ 4147930 w 4217486"/>
                <a:gd name="connsiteY36" fmla="*/ 1632928 h 2379387"/>
                <a:gd name="connsiteX37" fmla="*/ 4020709 w 4217486"/>
                <a:gd name="connsiteY37" fmla="*/ 106277 h 2379387"/>
                <a:gd name="connsiteX38" fmla="*/ 2263471 w 4217486"/>
                <a:gd name="connsiteY38" fmla="*/ 203681 h 2379387"/>
                <a:gd name="connsiteX39" fmla="*/ 2851868 w 4217486"/>
                <a:gd name="connsiteY39" fmla="*/ 227535 h 2379387"/>
                <a:gd name="connsiteX40" fmla="*/ 2541767 w 4217486"/>
                <a:gd name="connsiteY40" fmla="*/ 537635 h 2379387"/>
                <a:gd name="connsiteX41" fmla="*/ 3829878 w 4217486"/>
                <a:gd name="connsiteY41" fmla="*/ 140070 h 2379387"/>
                <a:gd name="connsiteX42" fmla="*/ 4028660 w 4217486"/>
                <a:gd name="connsiteY42" fmla="*/ 1497755 h 2379387"/>
                <a:gd name="connsiteX43" fmla="*/ 3293106 w 4217486"/>
                <a:gd name="connsiteY43" fmla="*/ 1795267 h 2379387"/>
                <a:gd name="connsiteX44" fmla="*/ 3644348 w 4217486"/>
                <a:gd name="connsiteY44" fmla="*/ 728467 h 2379387"/>
                <a:gd name="connsiteX45" fmla="*/ 3579711 w 4217486"/>
                <a:gd name="connsiteY45" fmla="*/ 1627611 h 2379387"/>
                <a:gd name="connsiteX46" fmla="*/ 3858006 w 4217486"/>
                <a:gd name="connsiteY46" fmla="*/ 562136 h 2379387"/>
                <a:gd name="connsiteX47" fmla="*/ 3269610 w 4217486"/>
                <a:gd name="connsiteY47" fmla="*/ 419013 h 2379387"/>
                <a:gd name="connsiteX48" fmla="*/ 2538090 w 4217486"/>
                <a:gd name="connsiteY48" fmla="*/ 737065 h 2379387"/>
                <a:gd name="connsiteX49" fmla="*/ 1512372 w 4217486"/>
                <a:gd name="connsiteY49" fmla="*/ 100960 h 2379387"/>
                <a:gd name="connsiteX50" fmla="*/ 1624 w 4217486"/>
                <a:gd name="connsiteY50" fmla="*/ 442866 h 2379387"/>
                <a:gd name="connsiteX51" fmla="*/ 1234076 w 4217486"/>
                <a:gd name="connsiteY51" fmla="*/ 307694 h 2379387"/>
                <a:gd name="connsiteX52" fmla="*/ 1917888 w 4217486"/>
                <a:gd name="connsiteY52" fmla="*/ 585990 h 2379387"/>
                <a:gd name="connsiteX53" fmla="*/ 1226125 w 4217486"/>
                <a:gd name="connsiteY53" fmla="*/ 538282 h 2379387"/>
                <a:gd name="connsiteX54" fmla="*/ 1894034 w 4217486"/>
                <a:gd name="connsiteY54" fmla="*/ 721162 h 2379387"/>
                <a:gd name="connsiteX55" fmla="*/ 2442674 w 4217486"/>
                <a:gd name="connsiteY55" fmla="*/ 784773 h 2379387"/>
                <a:gd name="connsiteX0" fmla="*/ 3109416 w 4907514"/>
                <a:gd name="connsiteY0" fmla="*/ 1436496 h 3031110"/>
                <a:gd name="connsiteX1" fmla="*/ 2759559 w 4907514"/>
                <a:gd name="connsiteY1" fmla="*/ 2183918 h 3031110"/>
                <a:gd name="connsiteX2" fmla="*/ 1503253 w 4907514"/>
                <a:gd name="connsiteY2" fmla="*/ 2231626 h 3031110"/>
                <a:gd name="connsiteX3" fmla="*/ 2703900 w 4907514"/>
                <a:gd name="connsiteY3" fmla="*/ 1921525 h 3031110"/>
                <a:gd name="connsiteX4" fmla="*/ 2274529 w 4907514"/>
                <a:gd name="connsiteY4" fmla="*/ 1380836 h 3031110"/>
                <a:gd name="connsiteX5" fmla="*/ 1941601 w 4907514"/>
                <a:gd name="connsiteY5" fmla="*/ 1515362 h 3031110"/>
                <a:gd name="connsiteX6" fmla="*/ 2219897 w 4907514"/>
                <a:gd name="connsiteY6" fmla="*/ 1499459 h 3031110"/>
                <a:gd name="connsiteX7" fmla="*/ 2569754 w 4907514"/>
                <a:gd name="connsiteY7" fmla="*/ 1817511 h 3031110"/>
                <a:gd name="connsiteX8" fmla="*/ 2203995 w 4907514"/>
                <a:gd name="connsiteY8" fmla="*/ 2008343 h 3031110"/>
                <a:gd name="connsiteX9" fmla="*/ 2402777 w 4907514"/>
                <a:gd name="connsiteY9" fmla="*/ 1809560 h 3031110"/>
                <a:gd name="connsiteX10" fmla="*/ 2172189 w 4907514"/>
                <a:gd name="connsiteY10" fmla="*/ 1634631 h 3031110"/>
                <a:gd name="connsiteX11" fmla="*/ 1821305 w 4907514"/>
                <a:gd name="connsiteY11" fmla="*/ 1778402 h 3031110"/>
                <a:gd name="connsiteX12" fmla="*/ 2131406 w 4907514"/>
                <a:gd name="connsiteY12" fmla="*/ 1818158 h 3031110"/>
                <a:gd name="connsiteX13" fmla="*/ 1797451 w 4907514"/>
                <a:gd name="connsiteY13" fmla="*/ 1897671 h 3031110"/>
                <a:gd name="connsiteX14" fmla="*/ 1757694 w 4907514"/>
                <a:gd name="connsiteY14" fmla="*/ 1523960 h 3031110"/>
                <a:gd name="connsiteX15" fmla="*/ 1805402 w 4907514"/>
                <a:gd name="connsiteY15" fmla="*/ 1333129 h 3031110"/>
                <a:gd name="connsiteX16" fmla="*/ 1407837 w 4907514"/>
                <a:gd name="connsiteY16" fmla="*/ 1595522 h 3031110"/>
                <a:gd name="connsiteX17" fmla="*/ 1065931 w 4907514"/>
                <a:gd name="connsiteY17" fmla="*/ 1579619 h 3031110"/>
                <a:gd name="connsiteX18" fmla="*/ 1376032 w 4907514"/>
                <a:gd name="connsiteY18" fmla="*/ 2128259 h 3031110"/>
                <a:gd name="connsiteX19" fmla="*/ 1105687 w 4907514"/>
                <a:gd name="connsiteY19" fmla="*/ 2494019 h 3031110"/>
                <a:gd name="connsiteX20" fmla="*/ 1821305 w 4907514"/>
                <a:gd name="connsiteY20" fmla="*/ 2573532 h 3031110"/>
                <a:gd name="connsiteX21" fmla="*/ 3411566 w 4907514"/>
                <a:gd name="connsiteY21" fmla="*/ 2748461 h 3031110"/>
                <a:gd name="connsiteX22" fmla="*/ 3888644 w 4907514"/>
                <a:gd name="connsiteY22" fmla="*/ 1921524 h 3031110"/>
                <a:gd name="connsiteX23" fmla="*/ 3745520 w 4907514"/>
                <a:gd name="connsiteY23" fmla="*/ 2096454 h 3031110"/>
                <a:gd name="connsiteX24" fmla="*/ 3514933 w 4907514"/>
                <a:gd name="connsiteY24" fmla="*/ 2573532 h 3031110"/>
                <a:gd name="connsiteX25" fmla="*/ 2616435 w 4907514"/>
                <a:gd name="connsiteY25" fmla="*/ 2668948 h 3031110"/>
                <a:gd name="connsiteX26" fmla="*/ 1550960 w 4907514"/>
                <a:gd name="connsiteY26" fmla="*/ 2350896 h 3031110"/>
                <a:gd name="connsiteX27" fmla="*/ 2290432 w 4907514"/>
                <a:gd name="connsiteY27" fmla="*/ 2470165 h 3031110"/>
                <a:gd name="connsiteX28" fmla="*/ 3284345 w 4907514"/>
                <a:gd name="connsiteY28" fmla="*/ 2454262 h 3031110"/>
                <a:gd name="connsiteX29" fmla="*/ 3228686 w 4907514"/>
                <a:gd name="connsiteY29" fmla="*/ 1969233 h 3031110"/>
                <a:gd name="connsiteX30" fmla="*/ 3387712 w 4907514"/>
                <a:gd name="connsiteY30" fmla="*/ 2168016 h 3031110"/>
                <a:gd name="connsiteX31" fmla="*/ 3443371 w 4907514"/>
                <a:gd name="connsiteY31" fmla="*/ 2358847 h 3031110"/>
                <a:gd name="connsiteX32" fmla="*/ 3530835 w 4907514"/>
                <a:gd name="connsiteY32" fmla="*/ 1810207 h 3031110"/>
                <a:gd name="connsiteX33" fmla="*/ 3713715 w 4907514"/>
                <a:gd name="connsiteY33" fmla="*/ 1349031 h 3031110"/>
                <a:gd name="connsiteX34" fmla="*/ 4007556 w 4907514"/>
                <a:gd name="connsiteY34" fmla="*/ 1739324 h 3031110"/>
                <a:gd name="connsiteX35" fmla="*/ 3697455 w 4907514"/>
                <a:gd name="connsiteY35" fmla="*/ 3011532 h 3031110"/>
                <a:gd name="connsiteX36" fmla="*/ 4814672 w 4907514"/>
                <a:gd name="connsiteY36" fmla="*/ 2284651 h 3031110"/>
                <a:gd name="connsiteX37" fmla="*/ 4687451 w 4907514"/>
                <a:gd name="connsiteY37" fmla="*/ 758000 h 3031110"/>
                <a:gd name="connsiteX38" fmla="*/ 18711 w 4907514"/>
                <a:gd name="connsiteY38" fmla="*/ 379 h 3031110"/>
                <a:gd name="connsiteX39" fmla="*/ 2930213 w 4907514"/>
                <a:gd name="connsiteY39" fmla="*/ 855404 h 3031110"/>
                <a:gd name="connsiteX40" fmla="*/ 3518610 w 4907514"/>
                <a:gd name="connsiteY40" fmla="*/ 879258 h 3031110"/>
                <a:gd name="connsiteX41" fmla="*/ 3208509 w 4907514"/>
                <a:gd name="connsiteY41" fmla="*/ 1189358 h 3031110"/>
                <a:gd name="connsiteX42" fmla="*/ 4496620 w 4907514"/>
                <a:gd name="connsiteY42" fmla="*/ 791793 h 3031110"/>
                <a:gd name="connsiteX43" fmla="*/ 4695402 w 4907514"/>
                <a:gd name="connsiteY43" fmla="*/ 2149478 h 3031110"/>
                <a:gd name="connsiteX44" fmla="*/ 3959848 w 4907514"/>
                <a:gd name="connsiteY44" fmla="*/ 2446990 h 3031110"/>
                <a:gd name="connsiteX45" fmla="*/ 4311090 w 4907514"/>
                <a:gd name="connsiteY45" fmla="*/ 1380190 h 3031110"/>
                <a:gd name="connsiteX46" fmla="*/ 4246453 w 4907514"/>
                <a:gd name="connsiteY46" fmla="*/ 2279334 h 3031110"/>
                <a:gd name="connsiteX47" fmla="*/ 4524748 w 4907514"/>
                <a:gd name="connsiteY47" fmla="*/ 1213859 h 3031110"/>
                <a:gd name="connsiteX48" fmla="*/ 3936352 w 4907514"/>
                <a:gd name="connsiteY48" fmla="*/ 1070736 h 3031110"/>
                <a:gd name="connsiteX49" fmla="*/ 3204832 w 4907514"/>
                <a:gd name="connsiteY49" fmla="*/ 1388788 h 3031110"/>
                <a:gd name="connsiteX50" fmla="*/ 2179114 w 4907514"/>
                <a:gd name="connsiteY50" fmla="*/ 752683 h 3031110"/>
                <a:gd name="connsiteX51" fmla="*/ 668366 w 4907514"/>
                <a:gd name="connsiteY51" fmla="*/ 1094589 h 3031110"/>
                <a:gd name="connsiteX52" fmla="*/ 1900818 w 4907514"/>
                <a:gd name="connsiteY52" fmla="*/ 959417 h 3031110"/>
                <a:gd name="connsiteX53" fmla="*/ 2584630 w 4907514"/>
                <a:gd name="connsiteY53" fmla="*/ 1237713 h 3031110"/>
                <a:gd name="connsiteX54" fmla="*/ 1892867 w 4907514"/>
                <a:gd name="connsiteY54" fmla="*/ 1190005 h 3031110"/>
                <a:gd name="connsiteX55" fmla="*/ 2560776 w 4907514"/>
                <a:gd name="connsiteY55" fmla="*/ 1372885 h 3031110"/>
                <a:gd name="connsiteX56" fmla="*/ 3109416 w 4907514"/>
                <a:gd name="connsiteY56" fmla="*/ 1436496 h 3031110"/>
                <a:gd name="connsiteX0" fmla="*/ 3316012 w 5114110"/>
                <a:gd name="connsiteY0" fmla="*/ 1450866 h 3045480"/>
                <a:gd name="connsiteX1" fmla="*/ 2966155 w 5114110"/>
                <a:gd name="connsiteY1" fmla="*/ 2198288 h 3045480"/>
                <a:gd name="connsiteX2" fmla="*/ 1709849 w 5114110"/>
                <a:gd name="connsiteY2" fmla="*/ 2245996 h 3045480"/>
                <a:gd name="connsiteX3" fmla="*/ 2910496 w 5114110"/>
                <a:gd name="connsiteY3" fmla="*/ 1935895 h 3045480"/>
                <a:gd name="connsiteX4" fmla="*/ 2481125 w 5114110"/>
                <a:gd name="connsiteY4" fmla="*/ 1395206 h 3045480"/>
                <a:gd name="connsiteX5" fmla="*/ 2148197 w 5114110"/>
                <a:gd name="connsiteY5" fmla="*/ 1529732 h 3045480"/>
                <a:gd name="connsiteX6" fmla="*/ 2426493 w 5114110"/>
                <a:gd name="connsiteY6" fmla="*/ 1513829 h 3045480"/>
                <a:gd name="connsiteX7" fmla="*/ 2776350 w 5114110"/>
                <a:gd name="connsiteY7" fmla="*/ 1831881 h 3045480"/>
                <a:gd name="connsiteX8" fmla="*/ 2410591 w 5114110"/>
                <a:gd name="connsiteY8" fmla="*/ 2022713 h 3045480"/>
                <a:gd name="connsiteX9" fmla="*/ 2609373 w 5114110"/>
                <a:gd name="connsiteY9" fmla="*/ 1823930 h 3045480"/>
                <a:gd name="connsiteX10" fmla="*/ 2378785 w 5114110"/>
                <a:gd name="connsiteY10" fmla="*/ 1649001 h 3045480"/>
                <a:gd name="connsiteX11" fmla="*/ 2027901 w 5114110"/>
                <a:gd name="connsiteY11" fmla="*/ 1792772 h 3045480"/>
                <a:gd name="connsiteX12" fmla="*/ 2338002 w 5114110"/>
                <a:gd name="connsiteY12" fmla="*/ 1832528 h 3045480"/>
                <a:gd name="connsiteX13" fmla="*/ 2004047 w 5114110"/>
                <a:gd name="connsiteY13" fmla="*/ 1912041 h 3045480"/>
                <a:gd name="connsiteX14" fmla="*/ 1964290 w 5114110"/>
                <a:gd name="connsiteY14" fmla="*/ 1538330 h 3045480"/>
                <a:gd name="connsiteX15" fmla="*/ 2011998 w 5114110"/>
                <a:gd name="connsiteY15" fmla="*/ 1347499 h 3045480"/>
                <a:gd name="connsiteX16" fmla="*/ 1614433 w 5114110"/>
                <a:gd name="connsiteY16" fmla="*/ 1609892 h 3045480"/>
                <a:gd name="connsiteX17" fmla="*/ 1272527 w 5114110"/>
                <a:gd name="connsiteY17" fmla="*/ 1593989 h 3045480"/>
                <a:gd name="connsiteX18" fmla="*/ 1582628 w 5114110"/>
                <a:gd name="connsiteY18" fmla="*/ 2142629 h 3045480"/>
                <a:gd name="connsiteX19" fmla="*/ 1312283 w 5114110"/>
                <a:gd name="connsiteY19" fmla="*/ 2508389 h 3045480"/>
                <a:gd name="connsiteX20" fmla="*/ 2027901 w 5114110"/>
                <a:gd name="connsiteY20" fmla="*/ 2587902 h 3045480"/>
                <a:gd name="connsiteX21" fmla="*/ 3618162 w 5114110"/>
                <a:gd name="connsiteY21" fmla="*/ 2762831 h 3045480"/>
                <a:gd name="connsiteX22" fmla="*/ 4095240 w 5114110"/>
                <a:gd name="connsiteY22" fmla="*/ 1935894 h 3045480"/>
                <a:gd name="connsiteX23" fmla="*/ 3952116 w 5114110"/>
                <a:gd name="connsiteY23" fmla="*/ 2110824 h 3045480"/>
                <a:gd name="connsiteX24" fmla="*/ 3721529 w 5114110"/>
                <a:gd name="connsiteY24" fmla="*/ 2587902 h 3045480"/>
                <a:gd name="connsiteX25" fmla="*/ 2823031 w 5114110"/>
                <a:gd name="connsiteY25" fmla="*/ 2683318 h 3045480"/>
                <a:gd name="connsiteX26" fmla="*/ 1757556 w 5114110"/>
                <a:gd name="connsiteY26" fmla="*/ 2365266 h 3045480"/>
                <a:gd name="connsiteX27" fmla="*/ 2497028 w 5114110"/>
                <a:gd name="connsiteY27" fmla="*/ 2484535 h 3045480"/>
                <a:gd name="connsiteX28" fmla="*/ 3490941 w 5114110"/>
                <a:gd name="connsiteY28" fmla="*/ 2468632 h 3045480"/>
                <a:gd name="connsiteX29" fmla="*/ 3435282 w 5114110"/>
                <a:gd name="connsiteY29" fmla="*/ 1983603 h 3045480"/>
                <a:gd name="connsiteX30" fmla="*/ 3594308 w 5114110"/>
                <a:gd name="connsiteY30" fmla="*/ 2182386 h 3045480"/>
                <a:gd name="connsiteX31" fmla="*/ 3649967 w 5114110"/>
                <a:gd name="connsiteY31" fmla="*/ 2373217 h 3045480"/>
                <a:gd name="connsiteX32" fmla="*/ 3737431 w 5114110"/>
                <a:gd name="connsiteY32" fmla="*/ 1824577 h 3045480"/>
                <a:gd name="connsiteX33" fmla="*/ 3920311 w 5114110"/>
                <a:gd name="connsiteY33" fmla="*/ 1363401 h 3045480"/>
                <a:gd name="connsiteX34" fmla="*/ 4214152 w 5114110"/>
                <a:gd name="connsiteY34" fmla="*/ 1753694 h 3045480"/>
                <a:gd name="connsiteX35" fmla="*/ 3904051 w 5114110"/>
                <a:gd name="connsiteY35" fmla="*/ 3025902 h 3045480"/>
                <a:gd name="connsiteX36" fmla="*/ 5021268 w 5114110"/>
                <a:gd name="connsiteY36" fmla="*/ 2299021 h 3045480"/>
                <a:gd name="connsiteX37" fmla="*/ 4894047 w 5114110"/>
                <a:gd name="connsiteY37" fmla="*/ 772370 h 3045480"/>
                <a:gd name="connsiteX38" fmla="*/ 225307 w 5114110"/>
                <a:gd name="connsiteY38" fmla="*/ 14749 h 3045480"/>
                <a:gd name="connsiteX39" fmla="*/ 948875 w 5114110"/>
                <a:gd name="connsiteY39" fmla="*/ 332801 h 3045480"/>
                <a:gd name="connsiteX40" fmla="*/ 3136809 w 5114110"/>
                <a:gd name="connsiteY40" fmla="*/ 869774 h 3045480"/>
                <a:gd name="connsiteX41" fmla="*/ 3725206 w 5114110"/>
                <a:gd name="connsiteY41" fmla="*/ 893628 h 3045480"/>
                <a:gd name="connsiteX42" fmla="*/ 3415105 w 5114110"/>
                <a:gd name="connsiteY42" fmla="*/ 1203728 h 3045480"/>
                <a:gd name="connsiteX43" fmla="*/ 4703216 w 5114110"/>
                <a:gd name="connsiteY43" fmla="*/ 806163 h 3045480"/>
                <a:gd name="connsiteX44" fmla="*/ 4901998 w 5114110"/>
                <a:gd name="connsiteY44" fmla="*/ 2163848 h 3045480"/>
                <a:gd name="connsiteX45" fmla="*/ 4166444 w 5114110"/>
                <a:gd name="connsiteY45" fmla="*/ 2461360 h 3045480"/>
                <a:gd name="connsiteX46" fmla="*/ 4517686 w 5114110"/>
                <a:gd name="connsiteY46" fmla="*/ 1394560 h 3045480"/>
                <a:gd name="connsiteX47" fmla="*/ 4453049 w 5114110"/>
                <a:gd name="connsiteY47" fmla="*/ 2293704 h 3045480"/>
                <a:gd name="connsiteX48" fmla="*/ 4731344 w 5114110"/>
                <a:gd name="connsiteY48" fmla="*/ 1228229 h 3045480"/>
                <a:gd name="connsiteX49" fmla="*/ 4142948 w 5114110"/>
                <a:gd name="connsiteY49" fmla="*/ 1085106 h 3045480"/>
                <a:gd name="connsiteX50" fmla="*/ 3411428 w 5114110"/>
                <a:gd name="connsiteY50" fmla="*/ 1403158 h 3045480"/>
                <a:gd name="connsiteX51" fmla="*/ 2385710 w 5114110"/>
                <a:gd name="connsiteY51" fmla="*/ 767053 h 3045480"/>
                <a:gd name="connsiteX52" fmla="*/ 874962 w 5114110"/>
                <a:gd name="connsiteY52" fmla="*/ 1108959 h 3045480"/>
                <a:gd name="connsiteX53" fmla="*/ 2107414 w 5114110"/>
                <a:gd name="connsiteY53" fmla="*/ 973787 h 3045480"/>
                <a:gd name="connsiteX54" fmla="*/ 2791226 w 5114110"/>
                <a:gd name="connsiteY54" fmla="*/ 1252083 h 3045480"/>
                <a:gd name="connsiteX55" fmla="*/ 2099463 w 5114110"/>
                <a:gd name="connsiteY55" fmla="*/ 1204375 h 3045480"/>
                <a:gd name="connsiteX56" fmla="*/ 2767372 w 5114110"/>
                <a:gd name="connsiteY56" fmla="*/ 1387255 h 3045480"/>
                <a:gd name="connsiteX57" fmla="*/ 3316012 w 5114110"/>
                <a:gd name="connsiteY57" fmla="*/ 1450866 h 3045480"/>
                <a:gd name="connsiteX0" fmla="*/ 3296888 w 5094986"/>
                <a:gd name="connsiteY0" fmla="*/ 1449516 h 3044130"/>
                <a:gd name="connsiteX1" fmla="*/ 2947031 w 5094986"/>
                <a:gd name="connsiteY1" fmla="*/ 2196938 h 3044130"/>
                <a:gd name="connsiteX2" fmla="*/ 1690725 w 5094986"/>
                <a:gd name="connsiteY2" fmla="*/ 2244646 h 3044130"/>
                <a:gd name="connsiteX3" fmla="*/ 2891372 w 5094986"/>
                <a:gd name="connsiteY3" fmla="*/ 1934545 h 3044130"/>
                <a:gd name="connsiteX4" fmla="*/ 2462001 w 5094986"/>
                <a:gd name="connsiteY4" fmla="*/ 1393856 h 3044130"/>
                <a:gd name="connsiteX5" fmla="*/ 2129073 w 5094986"/>
                <a:gd name="connsiteY5" fmla="*/ 1528382 h 3044130"/>
                <a:gd name="connsiteX6" fmla="*/ 2407369 w 5094986"/>
                <a:gd name="connsiteY6" fmla="*/ 1512479 h 3044130"/>
                <a:gd name="connsiteX7" fmla="*/ 2757226 w 5094986"/>
                <a:gd name="connsiteY7" fmla="*/ 1830531 h 3044130"/>
                <a:gd name="connsiteX8" fmla="*/ 2391467 w 5094986"/>
                <a:gd name="connsiteY8" fmla="*/ 2021363 h 3044130"/>
                <a:gd name="connsiteX9" fmla="*/ 2590249 w 5094986"/>
                <a:gd name="connsiteY9" fmla="*/ 1822580 h 3044130"/>
                <a:gd name="connsiteX10" fmla="*/ 2359661 w 5094986"/>
                <a:gd name="connsiteY10" fmla="*/ 1647651 h 3044130"/>
                <a:gd name="connsiteX11" fmla="*/ 2008777 w 5094986"/>
                <a:gd name="connsiteY11" fmla="*/ 1791422 h 3044130"/>
                <a:gd name="connsiteX12" fmla="*/ 2318878 w 5094986"/>
                <a:gd name="connsiteY12" fmla="*/ 1831178 h 3044130"/>
                <a:gd name="connsiteX13" fmla="*/ 1984923 w 5094986"/>
                <a:gd name="connsiteY13" fmla="*/ 1910691 h 3044130"/>
                <a:gd name="connsiteX14" fmla="*/ 1945166 w 5094986"/>
                <a:gd name="connsiteY14" fmla="*/ 1536980 h 3044130"/>
                <a:gd name="connsiteX15" fmla="*/ 1992874 w 5094986"/>
                <a:gd name="connsiteY15" fmla="*/ 1346149 h 3044130"/>
                <a:gd name="connsiteX16" fmla="*/ 1595309 w 5094986"/>
                <a:gd name="connsiteY16" fmla="*/ 1608542 h 3044130"/>
                <a:gd name="connsiteX17" fmla="*/ 1253403 w 5094986"/>
                <a:gd name="connsiteY17" fmla="*/ 1592639 h 3044130"/>
                <a:gd name="connsiteX18" fmla="*/ 1563504 w 5094986"/>
                <a:gd name="connsiteY18" fmla="*/ 2141279 h 3044130"/>
                <a:gd name="connsiteX19" fmla="*/ 1293159 w 5094986"/>
                <a:gd name="connsiteY19" fmla="*/ 2507039 h 3044130"/>
                <a:gd name="connsiteX20" fmla="*/ 2008777 w 5094986"/>
                <a:gd name="connsiteY20" fmla="*/ 2586552 h 3044130"/>
                <a:gd name="connsiteX21" fmla="*/ 3599038 w 5094986"/>
                <a:gd name="connsiteY21" fmla="*/ 2761481 h 3044130"/>
                <a:gd name="connsiteX22" fmla="*/ 4076116 w 5094986"/>
                <a:gd name="connsiteY22" fmla="*/ 1934544 h 3044130"/>
                <a:gd name="connsiteX23" fmla="*/ 3932992 w 5094986"/>
                <a:gd name="connsiteY23" fmla="*/ 2109474 h 3044130"/>
                <a:gd name="connsiteX24" fmla="*/ 3702405 w 5094986"/>
                <a:gd name="connsiteY24" fmla="*/ 2586552 h 3044130"/>
                <a:gd name="connsiteX25" fmla="*/ 2803907 w 5094986"/>
                <a:gd name="connsiteY25" fmla="*/ 2681968 h 3044130"/>
                <a:gd name="connsiteX26" fmla="*/ 1738432 w 5094986"/>
                <a:gd name="connsiteY26" fmla="*/ 2363916 h 3044130"/>
                <a:gd name="connsiteX27" fmla="*/ 2477904 w 5094986"/>
                <a:gd name="connsiteY27" fmla="*/ 2483185 h 3044130"/>
                <a:gd name="connsiteX28" fmla="*/ 3471817 w 5094986"/>
                <a:gd name="connsiteY28" fmla="*/ 2467282 h 3044130"/>
                <a:gd name="connsiteX29" fmla="*/ 3416158 w 5094986"/>
                <a:gd name="connsiteY29" fmla="*/ 1982253 h 3044130"/>
                <a:gd name="connsiteX30" fmla="*/ 3575184 w 5094986"/>
                <a:gd name="connsiteY30" fmla="*/ 2181036 h 3044130"/>
                <a:gd name="connsiteX31" fmla="*/ 3630843 w 5094986"/>
                <a:gd name="connsiteY31" fmla="*/ 2371867 h 3044130"/>
                <a:gd name="connsiteX32" fmla="*/ 3718307 w 5094986"/>
                <a:gd name="connsiteY32" fmla="*/ 1823227 h 3044130"/>
                <a:gd name="connsiteX33" fmla="*/ 3901187 w 5094986"/>
                <a:gd name="connsiteY33" fmla="*/ 1362051 h 3044130"/>
                <a:gd name="connsiteX34" fmla="*/ 4195028 w 5094986"/>
                <a:gd name="connsiteY34" fmla="*/ 1752344 h 3044130"/>
                <a:gd name="connsiteX35" fmla="*/ 3884927 w 5094986"/>
                <a:gd name="connsiteY35" fmla="*/ 3024552 h 3044130"/>
                <a:gd name="connsiteX36" fmla="*/ 5002144 w 5094986"/>
                <a:gd name="connsiteY36" fmla="*/ 2297671 h 3044130"/>
                <a:gd name="connsiteX37" fmla="*/ 4874923 w 5094986"/>
                <a:gd name="connsiteY37" fmla="*/ 771020 h 3044130"/>
                <a:gd name="connsiteX38" fmla="*/ 206183 w 5094986"/>
                <a:gd name="connsiteY38" fmla="*/ 13399 h 3044130"/>
                <a:gd name="connsiteX39" fmla="*/ 929751 w 5094986"/>
                <a:gd name="connsiteY39" fmla="*/ 331451 h 3044130"/>
                <a:gd name="connsiteX40" fmla="*/ 2408694 w 5094986"/>
                <a:gd name="connsiteY40" fmla="*/ 506380 h 3044130"/>
                <a:gd name="connsiteX41" fmla="*/ 3117685 w 5094986"/>
                <a:gd name="connsiteY41" fmla="*/ 868424 h 3044130"/>
                <a:gd name="connsiteX42" fmla="*/ 3706082 w 5094986"/>
                <a:gd name="connsiteY42" fmla="*/ 892278 h 3044130"/>
                <a:gd name="connsiteX43" fmla="*/ 3395981 w 5094986"/>
                <a:gd name="connsiteY43" fmla="*/ 1202378 h 3044130"/>
                <a:gd name="connsiteX44" fmla="*/ 4684092 w 5094986"/>
                <a:gd name="connsiteY44" fmla="*/ 804813 h 3044130"/>
                <a:gd name="connsiteX45" fmla="*/ 4882874 w 5094986"/>
                <a:gd name="connsiteY45" fmla="*/ 2162498 h 3044130"/>
                <a:gd name="connsiteX46" fmla="*/ 4147320 w 5094986"/>
                <a:gd name="connsiteY46" fmla="*/ 2460010 h 3044130"/>
                <a:gd name="connsiteX47" fmla="*/ 4498562 w 5094986"/>
                <a:gd name="connsiteY47" fmla="*/ 1393210 h 3044130"/>
                <a:gd name="connsiteX48" fmla="*/ 4433925 w 5094986"/>
                <a:gd name="connsiteY48" fmla="*/ 2292354 h 3044130"/>
                <a:gd name="connsiteX49" fmla="*/ 4712220 w 5094986"/>
                <a:gd name="connsiteY49" fmla="*/ 1226879 h 3044130"/>
                <a:gd name="connsiteX50" fmla="*/ 4123824 w 5094986"/>
                <a:gd name="connsiteY50" fmla="*/ 1083756 h 3044130"/>
                <a:gd name="connsiteX51" fmla="*/ 3392304 w 5094986"/>
                <a:gd name="connsiteY51" fmla="*/ 1401808 h 3044130"/>
                <a:gd name="connsiteX52" fmla="*/ 2366586 w 5094986"/>
                <a:gd name="connsiteY52" fmla="*/ 765703 h 3044130"/>
                <a:gd name="connsiteX53" fmla="*/ 855838 w 5094986"/>
                <a:gd name="connsiteY53" fmla="*/ 1107609 h 3044130"/>
                <a:gd name="connsiteX54" fmla="*/ 2088290 w 5094986"/>
                <a:gd name="connsiteY54" fmla="*/ 972437 h 3044130"/>
                <a:gd name="connsiteX55" fmla="*/ 2772102 w 5094986"/>
                <a:gd name="connsiteY55" fmla="*/ 1250733 h 3044130"/>
                <a:gd name="connsiteX56" fmla="*/ 2080339 w 5094986"/>
                <a:gd name="connsiteY56" fmla="*/ 1203025 h 3044130"/>
                <a:gd name="connsiteX57" fmla="*/ 2748248 w 5094986"/>
                <a:gd name="connsiteY57" fmla="*/ 1385905 h 3044130"/>
                <a:gd name="connsiteX58" fmla="*/ 3296888 w 5094986"/>
                <a:gd name="connsiteY58" fmla="*/ 1449516 h 3044130"/>
                <a:gd name="connsiteX0" fmla="*/ 3374714 w 5172812"/>
                <a:gd name="connsiteY0" fmla="*/ 1441268 h 3035882"/>
                <a:gd name="connsiteX1" fmla="*/ 3024857 w 5172812"/>
                <a:gd name="connsiteY1" fmla="*/ 2188690 h 3035882"/>
                <a:gd name="connsiteX2" fmla="*/ 1768551 w 5172812"/>
                <a:gd name="connsiteY2" fmla="*/ 2236398 h 3035882"/>
                <a:gd name="connsiteX3" fmla="*/ 2969198 w 5172812"/>
                <a:gd name="connsiteY3" fmla="*/ 1926297 h 3035882"/>
                <a:gd name="connsiteX4" fmla="*/ 2539827 w 5172812"/>
                <a:gd name="connsiteY4" fmla="*/ 1385608 h 3035882"/>
                <a:gd name="connsiteX5" fmla="*/ 2206899 w 5172812"/>
                <a:gd name="connsiteY5" fmla="*/ 1520134 h 3035882"/>
                <a:gd name="connsiteX6" fmla="*/ 2485195 w 5172812"/>
                <a:gd name="connsiteY6" fmla="*/ 1504231 h 3035882"/>
                <a:gd name="connsiteX7" fmla="*/ 2835052 w 5172812"/>
                <a:gd name="connsiteY7" fmla="*/ 1822283 h 3035882"/>
                <a:gd name="connsiteX8" fmla="*/ 2469293 w 5172812"/>
                <a:gd name="connsiteY8" fmla="*/ 2013115 h 3035882"/>
                <a:gd name="connsiteX9" fmla="*/ 2668075 w 5172812"/>
                <a:gd name="connsiteY9" fmla="*/ 1814332 h 3035882"/>
                <a:gd name="connsiteX10" fmla="*/ 2437487 w 5172812"/>
                <a:gd name="connsiteY10" fmla="*/ 1639403 h 3035882"/>
                <a:gd name="connsiteX11" fmla="*/ 2086603 w 5172812"/>
                <a:gd name="connsiteY11" fmla="*/ 1783174 h 3035882"/>
                <a:gd name="connsiteX12" fmla="*/ 2396704 w 5172812"/>
                <a:gd name="connsiteY12" fmla="*/ 1822930 h 3035882"/>
                <a:gd name="connsiteX13" fmla="*/ 2062749 w 5172812"/>
                <a:gd name="connsiteY13" fmla="*/ 1902443 h 3035882"/>
                <a:gd name="connsiteX14" fmla="*/ 2022992 w 5172812"/>
                <a:gd name="connsiteY14" fmla="*/ 1528732 h 3035882"/>
                <a:gd name="connsiteX15" fmla="*/ 2070700 w 5172812"/>
                <a:gd name="connsiteY15" fmla="*/ 1337901 h 3035882"/>
                <a:gd name="connsiteX16" fmla="*/ 1673135 w 5172812"/>
                <a:gd name="connsiteY16" fmla="*/ 1600294 h 3035882"/>
                <a:gd name="connsiteX17" fmla="*/ 1331229 w 5172812"/>
                <a:gd name="connsiteY17" fmla="*/ 1584391 h 3035882"/>
                <a:gd name="connsiteX18" fmla="*/ 1641330 w 5172812"/>
                <a:gd name="connsiteY18" fmla="*/ 2133031 h 3035882"/>
                <a:gd name="connsiteX19" fmla="*/ 1370985 w 5172812"/>
                <a:gd name="connsiteY19" fmla="*/ 2498791 h 3035882"/>
                <a:gd name="connsiteX20" fmla="*/ 2086603 w 5172812"/>
                <a:gd name="connsiteY20" fmla="*/ 2578304 h 3035882"/>
                <a:gd name="connsiteX21" fmla="*/ 3676864 w 5172812"/>
                <a:gd name="connsiteY21" fmla="*/ 2753233 h 3035882"/>
                <a:gd name="connsiteX22" fmla="*/ 4153942 w 5172812"/>
                <a:gd name="connsiteY22" fmla="*/ 1926296 h 3035882"/>
                <a:gd name="connsiteX23" fmla="*/ 4010818 w 5172812"/>
                <a:gd name="connsiteY23" fmla="*/ 2101226 h 3035882"/>
                <a:gd name="connsiteX24" fmla="*/ 3780231 w 5172812"/>
                <a:gd name="connsiteY24" fmla="*/ 2578304 h 3035882"/>
                <a:gd name="connsiteX25" fmla="*/ 2881733 w 5172812"/>
                <a:gd name="connsiteY25" fmla="*/ 2673720 h 3035882"/>
                <a:gd name="connsiteX26" fmla="*/ 1816258 w 5172812"/>
                <a:gd name="connsiteY26" fmla="*/ 2355668 h 3035882"/>
                <a:gd name="connsiteX27" fmla="*/ 2555730 w 5172812"/>
                <a:gd name="connsiteY27" fmla="*/ 2474937 h 3035882"/>
                <a:gd name="connsiteX28" fmla="*/ 3549643 w 5172812"/>
                <a:gd name="connsiteY28" fmla="*/ 2459034 h 3035882"/>
                <a:gd name="connsiteX29" fmla="*/ 3493984 w 5172812"/>
                <a:gd name="connsiteY29" fmla="*/ 1974005 h 3035882"/>
                <a:gd name="connsiteX30" fmla="*/ 3653010 w 5172812"/>
                <a:gd name="connsiteY30" fmla="*/ 2172788 h 3035882"/>
                <a:gd name="connsiteX31" fmla="*/ 3708669 w 5172812"/>
                <a:gd name="connsiteY31" fmla="*/ 2363619 h 3035882"/>
                <a:gd name="connsiteX32" fmla="*/ 3796133 w 5172812"/>
                <a:gd name="connsiteY32" fmla="*/ 1814979 h 3035882"/>
                <a:gd name="connsiteX33" fmla="*/ 3979013 w 5172812"/>
                <a:gd name="connsiteY33" fmla="*/ 1353803 h 3035882"/>
                <a:gd name="connsiteX34" fmla="*/ 4272854 w 5172812"/>
                <a:gd name="connsiteY34" fmla="*/ 1744096 h 3035882"/>
                <a:gd name="connsiteX35" fmla="*/ 3962753 w 5172812"/>
                <a:gd name="connsiteY35" fmla="*/ 3016304 h 3035882"/>
                <a:gd name="connsiteX36" fmla="*/ 5079970 w 5172812"/>
                <a:gd name="connsiteY36" fmla="*/ 2289423 h 3035882"/>
                <a:gd name="connsiteX37" fmla="*/ 4952749 w 5172812"/>
                <a:gd name="connsiteY37" fmla="*/ 762772 h 3035882"/>
                <a:gd name="connsiteX38" fmla="*/ 284009 w 5172812"/>
                <a:gd name="connsiteY38" fmla="*/ 5151 h 3035882"/>
                <a:gd name="connsiteX39" fmla="*/ 578206 w 5172812"/>
                <a:gd name="connsiteY39" fmla="*/ 879794 h 3035882"/>
                <a:gd name="connsiteX40" fmla="*/ 2486520 w 5172812"/>
                <a:gd name="connsiteY40" fmla="*/ 498132 h 3035882"/>
                <a:gd name="connsiteX41" fmla="*/ 3195511 w 5172812"/>
                <a:gd name="connsiteY41" fmla="*/ 860176 h 3035882"/>
                <a:gd name="connsiteX42" fmla="*/ 3783908 w 5172812"/>
                <a:gd name="connsiteY42" fmla="*/ 884030 h 3035882"/>
                <a:gd name="connsiteX43" fmla="*/ 3473807 w 5172812"/>
                <a:gd name="connsiteY43" fmla="*/ 1194130 h 3035882"/>
                <a:gd name="connsiteX44" fmla="*/ 4761918 w 5172812"/>
                <a:gd name="connsiteY44" fmla="*/ 796565 h 3035882"/>
                <a:gd name="connsiteX45" fmla="*/ 4960700 w 5172812"/>
                <a:gd name="connsiteY45" fmla="*/ 2154250 h 3035882"/>
                <a:gd name="connsiteX46" fmla="*/ 4225146 w 5172812"/>
                <a:gd name="connsiteY46" fmla="*/ 2451762 h 3035882"/>
                <a:gd name="connsiteX47" fmla="*/ 4576388 w 5172812"/>
                <a:gd name="connsiteY47" fmla="*/ 1384962 h 3035882"/>
                <a:gd name="connsiteX48" fmla="*/ 4511751 w 5172812"/>
                <a:gd name="connsiteY48" fmla="*/ 2284106 h 3035882"/>
                <a:gd name="connsiteX49" fmla="*/ 4790046 w 5172812"/>
                <a:gd name="connsiteY49" fmla="*/ 1218631 h 3035882"/>
                <a:gd name="connsiteX50" fmla="*/ 4201650 w 5172812"/>
                <a:gd name="connsiteY50" fmla="*/ 1075508 h 3035882"/>
                <a:gd name="connsiteX51" fmla="*/ 3470130 w 5172812"/>
                <a:gd name="connsiteY51" fmla="*/ 1393560 h 3035882"/>
                <a:gd name="connsiteX52" fmla="*/ 2444412 w 5172812"/>
                <a:gd name="connsiteY52" fmla="*/ 757455 h 3035882"/>
                <a:gd name="connsiteX53" fmla="*/ 933664 w 5172812"/>
                <a:gd name="connsiteY53" fmla="*/ 1099361 h 3035882"/>
                <a:gd name="connsiteX54" fmla="*/ 2166116 w 5172812"/>
                <a:gd name="connsiteY54" fmla="*/ 964189 h 3035882"/>
                <a:gd name="connsiteX55" fmla="*/ 2849928 w 5172812"/>
                <a:gd name="connsiteY55" fmla="*/ 1242485 h 3035882"/>
                <a:gd name="connsiteX56" fmla="*/ 2158165 w 5172812"/>
                <a:gd name="connsiteY56" fmla="*/ 1194777 h 3035882"/>
                <a:gd name="connsiteX57" fmla="*/ 2826074 w 5172812"/>
                <a:gd name="connsiteY57" fmla="*/ 1377657 h 3035882"/>
                <a:gd name="connsiteX58" fmla="*/ 3374714 w 5172812"/>
                <a:gd name="connsiteY58" fmla="*/ 1441268 h 3035882"/>
                <a:gd name="connsiteX0" fmla="*/ 3515765 w 5313863"/>
                <a:gd name="connsiteY0" fmla="*/ 1436678 h 3031292"/>
                <a:gd name="connsiteX1" fmla="*/ 3165908 w 5313863"/>
                <a:gd name="connsiteY1" fmla="*/ 2184100 h 3031292"/>
                <a:gd name="connsiteX2" fmla="*/ 1909602 w 5313863"/>
                <a:gd name="connsiteY2" fmla="*/ 2231808 h 3031292"/>
                <a:gd name="connsiteX3" fmla="*/ 3110249 w 5313863"/>
                <a:gd name="connsiteY3" fmla="*/ 1921707 h 3031292"/>
                <a:gd name="connsiteX4" fmla="*/ 2680878 w 5313863"/>
                <a:gd name="connsiteY4" fmla="*/ 1381018 h 3031292"/>
                <a:gd name="connsiteX5" fmla="*/ 2347950 w 5313863"/>
                <a:gd name="connsiteY5" fmla="*/ 1515544 h 3031292"/>
                <a:gd name="connsiteX6" fmla="*/ 2626246 w 5313863"/>
                <a:gd name="connsiteY6" fmla="*/ 1499641 h 3031292"/>
                <a:gd name="connsiteX7" fmla="*/ 2976103 w 5313863"/>
                <a:gd name="connsiteY7" fmla="*/ 1817693 h 3031292"/>
                <a:gd name="connsiteX8" fmla="*/ 2610344 w 5313863"/>
                <a:gd name="connsiteY8" fmla="*/ 2008525 h 3031292"/>
                <a:gd name="connsiteX9" fmla="*/ 2809126 w 5313863"/>
                <a:gd name="connsiteY9" fmla="*/ 1809742 h 3031292"/>
                <a:gd name="connsiteX10" fmla="*/ 2578538 w 5313863"/>
                <a:gd name="connsiteY10" fmla="*/ 1634813 h 3031292"/>
                <a:gd name="connsiteX11" fmla="*/ 2227654 w 5313863"/>
                <a:gd name="connsiteY11" fmla="*/ 1778584 h 3031292"/>
                <a:gd name="connsiteX12" fmla="*/ 2537755 w 5313863"/>
                <a:gd name="connsiteY12" fmla="*/ 1818340 h 3031292"/>
                <a:gd name="connsiteX13" fmla="*/ 2203800 w 5313863"/>
                <a:gd name="connsiteY13" fmla="*/ 1897853 h 3031292"/>
                <a:gd name="connsiteX14" fmla="*/ 2164043 w 5313863"/>
                <a:gd name="connsiteY14" fmla="*/ 1524142 h 3031292"/>
                <a:gd name="connsiteX15" fmla="*/ 2211751 w 5313863"/>
                <a:gd name="connsiteY15" fmla="*/ 1333311 h 3031292"/>
                <a:gd name="connsiteX16" fmla="*/ 1814186 w 5313863"/>
                <a:gd name="connsiteY16" fmla="*/ 1595704 h 3031292"/>
                <a:gd name="connsiteX17" fmla="*/ 1472280 w 5313863"/>
                <a:gd name="connsiteY17" fmla="*/ 1579801 h 3031292"/>
                <a:gd name="connsiteX18" fmla="*/ 1782381 w 5313863"/>
                <a:gd name="connsiteY18" fmla="*/ 2128441 h 3031292"/>
                <a:gd name="connsiteX19" fmla="*/ 1512036 w 5313863"/>
                <a:gd name="connsiteY19" fmla="*/ 2494201 h 3031292"/>
                <a:gd name="connsiteX20" fmla="*/ 2227654 w 5313863"/>
                <a:gd name="connsiteY20" fmla="*/ 2573714 h 3031292"/>
                <a:gd name="connsiteX21" fmla="*/ 3817915 w 5313863"/>
                <a:gd name="connsiteY21" fmla="*/ 2748643 h 3031292"/>
                <a:gd name="connsiteX22" fmla="*/ 4294993 w 5313863"/>
                <a:gd name="connsiteY22" fmla="*/ 1921706 h 3031292"/>
                <a:gd name="connsiteX23" fmla="*/ 4151869 w 5313863"/>
                <a:gd name="connsiteY23" fmla="*/ 2096636 h 3031292"/>
                <a:gd name="connsiteX24" fmla="*/ 3921282 w 5313863"/>
                <a:gd name="connsiteY24" fmla="*/ 2573714 h 3031292"/>
                <a:gd name="connsiteX25" fmla="*/ 3022784 w 5313863"/>
                <a:gd name="connsiteY25" fmla="*/ 2669130 h 3031292"/>
                <a:gd name="connsiteX26" fmla="*/ 1957309 w 5313863"/>
                <a:gd name="connsiteY26" fmla="*/ 2351078 h 3031292"/>
                <a:gd name="connsiteX27" fmla="*/ 2696781 w 5313863"/>
                <a:gd name="connsiteY27" fmla="*/ 2470347 h 3031292"/>
                <a:gd name="connsiteX28" fmla="*/ 3690694 w 5313863"/>
                <a:gd name="connsiteY28" fmla="*/ 2454444 h 3031292"/>
                <a:gd name="connsiteX29" fmla="*/ 3635035 w 5313863"/>
                <a:gd name="connsiteY29" fmla="*/ 1969415 h 3031292"/>
                <a:gd name="connsiteX30" fmla="*/ 3794061 w 5313863"/>
                <a:gd name="connsiteY30" fmla="*/ 2168198 h 3031292"/>
                <a:gd name="connsiteX31" fmla="*/ 3849720 w 5313863"/>
                <a:gd name="connsiteY31" fmla="*/ 2359029 h 3031292"/>
                <a:gd name="connsiteX32" fmla="*/ 3937184 w 5313863"/>
                <a:gd name="connsiteY32" fmla="*/ 1810389 h 3031292"/>
                <a:gd name="connsiteX33" fmla="*/ 4120064 w 5313863"/>
                <a:gd name="connsiteY33" fmla="*/ 1349213 h 3031292"/>
                <a:gd name="connsiteX34" fmla="*/ 4413905 w 5313863"/>
                <a:gd name="connsiteY34" fmla="*/ 1739506 h 3031292"/>
                <a:gd name="connsiteX35" fmla="*/ 4103804 w 5313863"/>
                <a:gd name="connsiteY35" fmla="*/ 3011714 h 3031292"/>
                <a:gd name="connsiteX36" fmla="*/ 5221021 w 5313863"/>
                <a:gd name="connsiteY36" fmla="*/ 2284833 h 3031292"/>
                <a:gd name="connsiteX37" fmla="*/ 5093800 w 5313863"/>
                <a:gd name="connsiteY37" fmla="*/ 758182 h 3031292"/>
                <a:gd name="connsiteX38" fmla="*/ 425060 w 5313863"/>
                <a:gd name="connsiteY38" fmla="*/ 561 h 3031292"/>
                <a:gd name="connsiteX39" fmla="*/ 234228 w 5313863"/>
                <a:gd name="connsiteY39" fmla="*/ 1710091 h 3031292"/>
                <a:gd name="connsiteX40" fmla="*/ 719257 w 5313863"/>
                <a:gd name="connsiteY40" fmla="*/ 875204 h 3031292"/>
                <a:gd name="connsiteX41" fmla="*/ 2627571 w 5313863"/>
                <a:gd name="connsiteY41" fmla="*/ 493542 h 3031292"/>
                <a:gd name="connsiteX42" fmla="*/ 3336562 w 5313863"/>
                <a:gd name="connsiteY42" fmla="*/ 855586 h 3031292"/>
                <a:gd name="connsiteX43" fmla="*/ 3924959 w 5313863"/>
                <a:gd name="connsiteY43" fmla="*/ 879440 h 3031292"/>
                <a:gd name="connsiteX44" fmla="*/ 3614858 w 5313863"/>
                <a:gd name="connsiteY44" fmla="*/ 1189540 h 3031292"/>
                <a:gd name="connsiteX45" fmla="*/ 4902969 w 5313863"/>
                <a:gd name="connsiteY45" fmla="*/ 791975 h 3031292"/>
                <a:gd name="connsiteX46" fmla="*/ 5101751 w 5313863"/>
                <a:gd name="connsiteY46" fmla="*/ 2149660 h 3031292"/>
                <a:gd name="connsiteX47" fmla="*/ 4366197 w 5313863"/>
                <a:gd name="connsiteY47" fmla="*/ 2447172 h 3031292"/>
                <a:gd name="connsiteX48" fmla="*/ 4717439 w 5313863"/>
                <a:gd name="connsiteY48" fmla="*/ 1380372 h 3031292"/>
                <a:gd name="connsiteX49" fmla="*/ 4652802 w 5313863"/>
                <a:gd name="connsiteY49" fmla="*/ 2279516 h 3031292"/>
                <a:gd name="connsiteX50" fmla="*/ 4931097 w 5313863"/>
                <a:gd name="connsiteY50" fmla="*/ 1214041 h 3031292"/>
                <a:gd name="connsiteX51" fmla="*/ 4342701 w 5313863"/>
                <a:gd name="connsiteY51" fmla="*/ 1070918 h 3031292"/>
                <a:gd name="connsiteX52" fmla="*/ 3611181 w 5313863"/>
                <a:gd name="connsiteY52" fmla="*/ 1388970 h 3031292"/>
                <a:gd name="connsiteX53" fmla="*/ 2585463 w 5313863"/>
                <a:gd name="connsiteY53" fmla="*/ 752865 h 3031292"/>
                <a:gd name="connsiteX54" fmla="*/ 1074715 w 5313863"/>
                <a:gd name="connsiteY54" fmla="*/ 1094771 h 3031292"/>
                <a:gd name="connsiteX55" fmla="*/ 2307167 w 5313863"/>
                <a:gd name="connsiteY55" fmla="*/ 959599 h 3031292"/>
                <a:gd name="connsiteX56" fmla="*/ 2990979 w 5313863"/>
                <a:gd name="connsiteY56" fmla="*/ 1237895 h 3031292"/>
                <a:gd name="connsiteX57" fmla="*/ 2299216 w 5313863"/>
                <a:gd name="connsiteY57" fmla="*/ 1190187 h 3031292"/>
                <a:gd name="connsiteX58" fmla="*/ 2967125 w 5313863"/>
                <a:gd name="connsiteY58" fmla="*/ 1373067 h 3031292"/>
                <a:gd name="connsiteX59" fmla="*/ 3515765 w 5313863"/>
                <a:gd name="connsiteY59" fmla="*/ 1436678 h 3031292"/>
                <a:gd name="connsiteX0" fmla="*/ 3499231 w 5297329"/>
                <a:gd name="connsiteY0" fmla="*/ 1436701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885605 w 5297329"/>
                <a:gd name="connsiteY40" fmla="*/ 1407965 h 3031315"/>
                <a:gd name="connsiteX41" fmla="*/ 702723 w 5297329"/>
                <a:gd name="connsiteY41" fmla="*/ 875227 h 3031315"/>
                <a:gd name="connsiteX42" fmla="*/ 2611037 w 5297329"/>
                <a:gd name="connsiteY42" fmla="*/ 493565 h 3031315"/>
                <a:gd name="connsiteX43" fmla="*/ 3320028 w 5297329"/>
                <a:gd name="connsiteY43" fmla="*/ 855609 h 3031315"/>
                <a:gd name="connsiteX44" fmla="*/ 3908425 w 5297329"/>
                <a:gd name="connsiteY44" fmla="*/ 879463 h 3031315"/>
                <a:gd name="connsiteX45" fmla="*/ 3598324 w 5297329"/>
                <a:gd name="connsiteY45" fmla="*/ 1189563 h 3031315"/>
                <a:gd name="connsiteX46" fmla="*/ 4886435 w 5297329"/>
                <a:gd name="connsiteY46" fmla="*/ 791998 h 3031315"/>
                <a:gd name="connsiteX47" fmla="*/ 5085217 w 5297329"/>
                <a:gd name="connsiteY47" fmla="*/ 2149683 h 3031315"/>
                <a:gd name="connsiteX48" fmla="*/ 4349663 w 5297329"/>
                <a:gd name="connsiteY48" fmla="*/ 2447195 h 3031315"/>
                <a:gd name="connsiteX49" fmla="*/ 4700905 w 5297329"/>
                <a:gd name="connsiteY49" fmla="*/ 1380395 h 3031315"/>
                <a:gd name="connsiteX50" fmla="*/ 4636268 w 5297329"/>
                <a:gd name="connsiteY50" fmla="*/ 2279539 h 3031315"/>
                <a:gd name="connsiteX51" fmla="*/ 4914563 w 5297329"/>
                <a:gd name="connsiteY51" fmla="*/ 1214064 h 3031315"/>
                <a:gd name="connsiteX52" fmla="*/ 4326167 w 5297329"/>
                <a:gd name="connsiteY52" fmla="*/ 1070941 h 3031315"/>
                <a:gd name="connsiteX53" fmla="*/ 3594647 w 5297329"/>
                <a:gd name="connsiteY53" fmla="*/ 1388993 h 3031315"/>
                <a:gd name="connsiteX54" fmla="*/ 2568929 w 5297329"/>
                <a:gd name="connsiteY54" fmla="*/ 752888 h 3031315"/>
                <a:gd name="connsiteX55" fmla="*/ 1058181 w 5297329"/>
                <a:gd name="connsiteY55" fmla="*/ 1094794 h 3031315"/>
                <a:gd name="connsiteX56" fmla="*/ 2290633 w 5297329"/>
                <a:gd name="connsiteY56" fmla="*/ 959622 h 3031315"/>
                <a:gd name="connsiteX57" fmla="*/ 2974445 w 5297329"/>
                <a:gd name="connsiteY57" fmla="*/ 1237918 h 3031315"/>
                <a:gd name="connsiteX58" fmla="*/ 2282682 w 5297329"/>
                <a:gd name="connsiteY58" fmla="*/ 1190210 h 3031315"/>
                <a:gd name="connsiteX59" fmla="*/ 2950591 w 5297329"/>
                <a:gd name="connsiteY59" fmla="*/ 1373090 h 3031315"/>
                <a:gd name="connsiteX60" fmla="*/ 3499231 w 5297329"/>
                <a:gd name="connsiteY60" fmla="*/ 1436701 h 3031315"/>
                <a:gd name="connsiteX0" fmla="*/ 3499231 w 5297329"/>
                <a:gd name="connsiteY0" fmla="*/ 1436701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702723 w 5297329"/>
                <a:gd name="connsiteY41" fmla="*/ 875227 h 3031315"/>
                <a:gd name="connsiteX42" fmla="*/ 2611037 w 5297329"/>
                <a:gd name="connsiteY42" fmla="*/ 493565 h 3031315"/>
                <a:gd name="connsiteX43" fmla="*/ 3320028 w 5297329"/>
                <a:gd name="connsiteY43" fmla="*/ 855609 h 3031315"/>
                <a:gd name="connsiteX44" fmla="*/ 3908425 w 5297329"/>
                <a:gd name="connsiteY44" fmla="*/ 879463 h 3031315"/>
                <a:gd name="connsiteX45" fmla="*/ 3598324 w 5297329"/>
                <a:gd name="connsiteY45" fmla="*/ 1189563 h 3031315"/>
                <a:gd name="connsiteX46" fmla="*/ 4886435 w 5297329"/>
                <a:gd name="connsiteY46" fmla="*/ 791998 h 3031315"/>
                <a:gd name="connsiteX47" fmla="*/ 5085217 w 5297329"/>
                <a:gd name="connsiteY47" fmla="*/ 2149683 h 3031315"/>
                <a:gd name="connsiteX48" fmla="*/ 4349663 w 5297329"/>
                <a:gd name="connsiteY48" fmla="*/ 2447195 h 3031315"/>
                <a:gd name="connsiteX49" fmla="*/ 4700905 w 5297329"/>
                <a:gd name="connsiteY49" fmla="*/ 1380395 h 3031315"/>
                <a:gd name="connsiteX50" fmla="*/ 4636268 w 5297329"/>
                <a:gd name="connsiteY50" fmla="*/ 2279539 h 3031315"/>
                <a:gd name="connsiteX51" fmla="*/ 4914563 w 5297329"/>
                <a:gd name="connsiteY51" fmla="*/ 1214064 h 3031315"/>
                <a:gd name="connsiteX52" fmla="*/ 4326167 w 5297329"/>
                <a:gd name="connsiteY52" fmla="*/ 1070941 h 3031315"/>
                <a:gd name="connsiteX53" fmla="*/ 3594647 w 5297329"/>
                <a:gd name="connsiteY53" fmla="*/ 1388993 h 3031315"/>
                <a:gd name="connsiteX54" fmla="*/ 2568929 w 5297329"/>
                <a:gd name="connsiteY54" fmla="*/ 752888 h 3031315"/>
                <a:gd name="connsiteX55" fmla="*/ 1058181 w 5297329"/>
                <a:gd name="connsiteY55" fmla="*/ 1094794 h 3031315"/>
                <a:gd name="connsiteX56" fmla="*/ 2290633 w 5297329"/>
                <a:gd name="connsiteY56" fmla="*/ 959622 h 3031315"/>
                <a:gd name="connsiteX57" fmla="*/ 2974445 w 5297329"/>
                <a:gd name="connsiteY57" fmla="*/ 1237918 h 3031315"/>
                <a:gd name="connsiteX58" fmla="*/ 2282682 w 5297329"/>
                <a:gd name="connsiteY58" fmla="*/ 1190210 h 3031315"/>
                <a:gd name="connsiteX59" fmla="*/ 2950591 w 5297329"/>
                <a:gd name="connsiteY59" fmla="*/ 1373090 h 3031315"/>
                <a:gd name="connsiteX60" fmla="*/ 3499231 w 5297329"/>
                <a:gd name="connsiteY60" fmla="*/ 1436701 h 3031315"/>
                <a:gd name="connsiteX0" fmla="*/ 3499231 w 5297329"/>
                <a:gd name="connsiteY0" fmla="*/ 1436701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702723 w 5297329"/>
                <a:gd name="connsiteY41" fmla="*/ 875227 h 3031315"/>
                <a:gd name="connsiteX42" fmla="*/ 2611037 w 5297329"/>
                <a:gd name="connsiteY42" fmla="*/ 493565 h 3031315"/>
                <a:gd name="connsiteX43" fmla="*/ 3320028 w 5297329"/>
                <a:gd name="connsiteY43" fmla="*/ 855609 h 3031315"/>
                <a:gd name="connsiteX44" fmla="*/ 3908425 w 5297329"/>
                <a:gd name="connsiteY44" fmla="*/ 879463 h 3031315"/>
                <a:gd name="connsiteX45" fmla="*/ 3598324 w 5297329"/>
                <a:gd name="connsiteY45" fmla="*/ 1189563 h 3031315"/>
                <a:gd name="connsiteX46" fmla="*/ 4886435 w 5297329"/>
                <a:gd name="connsiteY46" fmla="*/ 791998 h 3031315"/>
                <a:gd name="connsiteX47" fmla="*/ 5085217 w 5297329"/>
                <a:gd name="connsiteY47" fmla="*/ 2149683 h 3031315"/>
                <a:gd name="connsiteX48" fmla="*/ 4349663 w 5297329"/>
                <a:gd name="connsiteY48" fmla="*/ 2447195 h 3031315"/>
                <a:gd name="connsiteX49" fmla="*/ 4700905 w 5297329"/>
                <a:gd name="connsiteY49" fmla="*/ 1380395 h 3031315"/>
                <a:gd name="connsiteX50" fmla="*/ 4636268 w 5297329"/>
                <a:gd name="connsiteY50" fmla="*/ 2279539 h 3031315"/>
                <a:gd name="connsiteX51" fmla="*/ 4914563 w 5297329"/>
                <a:gd name="connsiteY51" fmla="*/ 1214064 h 3031315"/>
                <a:gd name="connsiteX52" fmla="*/ 4326167 w 5297329"/>
                <a:gd name="connsiteY52" fmla="*/ 1070941 h 3031315"/>
                <a:gd name="connsiteX53" fmla="*/ 3594647 w 5297329"/>
                <a:gd name="connsiteY53" fmla="*/ 1388993 h 3031315"/>
                <a:gd name="connsiteX54" fmla="*/ 2568929 w 5297329"/>
                <a:gd name="connsiteY54" fmla="*/ 752888 h 3031315"/>
                <a:gd name="connsiteX55" fmla="*/ 1410391 w 5297329"/>
                <a:gd name="connsiteY55" fmla="*/ 835472 h 3031315"/>
                <a:gd name="connsiteX56" fmla="*/ 1058181 w 5297329"/>
                <a:gd name="connsiteY56" fmla="*/ 1094794 h 3031315"/>
                <a:gd name="connsiteX57" fmla="*/ 2290633 w 5297329"/>
                <a:gd name="connsiteY57" fmla="*/ 959622 h 3031315"/>
                <a:gd name="connsiteX58" fmla="*/ 2974445 w 5297329"/>
                <a:gd name="connsiteY58" fmla="*/ 1237918 h 3031315"/>
                <a:gd name="connsiteX59" fmla="*/ 2282682 w 5297329"/>
                <a:gd name="connsiteY59" fmla="*/ 1190210 h 3031315"/>
                <a:gd name="connsiteX60" fmla="*/ 2950591 w 5297329"/>
                <a:gd name="connsiteY60" fmla="*/ 1373090 h 3031315"/>
                <a:gd name="connsiteX61" fmla="*/ 3499231 w 5297329"/>
                <a:gd name="connsiteY61" fmla="*/ 1436701 h 3031315"/>
                <a:gd name="connsiteX0" fmla="*/ 3499231 w 5297329"/>
                <a:gd name="connsiteY0" fmla="*/ 1436701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678871 w 5297329"/>
                <a:gd name="connsiteY41" fmla="*/ 1376160 h 3031315"/>
                <a:gd name="connsiteX42" fmla="*/ 702723 w 5297329"/>
                <a:gd name="connsiteY42" fmla="*/ 875227 h 3031315"/>
                <a:gd name="connsiteX43" fmla="*/ 2611037 w 5297329"/>
                <a:gd name="connsiteY43" fmla="*/ 493565 h 3031315"/>
                <a:gd name="connsiteX44" fmla="*/ 3320028 w 5297329"/>
                <a:gd name="connsiteY44" fmla="*/ 855609 h 3031315"/>
                <a:gd name="connsiteX45" fmla="*/ 3908425 w 5297329"/>
                <a:gd name="connsiteY45" fmla="*/ 879463 h 3031315"/>
                <a:gd name="connsiteX46" fmla="*/ 3598324 w 5297329"/>
                <a:gd name="connsiteY46" fmla="*/ 1189563 h 3031315"/>
                <a:gd name="connsiteX47" fmla="*/ 4886435 w 5297329"/>
                <a:gd name="connsiteY47" fmla="*/ 791998 h 3031315"/>
                <a:gd name="connsiteX48" fmla="*/ 5085217 w 5297329"/>
                <a:gd name="connsiteY48" fmla="*/ 2149683 h 3031315"/>
                <a:gd name="connsiteX49" fmla="*/ 4349663 w 5297329"/>
                <a:gd name="connsiteY49" fmla="*/ 2447195 h 3031315"/>
                <a:gd name="connsiteX50" fmla="*/ 4700905 w 5297329"/>
                <a:gd name="connsiteY50" fmla="*/ 1380395 h 3031315"/>
                <a:gd name="connsiteX51" fmla="*/ 4636268 w 5297329"/>
                <a:gd name="connsiteY51" fmla="*/ 2279539 h 3031315"/>
                <a:gd name="connsiteX52" fmla="*/ 4914563 w 5297329"/>
                <a:gd name="connsiteY52" fmla="*/ 1214064 h 3031315"/>
                <a:gd name="connsiteX53" fmla="*/ 4326167 w 5297329"/>
                <a:gd name="connsiteY53" fmla="*/ 1070941 h 3031315"/>
                <a:gd name="connsiteX54" fmla="*/ 3594647 w 5297329"/>
                <a:gd name="connsiteY54" fmla="*/ 1388993 h 3031315"/>
                <a:gd name="connsiteX55" fmla="*/ 2568929 w 5297329"/>
                <a:gd name="connsiteY55" fmla="*/ 752888 h 3031315"/>
                <a:gd name="connsiteX56" fmla="*/ 1410391 w 5297329"/>
                <a:gd name="connsiteY56" fmla="*/ 835472 h 3031315"/>
                <a:gd name="connsiteX57" fmla="*/ 1058181 w 5297329"/>
                <a:gd name="connsiteY57" fmla="*/ 1094794 h 3031315"/>
                <a:gd name="connsiteX58" fmla="*/ 2290633 w 5297329"/>
                <a:gd name="connsiteY58" fmla="*/ 959622 h 3031315"/>
                <a:gd name="connsiteX59" fmla="*/ 2974445 w 5297329"/>
                <a:gd name="connsiteY59" fmla="*/ 1237918 h 3031315"/>
                <a:gd name="connsiteX60" fmla="*/ 2282682 w 5297329"/>
                <a:gd name="connsiteY60" fmla="*/ 1190210 h 3031315"/>
                <a:gd name="connsiteX61" fmla="*/ 2950591 w 5297329"/>
                <a:gd name="connsiteY61" fmla="*/ 1373090 h 3031315"/>
                <a:gd name="connsiteX62" fmla="*/ 3499231 w 5297329"/>
                <a:gd name="connsiteY62" fmla="*/ 1436701 h 3031315"/>
                <a:gd name="connsiteX0" fmla="*/ 3499231 w 5297329"/>
                <a:gd name="connsiteY0" fmla="*/ 1436701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1656881 w 5297329"/>
                <a:gd name="connsiteY41" fmla="*/ 1153524 h 3031315"/>
                <a:gd name="connsiteX42" fmla="*/ 678871 w 5297329"/>
                <a:gd name="connsiteY42" fmla="*/ 1376160 h 3031315"/>
                <a:gd name="connsiteX43" fmla="*/ 702723 w 5297329"/>
                <a:gd name="connsiteY43" fmla="*/ 875227 h 3031315"/>
                <a:gd name="connsiteX44" fmla="*/ 2611037 w 5297329"/>
                <a:gd name="connsiteY44" fmla="*/ 493565 h 3031315"/>
                <a:gd name="connsiteX45" fmla="*/ 3320028 w 5297329"/>
                <a:gd name="connsiteY45" fmla="*/ 855609 h 3031315"/>
                <a:gd name="connsiteX46" fmla="*/ 3908425 w 5297329"/>
                <a:gd name="connsiteY46" fmla="*/ 879463 h 3031315"/>
                <a:gd name="connsiteX47" fmla="*/ 3598324 w 5297329"/>
                <a:gd name="connsiteY47" fmla="*/ 1189563 h 3031315"/>
                <a:gd name="connsiteX48" fmla="*/ 4886435 w 5297329"/>
                <a:gd name="connsiteY48" fmla="*/ 791998 h 3031315"/>
                <a:gd name="connsiteX49" fmla="*/ 5085217 w 5297329"/>
                <a:gd name="connsiteY49" fmla="*/ 2149683 h 3031315"/>
                <a:gd name="connsiteX50" fmla="*/ 4349663 w 5297329"/>
                <a:gd name="connsiteY50" fmla="*/ 2447195 h 3031315"/>
                <a:gd name="connsiteX51" fmla="*/ 4700905 w 5297329"/>
                <a:gd name="connsiteY51" fmla="*/ 1380395 h 3031315"/>
                <a:gd name="connsiteX52" fmla="*/ 4636268 w 5297329"/>
                <a:gd name="connsiteY52" fmla="*/ 2279539 h 3031315"/>
                <a:gd name="connsiteX53" fmla="*/ 4914563 w 5297329"/>
                <a:gd name="connsiteY53" fmla="*/ 1214064 h 3031315"/>
                <a:gd name="connsiteX54" fmla="*/ 4326167 w 5297329"/>
                <a:gd name="connsiteY54" fmla="*/ 1070941 h 3031315"/>
                <a:gd name="connsiteX55" fmla="*/ 3594647 w 5297329"/>
                <a:gd name="connsiteY55" fmla="*/ 1388993 h 3031315"/>
                <a:gd name="connsiteX56" fmla="*/ 2568929 w 5297329"/>
                <a:gd name="connsiteY56" fmla="*/ 752888 h 3031315"/>
                <a:gd name="connsiteX57" fmla="*/ 1410391 w 5297329"/>
                <a:gd name="connsiteY57" fmla="*/ 835472 h 3031315"/>
                <a:gd name="connsiteX58" fmla="*/ 1058181 w 5297329"/>
                <a:gd name="connsiteY58" fmla="*/ 1094794 h 3031315"/>
                <a:gd name="connsiteX59" fmla="*/ 2290633 w 5297329"/>
                <a:gd name="connsiteY59" fmla="*/ 959622 h 3031315"/>
                <a:gd name="connsiteX60" fmla="*/ 2974445 w 5297329"/>
                <a:gd name="connsiteY60" fmla="*/ 1237918 h 3031315"/>
                <a:gd name="connsiteX61" fmla="*/ 2282682 w 5297329"/>
                <a:gd name="connsiteY61" fmla="*/ 1190210 h 3031315"/>
                <a:gd name="connsiteX62" fmla="*/ 2950591 w 5297329"/>
                <a:gd name="connsiteY62" fmla="*/ 1373090 h 3031315"/>
                <a:gd name="connsiteX63" fmla="*/ 3499231 w 5297329"/>
                <a:gd name="connsiteY63" fmla="*/ 1436701 h 3031315"/>
                <a:gd name="connsiteX0" fmla="*/ 3499231 w 5297329"/>
                <a:gd name="connsiteY0" fmla="*/ 1436701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1656881 w 5297329"/>
                <a:gd name="connsiteY41" fmla="*/ 1153524 h 3031315"/>
                <a:gd name="connsiteX42" fmla="*/ 678871 w 5297329"/>
                <a:gd name="connsiteY42" fmla="*/ 1376160 h 3031315"/>
                <a:gd name="connsiteX43" fmla="*/ 702723 w 5297329"/>
                <a:gd name="connsiteY43" fmla="*/ 875227 h 3031315"/>
                <a:gd name="connsiteX44" fmla="*/ 2611037 w 5297329"/>
                <a:gd name="connsiteY44" fmla="*/ 493565 h 3031315"/>
                <a:gd name="connsiteX45" fmla="*/ 3320028 w 5297329"/>
                <a:gd name="connsiteY45" fmla="*/ 855609 h 3031315"/>
                <a:gd name="connsiteX46" fmla="*/ 3908425 w 5297329"/>
                <a:gd name="connsiteY46" fmla="*/ 879463 h 3031315"/>
                <a:gd name="connsiteX47" fmla="*/ 3598324 w 5297329"/>
                <a:gd name="connsiteY47" fmla="*/ 1189563 h 3031315"/>
                <a:gd name="connsiteX48" fmla="*/ 4886435 w 5297329"/>
                <a:gd name="connsiteY48" fmla="*/ 791998 h 3031315"/>
                <a:gd name="connsiteX49" fmla="*/ 5085217 w 5297329"/>
                <a:gd name="connsiteY49" fmla="*/ 2149683 h 3031315"/>
                <a:gd name="connsiteX50" fmla="*/ 4349663 w 5297329"/>
                <a:gd name="connsiteY50" fmla="*/ 2447195 h 3031315"/>
                <a:gd name="connsiteX51" fmla="*/ 4700905 w 5297329"/>
                <a:gd name="connsiteY51" fmla="*/ 1380395 h 3031315"/>
                <a:gd name="connsiteX52" fmla="*/ 4636268 w 5297329"/>
                <a:gd name="connsiteY52" fmla="*/ 2279539 h 3031315"/>
                <a:gd name="connsiteX53" fmla="*/ 4914563 w 5297329"/>
                <a:gd name="connsiteY53" fmla="*/ 1214064 h 3031315"/>
                <a:gd name="connsiteX54" fmla="*/ 4326167 w 5297329"/>
                <a:gd name="connsiteY54" fmla="*/ 1070941 h 3031315"/>
                <a:gd name="connsiteX55" fmla="*/ 3594647 w 5297329"/>
                <a:gd name="connsiteY55" fmla="*/ 1388993 h 3031315"/>
                <a:gd name="connsiteX56" fmla="*/ 2568929 w 5297329"/>
                <a:gd name="connsiteY56" fmla="*/ 752888 h 3031315"/>
                <a:gd name="connsiteX57" fmla="*/ 1410391 w 5297329"/>
                <a:gd name="connsiteY57" fmla="*/ 835472 h 3031315"/>
                <a:gd name="connsiteX58" fmla="*/ 1058181 w 5297329"/>
                <a:gd name="connsiteY58" fmla="*/ 1094794 h 3031315"/>
                <a:gd name="connsiteX59" fmla="*/ 2290633 w 5297329"/>
                <a:gd name="connsiteY59" fmla="*/ 959622 h 3031315"/>
                <a:gd name="connsiteX60" fmla="*/ 2974445 w 5297329"/>
                <a:gd name="connsiteY60" fmla="*/ 1237918 h 3031315"/>
                <a:gd name="connsiteX61" fmla="*/ 2696150 w 5297329"/>
                <a:gd name="connsiteY61" fmla="*/ 1166356 h 3031315"/>
                <a:gd name="connsiteX62" fmla="*/ 2950591 w 5297329"/>
                <a:gd name="connsiteY62" fmla="*/ 1373090 h 3031315"/>
                <a:gd name="connsiteX63" fmla="*/ 3499231 w 5297329"/>
                <a:gd name="connsiteY63" fmla="*/ 1436701 h 3031315"/>
                <a:gd name="connsiteX0" fmla="*/ 3499231 w 5297329"/>
                <a:gd name="connsiteY0" fmla="*/ 1436701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1656881 w 5297329"/>
                <a:gd name="connsiteY41" fmla="*/ 1153524 h 3031315"/>
                <a:gd name="connsiteX42" fmla="*/ 678871 w 5297329"/>
                <a:gd name="connsiteY42" fmla="*/ 1376160 h 3031315"/>
                <a:gd name="connsiteX43" fmla="*/ 702723 w 5297329"/>
                <a:gd name="connsiteY43" fmla="*/ 875227 h 3031315"/>
                <a:gd name="connsiteX44" fmla="*/ 2611037 w 5297329"/>
                <a:gd name="connsiteY44" fmla="*/ 493565 h 3031315"/>
                <a:gd name="connsiteX45" fmla="*/ 3320028 w 5297329"/>
                <a:gd name="connsiteY45" fmla="*/ 855609 h 3031315"/>
                <a:gd name="connsiteX46" fmla="*/ 3908425 w 5297329"/>
                <a:gd name="connsiteY46" fmla="*/ 879463 h 3031315"/>
                <a:gd name="connsiteX47" fmla="*/ 3598324 w 5297329"/>
                <a:gd name="connsiteY47" fmla="*/ 1189563 h 3031315"/>
                <a:gd name="connsiteX48" fmla="*/ 4886435 w 5297329"/>
                <a:gd name="connsiteY48" fmla="*/ 791998 h 3031315"/>
                <a:gd name="connsiteX49" fmla="*/ 5085217 w 5297329"/>
                <a:gd name="connsiteY49" fmla="*/ 2149683 h 3031315"/>
                <a:gd name="connsiteX50" fmla="*/ 4349663 w 5297329"/>
                <a:gd name="connsiteY50" fmla="*/ 2447195 h 3031315"/>
                <a:gd name="connsiteX51" fmla="*/ 4700905 w 5297329"/>
                <a:gd name="connsiteY51" fmla="*/ 1380395 h 3031315"/>
                <a:gd name="connsiteX52" fmla="*/ 4636268 w 5297329"/>
                <a:gd name="connsiteY52" fmla="*/ 2279539 h 3031315"/>
                <a:gd name="connsiteX53" fmla="*/ 4914563 w 5297329"/>
                <a:gd name="connsiteY53" fmla="*/ 1214064 h 3031315"/>
                <a:gd name="connsiteX54" fmla="*/ 4326167 w 5297329"/>
                <a:gd name="connsiteY54" fmla="*/ 1070941 h 3031315"/>
                <a:gd name="connsiteX55" fmla="*/ 3594647 w 5297329"/>
                <a:gd name="connsiteY55" fmla="*/ 1388993 h 3031315"/>
                <a:gd name="connsiteX56" fmla="*/ 2568929 w 5297329"/>
                <a:gd name="connsiteY56" fmla="*/ 752888 h 3031315"/>
                <a:gd name="connsiteX57" fmla="*/ 1410391 w 5297329"/>
                <a:gd name="connsiteY57" fmla="*/ 835472 h 3031315"/>
                <a:gd name="connsiteX58" fmla="*/ 1058181 w 5297329"/>
                <a:gd name="connsiteY58" fmla="*/ 1094794 h 3031315"/>
                <a:gd name="connsiteX59" fmla="*/ 2290633 w 5297329"/>
                <a:gd name="connsiteY59" fmla="*/ 959622 h 3031315"/>
                <a:gd name="connsiteX60" fmla="*/ 2467915 w 5297329"/>
                <a:gd name="connsiteY60" fmla="*/ 859326 h 3031315"/>
                <a:gd name="connsiteX61" fmla="*/ 2974445 w 5297329"/>
                <a:gd name="connsiteY61" fmla="*/ 1237918 h 3031315"/>
                <a:gd name="connsiteX62" fmla="*/ 2696150 w 5297329"/>
                <a:gd name="connsiteY62" fmla="*/ 1166356 h 3031315"/>
                <a:gd name="connsiteX63" fmla="*/ 2950591 w 5297329"/>
                <a:gd name="connsiteY63" fmla="*/ 1373090 h 3031315"/>
                <a:gd name="connsiteX64" fmla="*/ 3499231 w 5297329"/>
                <a:gd name="connsiteY64" fmla="*/ 1436701 h 3031315"/>
                <a:gd name="connsiteX0" fmla="*/ 3499231 w 5297329"/>
                <a:gd name="connsiteY0" fmla="*/ 1436701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1656881 w 5297329"/>
                <a:gd name="connsiteY41" fmla="*/ 1153524 h 3031315"/>
                <a:gd name="connsiteX42" fmla="*/ 678871 w 5297329"/>
                <a:gd name="connsiteY42" fmla="*/ 1376160 h 3031315"/>
                <a:gd name="connsiteX43" fmla="*/ 702723 w 5297329"/>
                <a:gd name="connsiteY43" fmla="*/ 875227 h 3031315"/>
                <a:gd name="connsiteX44" fmla="*/ 2611037 w 5297329"/>
                <a:gd name="connsiteY44" fmla="*/ 493565 h 3031315"/>
                <a:gd name="connsiteX45" fmla="*/ 3320028 w 5297329"/>
                <a:gd name="connsiteY45" fmla="*/ 855609 h 3031315"/>
                <a:gd name="connsiteX46" fmla="*/ 3908425 w 5297329"/>
                <a:gd name="connsiteY46" fmla="*/ 879463 h 3031315"/>
                <a:gd name="connsiteX47" fmla="*/ 3598324 w 5297329"/>
                <a:gd name="connsiteY47" fmla="*/ 1189563 h 3031315"/>
                <a:gd name="connsiteX48" fmla="*/ 4886435 w 5297329"/>
                <a:gd name="connsiteY48" fmla="*/ 791998 h 3031315"/>
                <a:gd name="connsiteX49" fmla="*/ 5085217 w 5297329"/>
                <a:gd name="connsiteY49" fmla="*/ 2149683 h 3031315"/>
                <a:gd name="connsiteX50" fmla="*/ 4349663 w 5297329"/>
                <a:gd name="connsiteY50" fmla="*/ 2447195 h 3031315"/>
                <a:gd name="connsiteX51" fmla="*/ 4700905 w 5297329"/>
                <a:gd name="connsiteY51" fmla="*/ 1380395 h 3031315"/>
                <a:gd name="connsiteX52" fmla="*/ 4636268 w 5297329"/>
                <a:gd name="connsiteY52" fmla="*/ 2279539 h 3031315"/>
                <a:gd name="connsiteX53" fmla="*/ 4914563 w 5297329"/>
                <a:gd name="connsiteY53" fmla="*/ 1214064 h 3031315"/>
                <a:gd name="connsiteX54" fmla="*/ 4326167 w 5297329"/>
                <a:gd name="connsiteY54" fmla="*/ 1070941 h 3031315"/>
                <a:gd name="connsiteX55" fmla="*/ 3594647 w 5297329"/>
                <a:gd name="connsiteY55" fmla="*/ 1388993 h 3031315"/>
                <a:gd name="connsiteX56" fmla="*/ 2568929 w 5297329"/>
                <a:gd name="connsiteY56" fmla="*/ 752888 h 3031315"/>
                <a:gd name="connsiteX57" fmla="*/ 1410391 w 5297329"/>
                <a:gd name="connsiteY57" fmla="*/ 835472 h 3031315"/>
                <a:gd name="connsiteX58" fmla="*/ 1058181 w 5297329"/>
                <a:gd name="connsiteY58" fmla="*/ 1094794 h 3031315"/>
                <a:gd name="connsiteX59" fmla="*/ 2290633 w 5297329"/>
                <a:gd name="connsiteY59" fmla="*/ 959622 h 3031315"/>
                <a:gd name="connsiteX60" fmla="*/ 2467915 w 5297329"/>
                <a:gd name="connsiteY60" fmla="*/ 859326 h 3031315"/>
                <a:gd name="connsiteX61" fmla="*/ 2704101 w 5297329"/>
                <a:gd name="connsiteY61" fmla="*/ 983476 h 3031315"/>
                <a:gd name="connsiteX62" fmla="*/ 2696150 w 5297329"/>
                <a:gd name="connsiteY62" fmla="*/ 1166356 h 3031315"/>
                <a:gd name="connsiteX63" fmla="*/ 2950591 w 5297329"/>
                <a:gd name="connsiteY63" fmla="*/ 1373090 h 3031315"/>
                <a:gd name="connsiteX64" fmla="*/ 3499231 w 5297329"/>
                <a:gd name="connsiteY64" fmla="*/ 1436701 h 3031315"/>
                <a:gd name="connsiteX0" fmla="*/ 3499231 w 5297329"/>
                <a:gd name="connsiteY0" fmla="*/ 1436701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1656881 w 5297329"/>
                <a:gd name="connsiteY41" fmla="*/ 1153524 h 3031315"/>
                <a:gd name="connsiteX42" fmla="*/ 678871 w 5297329"/>
                <a:gd name="connsiteY42" fmla="*/ 1376160 h 3031315"/>
                <a:gd name="connsiteX43" fmla="*/ 702723 w 5297329"/>
                <a:gd name="connsiteY43" fmla="*/ 875227 h 3031315"/>
                <a:gd name="connsiteX44" fmla="*/ 2611037 w 5297329"/>
                <a:gd name="connsiteY44" fmla="*/ 493565 h 3031315"/>
                <a:gd name="connsiteX45" fmla="*/ 3320028 w 5297329"/>
                <a:gd name="connsiteY45" fmla="*/ 855609 h 3031315"/>
                <a:gd name="connsiteX46" fmla="*/ 3908425 w 5297329"/>
                <a:gd name="connsiteY46" fmla="*/ 879463 h 3031315"/>
                <a:gd name="connsiteX47" fmla="*/ 3598324 w 5297329"/>
                <a:gd name="connsiteY47" fmla="*/ 1189563 h 3031315"/>
                <a:gd name="connsiteX48" fmla="*/ 4886435 w 5297329"/>
                <a:gd name="connsiteY48" fmla="*/ 791998 h 3031315"/>
                <a:gd name="connsiteX49" fmla="*/ 5085217 w 5297329"/>
                <a:gd name="connsiteY49" fmla="*/ 2149683 h 3031315"/>
                <a:gd name="connsiteX50" fmla="*/ 4349663 w 5297329"/>
                <a:gd name="connsiteY50" fmla="*/ 2447195 h 3031315"/>
                <a:gd name="connsiteX51" fmla="*/ 4700905 w 5297329"/>
                <a:gd name="connsiteY51" fmla="*/ 1380395 h 3031315"/>
                <a:gd name="connsiteX52" fmla="*/ 4636268 w 5297329"/>
                <a:gd name="connsiteY52" fmla="*/ 2279539 h 3031315"/>
                <a:gd name="connsiteX53" fmla="*/ 4914563 w 5297329"/>
                <a:gd name="connsiteY53" fmla="*/ 1214064 h 3031315"/>
                <a:gd name="connsiteX54" fmla="*/ 4326167 w 5297329"/>
                <a:gd name="connsiteY54" fmla="*/ 1070941 h 3031315"/>
                <a:gd name="connsiteX55" fmla="*/ 3594647 w 5297329"/>
                <a:gd name="connsiteY55" fmla="*/ 1388993 h 3031315"/>
                <a:gd name="connsiteX56" fmla="*/ 2568929 w 5297329"/>
                <a:gd name="connsiteY56" fmla="*/ 752888 h 3031315"/>
                <a:gd name="connsiteX57" fmla="*/ 1410391 w 5297329"/>
                <a:gd name="connsiteY57" fmla="*/ 835472 h 3031315"/>
                <a:gd name="connsiteX58" fmla="*/ 1058181 w 5297329"/>
                <a:gd name="connsiteY58" fmla="*/ 1094794 h 3031315"/>
                <a:gd name="connsiteX59" fmla="*/ 2290633 w 5297329"/>
                <a:gd name="connsiteY59" fmla="*/ 959622 h 3031315"/>
                <a:gd name="connsiteX60" fmla="*/ 2467915 w 5297329"/>
                <a:gd name="connsiteY60" fmla="*/ 859326 h 3031315"/>
                <a:gd name="connsiteX61" fmla="*/ 2704101 w 5297329"/>
                <a:gd name="connsiteY61" fmla="*/ 983476 h 3031315"/>
                <a:gd name="connsiteX62" fmla="*/ 2926737 w 5297329"/>
                <a:gd name="connsiteY62" fmla="*/ 1134550 h 3031315"/>
                <a:gd name="connsiteX63" fmla="*/ 2950591 w 5297329"/>
                <a:gd name="connsiteY63" fmla="*/ 1373090 h 3031315"/>
                <a:gd name="connsiteX64" fmla="*/ 3499231 w 5297329"/>
                <a:gd name="connsiteY64" fmla="*/ 1436701 h 3031315"/>
                <a:gd name="connsiteX0" fmla="*/ 3499231 w 5297329"/>
                <a:gd name="connsiteY0" fmla="*/ 1436701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1656881 w 5297329"/>
                <a:gd name="connsiteY41" fmla="*/ 1153524 h 3031315"/>
                <a:gd name="connsiteX42" fmla="*/ 678871 w 5297329"/>
                <a:gd name="connsiteY42" fmla="*/ 1376160 h 3031315"/>
                <a:gd name="connsiteX43" fmla="*/ 702723 w 5297329"/>
                <a:gd name="connsiteY43" fmla="*/ 875227 h 3031315"/>
                <a:gd name="connsiteX44" fmla="*/ 2611037 w 5297329"/>
                <a:gd name="connsiteY44" fmla="*/ 493565 h 3031315"/>
                <a:gd name="connsiteX45" fmla="*/ 3320028 w 5297329"/>
                <a:gd name="connsiteY45" fmla="*/ 855609 h 3031315"/>
                <a:gd name="connsiteX46" fmla="*/ 3908425 w 5297329"/>
                <a:gd name="connsiteY46" fmla="*/ 879463 h 3031315"/>
                <a:gd name="connsiteX47" fmla="*/ 3598324 w 5297329"/>
                <a:gd name="connsiteY47" fmla="*/ 1189563 h 3031315"/>
                <a:gd name="connsiteX48" fmla="*/ 4886435 w 5297329"/>
                <a:gd name="connsiteY48" fmla="*/ 791998 h 3031315"/>
                <a:gd name="connsiteX49" fmla="*/ 5085217 w 5297329"/>
                <a:gd name="connsiteY49" fmla="*/ 2149683 h 3031315"/>
                <a:gd name="connsiteX50" fmla="*/ 4349663 w 5297329"/>
                <a:gd name="connsiteY50" fmla="*/ 2447195 h 3031315"/>
                <a:gd name="connsiteX51" fmla="*/ 4700905 w 5297329"/>
                <a:gd name="connsiteY51" fmla="*/ 1380395 h 3031315"/>
                <a:gd name="connsiteX52" fmla="*/ 4636268 w 5297329"/>
                <a:gd name="connsiteY52" fmla="*/ 2279539 h 3031315"/>
                <a:gd name="connsiteX53" fmla="*/ 4914563 w 5297329"/>
                <a:gd name="connsiteY53" fmla="*/ 1214064 h 3031315"/>
                <a:gd name="connsiteX54" fmla="*/ 4326167 w 5297329"/>
                <a:gd name="connsiteY54" fmla="*/ 1070941 h 3031315"/>
                <a:gd name="connsiteX55" fmla="*/ 3594647 w 5297329"/>
                <a:gd name="connsiteY55" fmla="*/ 1388993 h 3031315"/>
                <a:gd name="connsiteX56" fmla="*/ 2568929 w 5297329"/>
                <a:gd name="connsiteY56" fmla="*/ 752888 h 3031315"/>
                <a:gd name="connsiteX57" fmla="*/ 1410391 w 5297329"/>
                <a:gd name="connsiteY57" fmla="*/ 835472 h 3031315"/>
                <a:gd name="connsiteX58" fmla="*/ 1058181 w 5297329"/>
                <a:gd name="connsiteY58" fmla="*/ 1094794 h 3031315"/>
                <a:gd name="connsiteX59" fmla="*/ 1829457 w 5297329"/>
                <a:gd name="connsiteY59" fmla="*/ 896012 h 3031315"/>
                <a:gd name="connsiteX60" fmla="*/ 2467915 w 5297329"/>
                <a:gd name="connsiteY60" fmla="*/ 859326 h 3031315"/>
                <a:gd name="connsiteX61" fmla="*/ 2704101 w 5297329"/>
                <a:gd name="connsiteY61" fmla="*/ 983476 h 3031315"/>
                <a:gd name="connsiteX62" fmla="*/ 2926737 w 5297329"/>
                <a:gd name="connsiteY62" fmla="*/ 1134550 h 3031315"/>
                <a:gd name="connsiteX63" fmla="*/ 2950591 w 5297329"/>
                <a:gd name="connsiteY63" fmla="*/ 1373090 h 3031315"/>
                <a:gd name="connsiteX64" fmla="*/ 3499231 w 5297329"/>
                <a:gd name="connsiteY64" fmla="*/ 1436701 h 3031315"/>
                <a:gd name="connsiteX0" fmla="*/ 3499231 w 5297329"/>
                <a:gd name="connsiteY0" fmla="*/ 1436701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2022641 w 5297329"/>
                <a:gd name="connsiteY41" fmla="*/ 1018352 h 3031315"/>
                <a:gd name="connsiteX42" fmla="*/ 678871 w 5297329"/>
                <a:gd name="connsiteY42" fmla="*/ 1376160 h 3031315"/>
                <a:gd name="connsiteX43" fmla="*/ 702723 w 5297329"/>
                <a:gd name="connsiteY43" fmla="*/ 875227 h 3031315"/>
                <a:gd name="connsiteX44" fmla="*/ 2611037 w 5297329"/>
                <a:gd name="connsiteY44" fmla="*/ 493565 h 3031315"/>
                <a:gd name="connsiteX45" fmla="*/ 3320028 w 5297329"/>
                <a:gd name="connsiteY45" fmla="*/ 855609 h 3031315"/>
                <a:gd name="connsiteX46" fmla="*/ 3908425 w 5297329"/>
                <a:gd name="connsiteY46" fmla="*/ 879463 h 3031315"/>
                <a:gd name="connsiteX47" fmla="*/ 3598324 w 5297329"/>
                <a:gd name="connsiteY47" fmla="*/ 1189563 h 3031315"/>
                <a:gd name="connsiteX48" fmla="*/ 4886435 w 5297329"/>
                <a:gd name="connsiteY48" fmla="*/ 791998 h 3031315"/>
                <a:gd name="connsiteX49" fmla="*/ 5085217 w 5297329"/>
                <a:gd name="connsiteY49" fmla="*/ 2149683 h 3031315"/>
                <a:gd name="connsiteX50" fmla="*/ 4349663 w 5297329"/>
                <a:gd name="connsiteY50" fmla="*/ 2447195 h 3031315"/>
                <a:gd name="connsiteX51" fmla="*/ 4700905 w 5297329"/>
                <a:gd name="connsiteY51" fmla="*/ 1380395 h 3031315"/>
                <a:gd name="connsiteX52" fmla="*/ 4636268 w 5297329"/>
                <a:gd name="connsiteY52" fmla="*/ 2279539 h 3031315"/>
                <a:gd name="connsiteX53" fmla="*/ 4914563 w 5297329"/>
                <a:gd name="connsiteY53" fmla="*/ 1214064 h 3031315"/>
                <a:gd name="connsiteX54" fmla="*/ 4326167 w 5297329"/>
                <a:gd name="connsiteY54" fmla="*/ 1070941 h 3031315"/>
                <a:gd name="connsiteX55" fmla="*/ 3594647 w 5297329"/>
                <a:gd name="connsiteY55" fmla="*/ 1388993 h 3031315"/>
                <a:gd name="connsiteX56" fmla="*/ 2568929 w 5297329"/>
                <a:gd name="connsiteY56" fmla="*/ 752888 h 3031315"/>
                <a:gd name="connsiteX57" fmla="*/ 1410391 w 5297329"/>
                <a:gd name="connsiteY57" fmla="*/ 835472 h 3031315"/>
                <a:gd name="connsiteX58" fmla="*/ 1058181 w 5297329"/>
                <a:gd name="connsiteY58" fmla="*/ 1094794 h 3031315"/>
                <a:gd name="connsiteX59" fmla="*/ 1829457 w 5297329"/>
                <a:gd name="connsiteY59" fmla="*/ 896012 h 3031315"/>
                <a:gd name="connsiteX60" fmla="*/ 2467915 w 5297329"/>
                <a:gd name="connsiteY60" fmla="*/ 859326 h 3031315"/>
                <a:gd name="connsiteX61" fmla="*/ 2704101 w 5297329"/>
                <a:gd name="connsiteY61" fmla="*/ 983476 h 3031315"/>
                <a:gd name="connsiteX62" fmla="*/ 2926737 w 5297329"/>
                <a:gd name="connsiteY62" fmla="*/ 1134550 h 3031315"/>
                <a:gd name="connsiteX63" fmla="*/ 2950591 w 5297329"/>
                <a:gd name="connsiteY63" fmla="*/ 1373090 h 3031315"/>
                <a:gd name="connsiteX64" fmla="*/ 3499231 w 5297329"/>
                <a:gd name="connsiteY64" fmla="*/ 1436701 h 3031315"/>
                <a:gd name="connsiteX0" fmla="*/ 3499231 w 5297329"/>
                <a:gd name="connsiteY0" fmla="*/ 1436701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2022641 w 5297329"/>
                <a:gd name="connsiteY41" fmla="*/ 1018352 h 3031315"/>
                <a:gd name="connsiteX42" fmla="*/ 678871 w 5297329"/>
                <a:gd name="connsiteY42" fmla="*/ 1376160 h 3031315"/>
                <a:gd name="connsiteX43" fmla="*/ 702723 w 5297329"/>
                <a:gd name="connsiteY43" fmla="*/ 875227 h 3031315"/>
                <a:gd name="connsiteX44" fmla="*/ 2611037 w 5297329"/>
                <a:gd name="connsiteY44" fmla="*/ 493565 h 3031315"/>
                <a:gd name="connsiteX45" fmla="*/ 3320028 w 5297329"/>
                <a:gd name="connsiteY45" fmla="*/ 855609 h 3031315"/>
                <a:gd name="connsiteX46" fmla="*/ 3908425 w 5297329"/>
                <a:gd name="connsiteY46" fmla="*/ 879463 h 3031315"/>
                <a:gd name="connsiteX47" fmla="*/ 3598324 w 5297329"/>
                <a:gd name="connsiteY47" fmla="*/ 1189563 h 3031315"/>
                <a:gd name="connsiteX48" fmla="*/ 4886435 w 5297329"/>
                <a:gd name="connsiteY48" fmla="*/ 791998 h 3031315"/>
                <a:gd name="connsiteX49" fmla="*/ 5085217 w 5297329"/>
                <a:gd name="connsiteY49" fmla="*/ 2149683 h 3031315"/>
                <a:gd name="connsiteX50" fmla="*/ 4349663 w 5297329"/>
                <a:gd name="connsiteY50" fmla="*/ 2447195 h 3031315"/>
                <a:gd name="connsiteX51" fmla="*/ 4700905 w 5297329"/>
                <a:gd name="connsiteY51" fmla="*/ 1380395 h 3031315"/>
                <a:gd name="connsiteX52" fmla="*/ 4636268 w 5297329"/>
                <a:gd name="connsiteY52" fmla="*/ 2279539 h 3031315"/>
                <a:gd name="connsiteX53" fmla="*/ 4914563 w 5297329"/>
                <a:gd name="connsiteY53" fmla="*/ 1214064 h 3031315"/>
                <a:gd name="connsiteX54" fmla="*/ 4326167 w 5297329"/>
                <a:gd name="connsiteY54" fmla="*/ 1070941 h 3031315"/>
                <a:gd name="connsiteX55" fmla="*/ 3594647 w 5297329"/>
                <a:gd name="connsiteY55" fmla="*/ 1388993 h 3031315"/>
                <a:gd name="connsiteX56" fmla="*/ 2568929 w 5297329"/>
                <a:gd name="connsiteY56" fmla="*/ 752888 h 3031315"/>
                <a:gd name="connsiteX57" fmla="*/ 1410391 w 5297329"/>
                <a:gd name="connsiteY57" fmla="*/ 835472 h 3031315"/>
                <a:gd name="connsiteX58" fmla="*/ 1058181 w 5297329"/>
                <a:gd name="connsiteY58" fmla="*/ 1094794 h 3031315"/>
                <a:gd name="connsiteX59" fmla="*/ 1829457 w 5297329"/>
                <a:gd name="connsiteY59" fmla="*/ 896012 h 3031315"/>
                <a:gd name="connsiteX60" fmla="*/ 2467915 w 5297329"/>
                <a:gd name="connsiteY60" fmla="*/ 859326 h 3031315"/>
                <a:gd name="connsiteX61" fmla="*/ 2704101 w 5297329"/>
                <a:gd name="connsiteY61" fmla="*/ 983476 h 3031315"/>
                <a:gd name="connsiteX62" fmla="*/ 2926737 w 5297329"/>
                <a:gd name="connsiteY62" fmla="*/ 1134550 h 3031315"/>
                <a:gd name="connsiteX63" fmla="*/ 3030104 w 5297329"/>
                <a:gd name="connsiteY63" fmla="*/ 1325382 h 3031315"/>
                <a:gd name="connsiteX64" fmla="*/ 3499231 w 5297329"/>
                <a:gd name="connsiteY64" fmla="*/ 1436701 h 3031315"/>
                <a:gd name="connsiteX0" fmla="*/ 3475377 w 5297329"/>
                <a:gd name="connsiteY0" fmla="*/ 1555970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2022641 w 5297329"/>
                <a:gd name="connsiteY41" fmla="*/ 1018352 h 3031315"/>
                <a:gd name="connsiteX42" fmla="*/ 678871 w 5297329"/>
                <a:gd name="connsiteY42" fmla="*/ 1376160 h 3031315"/>
                <a:gd name="connsiteX43" fmla="*/ 702723 w 5297329"/>
                <a:gd name="connsiteY43" fmla="*/ 875227 h 3031315"/>
                <a:gd name="connsiteX44" fmla="*/ 2611037 w 5297329"/>
                <a:gd name="connsiteY44" fmla="*/ 493565 h 3031315"/>
                <a:gd name="connsiteX45" fmla="*/ 3320028 w 5297329"/>
                <a:gd name="connsiteY45" fmla="*/ 855609 h 3031315"/>
                <a:gd name="connsiteX46" fmla="*/ 3908425 w 5297329"/>
                <a:gd name="connsiteY46" fmla="*/ 879463 h 3031315"/>
                <a:gd name="connsiteX47" fmla="*/ 3598324 w 5297329"/>
                <a:gd name="connsiteY47" fmla="*/ 1189563 h 3031315"/>
                <a:gd name="connsiteX48" fmla="*/ 4886435 w 5297329"/>
                <a:gd name="connsiteY48" fmla="*/ 791998 h 3031315"/>
                <a:gd name="connsiteX49" fmla="*/ 5085217 w 5297329"/>
                <a:gd name="connsiteY49" fmla="*/ 2149683 h 3031315"/>
                <a:gd name="connsiteX50" fmla="*/ 4349663 w 5297329"/>
                <a:gd name="connsiteY50" fmla="*/ 2447195 h 3031315"/>
                <a:gd name="connsiteX51" fmla="*/ 4700905 w 5297329"/>
                <a:gd name="connsiteY51" fmla="*/ 1380395 h 3031315"/>
                <a:gd name="connsiteX52" fmla="*/ 4636268 w 5297329"/>
                <a:gd name="connsiteY52" fmla="*/ 2279539 h 3031315"/>
                <a:gd name="connsiteX53" fmla="*/ 4914563 w 5297329"/>
                <a:gd name="connsiteY53" fmla="*/ 1214064 h 3031315"/>
                <a:gd name="connsiteX54" fmla="*/ 4326167 w 5297329"/>
                <a:gd name="connsiteY54" fmla="*/ 1070941 h 3031315"/>
                <a:gd name="connsiteX55" fmla="*/ 3594647 w 5297329"/>
                <a:gd name="connsiteY55" fmla="*/ 1388993 h 3031315"/>
                <a:gd name="connsiteX56" fmla="*/ 2568929 w 5297329"/>
                <a:gd name="connsiteY56" fmla="*/ 752888 h 3031315"/>
                <a:gd name="connsiteX57" fmla="*/ 1410391 w 5297329"/>
                <a:gd name="connsiteY57" fmla="*/ 835472 h 3031315"/>
                <a:gd name="connsiteX58" fmla="*/ 1058181 w 5297329"/>
                <a:gd name="connsiteY58" fmla="*/ 1094794 h 3031315"/>
                <a:gd name="connsiteX59" fmla="*/ 1829457 w 5297329"/>
                <a:gd name="connsiteY59" fmla="*/ 896012 h 3031315"/>
                <a:gd name="connsiteX60" fmla="*/ 2467915 w 5297329"/>
                <a:gd name="connsiteY60" fmla="*/ 859326 h 3031315"/>
                <a:gd name="connsiteX61" fmla="*/ 2704101 w 5297329"/>
                <a:gd name="connsiteY61" fmla="*/ 983476 h 3031315"/>
                <a:gd name="connsiteX62" fmla="*/ 2926737 w 5297329"/>
                <a:gd name="connsiteY62" fmla="*/ 1134550 h 3031315"/>
                <a:gd name="connsiteX63" fmla="*/ 3030104 w 5297329"/>
                <a:gd name="connsiteY63" fmla="*/ 1325382 h 3031315"/>
                <a:gd name="connsiteX64" fmla="*/ 3475377 w 5297329"/>
                <a:gd name="connsiteY64" fmla="*/ 1555970 h 3031315"/>
                <a:gd name="connsiteX0" fmla="*/ 3475377 w 5297329"/>
                <a:gd name="connsiteY0" fmla="*/ 1555970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2910177 w 5297329"/>
                <a:gd name="connsiteY41" fmla="*/ 1336776 h 3031315"/>
                <a:gd name="connsiteX42" fmla="*/ 2022641 w 5297329"/>
                <a:gd name="connsiteY42" fmla="*/ 1018352 h 3031315"/>
                <a:gd name="connsiteX43" fmla="*/ 678871 w 5297329"/>
                <a:gd name="connsiteY43" fmla="*/ 1376160 h 3031315"/>
                <a:gd name="connsiteX44" fmla="*/ 702723 w 5297329"/>
                <a:gd name="connsiteY44" fmla="*/ 875227 h 3031315"/>
                <a:gd name="connsiteX45" fmla="*/ 2611037 w 5297329"/>
                <a:gd name="connsiteY45" fmla="*/ 493565 h 3031315"/>
                <a:gd name="connsiteX46" fmla="*/ 3320028 w 5297329"/>
                <a:gd name="connsiteY46" fmla="*/ 855609 h 3031315"/>
                <a:gd name="connsiteX47" fmla="*/ 3908425 w 5297329"/>
                <a:gd name="connsiteY47" fmla="*/ 879463 h 3031315"/>
                <a:gd name="connsiteX48" fmla="*/ 3598324 w 5297329"/>
                <a:gd name="connsiteY48" fmla="*/ 1189563 h 3031315"/>
                <a:gd name="connsiteX49" fmla="*/ 4886435 w 5297329"/>
                <a:gd name="connsiteY49" fmla="*/ 791998 h 3031315"/>
                <a:gd name="connsiteX50" fmla="*/ 5085217 w 5297329"/>
                <a:gd name="connsiteY50" fmla="*/ 2149683 h 3031315"/>
                <a:gd name="connsiteX51" fmla="*/ 4349663 w 5297329"/>
                <a:gd name="connsiteY51" fmla="*/ 2447195 h 3031315"/>
                <a:gd name="connsiteX52" fmla="*/ 4700905 w 5297329"/>
                <a:gd name="connsiteY52" fmla="*/ 1380395 h 3031315"/>
                <a:gd name="connsiteX53" fmla="*/ 4636268 w 5297329"/>
                <a:gd name="connsiteY53" fmla="*/ 2279539 h 3031315"/>
                <a:gd name="connsiteX54" fmla="*/ 4914563 w 5297329"/>
                <a:gd name="connsiteY54" fmla="*/ 1214064 h 3031315"/>
                <a:gd name="connsiteX55" fmla="*/ 4326167 w 5297329"/>
                <a:gd name="connsiteY55" fmla="*/ 1070941 h 3031315"/>
                <a:gd name="connsiteX56" fmla="*/ 3594647 w 5297329"/>
                <a:gd name="connsiteY56" fmla="*/ 1388993 h 3031315"/>
                <a:gd name="connsiteX57" fmla="*/ 2568929 w 5297329"/>
                <a:gd name="connsiteY57" fmla="*/ 752888 h 3031315"/>
                <a:gd name="connsiteX58" fmla="*/ 1410391 w 5297329"/>
                <a:gd name="connsiteY58" fmla="*/ 835472 h 3031315"/>
                <a:gd name="connsiteX59" fmla="*/ 1058181 w 5297329"/>
                <a:gd name="connsiteY59" fmla="*/ 1094794 h 3031315"/>
                <a:gd name="connsiteX60" fmla="*/ 1829457 w 5297329"/>
                <a:gd name="connsiteY60" fmla="*/ 896012 h 3031315"/>
                <a:gd name="connsiteX61" fmla="*/ 2467915 w 5297329"/>
                <a:gd name="connsiteY61" fmla="*/ 859326 h 3031315"/>
                <a:gd name="connsiteX62" fmla="*/ 2704101 w 5297329"/>
                <a:gd name="connsiteY62" fmla="*/ 983476 h 3031315"/>
                <a:gd name="connsiteX63" fmla="*/ 2926737 w 5297329"/>
                <a:gd name="connsiteY63" fmla="*/ 1134550 h 3031315"/>
                <a:gd name="connsiteX64" fmla="*/ 3030104 w 5297329"/>
                <a:gd name="connsiteY64" fmla="*/ 1325382 h 3031315"/>
                <a:gd name="connsiteX65" fmla="*/ 3475377 w 5297329"/>
                <a:gd name="connsiteY65" fmla="*/ 1555970 h 3031315"/>
                <a:gd name="connsiteX0" fmla="*/ 3475377 w 5297329"/>
                <a:gd name="connsiteY0" fmla="*/ 1555970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2910177 w 5297329"/>
                <a:gd name="connsiteY41" fmla="*/ 1336776 h 3031315"/>
                <a:gd name="connsiteX42" fmla="*/ 2663687 w 5297329"/>
                <a:gd name="connsiteY42" fmla="*/ 1130042 h 3031315"/>
                <a:gd name="connsiteX43" fmla="*/ 2022641 w 5297329"/>
                <a:gd name="connsiteY43" fmla="*/ 1018352 h 3031315"/>
                <a:gd name="connsiteX44" fmla="*/ 678871 w 5297329"/>
                <a:gd name="connsiteY44" fmla="*/ 1376160 h 3031315"/>
                <a:gd name="connsiteX45" fmla="*/ 702723 w 5297329"/>
                <a:gd name="connsiteY45" fmla="*/ 875227 h 3031315"/>
                <a:gd name="connsiteX46" fmla="*/ 2611037 w 5297329"/>
                <a:gd name="connsiteY46" fmla="*/ 493565 h 3031315"/>
                <a:gd name="connsiteX47" fmla="*/ 3320028 w 5297329"/>
                <a:gd name="connsiteY47" fmla="*/ 855609 h 3031315"/>
                <a:gd name="connsiteX48" fmla="*/ 3908425 w 5297329"/>
                <a:gd name="connsiteY48" fmla="*/ 879463 h 3031315"/>
                <a:gd name="connsiteX49" fmla="*/ 3598324 w 5297329"/>
                <a:gd name="connsiteY49" fmla="*/ 1189563 h 3031315"/>
                <a:gd name="connsiteX50" fmla="*/ 4886435 w 5297329"/>
                <a:gd name="connsiteY50" fmla="*/ 791998 h 3031315"/>
                <a:gd name="connsiteX51" fmla="*/ 5085217 w 5297329"/>
                <a:gd name="connsiteY51" fmla="*/ 2149683 h 3031315"/>
                <a:gd name="connsiteX52" fmla="*/ 4349663 w 5297329"/>
                <a:gd name="connsiteY52" fmla="*/ 2447195 h 3031315"/>
                <a:gd name="connsiteX53" fmla="*/ 4700905 w 5297329"/>
                <a:gd name="connsiteY53" fmla="*/ 1380395 h 3031315"/>
                <a:gd name="connsiteX54" fmla="*/ 4636268 w 5297329"/>
                <a:gd name="connsiteY54" fmla="*/ 2279539 h 3031315"/>
                <a:gd name="connsiteX55" fmla="*/ 4914563 w 5297329"/>
                <a:gd name="connsiteY55" fmla="*/ 1214064 h 3031315"/>
                <a:gd name="connsiteX56" fmla="*/ 4326167 w 5297329"/>
                <a:gd name="connsiteY56" fmla="*/ 1070941 h 3031315"/>
                <a:gd name="connsiteX57" fmla="*/ 3594647 w 5297329"/>
                <a:gd name="connsiteY57" fmla="*/ 1388993 h 3031315"/>
                <a:gd name="connsiteX58" fmla="*/ 2568929 w 5297329"/>
                <a:gd name="connsiteY58" fmla="*/ 752888 h 3031315"/>
                <a:gd name="connsiteX59" fmla="*/ 1410391 w 5297329"/>
                <a:gd name="connsiteY59" fmla="*/ 835472 h 3031315"/>
                <a:gd name="connsiteX60" fmla="*/ 1058181 w 5297329"/>
                <a:gd name="connsiteY60" fmla="*/ 1094794 h 3031315"/>
                <a:gd name="connsiteX61" fmla="*/ 1829457 w 5297329"/>
                <a:gd name="connsiteY61" fmla="*/ 896012 h 3031315"/>
                <a:gd name="connsiteX62" fmla="*/ 2467915 w 5297329"/>
                <a:gd name="connsiteY62" fmla="*/ 859326 h 3031315"/>
                <a:gd name="connsiteX63" fmla="*/ 2704101 w 5297329"/>
                <a:gd name="connsiteY63" fmla="*/ 983476 h 3031315"/>
                <a:gd name="connsiteX64" fmla="*/ 2926737 w 5297329"/>
                <a:gd name="connsiteY64" fmla="*/ 1134550 h 3031315"/>
                <a:gd name="connsiteX65" fmla="*/ 3030104 w 5297329"/>
                <a:gd name="connsiteY65" fmla="*/ 1325382 h 3031315"/>
                <a:gd name="connsiteX66" fmla="*/ 3475377 w 5297329"/>
                <a:gd name="connsiteY66" fmla="*/ 1555970 h 3031315"/>
                <a:gd name="connsiteX0" fmla="*/ 3475377 w 5297329"/>
                <a:gd name="connsiteY0" fmla="*/ 1555970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3299791 w 5297329"/>
                <a:gd name="connsiteY41" fmla="*/ 1726390 h 3031315"/>
                <a:gd name="connsiteX42" fmla="*/ 2663687 w 5297329"/>
                <a:gd name="connsiteY42" fmla="*/ 1130042 h 3031315"/>
                <a:gd name="connsiteX43" fmla="*/ 2022641 w 5297329"/>
                <a:gd name="connsiteY43" fmla="*/ 1018352 h 3031315"/>
                <a:gd name="connsiteX44" fmla="*/ 678871 w 5297329"/>
                <a:gd name="connsiteY44" fmla="*/ 1376160 h 3031315"/>
                <a:gd name="connsiteX45" fmla="*/ 702723 w 5297329"/>
                <a:gd name="connsiteY45" fmla="*/ 875227 h 3031315"/>
                <a:gd name="connsiteX46" fmla="*/ 2611037 w 5297329"/>
                <a:gd name="connsiteY46" fmla="*/ 493565 h 3031315"/>
                <a:gd name="connsiteX47" fmla="*/ 3320028 w 5297329"/>
                <a:gd name="connsiteY47" fmla="*/ 855609 h 3031315"/>
                <a:gd name="connsiteX48" fmla="*/ 3908425 w 5297329"/>
                <a:gd name="connsiteY48" fmla="*/ 879463 h 3031315"/>
                <a:gd name="connsiteX49" fmla="*/ 3598324 w 5297329"/>
                <a:gd name="connsiteY49" fmla="*/ 1189563 h 3031315"/>
                <a:gd name="connsiteX50" fmla="*/ 4886435 w 5297329"/>
                <a:gd name="connsiteY50" fmla="*/ 791998 h 3031315"/>
                <a:gd name="connsiteX51" fmla="*/ 5085217 w 5297329"/>
                <a:gd name="connsiteY51" fmla="*/ 2149683 h 3031315"/>
                <a:gd name="connsiteX52" fmla="*/ 4349663 w 5297329"/>
                <a:gd name="connsiteY52" fmla="*/ 2447195 h 3031315"/>
                <a:gd name="connsiteX53" fmla="*/ 4700905 w 5297329"/>
                <a:gd name="connsiteY53" fmla="*/ 1380395 h 3031315"/>
                <a:gd name="connsiteX54" fmla="*/ 4636268 w 5297329"/>
                <a:gd name="connsiteY54" fmla="*/ 2279539 h 3031315"/>
                <a:gd name="connsiteX55" fmla="*/ 4914563 w 5297329"/>
                <a:gd name="connsiteY55" fmla="*/ 1214064 h 3031315"/>
                <a:gd name="connsiteX56" fmla="*/ 4326167 w 5297329"/>
                <a:gd name="connsiteY56" fmla="*/ 1070941 h 3031315"/>
                <a:gd name="connsiteX57" fmla="*/ 3594647 w 5297329"/>
                <a:gd name="connsiteY57" fmla="*/ 1388993 h 3031315"/>
                <a:gd name="connsiteX58" fmla="*/ 2568929 w 5297329"/>
                <a:gd name="connsiteY58" fmla="*/ 752888 h 3031315"/>
                <a:gd name="connsiteX59" fmla="*/ 1410391 w 5297329"/>
                <a:gd name="connsiteY59" fmla="*/ 835472 h 3031315"/>
                <a:gd name="connsiteX60" fmla="*/ 1058181 w 5297329"/>
                <a:gd name="connsiteY60" fmla="*/ 1094794 h 3031315"/>
                <a:gd name="connsiteX61" fmla="*/ 1829457 w 5297329"/>
                <a:gd name="connsiteY61" fmla="*/ 896012 h 3031315"/>
                <a:gd name="connsiteX62" fmla="*/ 2467915 w 5297329"/>
                <a:gd name="connsiteY62" fmla="*/ 859326 h 3031315"/>
                <a:gd name="connsiteX63" fmla="*/ 2704101 w 5297329"/>
                <a:gd name="connsiteY63" fmla="*/ 983476 h 3031315"/>
                <a:gd name="connsiteX64" fmla="*/ 2926737 w 5297329"/>
                <a:gd name="connsiteY64" fmla="*/ 1134550 h 3031315"/>
                <a:gd name="connsiteX65" fmla="*/ 3030104 w 5297329"/>
                <a:gd name="connsiteY65" fmla="*/ 1325382 h 3031315"/>
                <a:gd name="connsiteX66" fmla="*/ 3475377 w 5297329"/>
                <a:gd name="connsiteY66" fmla="*/ 1555970 h 3031315"/>
                <a:gd name="connsiteX0" fmla="*/ 3475377 w 5297329"/>
                <a:gd name="connsiteY0" fmla="*/ 1555970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2727297 w 5297329"/>
                <a:gd name="connsiteY41" fmla="*/ 1297019 h 3031315"/>
                <a:gd name="connsiteX42" fmla="*/ 3299791 w 5297329"/>
                <a:gd name="connsiteY42" fmla="*/ 1726390 h 3031315"/>
                <a:gd name="connsiteX43" fmla="*/ 2663687 w 5297329"/>
                <a:gd name="connsiteY43" fmla="*/ 1130042 h 3031315"/>
                <a:gd name="connsiteX44" fmla="*/ 2022641 w 5297329"/>
                <a:gd name="connsiteY44" fmla="*/ 1018352 h 3031315"/>
                <a:gd name="connsiteX45" fmla="*/ 678871 w 5297329"/>
                <a:gd name="connsiteY45" fmla="*/ 1376160 h 3031315"/>
                <a:gd name="connsiteX46" fmla="*/ 702723 w 5297329"/>
                <a:gd name="connsiteY46" fmla="*/ 875227 h 3031315"/>
                <a:gd name="connsiteX47" fmla="*/ 2611037 w 5297329"/>
                <a:gd name="connsiteY47" fmla="*/ 493565 h 3031315"/>
                <a:gd name="connsiteX48" fmla="*/ 3320028 w 5297329"/>
                <a:gd name="connsiteY48" fmla="*/ 855609 h 3031315"/>
                <a:gd name="connsiteX49" fmla="*/ 3908425 w 5297329"/>
                <a:gd name="connsiteY49" fmla="*/ 879463 h 3031315"/>
                <a:gd name="connsiteX50" fmla="*/ 3598324 w 5297329"/>
                <a:gd name="connsiteY50" fmla="*/ 1189563 h 3031315"/>
                <a:gd name="connsiteX51" fmla="*/ 4886435 w 5297329"/>
                <a:gd name="connsiteY51" fmla="*/ 791998 h 3031315"/>
                <a:gd name="connsiteX52" fmla="*/ 5085217 w 5297329"/>
                <a:gd name="connsiteY52" fmla="*/ 2149683 h 3031315"/>
                <a:gd name="connsiteX53" fmla="*/ 4349663 w 5297329"/>
                <a:gd name="connsiteY53" fmla="*/ 2447195 h 3031315"/>
                <a:gd name="connsiteX54" fmla="*/ 4700905 w 5297329"/>
                <a:gd name="connsiteY54" fmla="*/ 1380395 h 3031315"/>
                <a:gd name="connsiteX55" fmla="*/ 4636268 w 5297329"/>
                <a:gd name="connsiteY55" fmla="*/ 2279539 h 3031315"/>
                <a:gd name="connsiteX56" fmla="*/ 4914563 w 5297329"/>
                <a:gd name="connsiteY56" fmla="*/ 1214064 h 3031315"/>
                <a:gd name="connsiteX57" fmla="*/ 4326167 w 5297329"/>
                <a:gd name="connsiteY57" fmla="*/ 1070941 h 3031315"/>
                <a:gd name="connsiteX58" fmla="*/ 3594647 w 5297329"/>
                <a:gd name="connsiteY58" fmla="*/ 1388993 h 3031315"/>
                <a:gd name="connsiteX59" fmla="*/ 2568929 w 5297329"/>
                <a:gd name="connsiteY59" fmla="*/ 752888 h 3031315"/>
                <a:gd name="connsiteX60" fmla="*/ 1410391 w 5297329"/>
                <a:gd name="connsiteY60" fmla="*/ 835472 h 3031315"/>
                <a:gd name="connsiteX61" fmla="*/ 1058181 w 5297329"/>
                <a:gd name="connsiteY61" fmla="*/ 1094794 h 3031315"/>
                <a:gd name="connsiteX62" fmla="*/ 1829457 w 5297329"/>
                <a:gd name="connsiteY62" fmla="*/ 896012 h 3031315"/>
                <a:gd name="connsiteX63" fmla="*/ 2467915 w 5297329"/>
                <a:gd name="connsiteY63" fmla="*/ 859326 h 3031315"/>
                <a:gd name="connsiteX64" fmla="*/ 2704101 w 5297329"/>
                <a:gd name="connsiteY64" fmla="*/ 983476 h 3031315"/>
                <a:gd name="connsiteX65" fmla="*/ 2926737 w 5297329"/>
                <a:gd name="connsiteY65" fmla="*/ 1134550 h 3031315"/>
                <a:gd name="connsiteX66" fmla="*/ 3030104 w 5297329"/>
                <a:gd name="connsiteY66" fmla="*/ 1325382 h 3031315"/>
                <a:gd name="connsiteX67" fmla="*/ 3475377 w 5297329"/>
                <a:gd name="connsiteY67" fmla="*/ 1555970 h 3031315"/>
                <a:gd name="connsiteX0" fmla="*/ 3475377 w 5297329"/>
                <a:gd name="connsiteY0" fmla="*/ 1555970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2727297 w 5297329"/>
                <a:gd name="connsiteY41" fmla="*/ 1297019 h 3031315"/>
                <a:gd name="connsiteX42" fmla="*/ 3299791 w 5297329"/>
                <a:gd name="connsiteY42" fmla="*/ 1726390 h 3031315"/>
                <a:gd name="connsiteX43" fmla="*/ 3283889 w 5297329"/>
                <a:gd name="connsiteY43" fmla="*/ 1559413 h 3031315"/>
                <a:gd name="connsiteX44" fmla="*/ 2663687 w 5297329"/>
                <a:gd name="connsiteY44" fmla="*/ 1130042 h 3031315"/>
                <a:gd name="connsiteX45" fmla="*/ 2022641 w 5297329"/>
                <a:gd name="connsiteY45" fmla="*/ 1018352 h 3031315"/>
                <a:gd name="connsiteX46" fmla="*/ 678871 w 5297329"/>
                <a:gd name="connsiteY46" fmla="*/ 1376160 h 3031315"/>
                <a:gd name="connsiteX47" fmla="*/ 702723 w 5297329"/>
                <a:gd name="connsiteY47" fmla="*/ 875227 h 3031315"/>
                <a:gd name="connsiteX48" fmla="*/ 2611037 w 5297329"/>
                <a:gd name="connsiteY48" fmla="*/ 493565 h 3031315"/>
                <a:gd name="connsiteX49" fmla="*/ 3320028 w 5297329"/>
                <a:gd name="connsiteY49" fmla="*/ 855609 h 3031315"/>
                <a:gd name="connsiteX50" fmla="*/ 3908425 w 5297329"/>
                <a:gd name="connsiteY50" fmla="*/ 879463 h 3031315"/>
                <a:gd name="connsiteX51" fmla="*/ 3598324 w 5297329"/>
                <a:gd name="connsiteY51" fmla="*/ 1189563 h 3031315"/>
                <a:gd name="connsiteX52" fmla="*/ 4886435 w 5297329"/>
                <a:gd name="connsiteY52" fmla="*/ 791998 h 3031315"/>
                <a:gd name="connsiteX53" fmla="*/ 5085217 w 5297329"/>
                <a:gd name="connsiteY53" fmla="*/ 2149683 h 3031315"/>
                <a:gd name="connsiteX54" fmla="*/ 4349663 w 5297329"/>
                <a:gd name="connsiteY54" fmla="*/ 2447195 h 3031315"/>
                <a:gd name="connsiteX55" fmla="*/ 4700905 w 5297329"/>
                <a:gd name="connsiteY55" fmla="*/ 1380395 h 3031315"/>
                <a:gd name="connsiteX56" fmla="*/ 4636268 w 5297329"/>
                <a:gd name="connsiteY56" fmla="*/ 2279539 h 3031315"/>
                <a:gd name="connsiteX57" fmla="*/ 4914563 w 5297329"/>
                <a:gd name="connsiteY57" fmla="*/ 1214064 h 3031315"/>
                <a:gd name="connsiteX58" fmla="*/ 4326167 w 5297329"/>
                <a:gd name="connsiteY58" fmla="*/ 1070941 h 3031315"/>
                <a:gd name="connsiteX59" fmla="*/ 3594647 w 5297329"/>
                <a:gd name="connsiteY59" fmla="*/ 1388993 h 3031315"/>
                <a:gd name="connsiteX60" fmla="*/ 2568929 w 5297329"/>
                <a:gd name="connsiteY60" fmla="*/ 752888 h 3031315"/>
                <a:gd name="connsiteX61" fmla="*/ 1410391 w 5297329"/>
                <a:gd name="connsiteY61" fmla="*/ 835472 h 3031315"/>
                <a:gd name="connsiteX62" fmla="*/ 1058181 w 5297329"/>
                <a:gd name="connsiteY62" fmla="*/ 1094794 h 3031315"/>
                <a:gd name="connsiteX63" fmla="*/ 1829457 w 5297329"/>
                <a:gd name="connsiteY63" fmla="*/ 896012 h 3031315"/>
                <a:gd name="connsiteX64" fmla="*/ 2467915 w 5297329"/>
                <a:gd name="connsiteY64" fmla="*/ 859326 h 3031315"/>
                <a:gd name="connsiteX65" fmla="*/ 2704101 w 5297329"/>
                <a:gd name="connsiteY65" fmla="*/ 983476 h 3031315"/>
                <a:gd name="connsiteX66" fmla="*/ 2926737 w 5297329"/>
                <a:gd name="connsiteY66" fmla="*/ 1134550 h 3031315"/>
                <a:gd name="connsiteX67" fmla="*/ 3030104 w 5297329"/>
                <a:gd name="connsiteY67" fmla="*/ 1325382 h 3031315"/>
                <a:gd name="connsiteX68" fmla="*/ 3475377 w 5297329"/>
                <a:gd name="connsiteY68" fmla="*/ 1555970 h 3031315"/>
                <a:gd name="connsiteX0" fmla="*/ 3475377 w 5297329"/>
                <a:gd name="connsiteY0" fmla="*/ 1555970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2727297 w 5297329"/>
                <a:gd name="connsiteY41" fmla="*/ 1297019 h 3031315"/>
                <a:gd name="connsiteX42" fmla="*/ 3244132 w 5297329"/>
                <a:gd name="connsiteY42" fmla="*/ 1829757 h 3031315"/>
                <a:gd name="connsiteX43" fmla="*/ 3299791 w 5297329"/>
                <a:gd name="connsiteY43" fmla="*/ 1726390 h 3031315"/>
                <a:gd name="connsiteX44" fmla="*/ 3283889 w 5297329"/>
                <a:gd name="connsiteY44" fmla="*/ 1559413 h 3031315"/>
                <a:gd name="connsiteX45" fmla="*/ 2663687 w 5297329"/>
                <a:gd name="connsiteY45" fmla="*/ 1130042 h 3031315"/>
                <a:gd name="connsiteX46" fmla="*/ 2022641 w 5297329"/>
                <a:gd name="connsiteY46" fmla="*/ 1018352 h 3031315"/>
                <a:gd name="connsiteX47" fmla="*/ 678871 w 5297329"/>
                <a:gd name="connsiteY47" fmla="*/ 1376160 h 3031315"/>
                <a:gd name="connsiteX48" fmla="*/ 702723 w 5297329"/>
                <a:gd name="connsiteY48" fmla="*/ 875227 h 3031315"/>
                <a:gd name="connsiteX49" fmla="*/ 2611037 w 5297329"/>
                <a:gd name="connsiteY49" fmla="*/ 493565 h 3031315"/>
                <a:gd name="connsiteX50" fmla="*/ 3320028 w 5297329"/>
                <a:gd name="connsiteY50" fmla="*/ 855609 h 3031315"/>
                <a:gd name="connsiteX51" fmla="*/ 3908425 w 5297329"/>
                <a:gd name="connsiteY51" fmla="*/ 879463 h 3031315"/>
                <a:gd name="connsiteX52" fmla="*/ 3598324 w 5297329"/>
                <a:gd name="connsiteY52" fmla="*/ 1189563 h 3031315"/>
                <a:gd name="connsiteX53" fmla="*/ 4886435 w 5297329"/>
                <a:gd name="connsiteY53" fmla="*/ 791998 h 3031315"/>
                <a:gd name="connsiteX54" fmla="*/ 5085217 w 5297329"/>
                <a:gd name="connsiteY54" fmla="*/ 2149683 h 3031315"/>
                <a:gd name="connsiteX55" fmla="*/ 4349663 w 5297329"/>
                <a:gd name="connsiteY55" fmla="*/ 2447195 h 3031315"/>
                <a:gd name="connsiteX56" fmla="*/ 4700905 w 5297329"/>
                <a:gd name="connsiteY56" fmla="*/ 1380395 h 3031315"/>
                <a:gd name="connsiteX57" fmla="*/ 4636268 w 5297329"/>
                <a:gd name="connsiteY57" fmla="*/ 2279539 h 3031315"/>
                <a:gd name="connsiteX58" fmla="*/ 4914563 w 5297329"/>
                <a:gd name="connsiteY58" fmla="*/ 1214064 h 3031315"/>
                <a:gd name="connsiteX59" fmla="*/ 4326167 w 5297329"/>
                <a:gd name="connsiteY59" fmla="*/ 1070941 h 3031315"/>
                <a:gd name="connsiteX60" fmla="*/ 3594647 w 5297329"/>
                <a:gd name="connsiteY60" fmla="*/ 1388993 h 3031315"/>
                <a:gd name="connsiteX61" fmla="*/ 2568929 w 5297329"/>
                <a:gd name="connsiteY61" fmla="*/ 752888 h 3031315"/>
                <a:gd name="connsiteX62" fmla="*/ 1410391 w 5297329"/>
                <a:gd name="connsiteY62" fmla="*/ 835472 h 3031315"/>
                <a:gd name="connsiteX63" fmla="*/ 1058181 w 5297329"/>
                <a:gd name="connsiteY63" fmla="*/ 1094794 h 3031315"/>
                <a:gd name="connsiteX64" fmla="*/ 1829457 w 5297329"/>
                <a:gd name="connsiteY64" fmla="*/ 896012 h 3031315"/>
                <a:gd name="connsiteX65" fmla="*/ 2467915 w 5297329"/>
                <a:gd name="connsiteY65" fmla="*/ 859326 h 3031315"/>
                <a:gd name="connsiteX66" fmla="*/ 2704101 w 5297329"/>
                <a:gd name="connsiteY66" fmla="*/ 983476 h 3031315"/>
                <a:gd name="connsiteX67" fmla="*/ 2926737 w 5297329"/>
                <a:gd name="connsiteY67" fmla="*/ 1134550 h 3031315"/>
                <a:gd name="connsiteX68" fmla="*/ 3030104 w 5297329"/>
                <a:gd name="connsiteY68" fmla="*/ 1325382 h 3031315"/>
                <a:gd name="connsiteX69" fmla="*/ 3475377 w 5297329"/>
                <a:gd name="connsiteY69" fmla="*/ 1555970 h 3031315"/>
                <a:gd name="connsiteX0" fmla="*/ 3475377 w 5297329"/>
                <a:gd name="connsiteY0" fmla="*/ 1555970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2727297 w 5297329"/>
                <a:gd name="connsiteY41" fmla="*/ 1297019 h 3031315"/>
                <a:gd name="connsiteX42" fmla="*/ 3236181 w 5297329"/>
                <a:gd name="connsiteY42" fmla="*/ 1941075 h 3031315"/>
                <a:gd name="connsiteX43" fmla="*/ 3299791 w 5297329"/>
                <a:gd name="connsiteY43" fmla="*/ 1726390 h 3031315"/>
                <a:gd name="connsiteX44" fmla="*/ 3283889 w 5297329"/>
                <a:gd name="connsiteY44" fmla="*/ 1559413 h 3031315"/>
                <a:gd name="connsiteX45" fmla="*/ 2663687 w 5297329"/>
                <a:gd name="connsiteY45" fmla="*/ 1130042 h 3031315"/>
                <a:gd name="connsiteX46" fmla="*/ 2022641 w 5297329"/>
                <a:gd name="connsiteY46" fmla="*/ 1018352 h 3031315"/>
                <a:gd name="connsiteX47" fmla="*/ 678871 w 5297329"/>
                <a:gd name="connsiteY47" fmla="*/ 1376160 h 3031315"/>
                <a:gd name="connsiteX48" fmla="*/ 702723 w 5297329"/>
                <a:gd name="connsiteY48" fmla="*/ 875227 h 3031315"/>
                <a:gd name="connsiteX49" fmla="*/ 2611037 w 5297329"/>
                <a:gd name="connsiteY49" fmla="*/ 493565 h 3031315"/>
                <a:gd name="connsiteX50" fmla="*/ 3320028 w 5297329"/>
                <a:gd name="connsiteY50" fmla="*/ 855609 h 3031315"/>
                <a:gd name="connsiteX51" fmla="*/ 3908425 w 5297329"/>
                <a:gd name="connsiteY51" fmla="*/ 879463 h 3031315"/>
                <a:gd name="connsiteX52" fmla="*/ 3598324 w 5297329"/>
                <a:gd name="connsiteY52" fmla="*/ 1189563 h 3031315"/>
                <a:gd name="connsiteX53" fmla="*/ 4886435 w 5297329"/>
                <a:gd name="connsiteY53" fmla="*/ 791998 h 3031315"/>
                <a:gd name="connsiteX54" fmla="*/ 5085217 w 5297329"/>
                <a:gd name="connsiteY54" fmla="*/ 2149683 h 3031315"/>
                <a:gd name="connsiteX55" fmla="*/ 4349663 w 5297329"/>
                <a:gd name="connsiteY55" fmla="*/ 2447195 h 3031315"/>
                <a:gd name="connsiteX56" fmla="*/ 4700905 w 5297329"/>
                <a:gd name="connsiteY56" fmla="*/ 1380395 h 3031315"/>
                <a:gd name="connsiteX57" fmla="*/ 4636268 w 5297329"/>
                <a:gd name="connsiteY57" fmla="*/ 2279539 h 3031315"/>
                <a:gd name="connsiteX58" fmla="*/ 4914563 w 5297329"/>
                <a:gd name="connsiteY58" fmla="*/ 1214064 h 3031315"/>
                <a:gd name="connsiteX59" fmla="*/ 4326167 w 5297329"/>
                <a:gd name="connsiteY59" fmla="*/ 1070941 h 3031315"/>
                <a:gd name="connsiteX60" fmla="*/ 3594647 w 5297329"/>
                <a:gd name="connsiteY60" fmla="*/ 1388993 h 3031315"/>
                <a:gd name="connsiteX61" fmla="*/ 2568929 w 5297329"/>
                <a:gd name="connsiteY61" fmla="*/ 752888 h 3031315"/>
                <a:gd name="connsiteX62" fmla="*/ 1410391 w 5297329"/>
                <a:gd name="connsiteY62" fmla="*/ 835472 h 3031315"/>
                <a:gd name="connsiteX63" fmla="*/ 1058181 w 5297329"/>
                <a:gd name="connsiteY63" fmla="*/ 1094794 h 3031315"/>
                <a:gd name="connsiteX64" fmla="*/ 1829457 w 5297329"/>
                <a:gd name="connsiteY64" fmla="*/ 896012 h 3031315"/>
                <a:gd name="connsiteX65" fmla="*/ 2467915 w 5297329"/>
                <a:gd name="connsiteY65" fmla="*/ 859326 h 3031315"/>
                <a:gd name="connsiteX66" fmla="*/ 2704101 w 5297329"/>
                <a:gd name="connsiteY66" fmla="*/ 983476 h 3031315"/>
                <a:gd name="connsiteX67" fmla="*/ 2926737 w 5297329"/>
                <a:gd name="connsiteY67" fmla="*/ 1134550 h 3031315"/>
                <a:gd name="connsiteX68" fmla="*/ 3030104 w 5297329"/>
                <a:gd name="connsiteY68" fmla="*/ 1325382 h 3031315"/>
                <a:gd name="connsiteX69" fmla="*/ 3475377 w 5297329"/>
                <a:gd name="connsiteY69" fmla="*/ 1555970 h 3031315"/>
                <a:gd name="connsiteX0" fmla="*/ 3475377 w 5297329"/>
                <a:gd name="connsiteY0" fmla="*/ 1555970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2727297 w 5297329"/>
                <a:gd name="connsiteY41" fmla="*/ 1297019 h 3031315"/>
                <a:gd name="connsiteX42" fmla="*/ 3069203 w 5297329"/>
                <a:gd name="connsiteY42" fmla="*/ 1567364 h 3031315"/>
                <a:gd name="connsiteX43" fmla="*/ 3236181 w 5297329"/>
                <a:gd name="connsiteY43" fmla="*/ 1941075 h 3031315"/>
                <a:gd name="connsiteX44" fmla="*/ 3299791 w 5297329"/>
                <a:gd name="connsiteY44" fmla="*/ 1726390 h 3031315"/>
                <a:gd name="connsiteX45" fmla="*/ 3283889 w 5297329"/>
                <a:gd name="connsiteY45" fmla="*/ 1559413 h 3031315"/>
                <a:gd name="connsiteX46" fmla="*/ 2663687 w 5297329"/>
                <a:gd name="connsiteY46" fmla="*/ 1130042 h 3031315"/>
                <a:gd name="connsiteX47" fmla="*/ 2022641 w 5297329"/>
                <a:gd name="connsiteY47" fmla="*/ 1018352 h 3031315"/>
                <a:gd name="connsiteX48" fmla="*/ 678871 w 5297329"/>
                <a:gd name="connsiteY48" fmla="*/ 1376160 h 3031315"/>
                <a:gd name="connsiteX49" fmla="*/ 702723 w 5297329"/>
                <a:gd name="connsiteY49" fmla="*/ 875227 h 3031315"/>
                <a:gd name="connsiteX50" fmla="*/ 2611037 w 5297329"/>
                <a:gd name="connsiteY50" fmla="*/ 493565 h 3031315"/>
                <a:gd name="connsiteX51" fmla="*/ 3320028 w 5297329"/>
                <a:gd name="connsiteY51" fmla="*/ 855609 h 3031315"/>
                <a:gd name="connsiteX52" fmla="*/ 3908425 w 5297329"/>
                <a:gd name="connsiteY52" fmla="*/ 879463 h 3031315"/>
                <a:gd name="connsiteX53" fmla="*/ 3598324 w 5297329"/>
                <a:gd name="connsiteY53" fmla="*/ 1189563 h 3031315"/>
                <a:gd name="connsiteX54" fmla="*/ 4886435 w 5297329"/>
                <a:gd name="connsiteY54" fmla="*/ 791998 h 3031315"/>
                <a:gd name="connsiteX55" fmla="*/ 5085217 w 5297329"/>
                <a:gd name="connsiteY55" fmla="*/ 2149683 h 3031315"/>
                <a:gd name="connsiteX56" fmla="*/ 4349663 w 5297329"/>
                <a:gd name="connsiteY56" fmla="*/ 2447195 h 3031315"/>
                <a:gd name="connsiteX57" fmla="*/ 4700905 w 5297329"/>
                <a:gd name="connsiteY57" fmla="*/ 1380395 h 3031315"/>
                <a:gd name="connsiteX58" fmla="*/ 4636268 w 5297329"/>
                <a:gd name="connsiteY58" fmla="*/ 2279539 h 3031315"/>
                <a:gd name="connsiteX59" fmla="*/ 4914563 w 5297329"/>
                <a:gd name="connsiteY59" fmla="*/ 1214064 h 3031315"/>
                <a:gd name="connsiteX60" fmla="*/ 4326167 w 5297329"/>
                <a:gd name="connsiteY60" fmla="*/ 1070941 h 3031315"/>
                <a:gd name="connsiteX61" fmla="*/ 3594647 w 5297329"/>
                <a:gd name="connsiteY61" fmla="*/ 1388993 h 3031315"/>
                <a:gd name="connsiteX62" fmla="*/ 2568929 w 5297329"/>
                <a:gd name="connsiteY62" fmla="*/ 752888 h 3031315"/>
                <a:gd name="connsiteX63" fmla="*/ 1410391 w 5297329"/>
                <a:gd name="connsiteY63" fmla="*/ 835472 h 3031315"/>
                <a:gd name="connsiteX64" fmla="*/ 1058181 w 5297329"/>
                <a:gd name="connsiteY64" fmla="*/ 1094794 h 3031315"/>
                <a:gd name="connsiteX65" fmla="*/ 1829457 w 5297329"/>
                <a:gd name="connsiteY65" fmla="*/ 896012 h 3031315"/>
                <a:gd name="connsiteX66" fmla="*/ 2467915 w 5297329"/>
                <a:gd name="connsiteY66" fmla="*/ 859326 h 3031315"/>
                <a:gd name="connsiteX67" fmla="*/ 2704101 w 5297329"/>
                <a:gd name="connsiteY67" fmla="*/ 983476 h 3031315"/>
                <a:gd name="connsiteX68" fmla="*/ 2926737 w 5297329"/>
                <a:gd name="connsiteY68" fmla="*/ 1134550 h 3031315"/>
                <a:gd name="connsiteX69" fmla="*/ 3030104 w 5297329"/>
                <a:gd name="connsiteY69" fmla="*/ 1325382 h 3031315"/>
                <a:gd name="connsiteX70" fmla="*/ 3475377 w 5297329"/>
                <a:gd name="connsiteY70" fmla="*/ 1555970 h 3031315"/>
                <a:gd name="connsiteX0" fmla="*/ 3475377 w 5297329"/>
                <a:gd name="connsiteY0" fmla="*/ 1555970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2727297 w 5297329"/>
                <a:gd name="connsiteY41" fmla="*/ 1297019 h 3031315"/>
                <a:gd name="connsiteX42" fmla="*/ 3069203 w 5297329"/>
                <a:gd name="connsiteY42" fmla="*/ 1567364 h 3031315"/>
                <a:gd name="connsiteX43" fmla="*/ 3236181 w 5297329"/>
                <a:gd name="connsiteY43" fmla="*/ 1941075 h 3031315"/>
                <a:gd name="connsiteX44" fmla="*/ 3299791 w 5297329"/>
                <a:gd name="connsiteY44" fmla="*/ 1726390 h 3031315"/>
                <a:gd name="connsiteX45" fmla="*/ 3283889 w 5297329"/>
                <a:gd name="connsiteY45" fmla="*/ 1559413 h 3031315"/>
                <a:gd name="connsiteX46" fmla="*/ 2663687 w 5297329"/>
                <a:gd name="connsiteY46" fmla="*/ 1130042 h 3031315"/>
                <a:gd name="connsiteX47" fmla="*/ 2022641 w 5297329"/>
                <a:gd name="connsiteY47" fmla="*/ 1018352 h 3031315"/>
                <a:gd name="connsiteX48" fmla="*/ 678871 w 5297329"/>
                <a:gd name="connsiteY48" fmla="*/ 1376160 h 3031315"/>
                <a:gd name="connsiteX49" fmla="*/ 702723 w 5297329"/>
                <a:gd name="connsiteY49" fmla="*/ 875227 h 3031315"/>
                <a:gd name="connsiteX50" fmla="*/ 2611037 w 5297329"/>
                <a:gd name="connsiteY50" fmla="*/ 493565 h 3031315"/>
                <a:gd name="connsiteX51" fmla="*/ 3320028 w 5297329"/>
                <a:gd name="connsiteY51" fmla="*/ 855609 h 3031315"/>
                <a:gd name="connsiteX52" fmla="*/ 3908425 w 5297329"/>
                <a:gd name="connsiteY52" fmla="*/ 879463 h 3031315"/>
                <a:gd name="connsiteX53" fmla="*/ 3598324 w 5297329"/>
                <a:gd name="connsiteY53" fmla="*/ 1189563 h 3031315"/>
                <a:gd name="connsiteX54" fmla="*/ 4886435 w 5297329"/>
                <a:gd name="connsiteY54" fmla="*/ 791998 h 3031315"/>
                <a:gd name="connsiteX55" fmla="*/ 5085217 w 5297329"/>
                <a:gd name="connsiteY55" fmla="*/ 2149683 h 3031315"/>
                <a:gd name="connsiteX56" fmla="*/ 4349663 w 5297329"/>
                <a:gd name="connsiteY56" fmla="*/ 2447195 h 3031315"/>
                <a:gd name="connsiteX57" fmla="*/ 4700905 w 5297329"/>
                <a:gd name="connsiteY57" fmla="*/ 1380395 h 3031315"/>
                <a:gd name="connsiteX58" fmla="*/ 4636268 w 5297329"/>
                <a:gd name="connsiteY58" fmla="*/ 2279539 h 3031315"/>
                <a:gd name="connsiteX59" fmla="*/ 4914563 w 5297329"/>
                <a:gd name="connsiteY59" fmla="*/ 1214064 h 3031315"/>
                <a:gd name="connsiteX60" fmla="*/ 4326167 w 5297329"/>
                <a:gd name="connsiteY60" fmla="*/ 1070941 h 3031315"/>
                <a:gd name="connsiteX61" fmla="*/ 3594647 w 5297329"/>
                <a:gd name="connsiteY61" fmla="*/ 1388993 h 3031315"/>
                <a:gd name="connsiteX62" fmla="*/ 2568929 w 5297329"/>
                <a:gd name="connsiteY62" fmla="*/ 752888 h 3031315"/>
                <a:gd name="connsiteX63" fmla="*/ 1410391 w 5297329"/>
                <a:gd name="connsiteY63" fmla="*/ 835472 h 3031315"/>
                <a:gd name="connsiteX64" fmla="*/ 1058181 w 5297329"/>
                <a:gd name="connsiteY64" fmla="*/ 1094794 h 3031315"/>
                <a:gd name="connsiteX65" fmla="*/ 1829457 w 5297329"/>
                <a:gd name="connsiteY65" fmla="*/ 896012 h 3031315"/>
                <a:gd name="connsiteX66" fmla="*/ 2467915 w 5297329"/>
                <a:gd name="connsiteY66" fmla="*/ 859326 h 3031315"/>
                <a:gd name="connsiteX67" fmla="*/ 2704101 w 5297329"/>
                <a:gd name="connsiteY67" fmla="*/ 983476 h 3031315"/>
                <a:gd name="connsiteX68" fmla="*/ 2926737 w 5297329"/>
                <a:gd name="connsiteY68" fmla="*/ 1134550 h 3031315"/>
                <a:gd name="connsiteX69" fmla="*/ 3061909 w 5297329"/>
                <a:gd name="connsiteY69" fmla="*/ 1277674 h 3031315"/>
                <a:gd name="connsiteX70" fmla="*/ 3475377 w 5297329"/>
                <a:gd name="connsiteY70" fmla="*/ 1555970 h 3031315"/>
                <a:gd name="connsiteX0" fmla="*/ 3257715 w 5079667"/>
                <a:gd name="connsiteY0" fmla="*/ 1126822 h 2602167"/>
                <a:gd name="connsiteX1" fmla="*/ 2931712 w 5079667"/>
                <a:gd name="connsiteY1" fmla="*/ 1754975 h 2602167"/>
                <a:gd name="connsiteX2" fmla="*/ 1675406 w 5079667"/>
                <a:gd name="connsiteY2" fmla="*/ 1802683 h 2602167"/>
                <a:gd name="connsiteX3" fmla="*/ 2876053 w 5079667"/>
                <a:gd name="connsiteY3" fmla="*/ 1492582 h 2602167"/>
                <a:gd name="connsiteX4" fmla="*/ 2446682 w 5079667"/>
                <a:gd name="connsiteY4" fmla="*/ 951893 h 2602167"/>
                <a:gd name="connsiteX5" fmla="*/ 2113754 w 5079667"/>
                <a:gd name="connsiteY5" fmla="*/ 1086419 h 2602167"/>
                <a:gd name="connsiteX6" fmla="*/ 2392050 w 5079667"/>
                <a:gd name="connsiteY6" fmla="*/ 1070516 h 2602167"/>
                <a:gd name="connsiteX7" fmla="*/ 2741907 w 5079667"/>
                <a:gd name="connsiteY7" fmla="*/ 1388568 h 2602167"/>
                <a:gd name="connsiteX8" fmla="*/ 2376148 w 5079667"/>
                <a:gd name="connsiteY8" fmla="*/ 1579400 h 2602167"/>
                <a:gd name="connsiteX9" fmla="*/ 2574930 w 5079667"/>
                <a:gd name="connsiteY9" fmla="*/ 1380617 h 2602167"/>
                <a:gd name="connsiteX10" fmla="*/ 2344342 w 5079667"/>
                <a:gd name="connsiteY10" fmla="*/ 1205688 h 2602167"/>
                <a:gd name="connsiteX11" fmla="*/ 1993458 w 5079667"/>
                <a:gd name="connsiteY11" fmla="*/ 1349459 h 2602167"/>
                <a:gd name="connsiteX12" fmla="*/ 2303559 w 5079667"/>
                <a:gd name="connsiteY12" fmla="*/ 1389215 h 2602167"/>
                <a:gd name="connsiteX13" fmla="*/ 1969604 w 5079667"/>
                <a:gd name="connsiteY13" fmla="*/ 1468728 h 2602167"/>
                <a:gd name="connsiteX14" fmla="*/ 1929847 w 5079667"/>
                <a:gd name="connsiteY14" fmla="*/ 1095017 h 2602167"/>
                <a:gd name="connsiteX15" fmla="*/ 1977555 w 5079667"/>
                <a:gd name="connsiteY15" fmla="*/ 904186 h 2602167"/>
                <a:gd name="connsiteX16" fmla="*/ 1579990 w 5079667"/>
                <a:gd name="connsiteY16" fmla="*/ 1166579 h 2602167"/>
                <a:gd name="connsiteX17" fmla="*/ 1238084 w 5079667"/>
                <a:gd name="connsiteY17" fmla="*/ 1150676 h 2602167"/>
                <a:gd name="connsiteX18" fmla="*/ 1548185 w 5079667"/>
                <a:gd name="connsiteY18" fmla="*/ 1699316 h 2602167"/>
                <a:gd name="connsiteX19" fmla="*/ 1277840 w 5079667"/>
                <a:gd name="connsiteY19" fmla="*/ 2065076 h 2602167"/>
                <a:gd name="connsiteX20" fmla="*/ 1993458 w 5079667"/>
                <a:gd name="connsiteY20" fmla="*/ 2144589 h 2602167"/>
                <a:gd name="connsiteX21" fmla="*/ 3583719 w 5079667"/>
                <a:gd name="connsiteY21" fmla="*/ 2319518 h 2602167"/>
                <a:gd name="connsiteX22" fmla="*/ 4060797 w 5079667"/>
                <a:gd name="connsiteY22" fmla="*/ 1492581 h 2602167"/>
                <a:gd name="connsiteX23" fmla="*/ 3917673 w 5079667"/>
                <a:gd name="connsiteY23" fmla="*/ 1667511 h 2602167"/>
                <a:gd name="connsiteX24" fmla="*/ 3687086 w 5079667"/>
                <a:gd name="connsiteY24" fmla="*/ 2144589 h 2602167"/>
                <a:gd name="connsiteX25" fmla="*/ 2788588 w 5079667"/>
                <a:gd name="connsiteY25" fmla="*/ 2240005 h 2602167"/>
                <a:gd name="connsiteX26" fmla="*/ 1723113 w 5079667"/>
                <a:gd name="connsiteY26" fmla="*/ 1921953 h 2602167"/>
                <a:gd name="connsiteX27" fmla="*/ 2462585 w 5079667"/>
                <a:gd name="connsiteY27" fmla="*/ 2041222 h 2602167"/>
                <a:gd name="connsiteX28" fmla="*/ 3456498 w 5079667"/>
                <a:gd name="connsiteY28" fmla="*/ 2025319 h 2602167"/>
                <a:gd name="connsiteX29" fmla="*/ 3400839 w 5079667"/>
                <a:gd name="connsiteY29" fmla="*/ 1540290 h 2602167"/>
                <a:gd name="connsiteX30" fmla="*/ 3559865 w 5079667"/>
                <a:gd name="connsiteY30" fmla="*/ 1739073 h 2602167"/>
                <a:gd name="connsiteX31" fmla="*/ 3615524 w 5079667"/>
                <a:gd name="connsiteY31" fmla="*/ 1929904 h 2602167"/>
                <a:gd name="connsiteX32" fmla="*/ 3702988 w 5079667"/>
                <a:gd name="connsiteY32" fmla="*/ 1381264 h 2602167"/>
                <a:gd name="connsiteX33" fmla="*/ 3885868 w 5079667"/>
                <a:gd name="connsiteY33" fmla="*/ 920088 h 2602167"/>
                <a:gd name="connsiteX34" fmla="*/ 4179709 w 5079667"/>
                <a:gd name="connsiteY34" fmla="*/ 1310381 h 2602167"/>
                <a:gd name="connsiteX35" fmla="*/ 3869608 w 5079667"/>
                <a:gd name="connsiteY35" fmla="*/ 2582589 h 2602167"/>
                <a:gd name="connsiteX36" fmla="*/ 4986825 w 5079667"/>
                <a:gd name="connsiteY36" fmla="*/ 1855708 h 2602167"/>
                <a:gd name="connsiteX37" fmla="*/ 4859604 w 5079667"/>
                <a:gd name="connsiteY37" fmla="*/ 329057 h 2602167"/>
                <a:gd name="connsiteX38" fmla="*/ 890579 w 5079667"/>
                <a:gd name="connsiteY38" fmla="*/ 807 h 2602167"/>
                <a:gd name="connsiteX39" fmla="*/ 32 w 5079667"/>
                <a:gd name="connsiteY39" fmla="*/ 1280966 h 2602167"/>
                <a:gd name="connsiteX40" fmla="*/ 1932201 w 5079667"/>
                <a:gd name="connsiteY40" fmla="*/ 819791 h 2602167"/>
                <a:gd name="connsiteX41" fmla="*/ 2509635 w 5079667"/>
                <a:gd name="connsiteY41" fmla="*/ 867871 h 2602167"/>
                <a:gd name="connsiteX42" fmla="*/ 2851541 w 5079667"/>
                <a:gd name="connsiteY42" fmla="*/ 1138216 h 2602167"/>
                <a:gd name="connsiteX43" fmla="*/ 3018519 w 5079667"/>
                <a:gd name="connsiteY43" fmla="*/ 1511927 h 2602167"/>
                <a:gd name="connsiteX44" fmla="*/ 3082129 w 5079667"/>
                <a:gd name="connsiteY44" fmla="*/ 1297242 h 2602167"/>
                <a:gd name="connsiteX45" fmla="*/ 3066227 w 5079667"/>
                <a:gd name="connsiteY45" fmla="*/ 1130265 h 2602167"/>
                <a:gd name="connsiteX46" fmla="*/ 2446025 w 5079667"/>
                <a:gd name="connsiteY46" fmla="*/ 700894 h 2602167"/>
                <a:gd name="connsiteX47" fmla="*/ 1804979 w 5079667"/>
                <a:gd name="connsiteY47" fmla="*/ 589204 h 2602167"/>
                <a:gd name="connsiteX48" fmla="*/ 461209 w 5079667"/>
                <a:gd name="connsiteY48" fmla="*/ 947012 h 2602167"/>
                <a:gd name="connsiteX49" fmla="*/ 485061 w 5079667"/>
                <a:gd name="connsiteY49" fmla="*/ 446079 h 2602167"/>
                <a:gd name="connsiteX50" fmla="*/ 2393375 w 5079667"/>
                <a:gd name="connsiteY50" fmla="*/ 64417 h 2602167"/>
                <a:gd name="connsiteX51" fmla="*/ 3102366 w 5079667"/>
                <a:gd name="connsiteY51" fmla="*/ 426461 h 2602167"/>
                <a:gd name="connsiteX52" fmla="*/ 3690763 w 5079667"/>
                <a:gd name="connsiteY52" fmla="*/ 450315 h 2602167"/>
                <a:gd name="connsiteX53" fmla="*/ 3380662 w 5079667"/>
                <a:gd name="connsiteY53" fmla="*/ 760415 h 2602167"/>
                <a:gd name="connsiteX54" fmla="*/ 4668773 w 5079667"/>
                <a:gd name="connsiteY54" fmla="*/ 362850 h 2602167"/>
                <a:gd name="connsiteX55" fmla="*/ 4867555 w 5079667"/>
                <a:gd name="connsiteY55" fmla="*/ 1720535 h 2602167"/>
                <a:gd name="connsiteX56" fmla="*/ 4132001 w 5079667"/>
                <a:gd name="connsiteY56" fmla="*/ 2018047 h 2602167"/>
                <a:gd name="connsiteX57" fmla="*/ 4483243 w 5079667"/>
                <a:gd name="connsiteY57" fmla="*/ 951247 h 2602167"/>
                <a:gd name="connsiteX58" fmla="*/ 4418606 w 5079667"/>
                <a:gd name="connsiteY58" fmla="*/ 1850391 h 2602167"/>
                <a:gd name="connsiteX59" fmla="*/ 4696901 w 5079667"/>
                <a:gd name="connsiteY59" fmla="*/ 784916 h 2602167"/>
                <a:gd name="connsiteX60" fmla="*/ 4108505 w 5079667"/>
                <a:gd name="connsiteY60" fmla="*/ 641793 h 2602167"/>
                <a:gd name="connsiteX61" fmla="*/ 3376985 w 5079667"/>
                <a:gd name="connsiteY61" fmla="*/ 959845 h 2602167"/>
                <a:gd name="connsiteX62" fmla="*/ 2351267 w 5079667"/>
                <a:gd name="connsiteY62" fmla="*/ 323740 h 2602167"/>
                <a:gd name="connsiteX63" fmla="*/ 1192729 w 5079667"/>
                <a:gd name="connsiteY63" fmla="*/ 406324 h 2602167"/>
                <a:gd name="connsiteX64" fmla="*/ 840519 w 5079667"/>
                <a:gd name="connsiteY64" fmla="*/ 665646 h 2602167"/>
                <a:gd name="connsiteX65" fmla="*/ 1611795 w 5079667"/>
                <a:gd name="connsiteY65" fmla="*/ 466864 h 2602167"/>
                <a:gd name="connsiteX66" fmla="*/ 2250253 w 5079667"/>
                <a:gd name="connsiteY66" fmla="*/ 430178 h 2602167"/>
                <a:gd name="connsiteX67" fmla="*/ 2486439 w 5079667"/>
                <a:gd name="connsiteY67" fmla="*/ 554328 h 2602167"/>
                <a:gd name="connsiteX68" fmla="*/ 2709075 w 5079667"/>
                <a:gd name="connsiteY68" fmla="*/ 705402 h 2602167"/>
                <a:gd name="connsiteX69" fmla="*/ 2844247 w 5079667"/>
                <a:gd name="connsiteY69" fmla="*/ 848526 h 2602167"/>
                <a:gd name="connsiteX70" fmla="*/ 3257715 w 5079667"/>
                <a:gd name="connsiteY70" fmla="*/ 1126822 h 2602167"/>
                <a:gd name="connsiteX0" fmla="*/ 3098693 w 4920645"/>
                <a:gd name="connsiteY0" fmla="*/ 1126953 h 2602298"/>
                <a:gd name="connsiteX1" fmla="*/ 2772690 w 4920645"/>
                <a:gd name="connsiteY1" fmla="*/ 1755106 h 2602298"/>
                <a:gd name="connsiteX2" fmla="*/ 1516384 w 4920645"/>
                <a:gd name="connsiteY2" fmla="*/ 1802814 h 2602298"/>
                <a:gd name="connsiteX3" fmla="*/ 2717031 w 4920645"/>
                <a:gd name="connsiteY3" fmla="*/ 1492713 h 2602298"/>
                <a:gd name="connsiteX4" fmla="*/ 2287660 w 4920645"/>
                <a:gd name="connsiteY4" fmla="*/ 952024 h 2602298"/>
                <a:gd name="connsiteX5" fmla="*/ 1954732 w 4920645"/>
                <a:gd name="connsiteY5" fmla="*/ 1086550 h 2602298"/>
                <a:gd name="connsiteX6" fmla="*/ 2233028 w 4920645"/>
                <a:gd name="connsiteY6" fmla="*/ 1070647 h 2602298"/>
                <a:gd name="connsiteX7" fmla="*/ 2582885 w 4920645"/>
                <a:gd name="connsiteY7" fmla="*/ 1388699 h 2602298"/>
                <a:gd name="connsiteX8" fmla="*/ 2217126 w 4920645"/>
                <a:gd name="connsiteY8" fmla="*/ 1579531 h 2602298"/>
                <a:gd name="connsiteX9" fmla="*/ 2415908 w 4920645"/>
                <a:gd name="connsiteY9" fmla="*/ 1380748 h 2602298"/>
                <a:gd name="connsiteX10" fmla="*/ 2185320 w 4920645"/>
                <a:gd name="connsiteY10" fmla="*/ 1205819 h 2602298"/>
                <a:gd name="connsiteX11" fmla="*/ 1834436 w 4920645"/>
                <a:gd name="connsiteY11" fmla="*/ 1349590 h 2602298"/>
                <a:gd name="connsiteX12" fmla="*/ 2144537 w 4920645"/>
                <a:gd name="connsiteY12" fmla="*/ 1389346 h 2602298"/>
                <a:gd name="connsiteX13" fmla="*/ 1810582 w 4920645"/>
                <a:gd name="connsiteY13" fmla="*/ 1468859 h 2602298"/>
                <a:gd name="connsiteX14" fmla="*/ 1770825 w 4920645"/>
                <a:gd name="connsiteY14" fmla="*/ 1095148 h 2602298"/>
                <a:gd name="connsiteX15" fmla="*/ 1818533 w 4920645"/>
                <a:gd name="connsiteY15" fmla="*/ 904317 h 2602298"/>
                <a:gd name="connsiteX16" fmla="*/ 1420968 w 4920645"/>
                <a:gd name="connsiteY16" fmla="*/ 1166710 h 2602298"/>
                <a:gd name="connsiteX17" fmla="*/ 1079062 w 4920645"/>
                <a:gd name="connsiteY17" fmla="*/ 1150807 h 2602298"/>
                <a:gd name="connsiteX18" fmla="*/ 1389163 w 4920645"/>
                <a:gd name="connsiteY18" fmla="*/ 1699447 h 2602298"/>
                <a:gd name="connsiteX19" fmla="*/ 1118818 w 4920645"/>
                <a:gd name="connsiteY19" fmla="*/ 2065207 h 2602298"/>
                <a:gd name="connsiteX20" fmla="*/ 1834436 w 4920645"/>
                <a:gd name="connsiteY20" fmla="*/ 2144720 h 2602298"/>
                <a:gd name="connsiteX21" fmla="*/ 3424697 w 4920645"/>
                <a:gd name="connsiteY21" fmla="*/ 2319649 h 2602298"/>
                <a:gd name="connsiteX22" fmla="*/ 3901775 w 4920645"/>
                <a:gd name="connsiteY22" fmla="*/ 1492712 h 2602298"/>
                <a:gd name="connsiteX23" fmla="*/ 3758651 w 4920645"/>
                <a:gd name="connsiteY23" fmla="*/ 1667642 h 2602298"/>
                <a:gd name="connsiteX24" fmla="*/ 3528064 w 4920645"/>
                <a:gd name="connsiteY24" fmla="*/ 2144720 h 2602298"/>
                <a:gd name="connsiteX25" fmla="*/ 2629566 w 4920645"/>
                <a:gd name="connsiteY25" fmla="*/ 2240136 h 2602298"/>
                <a:gd name="connsiteX26" fmla="*/ 1564091 w 4920645"/>
                <a:gd name="connsiteY26" fmla="*/ 1922084 h 2602298"/>
                <a:gd name="connsiteX27" fmla="*/ 2303563 w 4920645"/>
                <a:gd name="connsiteY27" fmla="*/ 2041353 h 2602298"/>
                <a:gd name="connsiteX28" fmla="*/ 3297476 w 4920645"/>
                <a:gd name="connsiteY28" fmla="*/ 2025450 h 2602298"/>
                <a:gd name="connsiteX29" fmla="*/ 3241817 w 4920645"/>
                <a:gd name="connsiteY29" fmla="*/ 1540421 h 2602298"/>
                <a:gd name="connsiteX30" fmla="*/ 3400843 w 4920645"/>
                <a:gd name="connsiteY30" fmla="*/ 1739204 h 2602298"/>
                <a:gd name="connsiteX31" fmla="*/ 3456502 w 4920645"/>
                <a:gd name="connsiteY31" fmla="*/ 1930035 h 2602298"/>
                <a:gd name="connsiteX32" fmla="*/ 3543966 w 4920645"/>
                <a:gd name="connsiteY32" fmla="*/ 1381395 h 2602298"/>
                <a:gd name="connsiteX33" fmla="*/ 3726846 w 4920645"/>
                <a:gd name="connsiteY33" fmla="*/ 920219 h 2602298"/>
                <a:gd name="connsiteX34" fmla="*/ 4020687 w 4920645"/>
                <a:gd name="connsiteY34" fmla="*/ 1310512 h 2602298"/>
                <a:gd name="connsiteX35" fmla="*/ 3710586 w 4920645"/>
                <a:gd name="connsiteY35" fmla="*/ 2582720 h 2602298"/>
                <a:gd name="connsiteX36" fmla="*/ 4827803 w 4920645"/>
                <a:gd name="connsiteY36" fmla="*/ 1855839 h 2602298"/>
                <a:gd name="connsiteX37" fmla="*/ 4700582 w 4920645"/>
                <a:gd name="connsiteY37" fmla="*/ 329188 h 2602298"/>
                <a:gd name="connsiteX38" fmla="*/ 731557 w 4920645"/>
                <a:gd name="connsiteY38" fmla="*/ 938 h 2602298"/>
                <a:gd name="connsiteX39" fmla="*/ 36 w 4920645"/>
                <a:gd name="connsiteY39" fmla="*/ 1122071 h 2602298"/>
                <a:gd name="connsiteX40" fmla="*/ 1773179 w 4920645"/>
                <a:gd name="connsiteY40" fmla="*/ 819922 h 2602298"/>
                <a:gd name="connsiteX41" fmla="*/ 2350613 w 4920645"/>
                <a:gd name="connsiteY41" fmla="*/ 868002 h 2602298"/>
                <a:gd name="connsiteX42" fmla="*/ 2692519 w 4920645"/>
                <a:gd name="connsiteY42" fmla="*/ 1138347 h 2602298"/>
                <a:gd name="connsiteX43" fmla="*/ 2859497 w 4920645"/>
                <a:gd name="connsiteY43" fmla="*/ 1512058 h 2602298"/>
                <a:gd name="connsiteX44" fmla="*/ 2923107 w 4920645"/>
                <a:gd name="connsiteY44" fmla="*/ 1297373 h 2602298"/>
                <a:gd name="connsiteX45" fmla="*/ 2907205 w 4920645"/>
                <a:gd name="connsiteY45" fmla="*/ 1130396 h 2602298"/>
                <a:gd name="connsiteX46" fmla="*/ 2287003 w 4920645"/>
                <a:gd name="connsiteY46" fmla="*/ 701025 h 2602298"/>
                <a:gd name="connsiteX47" fmla="*/ 1645957 w 4920645"/>
                <a:gd name="connsiteY47" fmla="*/ 589335 h 2602298"/>
                <a:gd name="connsiteX48" fmla="*/ 302187 w 4920645"/>
                <a:gd name="connsiteY48" fmla="*/ 947143 h 2602298"/>
                <a:gd name="connsiteX49" fmla="*/ 326039 w 4920645"/>
                <a:gd name="connsiteY49" fmla="*/ 446210 h 2602298"/>
                <a:gd name="connsiteX50" fmla="*/ 2234353 w 4920645"/>
                <a:gd name="connsiteY50" fmla="*/ 64548 h 2602298"/>
                <a:gd name="connsiteX51" fmla="*/ 2943344 w 4920645"/>
                <a:gd name="connsiteY51" fmla="*/ 426592 h 2602298"/>
                <a:gd name="connsiteX52" fmla="*/ 3531741 w 4920645"/>
                <a:gd name="connsiteY52" fmla="*/ 450446 h 2602298"/>
                <a:gd name="connsiteX53" fmla="*/ 3221640 w 4920645"/>
                <a:gd name="connsiteY53" fmla="*/ 760546 h 2602298"/>
                <a:gd name="connsiteX54" fmla="*/ 4509751 w 4920645"/>
                <a:gd name="connsiteY54" fmla="*/ 362981 h 2602298"/>
                <a:gd name="connsiteX55" fmla="*/ 4708533 w 4920645"/>
                <a:gd name="connsiteY55" fmla="*/ 1720666 h 2602298"/>
                <a:gd name="connsiteX56" fmla="*/ 3972979 w 4920645"/>
                <a:gd name="connsiteY56" fmla="*/ 2018178 h 2602298"/>
                <a:gd name="connsiteX57" fmla="*/ 4324221 w 4920645"/>
                <a:gd name="connsiteY57" fmla="*/ 951378 h 2602298"/>
                <a:gd name="connsiteX58" fmla="*/ 4259584 w 4920645"/>
                <a:gd name="connsiteY58" fmla="*/ 1850522 h 2602298"/>
                <a:gd name="connsiteX59" fmla="*/ 4537879 w 4920645"/>
                <a:gd name="connsiteY59" fmla="*/ 785047 h 2602298"/>
                <a:gd name="connsiteX60" fmla="*/ 3949483 w 4920645"/>
                <a:gd name="connsiteY60" fmla="*/ 641924 h 2602298"/>
                <a:gd name="connsiteX61" fmla="*/ 3217963 w 4920645"/>
                <a:gd name="connsiteY61" fmla="*/ 959976 h 2602298"/>
                <a:gd name="connsiteX62" fmla="*/ 2192245 w 4920645"/>
                <a:gd name="connsiteY62" fmla="*/ 323871 h 2602298"/>
                <a:gd name="connsiteX63" fmla="*/ 1033707 w 4920645"/>
                <a:gd name="connsiteY63" fmla="*/ 406455 h 2602298"/>
                <a:gd name="connsiteX64" fmla="*/ 681497 w 4920645"/>
                <a:gd name="connsiteY64" fmla="*/ 665777 h 2602298"/>
                <a:gd name="connsiteX65" fmla="*/ 1452773 w 4920645"/>
                <a:gd name="connsiteY65" fmla="*/ 466995 h 2602298"/>
                <a:gd name="connsiteX66" fmla="*/ 2091231 w 4920645"/>
                <a:gd name="connsiteY66" fmla="*/ 430309 h 2602298"/>
                <a:gd name="connsiteX67" fmla="*/ 2327417 w 4920645"/>
                <a:gd name="connsiteY67" fmla="*/ 554459 h 2602298"/>
                <a:gd name="connsiteX68" fmla="*/ 2550053 w 4920645"/>
                <a:gd name="connsiteY68" fmla="*/ 705533 h 2602298"/>
                <a:gd name="connsiteX69" fmla="*/ 2685225 w 4920645"/>
                <a:gd name="connsiteY69" fmla="*/ 848657 h 2602298"/>
                <a:gd name="connsiteX70" fmla="*/ 3098693 w 4920645"/>
                <a:gd name="connsiteY70" fmla="*/ 1126953 h 2602298"/>
                <a:gd name="connsiteX0" fmla="*/ 3099408 w 4921360"/>
                <a:gd name="connsiteY0" fmla="*/ 1126925 h 2602270"/>
                <a:gd name="connsiteX1" fmla="*/ 2773405 w 4921360"/>
                <a:gd name="connsiteY1" fmla="*/ 1755078 h 2602270"/>
                <a:gd name="connsiteX2" fmla="*/ 1517099 w 4921360"/>
                <a:gd name="connsiteY2" fmla="*/ 1802786 h 2602270"/>
                <a:gd name="connsiteX3" fmla="*/ 2717746 w 4921360"/>
                <a:gd name="connsiteY3" fmla="*/ 1492685 h 2602270"/>
                <a:gd name="connsiteX4" fmla="*/ 2288375 w 4921360"/>
                <a:gd name="connsiteY4" fmla="*/ 951996 h 2602270"/>
                <a:gd name="connsiteX5" fmla="*/ 1955447 w 4921360"/>
                <a:gd name="connsiteY5" fmla="*/ 1086522 h 2602270"/>
                <a:gd name="connsiteX6" fmla="*/ 2233743 w 4921360"/>
                <a:gd name="connsiteY6" fmla="*/ 1070619 h 2602270"/>
                <a:gd name="connsiteX7" fmla="*/ 2583600 w 4921360"/>
                <a:gd name="connsiteY7" fmla="*/ 1388671 h 2602270"/>
                <a:gd name="connsiteX8" fmla="*/ 2217841 w 4921360"/>
                <a:gd name="connsiteY8" fmla="*/ 1579503 h 2602270"/>
                <a:gd name="connsiteX9" fmla="*/ 2416623 w 4921360"/>
                <a:gd name="connsiteY9" fmla="*/ 1380720 h 2602270"/>
                <a:gd name="connsiteX10" fmla="*/ 2186035 w 4921360"/>
                <a:gd name="connsiteY10" fmla="*/ 1205791 h 2602270"/>
                <a:gd name="connsiteX11" fmla="*/ 1835151 w 4921360"/>
                <a:gd name="connsiteY11" fmla="*/ 1349562 h 2602270"/>
                <a:gd name="connsiteX12" fmla="*/ 2145252 w 4921360"/>
                <a:gd name="connsiteY12" fmla="*/ 1389318 h 2602270"/>
                <a:gd name="connsiteX13" fmla="*/ 1811297 w 4921360"/>
                <a:gd name="connsiteY13" fmla="*/ 1468831 h 2602270"/>
                <a:gd name="connsiteX14" fmla="*/ 1771540 w 4921360"/>
                <a:gd name="connsiteY14" fmla="*/ 1095120 h 2602270"/>
                <a:gd name="connsiteX15" fmla="*/ 1819248 w 4921360"/>
                <a:gd name="connsiteY15" fmla="*/ 904289 h 2602270"/>
                <a:gd name="connsiteX16" fmla="*/ 1421683 w 4921360"/>
                <a:gd name="connsiteY16" fmla="*/ 1166682 h 2602270"/>
                <a:gd name="connsiteX17" fmla="*/ 1079777 w 4921360"/>
                <a:gd name="connsiteY17" fmla="*/ 1150779 h 2602270"/>
                <a:gd name="connsiteX18" fmla="*/ 1389878 w 4921360"/>
                <a:gd name="connsiteY18" fmla="*/ 1699419 h 2602270"/>
                <a:gd name="connsiteX19" fmla="*/ 1119533 w 4921360"/>
                <a:gd name="connsiteY19" fmla="*/ 2065179 h 2602270"/>
                <a:gd name="connsiteX20" fmla="*/ 1835151 w 4921360"/>
                <a:gd name="connsiteY20" fmla="*/ 2144692 h 2602270"/>
                <a:gd name="connsiteX21" fmla="*/ 3425412 w 4921360"/>
                <a:gd name="connsiteY21" fmla="*/ 2319621 h 2602270"/>
                <a:gd name="connsiteX22" fmla="*/ 3902490 w 4921360"/>
                <a:gd name="connsiteY22" fmla="*/ 1492684 h 2602270"/>
                <a:gd name="connsiteX23" fmla="*/ 3759366 w 4921360"/>
                <a:gd name="connsiteY23" fmla="*/ 1667614 h 2602270"/>
                <a:gd name="connsiteX24" fmla="*/ 3528779 w 4921360"/>
                <a:gd name="connsiteY24" fmla="*/ 2144692 h 2602270"/>
                <a:gd name="connsiteX25" fmla="*/ 2630281 w 4921360"/>
                <a:gd name="connsiteY25" fmla="*/ 2240108 h 2602270"/>
                <a:gd name="connsiteX26" fmla="*/ 1564806 w 4921360"/>
                <a:gd name="connsiteY26" fmla="*/ 1922056 h 2602270"/>
                <a:gd name="connsiteX27" fmla="*/ 2304278 w 4921360"/>
                <a:gd name="connsiteY27" fmla="*/ 2041325 h 2602270"/>
                <a:gd name="connsiteX28" fmla="*/ 3298191 w 4921360"/>
                <a:gd name="connsiteY28" fmla="*/ 2025422 h 2602270"/>
                <a:gd name="connsiteX29" fmla="*/ 3242532 w 4921360"/>
                <a:gd name="connsiteY29" fmla="*/ 1540393 h 2602270"/>
                <a:gd name="connsiteX30" fmla="*/ 3401558 w 4921360"/>
                <a:gd name="connsiteY30" fmla="*/ 1739176 h 2602270"/>
                <a:gd name="connsiteX31" fmla="*/ 3457217 w 4921360"/>
                <a:gd name="connsiteY31" fmla="*/ 1930007 h 2602270"/>
                <a:gd name="connsiteX32" fmla="*/ 3544681 w 4921360"/>
                <a:gd name="connsiteY32" fmla="*/ 1381367 h 2602270"/>
                <a:gd name="connsiteX33" fmla="*/ 3727561 w 4921360"/>
                <a:gd name="connsiteY33" fmla="*/ 920191 h 2602270"/>
                <a:gd name="connsiteX34" fmla="*/ 4021402 w 4921360"/>
                <a:gd name="connsiteY34" fmla="*/ 1310484 h 2602270"/>
                <a:gd name="connsiteX35" fmla="*/ 3711301 w 4921360"/>
                <a:gd name="connsiteY35" fmla="*/ 2582692 h 2602270"/>
                <a:gd name="connsiteX36" fmla="*/ 4828518 w 4921360"/>
                <a:gd name="connsiteY36" fmla="*/ 1855811 h 2602270"/>
                <a:gd name="connsiteX37" fmla="*/ 4701297 w 4921360"/>
                <a:gd name="connsiteY37" fmla="*/ 329160 h 2602270"/>
                <a:gd name="connsiteX38" fmla="*/ 732272 w 4921360"/>
                <a:gd name="connsiteY38" fmla="*/ 910 h 2602270"/>
                <a:gd name="connsiteX39" fmla="*/ 751 w 4921360"/>
                <a:gd name="connsiteY39" fmla="*/ 1122043 h 2602270"/>
                <a:gd name="connsiteX40" fmla="*/ 784921 w 4921360"/>
                <a:gd name="connsiteY40" fmla="*/ 1034952 h 2602270"/>
                <a:gd name="connsiteX41" fmla="*/ 1773894 w 4921360"/>
                <a:gd name="connsiteY41" fmla="*/ 819894 h 2602270"/>
                <a:gd name="connsiteX42" fmla="*/ 2351328 w 4921360"/>
                <a:gd name="connsiteY42" fmla="*/ 867974 h 2602270"/>
                <a:gd name="connsiteX43" fmla="*/ 2693234 w 4921360"/>
                <a:gd name="connsiteY43" fmla="*/ 1138319 h 2602270"/>
                <a:gd name="connsiteX44" fmla="*/ 2860212 w 4921360"/>
                <a:gd name="connsiteY44" fmla="*/ 1512030 h 2602270"/>
                <a:gd name="connsiteX45" fmla="*/ 2923822 w 4921360"/>
                <a:gd name="connsiteY45" fmla="*/ 1297345 h 2602270"/>
                <a:gd name="connsiteX46" fmla="*/ 2907920 w 4921360"/>
                <a:gd name="connsiteY46" fmla="*/ 1130368 h 2602270"/>
                <a:gd name="connsiteX47" fmla="*/ 2287718 w 4921360"/>
                <a:gd name="connsiteY47" fmla="*/ 700997 h 2602270"/>
                <a:gd name="connsiteX48" fmla="*/ 1646672 w 4921360"/>
                <a:gd name="connsiteY48" fmla="*/ 589307 h 2602270"/>
                <a:gd name="connsiteX49" fmla="*/ 302902 w 4921360"/>
                <a:gd name="connsiteY49" fmla="*/ 947115 h 2602270"/>
                <a:gd name="connsiteX50" fmla="*/ 326754 w 4921360"/>
                <a:gd name="connsiteY50" fmla="*/ 446182 h 2602270"/>
                <a:gd name="connsiteX51" fmla="*/ 2235068 w 4921360"/>
                <a:gd name="connsiteY51" fmla="*/ 64520 h 2602270"/>
                <a:gd name="connsiteX52" fmla="*/ 2944059 w 4921360"/>
                <a:gd name="connsiteY52" fmla="*/ 426564 h 2602270"/>
                <a:gd name="connsiteX53" fmla="*/ 3532456 w 4921360"/>
                <a:gd name="connsiteY53" fmla="*/ 450418 h 2602270"/>
                <a:gd name="connsiteX54" fmla="*/ 3222355 w 4921360"/>
                <a:gd name="connsiteY54" fmla="*/ 760518 h 2602270"/>
                <a:gd name="connsiteX55" fmla="*/ 4510466 w 4921360"/>
                <a:gd name="connsiteY55" fmla="*/ 362953 h 2602270"/>
                <a:gd name="connsiteX56" fmla="*/ 4709248 w 4921360"/>
                <a:gd name="connsiteY56" fmla="*/ 1720638 h 2602270"/>
                <a:gd name="connsiteX57" fmla="*/ 3973694 w 4921360"/>
                <a:gd name="connsiteY57" fmla="*/ 2018150 h 2602270"/>
                <a:gd name="connsiteX58" fmla="*/ 4324936 w 4921360"/>
                <a:gd name="connsiteY58" fmla="*/ 951350 h 2602270"/>
                <a:gd name="connsiteX59" fmla="*/ 4260299 w 4921360"/>
                <a:gd name="connsiteY59" fmla="*/ 1850494 h 2602270"/>
                <a:gd name="connsiteX60" fmla="*/ 4538594 w 4921360"/>
                <a:gd name="connsiteY60" fmla="*/ 785019 h 2602270"/>
                <a:gd name="connsiteX61" fmla="*/ 3950198 w 4921360"/>
                <a:gd name="connsiteY61" fmla="*/ 641896 h 2602270"/>
                <a:gd name="connsiteX62" fmla="*/ 3218678 w 4921360"/>
                <a:gd name="connsiteY62" fmla="*/ 959948 h 2602270"/>
                <a:gd name="connsiteX63" fmla="*/ 2192960 w 4921360"/>
                <a:gd name="connsiteY63" fmla="*/ 323843 h 2602270"/>
                <a:gd name="connsiteX64" fmla="*/ 1034422 w 4921360"/>
                <a:gd name="connsiteY64" fmla="*/ 406427 h 2602270"/>
                <a:gd name="connsiteX65" fmla="*/ 682212 w 4921360"/>
                <a:gd name="connsiteY65" fmla="*/ 665749 h 2602270"/>
                <a:gd name="connsiteX66" fmla="*/ 1453488 w 4921360"/>
                <a:gd name="connsiteY66" fmla="*/ 466967 h 2602270"/>
                <a:gd name="connsiteX67" fmla="*/ 2091946 w 4921360"/>
                <a:gd name="connsiteY67" fmla="*/ 430281 h 2602270"/>
                <a:gd name="connsiteX68" fmla="*/ 2328132 w 4921360"/>
                <a:gd name="connsiteY68" fmla="*/ 554431 h 2602270"/>
                <a:gd name="connsiteX69" fmla="*/ 2550768 w 4921360"/>
                <a:gd name="connsiteY69" fmla="*/ 705505 h 2602270"/>
                <a:gd name="connsiteX70" fmla="*/ 2685940 w 4921360"/>
                <a:gd name="connsiteY70" fmla="*/ 848629 h 2602270"/>
                <a:gd name="connsiteX71" fmla="*/ 3099408 w 4921360"/>
                <a:gd name="connsiteY71" fmla="*/ 1126925 h 2602270"/>
                <a:gd name="connsiteX0" fmla="*/ 3099201 w 4921153"/>
                <a:gd name="connsiteY0" fmla="*/ 1126927 h 2602272"/>
                <a:gd name="connsiteX1" fmla="*/ 2773198 w 4921153"/>
                <a:gd name="connsiteY1" fmla="*/ 1755080 h 2602272"/>
                <a:gd name="connsiteX2" fmla="*/ 1516892 w 4921153"/>
                <a:gd name="connsiteY2" fmla="*/ 1802788 h 2602272"/>
                <a:gd name="connsiteX3" fmla="*/ 2717539 w 4921153"/>
                <a:gd name="connsiteY3" fmla="*/ 1492687 h 2602272"/>
                <a:gd name="connsiteX4" fmla="*/ 2288168 w 4921153"/>
                <a:gd name="connsiteY4" fmla="*/ 951998 h 2602272"/>
                <a:gd name="connsiteX5" fmla="*/ 1955240 w 4921153"/>
                <a:gd name="connsiteY5" fmla="*/ 1086524 h 2602272"/>
                <a:gd name="connsiteX6" fmla="*/ 2233536 w 4921153"/>
                <a:gd name="connsiteY6" fmla="*/ 1070621 h 2602272"/>
                <a:gd name="connsiteX7" fmla="*/ 2583393 w 4921153"/>
                <a:gd name="connsiteY7" fmla="*/ 1388673 h 2602272"/>
                <a:gd name="connsiteX8" fmla="*/ 2217634 w 4921153"/>
                <a:gd name="connsiteY8" fmla="*/ 1579505 h 2602272"/>
                <a:gd name="connsiteX9" fmla="*/ 2416416 w 4921153"/>
                <a:gd name="connsiteY9" fmla="*/ 1380722 h 2602272"/>
                <a:gd name="connsiteX10" fmla="*/ 2185828 w 4921153"/>
                <a:gd name="connsiteY10" fmla="*/ 1205793 h 2602272"/>
                <a:gd name="connsiteX11" fmla="*/ 1834944 w 4921153"/>
                <a:gd name="connsiteY11" fmla="*/ 1349564 h 2602272"/>
                <a:gd name="connsiteX12" fmla="*/ 2145045 w 4921153"/>
                <a:gd name="connsiteY12" fmla="*/ 1389320 h 2602272"/>
                <a:gd name="connsiteX13" fmla="*/ 1811090 w 4921153"/>
                <a:gd name="connsiteY13" fmla="*/ 1468833 h 2602272"/>
                <a:gd name="connsiteX14" fmla="*/ 1771333 w 4921153"/>
                <a:gd name="connsiteY14" fmla="*/ 1095122 h 2602272"/>
                <a:gd name="connsiteX15" fmla="*/ 1819041 w 4921153"/>
                <a:gd name="connsiteY15" fmla="*/ 904291 h 2602272"/>
                <a:gd name="connsiteX16" fmla="*/ 1421476 w 4921153"/>
                <a:gd name="connsiteY16" fmla="*/ 1166684 h 2602272"/>
                <a:gd name="connsiteX17" fmla="*/ 1079570 w 4921153"/>
                <a:gd name="connsiteY17" fmla="*/ 1150781 h 2602272"/>
                <a:gd name="connsiteX18" fmla="*/ 1389671 w 4921153"/>
                <a:gd name="connsiteY18" fmla="*/ 1699421 h 2602272"/>
                <a:gd name="connsiteX19" fmla="*/ 1119326 w 4921153"/>
                <a:gd name="connsiteY19" fmla="*/ 2065181 h 2602272"/>
                <a:gd name="connsiteX20" fmla="*/ 1834944 w 4921153"/>
                <a:gd name="connsiteY20" fmla="*/ 2144694 h 2602272"/>
                <a:gd name="connsiteX21" fmla="*/ 3425205 w 4921153"/>
                <a:gd name="connsiteY21" fmla="*/ 2319623 h 2602272"/>
                <a:gd name="connsiteX22" fmla="*/ 3902283 w 4921153"/>
                <a:gd name="connsiteY22" fmla="*/ 1492686 h 2602272"/>
                <a:gd name="connsiteX23" fmla="*/ 3759159 w 4921153"/>
                <a:gd name="connsiteY23" fmla="*/ 1667616 h 2602272"/>
                <a:gd name="connsiteX24" fmla="*/ 3528572 w 4921153"/>
                <a:gd name="connsiteY24" fmla="*/ 2144694 h 2602272"/>
                <a:gd name="connsiteX25" fmla="*/ 2630074 w 4921153"/>
                <a:gd name="connsiteY25" fmla="*/ 2240110 h 2602272"/>
                <a:gd name="connsiteX26" fmla="*/ 1564599 w 4921153"/>
                <a:gd name="connsiteY26" fmla="*/ 1922058 h 2602272"/>
                <a:gd name="connsiteX27" fmla="*/ 2304071 w 4921153"/>
                <a:gd name="connsiteY27" fmla="*/ 2041327 h 2602272"/>
                <a:gd name="connsiteX28" fmla="*/ 3297984 w 4921153"/>
                <a:gd name="connsiteY28" fmla="*/ 2025424 h 2602272"/>
                <a:gd name="connsiteX29" fmla="*/ 3242325 w 4921153"/>
                <a:gd name="connsiteY29" fmla="*/ 1540395 h 2602272"/>
                <a:gd name="connsiteX30" fmla="*/ 3401351 w 4921153"/>
                <a:gd name="connsiteY30" fmla="*/ 1739178 h 2602272"/>
                <a:gd name="connsiteX31" fmla="*/ 3457010 w 4921153"/>
                <a:gd name="connsiteY31" fmla="*/ 1930009 h 2602272"/>
                <a:gd name="connsiteX32" fmla="*/ 3544474 w 4921153"/>
                <a:gd name="connsiteY32" fmla="*/ 1381369 h 2602272"/>
                <a:gd name="connsiteX33" fmla="*/ 3727354 w 4921153"/>
                <a:gd name="connsiteY33" fmla="*/ 920193 h 2602272"/>
                <a:gd name="connsiteX34" fmla="*/ 4021195 w 4921153"/>
                <a:gd name="connsiteY34" fmla="*/ 1310486 h 2602272"/>
                <a:gd name="connsiteX35" fmla="*/ 3711094 w 4921153"/>
                <a:gd name="connsiteY35" fmla="*/ 2582694 h 2602272"/>
                <a:gd name="connsiteX36" fmla="*/ 4828311 w 4921153"/>
                <a:gd name="connsiteY36" fmla="*/ 1855813 h 2602272"/>
                <a:gd name="connsiteX37" fmla="*/ 4701090 w 4921153"/>
                <a:gd name="connsiteY37" fmla="*/ 329162 h 2602272"/>
                <a:gd name="connsiteX38" fmla="*/ 732065 w 4921153"/>
                <a:gd name="connsiteY38" fmla="*/ 912 h 2602272"/>
                <a:gd name="connsiteX39" fmla="*/ 544 w 4921153"/>
                <a:gd name="connsiteY39" fmla="*/ 1122045 h 2602272"/>
                <a:gd name="connsiteX40" fmla="*/ 1190231 w 4921153"/>
                <a:gd name="connsiteY40" fmla="*/ 1663107 h 2602272"/>
                <a:gd name="connsiteX41" fmla="*/ 784714 w 4921153"/>
                <a:gd name="connsiteY41" fmla="*/ 1034954 h 2602272"/>
                <a:gd name="connsiteX42" fmla="*/ 1773687 w 4921153"/>
                <a:gd name="connsiteY42" fmla="*/ 819896 h 2602272"/>
                <a:gd name="connsiteX43" fmla="*/ 2351121 w 4921153"/>
                <a:gd name="connsiteY43" fmla="*/ 867976 h 2602272"/>
                <a:gd name="connsiteX44" fmla="*/ 2693027 w 4921153"/>
                <a:gd name="connsiteY44" fmla="*/ 1138321 h 2602272"/>
                <a:gd name="connsiteX45" fmla="*/ 2860005 w 4921153"/>
                <a:gd name="connsiteY45" fmla="*/ 1512032 h 2602272"/>
                <a:gd name="connsiteX46" fmla="*/ 2923615 w 4921153"/>
                <a:gd name="connsiteY46" fmla="*/ 1297347 h 2602272"/>
                <a:gd name="connsiteX47" fmla="*/ 2907713 w 4921153"/>
                <a:gd name="connsiteY47" fmla="*/ 1130370 h 2602272"/>
                <a:gd name="connsiteX48" fmla="*/ 2287511 w 4921153"/>
                <a:gd name="connsiteY48" fmla="*/ 700999 h 2602272"/>
                <a:gd name="connsiteX49" fmla="*/ 1646465 w 4921153"/>
                <a:gd name="connsiteY49" fmla="*/ 589309 h 2602272"/>
                <a:gd name="connsiteX50" fmla="*/ 302695 w 4921153"/>
                <a:gd name="connsiteY50" fmla="*/ 947117 h 2602272"/>
                <a:gd name="connsiteX51" fmla="*/ 326547 w 4921153"/>
                <a:gd name="connsiteY51" fmla="*/ 446184 h 2602272"/>
                <a:gd name="connsiteX52" fmla="*/ 2234861 w 4921153"/>
                <a:gd name="connsiteY52" fmla="*/ 64522 h 2602272"/>
                <a:gd name="connsiteX53" fmla="*/ 2943852 w 4921153"/>
                <a:gd name="connsiteY53" fmla="*/ 426566 h 2602272"/>
                <a:gd name="connsiteX54" fmla="*/ 3532249 w 4921153"/>
                <a:gd name="connsiteY54" fmla="*/ 450420 h 2602272"/>
                <a:gd name="connsiteX55" fmla="*/ 3222148 w 4921153"/>
                <a:gd name="connsiteY55" fmla="*/ 760520 h 2602272"/>
                <a:gd name="connsiteX56" fmla="*/ 4510259 w 4921153"/>
                <a:gd name="connsiteY56" fmla="*/ 362955 h 2602272"/>
                <a:gd name="connsiteX57" fmla="*/ 4709041 w 4921153"/>
                <a:gd name="connsiteY57" fmla="*/ 1720640 h 2602272"/>
                <a:gd name="connsiteX58" fmla="*/ 3973487 w 4921153"/>
                <a:gd name="connsiteY58" fmla="*/ 2018152 h 2602272"/>
                <a:gd name="connsiteX59" fmla="*/ 4324729 w 4921153"/>
                <a:gd name="connsiteY59" fmla="*/ 951352 h 2602272"/>
                <a:gd name="connsiteX60" fmla="*/ 4260092 w 4921153"/>
                <a:gd name="connsiteY60" fmla="*/ 1850496 h 2602272"/>
                <a:gd name="connsiteX61" fmla="*/ 4538387 w 4921153"/>
                <a:gd name="connsiteY61" fmla="*/ 785021 h 2602272"/>
                <a:gd name="connsiteX62" fmla="*/ 3949991 w 4921153"/>
                <a:gd name="connsiteY62" fmla="*/ 641898 h 2602272"/>
                <a:gd name="connsiteX63" fmla="*/ 3218471 w 4921153"/>
                <a:gd name="connsiteY63" fmla="*/ 959950 h 2602272"/>
                <a:gd name="connsiteX64" fmla="*/ 2192753 w 4921153"/>
                <a:gd name="connsiteY64" fmla="*/ 323845 h 2602272"/>
                <a:gd name="connsiteX65" fmla="*/ 1034215 w 4921153"/>
                <a:gd name="connsiteY65" fmla="*/ 406429 h 2602272"/>
                <a:gd name="connsiteX66" fmla="*/ 682005 w 4921153"/>
                <a:gd name="connsiteY66" fmla="*/ 665751 h 2602272"/>
                <a:gd name="connsiteX67" fmla="*/ 1453281 w 4921153"/>
                <a:gd name="connsiteY67" fmla="*/ 466969 h 2602272"/>
                <a:gd name="connsiteX68" fmla="*/ 2091739 w 4921153"/>
                <a:gd name="connsiteY68" fmla="*/ 430283 h 2602272"/>
                <a:gd name="connsiteX69" fmla="*/ 2327925 w 4921153"/>
                <a:gd name="connsiteY69" fmla="*/ 554433 h 2602272"/>
                <a:gd name="connsiteX70" fmla="*/ 2550561 w 4921153"/>
                <a:gd name="connsiteY70" fmla="*/ 705507 h 2602272"/>
                <a:gd name="connsiteX71" fmla="*/ 2685733 w 4921153"/>
                <a:gd name="connsiteY71" fmla="*/ 848631 h 2602272"/>
                <a:gd name="connsiteX72" fmla="*/ 3099201 w 4921153"/>
                <a:gd name="connsiteY72" fmla="*/ 1126927 h 2602272"/>
                <a:gd name="connsiteX0" fmla="*/ 3011783 w 4833735"/>
                <a:gd name="connsiteY0" fmla="*/ 1126957 h 2602302"/>
                <a:gd name="connsiteX1" fmla="*/ 2685780 w 4833735"/>
                <a:gd name="connsiteY1" fmla="*/ 1755110 h 2602302"/>
                <a:gd name="connsiteX2" fmla="*/ 1429474 w 4833735"/>
                <a:gd name="connsiteY2" fmla="*/ 1802818 h 2602302"/>
                <a:gd name="connsiteX3" fmla="*/ 2630121 w 4833735"/>
                <a:gd name="connsiteY3" fmla="*/ 1492717 h 2602302"/>
                <a:gd name="connsiteX4" fmla="*/ 2200750 w 4833735"/>
                <a:gd name="connsiteY4" fmla="*/ 952028 h 2602302"/>
                <a:gd name="connsiteX5" fmla="*/ 1867822 w 4833735"/>
                <a:gd name="connsiteY5" fmla="*/ 1086554 h 2602302"/>
                <a:gd name="connsiteX6" fmla="*/ 2146118 w 4833735"/>
                <a:gd name="connsiteY6" fmla="*/ 1070651 h 2602302"/>
                <a:gd name="connsiteX7" fmla="*/ 2495975 w 4833735"/>
                <a:gd name="connsiteY7" fmla="*/ 1388703 h 2602302"/>
                <a:gd name="connsiteX8" fmla="*/ 2130216 w 4833735"/>
                <a:gd name="connsiteY8" fmla="*/ 1579535 h 2602302"/>
                <a:gd name="connsiteX9" fmla="*/ 2328998 w 4833735"/>
                <a:gd name="connsiteY9" fmla="*/ 1380752 h 2602302"/>
                <a:gd name="connsiteX10" fmla="*/ 2098410 w 4833735"/>
                <a:gd name="connsiteY10" fmla="*/ 1205823 h 2602302"/>
                <a:gd name="connsiteX11" fmla="*/ 1747526 w 4833735"/>
                <a:gd name="connsiteY11" fmla="*/ 1349594 h 2602302"/>
                <a:gd name="connsiteX12" fmla="*/ 2057627 w 4833735"/>
                <a:gd name="connsiteY12" fmla="*/ 1389350 h 2602302"/>
                <a:gd name="connsiteX13" fmla="*/ 1723672 w 4833735"/>
                <a:gd name="connsiteY13" fmla="*/ 1468863 h 2602302"/>
                <a:gd name="connsiteX14" fmla="*/ 1683915 w 4833735"/>
                <a:gd name="connsiteY14" fmla="*/ 1095152 h 2602302"/>
                <a:gd name="connsiteX15" fmla="*/ 1731623 w 4833735"/>
                <a:gd name="connsiteY15" fmla="*/ 904321 h 2602302"/>
                <a:gd name="connsiteX16" fmla="*/ 1334058 w 4833735"/>
                <a:gd name="connsiteY16" fmla="*/ 1166714 h 2602302"/>
                <a:gd name="connsiteX17" fmla="*/ 992152 w 4833735"/>
                <a:gd name="connsiteY17" fmla="*/ 1150811 h 2602302"/>
                <a:gd name="connsiteX18" fmla="*/ 1302253 w 4833735"/>
                <a:gd name="connsiteY18" fmla="*/ 1699451 h 2602302"/>
                <a:gd name="connsiteX19" fmla="*/ 1031908 w 4833735"/>
                <a:gd name="connsiteY19" fmla="*/ 2065211 h 2602302"/>
                <a:gd name="connsiteX20" fmla="*/ 1747526 w 4833735"/>
                <a:gd name="connsiteY20" fmla="*/ 2144724 h 2602302"/>
                <a:gd name="connsiteX21" fmla="*/ 3337787 w 4833735"/>
                <a:gd name="connsiteY21" fmla="*/ 2319653 h 2602302"/>
                <a:gd name="connsiteX22" fmla="*/ 3814865 w 4833735"/>
                <a:gd name="connsiteY22" fmla="*/ 1492716 h 2602302"/>
                <a:gd name="connsiteX23" fmla="*/ 3671741 w 4833735"/>
                <a:gd name="connsiteY23" fmla="*/ 1667646 h 2602302"/>
                <a:gd name="connsiteX24" fmla="*/ 3441154 w 4833735"/>
                <a:gd name="connsiteY24" fmla="*/ 2144724 h 2602302"/>
                <a:gd name="connsiteX25" fmla="*/ 2542656 w 4833735"/>
                <a:gd name="connsiteY25" fmla="*/ 2240140 h 2602302"/>
                <a:gd name="connsiteX26" fmla="*/ 1477181 w 4833735"/>
                <a:gd name="connsiteY26" fmla="*/ 1922088 h 2602302"/>
                <a:gd name="connsiteX27" fmla="*/ 2216653 w 4833735"/>
                <a:gd name="connsiteY27" fmla="*/ 2041357 h 2602302"/>
                <a:gd name="connsiteX28" fmla="*/ 3210566 w 4833735"/>
                <a:gd name="connsiteY28" fmla="*/ 2025454 h 2602302"/>
                <a:gd name="connsiteX29" fmla="*/ 3154907 w 4833735"/>
                <a:gd name="connsiteY29" fmla="*/ 1540425 h 2602302"/>
                <a:gd name="connsiteX30" fmla="*/ 3313933 w 4833735"/>
                <a:gd name="connsiteY30" fmla="*/ 1739208 h 2602302"/>
                <a:gd name="connsiteX31" fmla="*/ 3369592 w 4833735"/>
                <a:gd name="connsiteY31" fmla="*/ 1930039 h 2602302"/>
                <a:gd name="connsiteX32" fmla="*/ 3457056 w 4833735"/>
                <a:gd name="connsiteY32" fmla="*/ 1381399 h 2602302"/>
                <a:gd name="connsiteX33" fmla="*/ 3639936 w 4833735"/>
                <a:gd name="connsiteY33" fmla="*/ 920223 h 2602302"/>
                <a:gd name="connsiteX34" fmla="*/ 3933777 w 4833735"/>
                <a:gd name="connsiteY34" fmla="*/ 1310516 h 2602302"/>
                <a:gd name="connsiteX35" fmla="*/ 3623676 w 4833735"/>
                <a:gd name="connsiteY35" fmla="*/ 2582724 h 2602302"/>
                <a:gd name="connsiteX36" fmla="*/ 4740893 w 4833735"/>
                <a:gd name="connsiteY36" fmla="*/ 1855843 h 2602302"/>
                <a:gd name="connsiteX37" fmla="*/ 4613672 w 4833735"/>
                <a:gd name="connsiteY37" fmla="*/ 329192 h 2602302"/>
                <a:gd name="connsiteX38" fmla="*/ 644647 w 4833735"/>
                <a:gd name="connsiteY38" fmla="*/ 942 h 2602302"/>
                <a:gd name="connsiteX39" fmla="*/ 591 w 4833735"/>
                <a:gd name="connsiteY39" fmla="*/ 1090270 h 2602302"/>
                <a:gd name="connsiteX40" fmla="*/ 1102813 w 4833735"/>
                <a:gd name="connsiteY40" fmla="*/ 1663137 h 2602302"/>
                <a:gd name="connsiteX41" fmla="*/ 697296 w 4833735"/>
                <a:gd name="connsiteY41" fmla="*/ 1034984 h 2602302"/>
                <a:gd name="connsiteX42" fmla="*/ 1686269 w 4833735"/>
                <a:gd name="connsiteY42" fmla="*/ 819926 h 2602302"/>
                <a:gd name="connsiteX43" fmla="*/ 2263703 w 4833735"/>
                <a:gd name="connsiteY43" fmla="*/ 868006 h 2602302"/>
                <a:gd name="connsiteX44" fmla="*/ 2605609 w 4833735"/>
                <a:gd name="connsiteY44" fmla="*/ 1138351 h 2602302"/>
                <a:gd name="connsiteX45" fmla="*/ 2772587 w 4833735"/>
                <a:gd name="connsiteY45" fmla="*/ 1512062 h 2602302"/>
                <a:gd name="connsiteX46" fmla="*/ 2836197 w 4833735"/>
                <a:gd name="connsiteY46" fmla="*/ 1297377 h 2602302"/>
                <a:gd name="connsiteX47" fmla="*/ 2820295 w 4833735"/>
                <a:gd name="connsiteY47" fmla="*/ 1130400 h 2602302"/>
                <a:gd name="connsiteX48" fmla="*/ 2200093 w 4833735"/>
                <a:gd name="connsiteY48" fmla="*/ 701029 h 2602302"/>
                <a:gd name="connsiteX49" fmla="*/ 1559047 w 4833735"/>
                <a:gd name="connsiteY49" fmla="*/ 589339 h 2602302"/>
                <a:gd name="connsiteX50" fmla="*/ 215277 w 4833735"/>
                <a:gd name="connsiteY50" fmla="*/ 947147 h 2602302"/>
                <a:gd name="connsiteX51" fmla="*/ 239129 w 4833735"/>
                <a:gd name="connsiteY51" fmla="*/ 446214 h 2602302"/>
                <a:gd name="connsiteX52" fmla="*/ 2147443 w 4833735"/>
                <a:gd name="connsiteY52" fmla="*/ 64552 h 2602302"/>
                <a:gd name="connsiteX53" fmla="*/ 2856434 w 4833735"/>
                <a:gd name="connsiteY53" fmla="*/ 426596 h 2602302"/>
                <a:gd name="connsiteX54" fmla="*/ 3444831 w 4833735"/>
                <a:gd name="connsiteY54" fmla="*/ 450450 h 2602302"/>
                <a:gd name="connsiteX55" fmla="*/ 3134730 w 4833735"/>
                <a:gd name="connsiteY55" fmla="*/ 760550 h 2602302"/>
                <a:gd name="connsiteX56" fmla="*/ 4422841 w 4833735"/>
                <a:gd name="connsiteY56" fmla="*/ 362985 h 2602302"/>
                <a:gd name="connsiteX57" fmla="*/ 4621623 w 4833735"/>
                <a:gd name="connsiteY57" fmla="*/ 1720670 h 2602302"/>
                <a:gd name="connsiteX58" fmla="*/ 3886069 w 4833735"/>
                <a:gd name="connsiteY58" fmla="*/ 2018182 h 2602302"/>
                <a:gd name="connsiteX59" fmla="*/ 4237311 w 4833735"/>
                <a:gd name="connsiteY59" fmla="*/ 951382 h 2602302"/>
                <a:gd name="connsiteX60" fmla="*/ 4172674 w 4833735"/>
                <a:gd name="connsiteY60" fmla="*/ 1850526 h 2602302"/>
                <a:gd name="connsiteX61" fmla="*/ 4450969 w 4833735"/>
                <a:gd name="connsiteY61" fmla="*/ 785051 h 2602302"/>
                <a:gd name="connsiteX62" fmla="*/ 3862573 w 4833735"/>
                <a:gd name="connsiteY62" fmla="*/ 641928 h 2602302"/>
                <a:gd name="connsiteX63" fmla="*/ 3131053 w 4833735"/>
                <a:gd name="connsiteY63" fmla="*/ 959980 h 2602302"/>
                <a:gd name="connsiteX64" fmla="*/ 2105335 w 4833735"/>
                <a:gd name="connsiteY64" fmla="*/ 323875 h 2602302"/>
                <a:gd name="connsiteX65" fmla="*/ 946797 w 4833735"/>
                <a:gd name="connsiteY65" fmla="*/ 406459 h 2602302"/>
                <a:gd name="connsiteX66" fmla="*/ 594587 w 4833735"/>
                <a:gd name="connsiteY66" fmla="*/ 665781 h 2602302"/>
                <a:gd name="connsiteX67" fmla="*/ 1365863 w 4833735"/>
                <a:gd name="connsiteY67" fmla="*/ 466999 h 2602302"/>
                <a:gd name="connsiteX68" fmla="*/ 2004321 w 4833735"/>
                <a:gd name="connsiteY68" fmla="*/ 430313 h 2602302"/>
                <a:gd name="connsiteX69" fmla="*/ 2240507 w 4833735"/>
                <a:gd name="connsiteY69" fmla="*/ 554463 h 2602302"/>
                <a:gd name="connsiteX70" fmla="*/ 2463143 w 4833735"/>
                <a:gd name="connsiteY70" fmla="*/ 705537 h 2602302"/>
                <a:gd name="connsiteX71" fmla="*/ 2598315 w 4833735"/>
                <a:gd name="connsiteY71" fmla="*/ 848661 h 2602302"/>
                <a:gd name="connsiteX72" fmla="*/ 3011783 w 4833735"/>
                <a:gd name="connsiteY72" fmla="*/ 1126957 h 2602302"/>
                <a:gd name="connsiteX0" fmla="*/ 3011783 w 4833735"/>
                <a:gd name="connsiteY0" fmla="*/ 1126957 h 2602302"/>
                <a:gd name="connsiteX1" fmla="*/ 2685780 w 4833735"/>
                <a:gd name="connsiteY1" fmla="*/ 1755110 h 2602302"/>
                <a:gd name="connsiteX2" fmla="*/ 1429474 w 4833735"/>
                <a:gd name="connsiteY2" fmla="*/ 1802818 h 2602302"/>
                <a:gd name="connsiteX3" fmla="*/ 2630121 w 4833735"/>
                <a:gd name="connsiteY3" fmla="*/ 1492717 h 2602302"/>
                <a:gd name="connsiteX4" fmla="*/ 2200750 w 4833735"/>
                <a:gd name="connsiteY4" fmla="*/ 952028 h 2602302"/>
                <a:gd name="connsiteX5" fmla="*/ 1867822 w 4833735"/>
                <a:gd name="connsiteY5" fmla="*/ 1086554 h 2602302"/>
                <a:gd name="connsiteX6" fmla="*/ 2146118 w 4833735"/>
                <a:gd name="connsiteY6" fmla="*/ 1070651 h 2602302"/>
                <a:gd name="connsiteX7" fmla="*/ 2495975 w 4833735"/>
                <a:gd name="connsiteY7" fmla="*/ 1388703 h 2602302"/>
                <a:gd name="connsiteX8" fmla="*/ 2130216 w 4833735"/>
                <a:gd name="connsiteY8" fmla="*/ 1579535 h 2602302"/>
                <a:gd name="connsiteX9" fmla="*/ 2328998 w 4833735"/>
                <a:gd name="connsiteY9" fmla="*/ 1380752 h 2602302"/>
                <a:gd name="connsiteX10" fmla="*/ 2098410 w 4833735"/>
                <a:gd name="connsiteY10" fmla="*/ 1205823 h 2602302"/>
                <a:gd name="connsiteX11" fmla="*/ 1747526 w 4833735"/>
                <a:gd name="connsiteY11" fmla="*/ 1349594 h 2602302"/>
                <a:gd name="connsiteX12" fmla="*/ 2057627 w 4833735"/>
                <a:gd name="connsiteY12" fmla="*/ 1389350 h 2602302"/>
                <a:gd name="connsiteX13" fmla="*/ 1723672 w 4833735"/>
                <a:gd name="connsiteY13" fmla="*/ 1468863 h 2602302"/>
                <a:gd name="connsiteX14" fmla="*/ 1683915 w 4833735"/>
                <a:gd name="connsiteY14" fmla="*/ 1095152 h 2602302"/>
                <a:gd name="connsiteX15" fmla="*/ 1731623 w 4833735"/>
                <a:gd name="connsiteY15" fmla="*/ 904321 h 2602302"/>
                <a:gd name="connsiteX16" fmla="*/ 1334058 w 4833735"/>
                <a:gd name="connsiteY16" fmla="*/ 1166714 h 2602302"/>
                <a:gd name="connsiteX17" fmla="*/ 992152 w 4833735"/>
                <a:gd name="connsiteY17" fmla="*/ 1150811 h 2602302"/>
                <a:gd name="connsiteX18" fmla="*/ 1302253 w 4833735"/>
                <a:gd name="connsiteY18" fmla="*/ 1699451 h 2602302"/>
                <a:gd name="connsiteX19" fmla="*/ 1031908 w 4833735"/>
                <a:gd name="connsiteY19" fmla="*/ 2065211 h 2602302"/>
                <a:gd name="connsiteX20" fmla="*/ 1747526 w 4833735"/>
                <a:gd name="connsiteY20" fmla="*/ 2144724 h 2602302"/>
                <a:gd name="connsiteX21" fmla="*/ 3337787 w 4833735"/>
                <a:gd name="connsiteY21" fmla="*/ 2319653 h 2602302"/>
                <a:gd name="connsiteX22" fmla="*/ 3814865 w 4833735"/>
                <a:gd name="connsiteY22" fmla="*/ 1492716 h 2602302"/>
                <a:gd name="connsiteX23" fmla="*/ 3671741 w 4833735"/>
                <a:gd name="connsiteY23" fmla="*/ 1667646 h 2602302"/>
                <a:gd name="connsiteX24" fmla="*/ 3441154 w 4833735"/>
                <a:gd name="connsiteY24" fmla="*/ 2144724 h 2602302"/>
                <a:gd name="connsiteX25" fmla="*/ 2542656 w 4833735"/>
                <a:gd name="connsiteY25" fmla="*/ 2240140 h 2602302"/>
                <a:gd name="connsiteX26" fmla="*/ 1477181 w 4833735"/>
                <a:gd name="connsiteY26" fmla="*/ 1922088 h 2602302"/>
                <a:gd name="connsiteX27" fmla="*/ 2216653 w 4833735"/>
                <a:gd name="connsiteY27" fmla="*/ 2041357 h 2602302"/>
                <a:gd name="connsiteX28" fmla="*/ 3210566 w 4833735"/>
                <a:gd name="connsiteY28" fmla="*/ 2025454 h 2602302"/>
                <a:gd name="connsiteX29" fmla="*/ 3154907 w 4833735"/>
                <a:gd name="connsiteY29" fmla="*/ 1540425 h 2602302"/>
                <a:gd name="connsiteX30" fmla="*/ 3313933 w 4833735"/>
                <a:gd name="connsiteY30" fmla="*/ 1739208 h 2602302"/>
                <a:gd name="connsiteX31" fmla="*/ 3369592 w 4833735"/>
                <a:gd name="connsiteY31" fmla="*/ 1930039 h 2602302"/>
                <a:gd name="connsiteX32" fmla="*/ 3457056 w 4833735"/>
                <a:gd name="connsiteY32" fmla="*/ 1381399 h 2602302"/>
                <a:gd name="connsiteX33" fmla="*/ 3639936 w 4833735"/>
                <a:gd name="connsiteY33" fmla="*/ 920223 h 2602302"/>
                <a:gd name="connsiteX34" fmla="*/ 3933777 w 4833735"/>
                <a:gd name="connsiteY34" fmla="*/ 1310516 h 2602302"/>
                <a:gd name="connsiteX35" fmla="*/ 3623676 w 4833735"/>
                <a:gd name="connsiteY35" fmla="*/ 2582724 h 2602302"/>
                <a:gd name="connsiteX36" fmla="*/ 4740893 w 4833735"/>
                <a:gd name="connsiteY36" fmla="*/ 1855843 h 2602302"/>
                <a:gd name="connsiteX37" fmla="*/ 4613672 w 4833735"/>
                <a:gd name="connsiteY37" fmla="*/ 329192 h 2602302"/>
                <a:gd name="connsiteX38" fmla="*/ 644647 w 4833735"/>
                <a:gd name="connsiteY38" fmla="*/ 942 h 2602302"/>
                <a:gd name="connsiteX39" fmla="*/ 591 w 4833735"/>
                <a:gd name="connsiteY39" fmla="*/ 1090270 h 2602302"/>
                <a:gd name="connsiteX40" fmla="*/ 1102813 w 4833735"/>
                <a:gd name="connsiteY40" fmla="*/ 1663137 h 2602302"/>
                <a:gd name="connsiteX41" fmla="*/ 697296 w 4833735"/>
                <a:gd name="connsiteY41" fmla="*/ 1034984 h 2602302"/>
                <a:gd name="connsiteX42" fmla="*/ 1686269 w 4833735"/>
                <a:gd name="connsiteY42" fmla="*/ 819926 h 2602302"/>
                <a:gd name="connsiteX43" fmla="*/ 2263703 w 4833735"/>
                <a:gd name="connsiteY43" fmla="*/ 868006 h 2602302"/>
                <a:gd name="connsiteX44" fmla="*/ 2605609 w 4833735"/>
                <a:gd name="connsiteY44" fmla="*/ 1138351 h 2602302"/>
                <a:gd name="connsiteX45" fmla="*/ 2772587 w 4833735"/>
                <a:gd name="connsiteY45" fmla="*/ 1512062 h 2602302"/>
                <a:gd name="connsiteX46" fmla="*/ 2836197 w 4833735"/>
                <a:gd name="connsiteY46" fmla="*/ 1297377 h 2602302"/>
                <a:gd name="connsiteX47" fmla="*/ 2820295 w 4833735"/>
                <a:gd name="connsiteY47" fmla="*/ 1130400 h 2602302"/>
                <a:gd name="connsiteX48" fmla="*/ 2200093 w 4833735"/>
                <a:gd name="connsiteY48" fmla="*/ 701029 h 2602302"/>
                <a:gd name="connsiteX49" fmla="*/ 1559047 w 4833735"/>
                <a:gd name="connsiteY49" fmla="*/ 589339 h 2602302"/>
                <a:gd name="connsiteX50" fmla="*/ 215277 w 4833735"/>
                <a:gd name="connsiteY50" fmla="*/ 947147 h 2602302"/>
                <a:gd name="connsiteX51" fmla="*/ 716208 w 4833735"/>
                <a:gd name="connsiteY51" fmla="*/ 279237 h 2602302"/>
                <a:gd name="connsiteX52" fmla="*/ 2147443 w 4833735"/>
                <a:gd name="connsiteY52" fmla="*/ 64552 h 2602302"/>
                <a:gd name="connsiteX53" fmla="*/ 2856434 w 4833735"/>
                <a:gd name="connsiteY53" fmla="*/ 426596 h 2602302"/>
                <a:gd name="connsiteX54" fmla="*/ 3444831 w 4833735"/>
                <a:gd name="connsiteY54" fmla="*/ 450450 h 2602302"/>
                <a:gd name="connsiteX55" fmla="*/ 3134730 w 4833735"/>
                <a:gd name="connsiteY55" fmla="*/ 760550 h 2602302"/>
                <a:gd name="connsiteX56" fmla="*/ 4422841 w 4833735"/>
                <a:gd name="connsiteY56" fmla="*/ 362985 h 2602302"/>
                <a:gd name="connsiteX57" fmla="*/ 4621623 w 4833735"/>
                <a:gd name="connsiteY57" fmla="*/ 1720670 h 2602302"/>
                <a:gd name="connsiteX58" fmla="*/ 3886069 w 4833735"/>
                <a:gd name="connsiteY58" fmla="*/ 2018182 h 2602302"/>
                <a:gd name="connsiteX59" fmla="*/ 4237311 w 4833735"/>
                <a:gd name="connsiteY59" fmla="*/ 951382 h 2602302"/>
                <a:gd name="connsiteX60" fmla="*/ 4172674 w 4833735"/>
                <a:gd name="connsiteY60" fmla="*/ 1850526 h 2602302"/>
                <a:gd name="connsiteX61" fmla="*/ 4450969 w 4833735"/>
                <a:gd name="connsiteY61" fmla="*/ 785051 h 2602302"/>
                <a:gd name="connsiteX62" fmla="*/ 3862573 w 4833735"/>
                <a:gd name="connsiteY62" fmla="*/ 641928 h 2602302"/>
                <a:gd name="connsiteX63" fmla="*/ 3131053 w 4833735"/>
                <a:gd name="connsiteY63" fmla="*/ 959980 h 2602302"/>
                <a:gd name="connsiteX64" fmla="*/ 2105335 w 4833735"/>
                <a:gd name="connsiteY64" fmla="*/ 323875 h 2602302"/>
                <a:gd name="connsiteX65" fmla="*/ 946797 w 4833735"/>
                <a:gd name="connsiteY65" fmla="*/ 406459 h 2602302"/>
                <a:gd name="connsiteX66" fmla="*/ 594587 w 4833735"/>
                <a:gd name="connsiteY66" fmla="*/ 665781 h 2602302"/>
                <a:gd name="connsiteX67" fmla="*/ 1365863 w 4833735"/>
                <a:gd name="connsiteY67" fmla="*/ 466999 h 2602302"/>
                <a:gd name="connsiteX68" fmla="*/ 2004321 w 4833735"/>
                <a:gd name="connsiteY68" fmla="*/ 430313 h 2602302"/>
                <a:gd name="connsiteX69" fmla="*/ 2240507 w 4833735"/>
                <a:gd name="connsiteY69" fmla="*/ 554463 h 2602302"/>
                <a:gd name="connsiteX70" fmla="*/ 2463143 w 4833735"/>
                <a:gd name="connsiteY70" fmla="*/ 705537 h 2602302"/>
                <a:gd name="connsiteX71" fmla="*/ 2598315 w 4833735"/>
                <a:gd name="connsiteY71" fmla="*/ 848661 h 2602302"/>
                <a:gd name="connsiteX72" fmla="*/ 3011783 w 4833735"/>
                <a:gd name="connsiteY72" fmla="*/ 1126957 h 2602302"/>
                <a:gd name="connsiteX0" fmla="*/ 3011783 w 4833735"/>
                <a:gd name="connsiteY0" fmla="*/ 1126957 h 2602302"/>
                <a:gd name="connsiteX1" fmla="*/ 2685780 w 4833735"/>
                <a:gd name="connsiteY1" fmla="*/ 1755110 h 2602302"/>
                <a:gd name="connsiteX2" fmla="*/ 1429474 w 4833735"/>
                <a:gd name="connsiteY2" fmla="*/ 1802818 h 2602302"/>
                <a:gd name="connsiteX3" fmla="*/ 2630121 w 4833735"/>
                <a:gd name="connsiteY3" fmla="*/ 1492717 h 2602302"/>
                <a:gd name="connsiteX4" fmla="*/ 2200750 w 4833735"/>
                <a:gd name="connsiteY4" fmla="*/ 952028 h 2602302"/>
                <a:gd name="connsiteX5" fmla="*/ 1867822 w 4833735"/>
                <a:gd name="connsiteY5" fmla="*/ 1086554 h 2602302"/>
                <a:gd name="connsiteX6" fmla="*/ 2146118 w 4833735"/>
                <a:gd name="connsiteY6" fmla="*/ 1070651 h 2602302"/>
                <a:gd name="connsiteX7" fmla="*/ 2495975 w 4833735"/>
                <a:gd name="connsiteY7" fmla="*/ 1388703 h 2602302"/>
                <a:gd name="connsiteX8" fmla="*/ 2130216 w 4833735"/>
                <a:gd name="connsiteY8" fmla="*/ 1579535 h 2602302"/>
                <a:gd name="connsiteX9" fmla="*/ 2328998 w 4833735"/>
                <a:gd name="connsiteY9" fmla="*/ 1380752 h 2602302"/>
                <a:gd name="connsiteX10" fmla="*/ 2098410 w 4833735"/>
                <a:gd name="connsiteY10" fmla="*/ 1205823 h 2602302"/>
                <a:gd name="connsiteX11" fmla="*/ 1747526 w 4833735"/>
                <a:gd name="connsiteY11" fmla="*/ 1349594 h 2602302"/>
                <a:gd name="connsiteX12" fmla="*/ 2057627 w 4833735"/>
                <a:gd name="connsiteY12" fmla="*/ 1389350 h 2602302"/>
                <a:gd name="connsiteX13" fmla="*/ 1723672 w 4833735"/>
                <a:gd name="connsiteY13" fmla="*/ 1468863 h 2602302"/>
                <a:gd name="connsiteX14" fmla="*/ 1683915 w 4833735"/>
                <a:gd name="connsiteY14" fmla="*/ 1095152 h 2602302"/>
                <a:gd name="connsiteX15" fmla="*/ 1731623 w 4833735"/>
                <a:gd name="connsiteY15" fmla="*/ 904321 h 2602302"/>
                <a:gd name="connsiteX16" fmla="*/ 1334058 w 4833735"/>
                <a:gd name="connsiteY16" fmla="*/ 1166714 h 2602302"/>
                <a:gd name="connsiteX17" fmla="*/ 992152 w 4833735"/>
                <a:gd name="connsiteY17" fmla="*/ 1150811 h 2602302"/>
                <a:gd name="connsiteX18" fmla="*/ 1302253 w 4833735"/>
                <a:gd name="connsiteY18" fmla="*/ 1699451 h 2602302"/>
                <a:gd name="connsiteX19" fmla="*/ 1031908 w 4833735"/>
                <a:gd name="connsiteY19" fmla="*/ 2065211 h 2602302"/>
                <a:gd name="connsiteX20" fmla="*/ 1747526 w 4833735"/>
                <a:gd name="connsiteY20" fmla="*/ 2144724 h 2602302"/>
                <a:gd name="connsiteX21" fmla="*/ 3337787 w 4833735"/>
                <a:gd name="connsiteY21" fmla="*/ 2319653 h 2602302"/>
                <a:gd name="connsiteX22" fmla="*/ 3814865 w 4833735"/>
                <a:gd name="connsiteY22" fmla="*/ 1492716 h 2602302"/>
                <a:gd name="connsiteX23" fmla="*/ 3671741 w 4833735"/>
                <a:gd name="connsiteY23" fmla="*/ 1667646 h 2602302"/>
                <a:gd name="connsiteX24" fmla="*/ 3441154 w 4833735"/>
                <a:gd name="connsiteY24" fmla="*/ 2144724 h 2602302"/>
                <a:gd name="connsiteX25" fmla="*/ 2542656 w 4833735"/>
                <a:gd name="connsiteY25" fmla="*/ 2240140 h 2602302"/>
                <a:gd name="connsiteX26" fmla="*/ 1477181 w 4833735"/>
                <a:gd name="connsiteY26" fmla="*/ 1922088 h 2602302"/>
                <a:gd name="connsiteX27" fmla="*/ 2216653 w 4833735"/>
                <a:gd name="connsiteY27" fmla="*/ 2041357 h 2602302"/>
                <a:gd name="connsiteX28" fmla="*/ 3210566 w 4833735"/>
                <a:gd name="connsiteY28" fmla="*/ 2025454 h 2602302"/>
                <a:gd name="connsiteX29" fmla="*/ 3154907 w 4833735"/>
                <a:gd name="connsiteY29" fmla="*/ 1540425 h 2602302"/>
                <a:gd name="connsiteX30" fmla="*/ 3313933 w 4833735"/>
                <a:gd name="connsiteY30" fmla="*/ 1739208 h 2602302"/>
                <a:gd name="connsiteX31" fmla="*/ 3369592 w 4833735"/>
                <a:gd name="connsiteY31" fmla="*/ 1930039 h 2602302"/>
                <a:gd name="connsiteX32" fmla="*/ 3457056 w 4833735"/>
                <a:gd name="connsiteY32" fmla="*/ 1381399 h 2602302"/>
                <a:gd name="connsiteX33" fmla="*/ 3639936 w 4833735"/>
                <a:gd name="connsiteY33" fmla="*/ 920223 h 2602302"/>
                <a:gd name="connsiteX34" fmla="*/ 3933777 w 4833735"/>
                <a:gd name="connsiteY34" fmla="*/ 1310516 h 2602302"/>
                <a:gd name="connsiteX35" fmla="*/ 3623676 w 4833735"/>
                <a:gd name="connsiteY35" fmla="*/ 2582724 h 2602302"/>
                <a:gd name="connsiteX36" fmla="*/ 4740893 w 4833735"/>
                <a:gd name="connsiteY36" fmla="*/ 1855843 h 2602302"/>
                <a:gd name="connsiteX37" fmla="*/ 4613672 w 4833735"/>
                <a:gd name="connsiteY37" fmla="*/ 329192 h 2602302"/>
                <a:gd name="connsiteX38" fmla="*/ 644647 w 4833735"/>
                <a:gd name="connsiteY38" fmla="*/ 942 h 2602302"/>
                <a:gd name="connsiteX39" fmla="*/ 591 w 4833735"/>
                <a:gd name="connsiteY39" fmla="*/ 1090270 h 2602302"/>
                <a:gd name="connsiteX40" fmla="*/ 1102813 w 4833735"/>
                <a:gd name="connsiteY40" fmla="*/ 1663137 h 2602302"/>
                <a:gd name="connsiteX41" fmla="*/ 697296 w 4833735"/>
                <a:gd name="connsiteY41" fmla="*/ 1034984 h 2602302"/>
                <a:gd name="connsiteX42" fmla="*/ 1686269 w 4833735"/>
                <a:gd name="connsiteY42" fmla="*/ 819926 h 2602302"/>
                <a:gd name="connsiteX43" fmla="*/ 2263703 w 4833735"/>
                <a:gd name="connsiteY43" fmla="*/ 868006 h 2602302"/>
                <a:gd name="connsiteX44" fmla="*/ 2605609 w 4833735"/>
                <a:gd name="connsiteY44" fmla="*/ 1138351 h 2602302"/>
                <a:gd name="connsiteX45" fmla="*/ 2772587 w 4833735"/>
                <a:gd name="connsiteY45" fmla="*/ 1512062 h 2602302"/>
                <a:gd name="connsiteX46" fmla="*/ 2836197 w 4833735"/>
                <a:gd name="connsiteY46" fmla="*/ 1297377 h 2602302"/>
                <a:gd name="connsiteX47" fmla="*/ 2820295 w 4833735"/>
                <a:gd name="connsiteY47" fmla="*/ 1130400 h 2602302"/>
                <a:gd name="connsiteX48" fmla="*/ 2200093 w 4833735"/>
                <a:gd name="connsiteY48" fmla="*/ 701029 h 2602302"/>
                <a:gd name="connsiteX49" fmla="*/ 1559047 w 4833735"/>
                <a:gd name="connsiteY49" fmla="*/ 589339 h 2602302"/>
                <a:gd name="connsiteX50" fmla="*/ 469719 w 4833735"/>
                <a:gd name="connsiteY50" fmla="*/ 811975 h 2602302"/>
                <a:gd name="connsiteX51" fmla="*/ 716208 w 4833735"/>
                <a:gd name="connsiteY51" fmla="*/ 279237 h 2602302"/>
                <a:gd name="connsiteX52" fmla="*/ 2147443 w 4833735"/>
                <a:gd name="connsiteY52" fmla="*/ 64552 h 2602302"/>
                <a:gd name="connsiteX53" fmla="*/ 2856434 w 4833735"/>
                <a:gd name="connsiteY53" fmla="*/ 426596 h 2602302"/>
                <a:gd name="connsiteX54" fmla="*/ 3444831 w 4833735"/>
                <a:gd name="connsiteY54" fmla="*/ 450450 h 2602302"/>
                <a:gd name="connsiteX55" fmla="*/ 3134730 w 4833735"/>
                <a:gd name="connsiteY55" fmla="*/ 760550 h 2602302"/>
                <a:gd name="connsiteX56" fmla="*/ 4422841 w 4833735"/>
                <a:gd name="connsiteY56" fmla="*/ 362985 h 2602302"/>
                <a:gd name="connsiteX57" fmla="*/ 4621623 w 4833735"/>
                <a:gd name="connsiteY57" fmla="*/ 1720670 h 2602302"/>
                <a:gd name="connsiteX58" fmla="*/ 3886069 w 4833735"/>
                <a:gd name="connsiteY58" fmla="*/ 2018182 h 2602302"/>
                <a:gd name="connsiteX59" fmla="*/ 4237311 w 4833735"/>
                <a:gd name="connsiteY59" fmla="*/ 951382 h 2602302"/>
                <a:gd name="connsiteX60" fmla="*/ 4172674 w 4833735"/>
                <a:gd name="connsiteY60" fmla="*/ 1850526 h 2602302"/>
                <a:gd name="connsiteX61" fmla="*/ 4450969 w 4833735"/>
                <a:gd name="connsiteY61" fmla="*/ 785051 h 2602302"/>
                <a:gd name="connsiteX62" fmla="*/ 3862573 w 4833735"/>
                <a:gd name="connsiteY62" fmla="*/ 641928 h 2602302"/>
                <a:gd name="connsiteX63" fmla="*/ 3131053 w 4833735"/>
                <a:gd name="connsiteY63" fmla="*/ 959980 h 2602302"/>
                <a:gd name="connsiteX64" fmla="*/ 2105335 w 4833735"/>
                <a:gd name="connsiteY64" fmla="*/ 323875 h 2602302"/>
                <a:gd name="connsiteX65" fmla="*/ 946797 w 4833735"/>
                <a:gd name="connsiteY65" fmla="*/ 406459 h 2602302"/>
                <a:gd name="connsiteX66" fmla="*/ 594587 w 4833735"/>
                <a:gd name="connsiteY66" fmla="*/ 665781 h 2602302"/>
                <a:gd name="connsiteX67" fmla="*/ 1365863 w 4833735"/>
                <a:gd name="connsiteY67" fmla="*/ 466999 h 2602302"/>
                <a:gd name="connsiteX68" fmla="*/ 2004321 w 4833735"/>
                <a:gd name="connsiteY68" fmla="*/ 430313 h 2602302"/>
                <a:gd name="connsiteX69" fmla="*/ 2240507 w 4833735"/>
                <a:gd name="connsiteY69" fmla="*/ 554463 h 2602302"/>
                <a:gd name="connsiteX70" fmla="*/ 2463143 w 4833735"/>
                <a:gd name="connsiteY70" fmla="*/ 705537 h 2602302"/>
                <a:gd name="connsiteX71" fmla="*/ 2598315 w 4833735"/>
                <a:gd name="connsiteY71" fmla="*/ 848661 h 2602302"/>
                <a:gd name="connsiteX72" fmla="*/ 3011783 w 4833735"/>
                <a:gd name="connsiteY72" fmla="*/ 1126957 h 2602302"/>
                <a:gd name="connsiteX0" fmla="*/ 2807962 w 4629914"/>
                <a:gd name="connsiteY0" fmla="*/ 1127023 h 2602368"/>
                <a:gd name="connsiteX1" fmla="*/ 2481959 w 4629914"/>
                <a:gd name="connsiteY1" fmla="*/ 1755176 h 2602368"/>
                <a:gd name="connsiteX2" fmla="*/ 1225653 w 4629914"/>
                <a:gd name="connsiteY2" fmla="*/ 1802884 h 2602368"/>
                <a:gd name="connsiteX3" fmla="*/ 2426300 w 4629914"/>
                <a:gd name="connsiteY3" fmla="*/ 1492783 h 2602368"/>
                <a:gd name="connsiteX4" fmla="*/ 1996929 w 4629914"/>
                <a:gd name="connsiteY4" fmla="*/ 952094 h 2602368"/>
                <a:gd name="connsiteX5" fmla="*/ 1664001 w 4629914"/>
                <a:gd name="connsiteY5" fmla="*/ 1086620 h 2602368"/>
                <a:gd name="connsiteX6" fmla="*/ 1942297 w 4629914"/>
                <a:gd name="connsiteY6" fmla="*/ 1070717 h 2602368"/>
                <a:gd name="connsiteX7" fmla="*/ 2292154 w 4629914"/>
                <a:gd name="connsiteY7" fmla="*/ 1388769 h 2602368"/>
                <a:gd name="connsiteX8" fmla="*/ 1926395 w 4629914"/>
                <a:gd name="connsiteY8" fmla="*/ 1579601 h 2602368"/>
                <a:gd name="connsiteX9" fmla="*/ 2125177 w 4629914"/>
                <a:gd name="connsiteY9" fmla="*/ 1380818 h 2602368"/>
                <a:gd name="connsiteX10" fmla="*/ 1894589 w 4629914"/>
                <a:gd name="connsiteY10" fmla="*/ 1205889 h 2602368"/>
                <a:gd name="connsiteX11" fmla="*/ 1543705 w 4629914"/>
                <a:gd name="connsiteY11" fmla="*/ 1349660 h 2602368"/>
                <a:gd name="connsiteX12" fmla="*/ 1853806 w 4629914"/>
                <a:gd name="connsiteY12" fmla="*/ 1389416 h 2602368"/>
                <a:gd name="connsiteX13" fmla="*/ 1519851 w 4629914"/>
                <a:gd name="connsiteY13" fmla="*/ 1468929 h 2602368"/>
                <a:gd name="connsiteX14" fmla="*/ 1480094 w 4629914"/>
                <a:gd name="connsiteY14" fmla="*/ 1095218 h 2602368"/>
                <a:gd name="connsiteX15" fmla="*/ 1527802 w 4629914"/>
                <a:gd name="connsiteY15" fmla="*/ 904387 h 2602368"/>
                <a:gd name="connsiteX16" fmla="*/ 1130237 w 4629914"/>
                <a:gd name="connsiteY16" fmla="*/ 1166780 h 2602368"/>
                <a:gd name="connsiteX17" fmla="*/ 788331 w 4629914"/>
                <a:gd name="connsiteY17" fmla="*/ 1150877 h 2602368"/>
                <a:gd name="connsiteX18" fmla="*/ 1098432 w 4629914"/>
                <a:gd name="connsiteY18" fmla="*/ 1699517 h 2602368"/>
                <a:gd name="connsiteX19" fmla="*/ 828087 w 4629914"/>
                <a:gd name="connsiteY19" fmla="*/ 2065277 h 2602368"/>
                <a:gd name="connsiteX20" fmla="*/ 1543705 w 4629914"/>
                <a:gd name="connsiteY20" fmla="*/ 2144790 h 2602368"/>
                <a:gd name="connsiteX21" fmla="*/ 3133966 w 4629914"/>
                <a:gd name="connsiteY21" fmla="*/ 2319719 h 2602368"/>
                <a:gd name="connsiteX22" fmla="*/ 3611044 w 4629914"/>
                <a:gd name="connsiteY22" fmla="*/ 1492782 h 2602368"/>
                <a:gd name="connsiteX23" fmla="*/ 3467920 w 4629914"/>
                <a:gd name="connsiteY23" fmla="*/ 1667712 h 2602368"/>
                <a:gd name="connsiteX24" fmla="*/ 3237333 w 4629914"/>
                <a:gd name="connsiteY24" fmla="*/ 2144790 h 2602368"/>
                <a:gd name="connsiteX25" fmla="*/ 2338835 w 4629914"/>
                <a:gd name="connsiteY25" fmla="*/ 2240206 h 2602368"/>
                <a:gd name="connsiteX26" fmla="*/ 1273360 w 4629914"/>
                <a:gd name="connsiteY26" fmla="*/ 1922154 h 2602368"/>
                <a:gd name="connsiteX27" fmla="*/ 2012832 w 4629914"/>
                <a:gd name="connsiteY27" fmla="*/ 2041423 h 2602368"/>
                <a:gd name="connsiteX28" fmla="*/ 3006745 w 4629914"/>
                <a:gd name="connsiteY28" fmla="*/ 2025520 h 2602368"/>
                <a:gd name="connsiteX29" fmla="*/ 2951086 w 4629914"/>
                <a:gd name="connsiteY29" fmla="*/ 1540491 h 2602368"/>
                <a:gd name="connsiteX30" fmla="*/ 3110112 w 4629914"/>
                <a:gd name="connsiteY30" fmla="*/ 1739274 h 2602368"/>
                <a:gd name="connsiteX31" fmla="*/ 3165771 w 4629914"/>
                <a:gd name="connsiteY31" fmla="*/ 1930105 h 2602368"/>
                <a:gd name="connsiteX32" fmla="*/ 3253235 w 4629914"/>
                <a:gd name="connsiteY32" fmla="*/ 1381465 h 2602368"/>
                <a:gd name="connsiteX33" fmla="*/ 3436115 w 4629914"/>
                <a:gd name="connsiteY33" fmla="*/ 920289 h 2602368"/>
                <a:gd name="connsiteX34" fmla="*/ 3729956 w 4629914"/>
                <a:gd name="connsiteY34" fmla="*/ 1310582 h 2602368"/>
                <a:gd name="connsiteX35" fmla="*/ 3419855 w 4629914"/>
                <a:gd name="connsiteY35" fmla="*/ 2582790 h 2602368"/>
                <a:gd name="connsiteX36" fmla="*/ 4537072 w 4629914"/>
                <a:gd name="connsiteY36" fmla="*/ 1855909 h 2602368"/>
                <a:gd name="connsiteX37" fmla="*/ 4409851 w 4629914"/>
                <a:gd name="connsiteY37" fmla="*/ 329258 h 2602368"/>
                <a:gd name="connsiteX38" fmla="*/ 440826 w 4629914"/>
                <a:gd name="connsiteY38" fmla="*/ 1008 h 2602368"/>
                <a:gd name="connsiteX39" fmla="*/ 146627 w 4629914"/>
                <a:gd name="connsiteY39" fmla="*/ 1026726 h 2602368"/>
                <a:gd name="connsiteX40" fmla="*/ 898992 w 4629914"/>
                <a:gd name="connsiteY40" fmla="*/ 1663203 h 2602368"/>
                <a:gd name="connsiteX41" fmla="*/ 493475 w 4629914"/>
                <a:gd name="connsiteY41" fmla="*/ 1035050 h 2602368"/>
                <a:gd name="connsiteX42" fmla="*/ 1482448 w 4629914"/>
                <a:gd name="connsiteY42" fmla="*/ 819992 h 2602368"/>
                <a:gd name="connsiteX43" fmla="*/ 2059882 w 4629914"/>
                <a:gd name="connsiteY43" fmla="*/ 868072 h 2602368"/>
                <a:gd name="connsiteX44" fmla="*/ 2401788 w 4629914"/>
                <a:gd name="connsiteY44" fmla="*/ 1138417 h 2602368"/>
                <a:gd name="connsiteX45" fmla="*/ 2568766 w 4629914"/>
                <a:gd name="connsiteY45" fmla="*/ 1512128 h 2602368"/>
                <a:gd name="connsiteX46" fmla="*/ 2632376 w 4629914"/>
                <a:gd name="connsiteY46" fmla="*/ 1297443 h 2602368"/>
                <a:gd name="connsiteX47" fmla="*/ 2616474 w 4629914"/>
                <a:gd name="connsiteY47" fmla="*/ 1130466 h 2602368"/>
                <a:gd name="connsiteX48" fmla="*/ 1996272 w 4629914"/>
                <a:gd name="connsiteY48" fmla="*/ 701095 h 2602368"/>
                <a:gd name="connsiteX49" fmla="*/ 1355226 w 4629914"/>
                <a:gd name="connsiteY49" fmla="*/ 589405 h 2602368"/>
                <a:gd name="connsiteX50" fmla="*/ 265898 w 4629914"/>
                <a:gd name="connsiteY50" fmla="*/ 812041 h 2602368"/>
                <a:gd name="connsiteX51" fmla="*/ 512387 w 4629914"/>
                <a:gd name="connsiteY51" fmla="*/ 279303 h 2602368"/>
                <a:gd name="connsiteX52" fmla="*/ 1943622 w 4629914"/>
                <a:gd name="connsiteY52" fmla="*/ 64618 h 2602368"/>
                <a:gd name="connsiteX53" fmla="*/ 2652613 w 4629914"/>
                <a:gd name="connsiteY53" fmla="*/ 426662 h 2602368"/>
                <a:gd name="connsiteX54" fmla="*/ 3241010 w 4629914"/>
                <a:gd name="connsiteY54" fmla="*/ 450516 h 2602368"/>
                <a:gd name="connsiteX55" fmla="*/ 2930909 w 4629914"/>
                <a:gd name="connsiteY55" fmla="*/ 760616 h 2602368"/>
                <a:gd name="connsiteX56" fmla="*/ 4219020 w 4629914"/>
                <a:gd name="connsiteY56" fmla="*/ 363051 h 2602368"/>
                <a:gd name="connsiteX57" fmla="*/ 4417802 w 4629914"/>
                <a:gd name="connsiteY57" fmla="*/ 1720736 h 2602368"/>
                <a:gd name="connsiteX58" fmla="*/ 3682248 w 4629914"/>
                <a:gd name="connsiteY58" fmla="*/ 2018248 h 2602368"/>
                <a:gd name="connsiteX59" fmla="*/ 4033490 w 4629914"/>
                <a:gd name="connsiteY59" fmla="*/ 951448 h 2602368"/>
                <a:gd name="connsiteX60" fmla="*/ 3968853 w 4629914"/>
                <a:gd name="connsiteY60" fmla="*/ 1850592 h 2602368"/>
                <a:gd name="connsiteX61" fmla="*/ 4247148 w 4629914"/>
                <a:gd name="connsiteY61" fmla="*/ 785117 h 2602368"/>
                <a:gd name="connsiteX62" fmla="*/ 3658752 w 4629914"/>
                <a:gd name="connsiteY62" fmla="*/ 641994 h 2602368"/>
                <a:gd name="connsiteX63" fmla="*/ 2927232 w 4629914"/>
                <a:gd name="connsiteY63" fmla="*/ 960046 h 2602368"/>
                <a:gd name="connsiteX64" fmla="*/ 1901514 w 4629914"/>
                <a:gd name="connsiteY64" fmla="*/ 323941 h 2602368"/>
                <a:gd name="connsiteX65" fmla="*/ 742976 w 4629914"/>
                <a:gd name="connsiteY65" fmla="*/ 406525 h 2602368"/>
                <a:gd name="connsiteX66" fmla="*/ 390766 w 4629914"/>
                <a:gd name="connsiteY66" fmla="*/ 665847 h 2602368"/>
                <a:gd name="connsiteX67" fmla="*/ 1162042 w 4629914"/>
                <a:gd name="connsiteY67" fmla="*/ 467065 h 2602368"/>
                <a:gd name="connsiteX68" fmla="*/ 1800500 w 4629914"/>
                <a:gd name="connsiteY68" fmla="*/ 430379 h 2602368"/>
                <a:gd name="connsiteX69" fmla="*/ 2036686 w 4629914"/>
                <a:gd name="connsiteY69" fmla="*/ 554529 h 2602368"/>
                <a:gd name="connsiteX70" fmla="*/ 2259322 w 4629914"/>
                <a:gd name="connsiteY70" fmla="*/ 705603 h 2602368"/>
                <a:gd name="connsiteX71" fmla="*/ 2394494 w 4629914"/>
                <a:gd name="connsiteY71" fmla="*/ 848727 h 2602368"/>
                <a:gd name="connsiteX72" fmla="*/ 2807962 w 4629914"/>
                <a:gd name="connsiteY72" fmla="*/ 1127023 h 2602368"/>
                <a:gd name="connsiteX0" fmla="*/ 2804739 w 4626691"/>
                <a:gd name="connsiteY0" fmla="*/ 1127406 h 2602751"/>
                <a:gd name="connsiteX1" fmla="*/ 2478736 w 4626691"/>
                <a:gd name="connsiteY1" fmla="*/ 1755559 h 2602751"/>
                <a:gd name="connsiteX2" fmla="*/ 1222430 w 4626691"/>
                <a:gd name="connsiteY2" fmla="*/ 1803267 h 2602751"/>
                <a:gd name="connsiteX3" fmla="*/ 2423077 w 4626691"/>
                <a:gd name="connsiteY3" fmla="*/ 1493166 h 2602751"/>
                <a:gd name="connsiteX4" fmla="*/ 1993706 w 4626691"/>
                <a:gd name="connsiteY4" fmla="*/ 952477 h 2602751"/>
                <a:gd name="connsiteX5" fmla="*/ 1660778 w 4626691"/>
                <a:gd name="connsiteY5" fmla="*/ 1087003 h 2602751"/>
                <a:gd name="connsiteX6" fmla="*/ 1939074 w 4626691"/>
                <a:gd name="connsiteY6" fmla="*/ 1071100 h 2602751"/>
                <a:gd name="connsiteX7" fmla="*/ 2288931 w 4626691"/>
                <a:gd name="connsiteY7" fmla="*/ 1389152 h 2602751"/>
                <a:gd name="connsiteX8" fmla="*/ 1923172 w 4626691"/>
                <a:gd name="connsiteY8" fmla="*/ 1579984 h 2602751"/>
                <a:gd name="connsiteX9" fmla="*/ 2121954 w 4626691"/>
                <a:gd name="connsiteY9" fmla="*/ 1381201 h 2602751"/>
                <a:gd name="connsiteX10" fmla="*/ 1891366 w 4626691"/>
                <a:gd name="connsiteY10" fmla="*/ 1206272 h 2602751"/>
                <a:gd name="connsiteX11" fmla="*/ 1540482 w 4626691"/>
                <a:gd name="connsiteY11" fmla="*/ 1350043 h 2602751"/>
                <a:gd name="connsiteX12" fmla="*/ 1850583 w 4626691"/>
                <a:gd name="connsiteY12" fmla="*/ 1389799 h 2602751"/>
                <a:gd name="connsiteX13" fmla="*/ 1516628 w 4626691"/>
                <a:gd name="connsiteY13" fmla="*/ 1469312 h 2602751"/>
                <a:gd name="connsiteX14" fmla="*/ 1476871 w 4626691"/>
                <a:gd name="connsiteY14" fmla="*/ 1095601 h 2602751"/>
                <a:gd name="connsiteX15" fmla="*/ 1524579 w 4626691"/>
                <a:gd name="connsiteY15" fmla="*/ 904770 h 2602751"/>
                <a:gd name="connsiteX16" fmla="*/ 1127014 w 4626691"/>
                <a:gd name="connsiteY16" fmla="*/ 1167163 h 2602751"/>
                <a:gd name="connsiteX17" fmla="*/ 785108 w 4626691"/>
                <a:gd name="connsiteY17" fmla="*/ 1151260 h 2602751"/>
                <a:gd name="connsiteX18" fmla="*/ 1095209 w 4626691"/>
                <a:gd name="connsiteY18" fmla="*/ 1699900 h 2602751"/>
                <a:gd name="connsiteX19" fmla="*/ 824864 w 4626691"/>
                <a:gd name="connsiteY19" fmla="*/ 2065660 h 2602751"/>
                <a:gd name="connsiteX20" fmla="*/ 1540482 w 4626691"/>
                <a:gd name="connsiteY20" fmla="*/ 2145173 h 2602751"/>
                <a:gd name="connsiteX21" fmla="*/ 3130743 w 4626691"/>
                <a:gd name="connsiteY21" fmla="*/ 2320102 h 2602751"/>
                <a:gd name="connsiteX22" fmla="*/ 3607821 w 4626691"/>
                <a:gd name="connsiteY22" fmla="*/ 1493165 h 2602751"/>
                <a:gd name="connsiteX23" fmla="*/ 3464697 w 4626691"/>
                <a:gd name="connsiteY23" fmla="*/ 1668095 h 2602751"/>
                <a:gd name="connsiteX24" fmla="*/ 3234110 w 4626691"/>
                <a:gd name="connsiteY24" fmla="*/ 2145173 h 2602751"/>
                <a:gd name="connsiteX25" fmla="*/ 2335612 w 4626691"/>
                <a:gd name="connsiteY25" fmla="*/ 2240589 h 2602751"/>
                <a:gd name="connsiteX26" fmla="*/ 1270137 w 4626691"/>
                <a:gd name="connsiteY26" fmla="*/ 1922537 h 2602751"/>
                <a:gd name="connsiteX27" fmla="*/ 2009609 w 4626691"/>
                <a:gd name="connsiteY27" fmla="*/ 2041806 h 2602751"/>
                <a:gd name="connsiteX28" fmla="*/ 3003522 w 4626691"/>
                <a:gd name="connsiteY28" fmla="*/ 2025903 h 2602751"/>
                <a:gd name="connsiteX29" fmla="*/ 2947863 w 4626691"/>
                <a:gd name="connsiteY29" fmla="*/ 1540874 h 2602751"/>
                <a:gd name="connsiteX30" fmla="*/ 3106889 w 4626691"/>
                <a:gd name="connsiteY30" fmla="*/ 1739657 h 2602751"/>
                <a:gd name="connsiteX31" fmla="*/ 3162548 w 4626691"/>
                <a:gd name="connsiteY31" fmla="*/ 1930488 h 2602751"/>
                <a:gd name="connsiteX32" fmla="*/ 3250012 w 4626691"/>
                <a:gd name="connsiteY32" fmla="*/ 1381848 h 2602751"/>
                <a:gd name="connsiteX33" fmla="*/ 3432892 w 4626691"/>
                <a:gd name="connsiteY33" fmla="*/ 920672 h 2602751"/>
                <a:gd name="connsiteX34" fmla="*/ 3726733 w 4626691"/>
                <a:gd name="connsiteY34" fmla="*/ 1310965 h 2602751"/>
                <a:gd name="connsiteX35" fmla="*/ 3416632 w 4626691"/>
                <a:gd name="connsiteY35" fmla="*/ 2583173 h 2602751"/>
                <a:gd name="connsiteX36" fmla="*/ 4533849 w 4626691"/>
                <a:gd name="connsiteY36" fmla="*/ 1856292 h 2602751"/>
                <a:gd name="connsiteX37" fmla="*/ 4406628 w 4626691"/>
                <a:gd name="connsiteY37" fmla="*/ 329641 h 2602751"/>
                <a:gd name="connsiteX38" fmla="*/ 437603 w 4626691"/>
                <a:gd name="connsiteY38" fmla="*/ 1391 h 2602751"/>
                <a:gd name="connsiteX39" fmla="*/ 76784 w 4626691"/>
                <a:gd name="connsiteY39" fmla="*/ 383426 h 2602751"/>
                <a:gd name="connsiteX40" fmla="*/ 143404 w 4626691"/>
                <a:gd name="connsiteY40" fmla="*/ 1027109 h 2602751"/>
                <a:gd name="connsiteX41" fmla="*/ 895769 w 4626691"/>
                <a:gd name="connsiteY41" fmla="*/ 1663586 h 2602751"/>
                <a:gd name="connsiteX42" fmla="*/ 490252 w 4626691"/>
                <a:gd name="connsiteY42" fmla="*/ 1035433 h 2602751"/>
                <a:gd name="connsiteX43" fmla="*/ 1479225 w 4626691"/>
                <a:gd name="connsiteY43" fmla="*/ 820375 h 2602751"/>
                <a:gd name="connsiteX44" fmla="*/ 2056659 w 4626691"/>
                <a:gd name="connsiteY44" fmla="*/ 868455 h 2602751"/>
                <a:gd name="connsiteX45" fmla="*/ 2398565 w 4626691"/>
                <a:gd name="connsiteY45" fmla="*/ 1138800 h 2602751"/>
                <a:gd name="connsiteX46" fmla="*/ 2565543 w 4626691"/>
                <a:gd name="connsiteY46" fmla="*/ 1512511 h 2602751"/>
                <a:gd name="connsiteX47" fmla="*/ 2629153 w 4626691"/>
                <a:gd name="connsiteY47" fmla="*/ 1297826 h 2602751"/>
                <a:gd name="connsiteX48" fmla="*/ 2613251 w 4626691"/>
                <a:gd name="connsiteY48" fmla="*/ 1130849 h 2602751"/>
                <a:gd name="connsiteX49" fmla="*/ 1993049 w 4626691"/>
                <a:gd name="connsiteY49" fmla="*/ 701478 h 2602751"/>
                <a:gd name="connsiteX50" fmla="*/ 1352003 w 4626691"/>
                <a:gd name="connsiteY50" fmla="*/ 589788 h 2602751"/>
                <a:gd name="connsiteX51" fmla="*/ 262675 w 4626691"/>
                <a:gd name="connsiteY51" fmla="*/ 812424 h 2602751"/>
                <a:gd name="connsiteX52" fmla="*/ 509164 w 4626691"/>
                <a:gd name="connsiteY52" fmla="*/ 279686 h 2602751"/>
                <a:gd name="connsiteX53" fmla="*/ 1940399 w 4626691"/>
                <a:gd name="connsiteY53" fmla="*/ 65001 h 2602751"/>
                <a:gd name="connsiteX54" fmla="*/ 2649390 w 4626691"/>
                <a:gd name="connsiteY54" fmla="*/ 427045 h 2602751"/>
                <a:gd name="connsiteX55" fmla="*/ 3237787 w 4626691"/>
                <a:gd name="connsiteY55" fmla="*/ 450899 h 2602751"/>
                <a:gd name="connsiteX56" fmla="*/ 2927686 w 4626691"/>
                <a:gd name="connsiteY56" fmla="*/ 760999 h 2602751"/>
                <a:gd name="connsiteX57" fmla="*/ 4215797 w 4626691"/>
                <a:gd name="connsiteY57" fmla="*/ 363434 h 2602751"/>
                <a:gd name="connsiteX58" fmla="*/ 4414579 w 4626691"/>
                <a:gd name="connsiteY58" fmla="*/ 1721119 h 2602751"/>
                <a:gd name="connsiteX59" fmla="*/ 3679025 w 4626691"/>
                <a:gd name="connsiteY59" fmla="*/ 2018631 h 2602751"/>
                <a:gd name="connsiteX60" fmla="*/ 4030267 w 4626691"/>
                <a:gd name="connsiteY60" fmla="*/ 951831 h 2602751"/>
                <a:gd name="connsiteX61" fmla="*/ 3965630 w 4626691"/>
                <a:gd name="connsiteY61" fmla="*/ 1850975 h 2602751"/>
                <a:gd name="connsiteX62" fmla="*/ 4243925 w 4626691"/>
                <a:gd name="connsiteY62" fmla="*/ 785500 h 2602751"/>
                <a:gd name="connsiteX63" fmla="*/ 3655529 w 4626691"/>
                <a:gd name="connsiteY63" fmla="*/ 642377 h 2602751"/>
                <a:gd name="connsiteX64" fmla="*/ 2924009 w 4626691"/>
                <a:gd name="connsiteY64" fmla="*/ 960429 h 2602751"/>
                <a:gd name="connsiteX65" fmla="*/ 1898291 w 4626691"/>
                <a:gd name="connsiteY65" fmla="*/ 324324 h 2602751"/>
                <a:gd name="connsiteX66" fmla="*/ 739753 w 4626691"/>
                <a:gd name="connsiteY66" fmla="*/ 406908 h 2602751"/>
                <a:gd name="connsiteX67" fmla="*/ 387543 w 4626691"/>
                <a:gd name="connsiteY67" fmla="*/ 666230 h 2602751"/>
                <a:gd name="connsiteX68" fmla="*/ 1158819 w 4626691"/>
                <a:gd name="connsiteY68" fmla="*/ 467448 h 2602751"/>
                <a:gd name="connsiteX69" fmla="*/ 1797277 w 4626691"/>
                <a:gd name="connsiteY69" fmla="*/ 430762 h 2602751"/>
                <a:gd name="connsiteX70" fmla="*/ 2033463 w 4626691"/>
                <a:gd name="connsiteY70" fmla="*/ 554912 h 2602751"/>
                <a:gd name="connsiteX71" fmla="*/ 2256099 w 4626691"/>
                <a:gd name="connsiteY71" fmla="*/ 705986 h 2602751"/>
                <a:gd name="connsiteX72" fmla="*/ 2391271 w 4626691"/>
                <a:gd name="connsiteY72" fmla="*/ 849110 h 2602751"/>
                <a:gd name="connsiteX73" fmla="*/ 2804739 w 4626691"/>
                <a:gd name="connsiteY73" fmla="*/ 1127406 h 2602751"/>
                <a:gd name="connsiteX0" fmla="*/ 2769250 w 4591202"/>
                <a:gd name="connsiteY0" fmla="*/ 1198660 h 2674005"/>
                <a:gd name="connsiteX1" fmla="*/ 2443247 w 4591202"/>
                <a:gd name="connsiteY1" fmla="*/ 1826813 h 2674005"/>
                <a:gd name="connsiteX2" fmla="*/ 1186941 w 4591202"/>
                <a:gd name="connsiteY2" fmla="*/ 1874521 h 2674005"/>
                <a:gd name="connsiteX3" fmla="*/ 2387588 w 4591202"/>
                <a:gd name="connsiteY3" fmla="*/ 1564420 h 2674005"/>
                <a:gd name="connsiteX4" fmla="*/ 1958217 w 4591202"/>
                <a:gd name="connsiteY4" fmla="*/ 1023731 h 2674005"/>
                <a:gd name="connsiteX5" fmla="*/ 1625289 w 4591202"/>
                <a:gd name="connsiteY5" fmla="*/ 1158257 h 2674005"/>
                <a:gd name="connsiteX6" fmla="*/ 1903585 w 4591202"/>
                <a:gd name="connsiteY6" fmla="*/ 1142354 h 2674005"/>
                <a:gd name="connsiteX7" fmla="*/ 2253442 w 4591202"/>
                <a:gd name="connsiteY7" fmla="*/ 1460406 h 2674005"/>
                <a:gd name="connsiteX8" fmla="*/ 1887683 w 4591202"/>
                <a:gd name="connsiteY8" fmla="*/ 1651238 h 2674005"/>
                <a:gd name="connsiteX9" fmla="*/ 2086465 w 4591202"/>
                <a:gd name="connsiteY9" fmla="*/ 1452455 h 2674005"/>
                <a:gd name="connsiteX10" fmla="*/ 1855877 w 4591202"/>
                <a:gd name="connsiteY10" fmla="*/ 1277526 h 2674005"/>
                <a:gd name="connsiteX11" fmla="*/ 1504993 w 4591202"/>
                <a:gd name="connsiteY11" fmla="*/ 1421297 h 2674005"/>
                <a:gd name="connsiteX12" fmla="*/ 1815094 w 4591202"/>
                <a:gd name="connsiteY12" fmla="*/ 1461053 h 2674005"/>
                <a:gd name="connsiteX13" fmla="*/ 1481139 w 4591202"/>
                <a:gd name="connsiteY13" fmla="*/ 1540566 h 2674005"/>
                <a:gd name="connsiteX14" fmla="*/ 1441382 w 4591202"/>
                <a:gd name="connsiteY14" fmla="*/ 1166855 h 2674005"/>
                <a:gd name="connsiteX15" fmla="*/ 1489090 w 4591202"/>
                <a:gd name="connsiteY15" fmla="*/ 976024 h 2674005"/>
                <a:gd name="connsiteX16" fmla="*/ 1091525 w 4591202"/>
                <a:gd name="connsiteY16" fmla="*/ 1238417 h 2674005"/>
                <a:gd name="connsiteX17" fmla="*/ 749619 w 4591202"/>
                <a:gd name="connsiteY17" fmla="*/ 1222514 h 2674005"/>
                <a:gd name="connsiteX18" fmla="*/ 1059720 w 4591202"/>
                <a:gd name="connsiteY18" fmla="*/ 1771154 h 2674005"/>
                <a:gd name="connsiteX19" fmla="*/ 789375 w 4591202"/>
                <a:gd name="connsiteY19" fmla="*/ 2136914 h 2674005"/>
                <a:gd name="connsiteX20" fmla="*/ 1504993 w 4591202"/>
                <a:gd name="connsiteY20" fmla="*/ 2216427 h 2674005"/>
                <a:gd name="connsiteX21" fmla="*/ 3095254 w 4591202"/>
                <a:gd name="connsiteY21" fmla="*/ 2391356 h 2674005"/>
                <a:gd name="connsiteX22" fmla="*/ 3572332 w 4591202"/>
                <a:gd name="connsiteY22" fmla="*/ 1564419 h 2674005"/>
                <a:gd name="connsiteX23" fmla="*/ 3429208 w 4591202"/>
                <a:gd name="connsiteY23" fmla="*/ 1739349 h 2674005"/>
                <a:gd name="connsiteX24" fmla="*/ 3198621 w 4591202"/>
                <a:gd name="connsiteY24" fmla="*/ 2216427 h 2674005"/>
                <a:gd name="connsiteX25" fmla="*/ 2300123 w 4591202"/>
                <a:gd name="connsiteY25" fmla="*/ 2311843 h 2674005"/>
                <a:gd name="connsiteX26" fmla="*/ 1234648 w 4591202"/>
                <a:gd name="connsiteY26" fmla="*/ 1993791 h 2674005"/>
                <a:gd name="connsiteX27" fmla="*/ 1974120 w 4591202"/>
                <a:gd name="connsiteY27" fmla="*/ 2113060 h 2674005"/>
                <a:gd name="connsiteX28" fmla="*/ 2968033 w 4591202"/>
                <a:gd name="connsiteY28" fmla="*/ 2097157 h 2674005"/>
                <a:gd name="connsiteX29" fmla="*/ 2912374 w 4591202"/>
                <a:gd name="connsiteY29" fmla="*/ 1612128 h 2674005"/>
                <a:gd name="connsiteX30" fmla="*/ 3071400 w 4591202"/>
                <a:gd name="connsiteY30" fmla="*/ 1810911 h 2674005"/>
                <a:gd name="connsiteX31" fmla="*/ 3127059 w 4591202"/>
                <a:gd name="connsiteY31" fmla="*/ 2001742 h 2674005"/>
                <a:gd name="connsiteX32" fmla="*/ 3214523 w 4591202"/>
                <a:gd name="connsiteY32" fmla="*/ 1453102 h 2674005"/>
                <a:gd name="connsiteX33" fmla="*/ 3397403 w 4591202"/>
                <a:gd name="connsiteY33" fmla="*/ 991926 h 2674005"/>
                <a:gd name="connsiteX34" fmla="*/ 3691244 w 4591202"/>
                <a:gd name="connsiteY34" fmla="*/ 1382219 h 2674005"/>
                <a:gd name="connsiteX35" fmla="*/ 3381143 w 4591202"/>
                <a:gd name="connsiteY35" fmla="*/ 2654427 h 2674005"/>
                <a:gd name="connsiteX36" fmla="*/ 4498360 w 4591202"/>
                <a:gd name="connsiteY36" fmla="*/ 1927546 h 2674005"/>
                <a:gd name="connsiteX37" fmla="*/ 4371139 w 4591202"/>
                <a:gd name="connsiteY37" fmla="*/ 400895 h 2674005"/>
                <a:gd name="connsiteX38" fmla="*/ 1722031 w 4591202"/>
                <a:gd name="connsiteY38" fmla="*/ 1083 h 2674005"/>
                <a:gd name="connsiteX39" fmla="*/ 41295 w 4591202"/>
                <a:gd name="connsiteY39" fmla="*/ 454680 h 2674005"/>
                <a:gd name="connsiteX40" fmla="*/ 107915 w 4591202"/>
                <a:gd name="connsiteY40" fmla="*/ 1098363 h 2674005"/>
                <a:gd name="connsiteX41" fmla="*/ 860280 w 4591202"/>
                <a:gd name="connsiteY41" fmla="*/ 1734840 h 2674005"/>
                <a:gd name="connsiteX42" fmla="*/ 454763 w 4591202"/>
                <a:gd name="connsiteY42" fmla="*/ 1106687 h 2674005"/>
                <a:gd name="connsiteX43" fmla="*/ 1443736 w 4591202"/>
                <a:gd name="connsiteY43" fmla="*/ 891629 h 2674005"/>
                <a:gd name="connsiteX44" fmla="*/ 2021170 w 4591202"/>
                <a:gd name="connsiteY44" fmla="*/ 939709 h 2674005"/>
                <a:gd name="connsiteX45" fmla="*/ 2363076 w 4591202"/>
                <a:gd name="connsiteY45" fmla="*/ 1210054 h 2674005"/>
                <a:gd name="connsiteX46" fmla="*/ 2530054 w 4591202"/>
                <a:gd name="connsiteY46" fmla="*/ 1583765 h 2674005"/>
                <a:gd name="connsiteX47" fmla="*/ 2593664 w 4591202"/>
                <a:gd name="connsiteY47" fmla="*/ 1369080 h 2674005"/>
                <a:gd name="connsiteX48" fmla="*/ 2577762 w 4591202"/>
                <a:gd name="connsiteY48" fmla="*/ 1202103 h 2674005"/>
                <a:gd name="connsiteX49" fmla="*/ 1957560 w 4591202"/>
                <a:gd name="connsiteY49" fmla="*/ 772732 h 2674005"/>
                <a:gd name="connsiteX50" fmla="*/ 1316514 w 4591202"/>
                <a:gd name="connsiteY50" fmla="*/ 661042 h 2674005"/>
                <a:gd name="connsiteX51" fmla="*/ 227186 w 4591202"/>
                <a:gd name="connsiteY51" fmla="*/ 883678 h 2674005"/>
                <a:gd name="connsiteX52" fmla="*/ 473675 w 4591202"/>
                <a:gd name="connsiteY52" fmla="*/ 350940 h 2674005"/>
                <a:gd name="connsiteX53" fmla="*/ 1904910 w 4591202"/>
                <a:gd name="connsiteY53" fmla="*/ 136255 h 2674005"/>
                <a:gd name="connsiteX54" fmla="*/ 2613901 w 4591202"/>
                <a:gd name="connsiteY54" fmla="*/ 498299 h 2674005"/>
                <a:gd name="connsiteX55" fmla="*/ 3202298 w 4591202"/>
                <a:gd name="connsiteY55" fmla="*/ 522153 h 2674005"/>
                <a:gd name="connsiteX56" fmla="*/ 2892197 w 4591202"/>
                <a:gd name="connsiteY56" fmla="*/ 832253 h 2674005"/>
                <a:gd name="connsiteX57" fmla="*/ 4180308 w 4591202"/>
                <a:gd name="connsiteY57" fmla="*/ 434688 h 2674005"/>
                <a:gd name="connsiteX58" fmla="*/ 4379090 w 4591202"/>
                <a:gd name="connsiteY58" fmla="*/ 1792373 h 2674005"/>
                <a:gd name="connsiteX59" fmla="*/ 3643536 w 4591202"/>
                <a:gd name="connsiteY59" fmla="*/ 2089885 h 2674005"/>
                <a:gd name="connsiteX60" fmla="*/ 3994778 w 4591202"/>
                <a:gd name="connsiteY60" fmla="*/ 1023085 h 2674005"/>
                <a:gd name="connsiteX61" fmla="*/ 3930141 w 4591202"/>
                <a:gd name="connsiteY61" fmla="*/ 1922229 h 2674005"/>
                <a:gd name="connsiteX62" fmla="*/ 4208436 w 4591202"/>
                <a:gd name="connsiteY62" fmla="*/ 856754 h 2674005"/>
                <a:gd name="connsiteX63" fmla="*/ 3620040 w 4591202"/>
                <a:gd name="connsiteY63" fmla="*/ 713631 h 2674005"/>
                <a:gd name="connsiteX64" fmla="*/ 2888520 w 4591202"/>
                <a:gd name="connsiteY64" fmla="*/ 1031683 h 2674005"/>
                <a:gd name="connsiteX65" fmla="*/ 1862802 w 4591202"/>
                <a:gd name="connsiteY65" fmla="*/ 395578 h 2674005"/>
                <a:gd name="connsiteX66" fmla="*/ 704264 w 4591202"/>
                <a:gd name="connsiteY66" fmla="*/ 478162 h 2674005"/>
                <a:gd name="connsiteX67" fmla="*/ 352054 w 4591202"/>
                <a:gd name="connsiteY67" fmla="*/ 737484 h 2674005"/>
                <a:gd name="connsiteX68" fmla="*/ 1123330 w 4591202"/>
                <a:gd name="connsiteY68" fmla="*/ 538702 h 2674005"/>
                <a:gd name="connsiteX69" fmla="*/ 1761788 w 4591202"/>
                <a:gd name="connsiteY69" fmla="*/ 502016 h 2674005"/>
                <a:gd name="connsiteX70" fmla="*/ 1997974 w 4591202"/>
                <a:gd name="connsiteY70" fmla="*/ 626166 h 2674005"/>
                <a:gd name="connsiteX71" fmla="*/ 2220610 w 4591202"/>
                <a:gd name="connsiteY71" fmla="*/ 777240 h 2674005"/>
                <a:gd name="connsiteX72" fmla="*/ 2355782 w 4591202"/>
                <a:gd name="connsiteY72" fmla="*/ 920364 h 2674005"/>
                <a:gd name="connsiteX73" fmla="*/ 2769250 w 4591202"/>
                <a:gd name="connsiteY73" fmla="*/ 1198660 h 2674005"/>
                <a:gd name="connsiteX0" fmla="*/ 2769250 w 4604070"/>
                <a:gd name="connsiteY0" fmla="*/ 1205774 h 2681119"/>
                <a:gd name="connsiteX1" fmla="*/ 2443247 w 4604070"/>
                <a:gd name="connsiteY1" fmla="*/ 1833927 h 2681119"/>
                <a:gd name="connsiteX2" fmla="*/ 1186941 w 4604070"/>
                <a:gd name="connsiteY2" fmla="*/ 1881635 h 2681119"/>
                <a:gd name="connsiteX3" fmla="*/ 2387588 w 4604070"/>
                <a:gd name="connsiteY3" fmla="*/ 1571534 h 2681119"/>
                <a:gd name="connsiteX4" fmla="*/ 1958217 w 4604070"/>
                <a:gd name="connsiteY4" fmla="*/ 1030845 h 2681119"/>
                <a:gd name="connsiteX5" fmla="*/ 1625289 w 4604070"/>
                <a:gd name="connsiteY5" fmla="*/ 1165371 h 2681119"/>
                <a:gd name="connsiteX6" fmla="*/ 1903585 w 4604070"/>
                <a:gd name="connsiteY6" fmla="*/ 1149468 h 2681119"/>
                <a:gd name="connsiteX7" fmla="*/ 2253442 w 4604070"/>
                <a:gd name="connsiteY7" fmla="*/ 1467520 h 2681119"/>
                <a:gd name="connsiteX8" fmla="*/ 1887683 w 4604070"/>
                <a:gd name="connsiteY8" fmla="*/ 1658352 h 2681119"/>
                <a:gd name="connsiteX9" fmla="*/ 2086465 w 4604070"/>
                <a:gd name="connsiteY9" fmla="*/ 1459569 h 2681119"/>
                <a:gd name="connsiteX10" fmla="*/ 1855877 w 4604070"/>
                <a:gd name="connsiteY10" fmla="*/ 1284640 h 2681119"/>
                <a:gd name="connsiteX11" fmla="*/ 1504993 w 4604070"/>
                <a:gd name="connsiteY11" fmla="*/ 1428411 h 2681119"/>
                <a:gd name="connsiteX12" fmla="*/ 1815094 w 4604070"/>
                <a:gd name="connsiteY12" fmla="*/ 1468167 h 2681119"/>
                <a:gd name="connsiteX13" fmla="*/ 1481139 w 4604070"/>
                <a:gd name="connsiteY13" fmla="*/ 1547680 h 2681119"/>
                <a:gd name="connsiteX14" fmla="*/ 1441382 w 4604070"/>
                <a:gd name="connsiteY14" fmla="*/ 1173969 h 2681119"/>
                <a:gd name="connsiteX15" fmla="*/ 1489090 w 4604070"/>
                <a:gd name="connsiteY15" fmla="*/ 983138 h 2681119"/>
                <a:gd name="connsiteX16" fmla="*/ 1091525 w 4604070"/>
                <a:gd name="connsiteY16" fmla="*/ 1245531 h 2681119"/>
                <a:gd name="connsiteX17" fmla="*/ 749619 w 4604070"/>
                <a:gd name="connsiteY17" fmla="*/ 1229628 h 2681119"/>
                <a:gd name="connsiteX18" fmla="*/ 1059720 w 4604070"/>
                <a:gd name="connsiteY18" fmla="*/ 1778268 h 2681119"/>
                <a:gd name="connsiteX19" fmla="*/ 789375 w 4604070"/>
                <a:gd name="connsiteY19" fmla="*/ 2144028 h 2681119"/>
                <a:gd name="connsiteX20" fmla="*/ 1504993 w 4604070"/>
                <a:gd name="connsiteY20" fmla="*/ 2223541 h 2681119"/>
                <a:gd name="connsiteX21" fmla="*/ 3095254 w 4604070"/>
                <a:gd name="connsiteY21" fmla="*/ 2398470 h 2681119"/>
                <a:gd name="connsiteX22" fmla="*/ 3572332 w 4604070"/>
                <a:gd name="connsiteY22" fmla="*/ 1571533 h 2681119"/>
                <a:gd name="connsiteX23" fmla="*/ 3429208 w 4604070"/>
                <a:gd name="connsiteY23" fmla="*/ 1746463 h 2681119"/>
                <a:gd name="connsiteX24" fmla="*/ 3198621 w 4604070"/>
                <a:gd name="connsiteY24" fmla="*/ 2223541 h 2681119"/>
                <a:gd name="connsiteX25" fmla="*/ 2300123 w 4604070"/>
                <a:gd name="connsiteY25" fmla="*/ 2318957 h 2681119"/>
                <a:gd name="connsiteX26" fmla="*/ 1234648 w 4604070"/>
                <a:gd name="connsiteY26" fmla="*/ 2000905 h 2681119"/>
                <a:gd name="connsiteX27" fmla="*/ 1974120 w 4604070"/>
                <a:gd name="connsiteY27" fmla="*/ 2120174 h 2681119"/>
                <a:gd name="connsiteX28" fmla="*/ 2968033 w 4604070"/>
                <a:gd name="connsiteY28" fmla="*/ 2104271 h 2681119"/>
                <a:gd name="connsiteX29" fmla="*/ 2912374 w 4604070"/>
                <a:gd name="connsiteY29" fmla="*/ 1619242 h 2681119"/>
                <a:gd name="connsiteX30" fmla="*/ 3071400 w 4604070"/>
                <a:gd name="connsiteY30" fmla="*/ 1818025 h 2681119"/>
                <a:gd name="connsiteX31" fmla="*/ 3127059 w 4604070"/>
                <a:gd name="connsiteY31" fmla="*/ 2008856 h 2681119"/>
                <a:gd name="connsiteX32" fmla="*/ 3214523 w 4604070"/>
                <a:gd name="connsiteY32" fmla="*/ 1460216 h 2681119"/>
                <a:gd name="connsiteX33" fmla="*/ 3397403 w 4604070"/>
                <a:gd name="connsiteY33" fmla="*/ 999040 h 2681119"/>
                <a:gd name="connsiteX34" fmla="*/ 3691244 w 4604070"/>
                <a:gd name="connsiteY34" fmla="*/ 1389333 h 2681119"/>
                <a:gd name="connsiteX35" fmla="*/ 3381143 w 4604070"/>
                <a:gd name="connsiteY35" fmla="*/ 2661541 h 2681119"/>
                <a:gd name="connsiteX36" fmla="*/ 4498360 w 4604070"/>
                <a:gd name="connsiteY36" fmla="*/ 1934660 h 2681119"/>
                <a:gd name="connsiteX37" fmla="*/ 4371139 w 4604070"/>
                <a:gd name="connsiteY37" fmla="*/ 408009 h 2681119"/>
                <a:gd name="connsiteX38" fmla="*/ 2935568 w 4604070"/>
                <a:gd name="connsiteY38" fmla="*/ 310720 h 2681119"/>
                <a:gd name="connsiteX39" fmla="*/ 1722031 w 4604070"/>
                <a:gd name="connsiteY39" fmla="*/ 8197 h 2681119"/>
                <a:gd name="connsiteX40" fmla="*/ 41295 w 4604070"/>
                <a:gd name="connsiteY40" fmla="*/ 461794 h 2681119"/>
                <a:gd name="connsiteX41" fmla="*/ 107915 w 4604070"/>
                <a:gd name="connsiteY41" fmla="*/ 1105477 h 2681119"/>
                <a:gd name="connsiteX42" fmla="*/ 860280 w 4604070"/>
                <a:gd name="connsiteY42" fmla="*/ 1741954 h 2681119"/>
                <a:gd name="connsiteX43" fmla="*/ 454763 w 4604070"/>
                <a:gd name="connsiteY43" fmla="*/ 1113801 h 2681119"/>
                <a:gd name="connsiteX44" fmla="*/ 1443736 w 4604070"/>
                <a:gd name="connsiteY44" fmla="*/ 898743 h 2681119"/>
                <a:gd name="connsiteX45" fmla="*/ 2021170 w 4604070"/>
                <a:gd name="connsiteY45" fmla="*/ 946823 h 2681119"/>
                <a:gd name="connsiteX46" fmla="*/ 2363076 w 4604070"/>
                <a:gd name="connsiteY46" fmla="*/ 1217168 h 2681119"/>
                <a:gd name="connsiteX47" fmla="*/ 2530054 w 4604070"/>
                <a:gd name="connsiteY47" fmla="*/ 1590879 h 2681119"/>
                <a:gd name="connsiteX48" fmla="*/ 2593664 w 4604070"/>
                <a:gd name="connsiteY48" fmla="*/ 1376194 h 2681119"/>
                <a:gd name="connsiteX49" fmla="*/ 2577762 w 4604070"/>
                <a:gd name="connsiteY49" fmla="*/ 1209217 h 2681119"/>
                <a:gd name="connsiteX50" fmla="*/ 1957560 w 4604070"/>
                <a:gd name="connsiteY50" fmla="*/ 779846 h 2681119"/>
                <a:gd name="connsiteX51" fmla="*/ 1316514 w 4604070"/>
                <a:gd name="connsiteY51" fmla="*/ 668156 h 2681119"/>
                <a:gd name="connsiteX52" fmla="*/ 227186 w 4604070"/>
                <a:gd name="connsiteY52" fmla="*/ 890792 h 2681119"/>
                <a:gd name="connsiteX53" fmla="*/ 473675 w 4604070"/>
                <a:gd name="connsiteY53" fmla="*/ 358054 h 2681119"/>
                <a:gd name="connsiteX54" fmla="*/ 1904910 w 4604070"/>
                <a:gd name="connsiteY54" fmla="*/ 143369 h 2681119"/>
                <a:gd name="connsiteX55" fmla="*/ 2613901 w 4604070"/>
                <a:gd name="connsiteY55" fmla="*/ 505413 h 2681119"/>
                <a:gd name="connsiteX56" fmla="*/ 3202298 w 4604070"/>
                <a:gd name="connsiteY56" fmla="*/ 529267 h 2681119"/>
                <a:gd name="connsiteX57" fmla="*/ 2892197 w 4604070"/>
                <a:gd name="connsiteY57" fmla="*/ 839367 h 2681119"/>
                <a:gd name="connsiteX58" fmla="*/ 4180308 w 4604070"/>
                <a:gd name="connsiteY58" fmla="*/ 441802 h 2681119"/>
                <a:gd name="connsiteX59" fmla="*/ 4379090 w 4604070"/>
                <a:gd name="connsiteY59" fmla="*/ 1799487 h 2681119"/>
                <a:gd name="connsiteX60" fmla="*/ 3643536 w 4604070"/>
                <a:gd name="connsiteY60" fmla="*/ 2096999 h 2681119"/>
                <a:gd name="connsiteX61" fmla="*/ 3994778 w 4604070"/>
                <a:gd name="connsiteY61" fmla="*/ 1030199 h 2681119"/>
                <a:gd name="connsiteX62" fmla="*/ 3930141 w 4604070"/>
                <a:gd name="connsiteY62" fmla="*/ 1929343 h 2681119"/>
                <a:gd name="connsiteX63" fmla="*/ 4208436 w 4604070"/>
                <a:gd name="connsiteY63" fmla="*/ 863868 h 2681119"/>
                <a:gd name="connsiteX64" fmla="*/ 3620040 w 4604070"/>
                <a:gd name="connsiteY64" fmla="*/ 720745 h 2681119"/>
                <a:gd name="connsiteX65" fmla="*/ 2888520 w 4604070"/>
                <a:gd name="connsiteY65" fmla="*/ 1038797 h 2681119"/>
                <a:gd name="connsiteX66" fmla="*/ 1862802 w 4604070"/>
                <a:gd name="connsiteY66" fmla="*/ 402692 h 2681119"/>
                <a:gd name="connsiteX67" fmla="*/ 704264 w 4604070"/>
                <a:gd name="connsiteY67" fmla="*/ 485276 h 2681119"/>
                <a:gd name="connsiteX68" fmla="*/ 352054 w 4604070"/>
                <a:gd name="connsiteY68" fmla="*/ 744598 h 2681119"/>
                <a:gd name="connsiteX69" fmla="*/ 1123330 w 4604070"/>
                <a:gd name="connsiteY69" fmla="*/ 545816 h 2681119"/>
                <a:gd name="connsiteX70" fmla="*/ 1761788 w 4604070"/>
                <a:gd name="connsiteY70" fmla="*/ 509130 h 2681119"/>
                <a:gd name="connsiteX71" fmla="*/ 1997974 w 4604070"/>
                <a:gd name="connsiteY71" fmla="*/ 633280 h 2681119"/>
                <a:gd name="connsiteX72" fmla="*/ 2220610 w 4604070"/>
                <a:gd name="connsiteY72" fmla="*/ 784354 h 2681119"/>
                <a:gd name="connsiteX73" fmla="*/ 2355782 w 4604070"/>
                <a:gd name="connsiteY73" fmla="*/ 927478 h 2681119"/>
                <a:gd name="connsiteX74" fmla="*/ 2769250 w 4604070"/>
                <a:gd name="connsiteY74" fmla="*/ 1205774 h 2681119"/>
                <a:gd name="connsiteX0" fmla="*/ 2769250 w 4604070"/>
                <a:gd name="connsiteY0" fmla="*/ 1205774 h 2681119"/>
                <a:gd name="connsiteX1" fmla="*/ 2443247 w 4604070"/>
                <a:gd name="connsiteY1" fmla="*/ 1833927 h 2681119"/>
                <a:gd name="connsiteX2" fmla="*/ 1186941 w 4604070"/>
                <a:gd name="connsiteY2" fmla="*/ 1881635 h 2681119"/>
                <a:gd name="connsiteX3" fmla="*/ 2387588 w 4604070"/>
                <a:gd name="connsiteY3" fmla="*/ 1571534 h 2681119"/>
                <a:gd name="connsiteX4" fmla="*/ 1958217 w 4604070"/>
                <a:gd name="connsiteY4" fmla="*/ 1030845 h 2681119"/>
                <a:gd name="connsiteX5" fmla="*/ 1625289 w 4604070"/>
                <a:gd name="connsiteY5" fmla="*/ 1165371 h 2681119"/>
                <a:gd name="connsiteX6" fmla="*/ 1903585 w 4604070"/>
                <a:gd name="connsiteY6" fmla="*/ 1149468 h 2681119"/>
                <a:gd name="connsiteX7" fmla="*/ 2253442 w 4604070"/>
                <a:gd name="connsiteY7" fmla="*/ 1467520 h 2681119"/>
                <a:gd name="connsiteX8" fmla="*/ 1887683 w 4604070"/>
                <a:gd name="connsiteY8" fmla="*/ 1658352 h 2681119"/>
                <a:gd name="connsiteX9" fmla="*/ 2086465 w 4604070"/>
                <a:gd name="connsiteY9" fmla="*/ 1459569 h 2681119"/>
                <a:gd name="connsiteX10" fmla="*/ 1855877 w 4604070"/>
                <a:gd name="connsiteY10" fmla="*/ 1284640 h 2681119"/>
                <a:gd name="connsiteX11" fmla="*/ 1504993 w 4604070"/>
                <a:gd name="connsiteY11" fmla="*/ 1428411 h 2681119"/>
                <a:gd name="connsiteX12" fmla="*/ 1815094 w 4604070"/>
                <a:gd name="connsiteY12" fmla="*/ 1468167 h 2681119"/>
                <a:gd name="connsiteX13" fmla="*/ 1481139 w 4604070"/>
                <a:gd name="connsiteY13" fmla="*/ 1547680 h 2681119"/>
                <a:gd name="connsiteX14" fmla="*/ 1441382 w 4604070"/>
                <a:gd name="connsiteY14" fmla="*/ 1173969 h 2681119"/>
                <a:gd name="connsiteX15" fmla="*/ 1489090 w 4604070"/>
                <a:gd name="connsiteY15" fmla="*/ 983138 h 2681119"/>
                <a:gd name="connsiteX16" fmla="*/ 1091525 w 4604070"/>
                <a:gd name="connsiteY16" fmla="*/ 1245531 h 2681119"/>
                <a:gd name="connsiteX17" fmla="*/ 749619 w 4604070"/>
                <a:gd name="connsiteY17" fmla="*/ 1229628 h 2681119"/>
                <a:gd name="connsiteX18" fmla="*/ 1059720 w 4604070"/>
                <a:gd name="connsiteY18" fmla="*/ 1778268 h 2681119"/>
                <a:gd name="connsiteX19" fmla="*/ 789375 w 4604070"/>
                <a:gd name="connsiteY19" fmla="*/ 2144028 h 2681119"/>
                <a:gd name="connsiteX20" fmla="*/ 1504993 w 4604070"/>
                <a:gd name="connsiteY20" fmla="*/ 2223541 h 2681119"/>
                <a:gd name="connsiteX21" fmla="*/ 3095254 w 4604070"/>
                <a:gd name="connsiteY21" fmla="*/ 2398470 h 2681119"/>
                <a:gd name="connsiteX22" fmla="*/ 3572332 w 4604070"/>
                <a:gd name="connsiteY22" fmla="*/ 1571533 h 2681119"/>
                <a:gd name="connsiteX23" fmla="*/ 3444452 w 4604070"/>
                <a:gd name="connsiteY23" fmla="*/ 1233071 h 2681119"/>
                <a:gd name="connsiteX24" fmla="*/ 3429208 w 4604070"/>
                <a:gd name="connsiteY24" fmla="*/ 1746463 h 2681119"/>
                <a:gd name="connsiteX25" fmla="*/ 3198621 w 4604070"/>
                <a:gd name="connsiteY25" fmla="*/ 2223541 h 2681119"/>
                <a:gd name="connsiteX26" fmla="*/ 2300123 w 4604070"/>
                <a:gd name="connsiteY26" fmla="*/ 2318957 h 2681119"/>
                <a:gd name="connsiteX27" fmla="*/ 1234648 w 4604070"/>
                <a:gd name="connsiteY27" fmla="*/ 2000905 h 2681119"/>
                <a:gd name="connsiteX28" fmla="*/ 1974120 w 4604070"/>
                <a:gd name="connsiteY28" fmla="*/ 2120174 h 2681119"/>
                <a:gd name="connsiteX29" fmla="*/ 2968033 w 4604070"/>
                <a:gd name="connsiteY29" fmla="*/ 2104271 h 2681119"/>
                <a:gd name="connsiteX30" fmla="*/ 2912374 w 4604070"/>
                <a:gd name="connsiteY30" fmla="*/ 1619242 h 2681119"/>
                <a:gd name="connsiteX31" fmla="*/ 3071400 w 4604070"/>
                <a:gd name="connsiteY31" fmla="*/ 1818025 h 2681119"/>
                <a:gd name="connsiteX32" fmla="*/ 3127059 w 4604070"/>
                <a:gd name="connsiteY32" fmla="*/ 2008856 h 2681119"/>
                <a:gd name="connsiteX33" fmla="*/ 3214523 w 4604070"/>
                <a:gd name="connsiteY33" fmla="*/ 1460216 h 2681119"/>
                <a:gd name="connsiteX34" fmla="*/ 3397403 w 4604070"/>
                <a:gd name="connsiteY34" fmla="*/ 999040 h 2681119"/>
                <a:gd name="connsiteX35" fmla="*/ 3691244 w 4604070"/>
                <a:gd name="connsiteY35" fmla="*/ 1389333 h 2681119"/>
                <a:gd name="connsiteX36" fmla="*/ 3381143 w 4604070"/>
                <a:gd name="connsiteY36" fmla="*/ 2661541 h 2681119"/>
                <a:gd name="connsiteX37" fmla="*/ 4498360 w 4604070"/>
                <a:gd name="connsiteY37" fmla="*/ 1934660 h 2681119"/>
                <a:gd name="connsiteX38" fmla="*/ 4371139 w 4604070"/>
                <a:gd name="connsiteY38" fmla="*/ 408009 h 2681119"/>
                <a:gd name="connsiteX39" fmla="*/ 2935568 w 4604070"/>
                <a:gd name="connsiteY39" fmla="*/ 310720 h 2681119"/>
                <a:gd name="connsiteX40" fmla="*/ 1722031 w 4604070"/>
                <a:gd name="connsiteY40" fmla="*/ 8197 h 2681119"/>
                <a:gd name="connsiteX41" fmla="*/ 41295 w 4604070"/>
                <a:gd name="connsiteY41" fmla="*/ 461794 h 2681119"/>
                <a:gd name="connsiteX42" fmla="*/ 107915 w 4604070"/>
                <a:gd name="connsiteY42" fmla="*/ 1105477 h 2681119"/>
                <a:gd name="connsiteX43" fmla="*/ 860280 w 4604070"/>
                <a:gd name="connsiteY43" fmla="*/ 1741954 h 2681119"/>
                <a:gd name="connsiteX44" fmla="*/ 454763 w 4604070"/>
                <a:gd name="connsiteY44" fmla="*/ 1113801 h 2681119"/>
                <a:gd name="connsiteX45" fmla="*/ 1443736 w 4604070"/>
                <a:gd name="connsiteY45" fmla="*/ 898743 h 2681119"/>
                <a:gd name="connsiteX46" fmla="*/ 2021170 w 4604070"/>
                <a:gd name="connsiteY46" fmla="*/ 946823 h 2681119"/>
                <a:gd name="connsiteX47" fmla="*/ 2363076 w 4604070"/>
                <a:gd name="connsiteY47" fmla="*/ 1217168 h 2681119"/>
                <a:gd name="connsiteX48" fmla="*/ 2530054 w 4604070"/>
                <a:gd name="connsiteY48" fmla="*/ 1590879 h 2681119"/>
                <a:gd name="connsiteX49" fmla="*/ 2593664 w 4604070"/>
                <a:gd name="connsiteY49" fmla="*/ 1376194 h 2681119"/>
                <a:gd name="connsiteX50" fmla="*/ 2577762 w 4604070"/>
                <a:gd name="connsiteY50" fmla="*/ 1209217 h 2681119"/>
                <a:gd name="connsiteX51" fmla="*/ 1957560 w 4604070"/>
                <a:gd name="connsiteY51" fmla="*/ 779846 h 2681119"/>
                <a:gd name="connsiteX52" fmla="*/ 1316514 w 4604070"/>
                <a:gd name="connsiteY52" fmla="*/ 668156 h 2681119"/>
                <a:gd name="connsiteX53" fmla="*/ 227186 w 4604070"/>
                <a:gd name="connsiteY53" fmla="*/ 890792 h 2681119"/>
                <a:gd name="connsiteX54" fmla="*/ 473675 w 4604070"/>
                <a:gd name="connsiteY54" fmla="*/ 358054 h 2681119"/>
                <a:gd name="connsiteX55" fmla="*/ 1904910 w 4604070"/>
                <a:gd name="connsiteY55" fmla="*/ 143369 h 2681119"/>
                <a:gd name="connsiteX56" fmla="*/ 2613901 w 4604070"/>
                <a:gd name="connsiteY56" fmla="*/ 505413 h 2681119"/>
                <a:gd name="connsiteX57" fmla="*/ 3202298 w 4604070"/>
                <a:gd name="connsiteY57" fmla="*/ 529267 h 2681119"/>
                <a:gd name="connsiteX58" fmla="*/ 2892197 w 4604070"/>
                <a:gd name="connsiteY58" fmla="*/ 839367 h 2681119"/>
                <a:gd name="connsiteX59" fmla="*/ 4180308 w 4604070"/>
                <a:gd name="connsiteY59" fmla="*/ 441802 h 2681119"/>
                <a:gd name="connsiteX60" fmla="*/ 4379090 w 4604070"/>
                <a:gd name="connsiteY60" fmla="*/ 1799487 h 2681119"/>
                <a:gd name="connsiteX61" fmla="*/ 3643536 w 4604070"/>
                <a:gd name="connsiteY61" fmla="*/ 2096999 h 2681119"/>
                <a:gd name="connsiteX62" fmla="*/ 3994778 w 4604070"/>
                <a:gd name="connsiteY62" fmla="*/ 1030199 h 2681119"/>
                <a:gd name="connsiteX63" fmla="*/ 3930141 w 4604070"/>
                <a:gd name="connsiteY63" fmla="*/ 1929343 h 2681119"/>
                <a:gd name="connsiteX64" fmla="*/ 4208436 w 4604070"/>
                <a:gd name="connsiteY64" fmla="*/ 863868 h 2681119"/>
                <a:gd name="connsiteX65" fmla="*/ 3620040 w 4604070"/>
                <a:gd name="connsiteY65" fmla="*/ 720745 h 2681119"/>
                <a:gd name="connsiteX66" fmla="*/ 2888520 w 4604070"/>
                <a:gd name="connsiteY66" fmla="*/ 1038797 h 2681119"/>
                <a:gd name="connsiteX67" fmla="*/ 1862802 w 4604070"/>
                <a:gd name="connsiteY67" fmla="*/ 402692 h 2681119"/>
                <a:gd name="connsiteX68" fmla="*/ 704264 w 4604070"/>
                <a:gd name="connsiteY68" fmla="*/ 485276 h 2681119"/>
                <a:gd name="connsiteX69" fmla="*/ 352054 w 4604070"/>
                <a:gd name="connsiteY69" fmla="*/ 744598 h 2681119"/>
                <a:gd name="connsiteX70" fmla="*/ 1123330 w 4604070"/>
                <a:gd name="connsiteY70" fmla="*/ 545816 h 2681119"/>
                <a:gd name="connsiteX71" fmla="*/ 1761788 w 4604070"/>
                <a:gd name="connsiteY71" fmla="*/ 509130 h 2681119"/>
                <a:gd name="connsiteX72" fmla="*/ 1997974 w 4604070"/>
                <a:gd name="connsiteY72" fmla="*/ 633280 h 2681119"/>
                <a:gd name="connsiteX73" fmla="*/ 2220610 w 4604070"/>
                <a:gd name="connsiteY73" fmla="*/ 784354 h 2681119"/>
                <a:gd name="connsiteX74" fmla="*/ 2355782 w 4604070"/>
                <a:gd name="connsiteY74" fmla="*/ 927478 h 2681119"/>
                <a:gd name="connsiteX75" fmla="*/ 2769250 w 4604070"/>
                <a:gd name="connsiteY75" fmla="*/ 1205774 h 2681119"/>
                <a:gd name="connsiteX0" fmla="*/ 2769250 w 4604070"/>
                <a:gd name="connsiteY0" fmla="*/ 1205774 h 2681119"/>
                <a:gd name="connsiteX1" fmla="*/ 2443247 w 4604070"/>
                <a:gd name="connsiteY1" fmla="*/ 1833927 h 2681119"/>
                <a:gd name="connsiteX2" fmla="*/ 1186941 w 4604070"/>
                <a:gd name="connsiteY2" fmla="*/ 1881635 h 2681119"/>
                <a:gd name="connsiteX3" fmla="*/ 2387588 w 4604070"/>
                <a:gd name="connsiteY3" fmla="*/ 1571534 h 2681119"/>
                <a:gd name="connsiteX4" fmla="*/ 1958217 w 4604070"/>
                <a:gd name="connsiteY4" fmla="*/ 1030845 h 2681119"/>
                <a:gd name="connsiteX5" fmla="*/ 1625289 w 4604070"/>
                <a:gd name="connsiteY5" fmla="*/ 1165371 h 2681119"/>
                <a:gd name="connsiteX6" fmla="*/ 1903585 w 4604070"/>
                <a:gd name="connsiteY6" fmla="*/ 1149468 h 2681119"/>
                <a:gd name="connsiteX7" fmla="*/ 2253442 w 4604070"/>
                <a:gd name="connsiteY7" fmla="*/ 1467520 h 2681119"/>
                <a:gd name="connsiteX8" fmla="*/ 1887683 w 4604070"/>
                <a:gd name="connsiteY8" fmla="*/ 1658352 h 2681119"/>
                <a:gd name="connsiteX9" fmla="*/ 2086465 w 4604070"/>
                <a:gd name="connsiteY9" fmla="*/ 1459569 h 2681119"/>
                <a:gd name="connsiteX10" fmla="*/ 1855877 w 4604070"/>
                <a:gd name="connsiteY10" fmla="*/ 1284640 h 2681119"/>
                <a:gd name="connsiteX11" fmla="*/ 1504993 w 4604070"/>
                <a:gd name="connsiteY11" fmla="*/ 1428411 h 2681119"/>
                <a:gd name="connsiteX12" fmla="*/ 1815094 w 4604070"/>
                <a:gd name="connsiteY12" fmla="*/ 1468167 h 2681119"/>
                <a:gd name="connsiteX13" fmla="*/ 1481139 w 4604070"/>
                <a:gd name="connsiteY13" fmla="*/ 1547680 h 2681119"/>
                <a:gd name="connsiteX14" fmla="*/ 1441382 w 4604070"/>
                <a:gd name="connsiteY14" fmla="*/ 1173969 h 2681119"/>
                <a:gd name="connsiteX15" fmla="*/ 1489090 w 4604070"/>
                <a:gd name="connsiteY15" fmla="*/ 983138 h 2681119"/>
                <a:gd name="connsiteX16" fmla="*/ 1091525 w 4604070"/>
                <a:gd name="connsiteY16" fmla="*/ 1245531 h 2681119"/>
                <a:gd name="connsiteX17" fmla="*/ 749619 w 4604070"/>
                <a:gd name="connsiteY17" fmla="*/ 1229628 h 2681119"/>
                <a:gd name="connsiteX18" fmla="*/ 1059720 w 4604070"/>
                <a:gd name="connsiteY18" fmla="*/ 1778268 h 2681119"/>
                <a:gd name="connsiteX19" fmla="*/ 789375 w 4604070"/>
                <a:gd name="connsiteY19" fmla="*/ 2144028 h 2681119"/>
                <a:gd name="connsiteX20" fmla="*/ 1504993 w 4604070"/>
                <a:gd name="connsiteY20" fmla="*/ 2223541 h 2681119"/>
                <a:gd name="connsiteX21" fmla="*/ 3095254 w 4604070"/>
                <a:gd name="connsiteY21" fmla="*/ 2398470 h 2681119"/>
                <a:gd name="connsiteX22" fmla="*/ 3572332 w 4604070"/>
                <a:gd name="connsiteY22" fmla="*/ 1571533 h 2681119"/>
                <a:gd name="connsiteX23" fmla="*/ 3444452 w 4604070"/>
                <a:gd name="connsiteY23" fmla="*/ 1233071 h 2681119"/>
                <a:gd name="connsiteX24" fmla="*/ 3325841 w 4604070"/>
                <a:gd name="connsiteY24" fmla="*/ 1738512 h 2681119"/>
                <a:gd name="connsiteX25" fmla="*/ 3198621 w 4604070"/>
                <a:gd name="connsiteY25" fmla="*/ 2223541 h 2681119"/>
                <a:gd name="connsiteX26" fmla="*/ 2300123 w 4604070"/>
                <a:gd name="connsiteY26" fmla="*/ 2318957 h 2681119"/>
                <a:gd name="connsiteX27" fmla="*/ 1234648 w 4604070"/>
                <a:gd name="connsiteY27" fmla="*/ 2000905 h 2681119"/>
                <a:gd name="connsiteX28" fmla="*/ 1974120 w 4604070"/>
                <a:gd name="connsiteY28" fmla="*/ 2120174 h 2681119"/>
                <a:gd name="connsiteX29" fmla="*/ 2968033 w 4604070"/>
                <a:gd name="connsiteY29" fmla="*/ 2104271 h 2681119"/>
                <a:gd name="connsiteX30" fmla="*/ 2912374 w 4604070"/>
                <a:gd name="connsiteY30" fmla="*/ 1619242 h 2681119"/>
                <a:gd name="connsiteX31" fmla="*/ 3071400 w 4604070"/>
                <a:gd name="connsiteY31" fmla="*/ 1818025 h 2681119"/>
                <a:gd name="connsiteX32" fmla="*/ 3127059 w 4604070"/>
                <a:gd name="connsiteY32" fmla="*/ 2008856 h 2681119"/>
                <a:gd name="connsiteX33" fmla="*/ 3214523 w 4604070"/>
                <a:gd name="connsiteY33" fmla="*/ 1460216 h 2681119"/>
                <a:gd name="connsiteX34" fmla="*/ 3397403 w 4604070"/>
                <a:gd name="connsiteY34" fmla="*/ 999040 h 2681119"/>
                <a:gd name="connsiteX35" fmla="*/ 3691244 w 4604070"/>
                <a:gd name="connsiteY35" fmla="*/ 1389333 h 2681119"/>
                <a:gd name="connsiteX36" fmla="*/ 3381143 w 4604070"/>
                <a:gd name="connsiteY36" fmla="*/ 2661541 h 2681119"/>
                <a:gd name="connsiteX37" fmla="*/ 4498360 w 4604070"/>
                <a:gd name="connsiteY37" fmla="*/ 1934660 h 2681119"/>
                <a:gd name="connsiteX38" fmla="*/ 4371139 w 4604070"/>
                <a:gd name="connsiteY38" fmla="*/ 408009 h 2681119"/>
                <a:gd name="connsiteX39" fmla="*/ 2935568 w 4604070"/>
                <a:gd name="connsiteY39" fmla="*/ 310720 h 2681119"/>
                <a:gd name="connsiteX40" fmla="*/ 1722031 w 4604070"/>
                <a:gd name="connsiteY40" fmla="*/ 8197 h 2681119"/>
                <a:gd name="connsiteX41" fmla="*/ 41295 w 4604070"/>
                <a:gd name="connsiteY41" fmla="*/ 461794 h 2681119"/>
                <a:gd name="connsiteX42" fmla="*/ 107915 w 4604070"/>
                <a:gd name="connsiteY42" fmla="*/ 1105477 h 2681119"/>
                <a:gd name="connsiteX43" fmla="*/ 860280 w 4604070"/>
                <a:gd name="connsiteY43" fmla="*/ 1741954 h 2681119"/>
                <a:gd name="connsiteX44" fmla="*/ 454763 w 4604070"/>
                <a:gd name="connsiteY44" fmla="*/ 1113801 h 2681119"/>
                <a:gd name="connsiteX45" fmla="*/ 1443736 w 4604070"/>
                <a:gd name="connsiteY45" fmla="*/ 898743 h 2681119"/>
                <a:gd name="connsiteX46" fmla="*/ 2021170 w 4604070"/>
                <a:gd name="connsiteY46" fmla="*/ 946823 h 2681119"/>
                <a:gd name="connsiteX47" fmla="*/ 2363076 w 4604070"/>
                <a:gd name="connsiteY47" fmla="*/ 1217168 h 2681119"/>
                <a:gd name="connsiteX48" fmla="*/ 2530054 w 4604070"/>
                <a:gd name="connsiteY48" fmla="*/ 1590879 h 2681119"/>
                <a:gd name="connsiteX49" fmla="*/ 2593664 w 4604070"/>
                <a:gd name="connsiteY49" fmla="*/ 1376194 h 2681119"/>
                <a:gd name="connsiteX50" fmla="*/ 2577762 w 4604070"/>
                <a:gd name="connsiteY50" fmla="*/ 1209217 h 2681119"/>
                <a:gd name="connsiteX51" fmla="*/ 1957560 w 4604070"/>
                <a:gd name="connsiteY51" fmla="*/ 779846 h 2681119"/>
                <a:gd name="connsiteX52" fmla="*/ 1316514 w 4604070"/>
                <a:gd name="connsiteY52" fmla="*/ 668156 h 2681119"/>
                <a:gd name="connsiteX53" fmla="*/ 227186 w 4604070"/>
                <a:gd name="connsiteY53" fmla="*/ 890792 h 2681119"/>
                <a:gd name="connsiteX54" fmla="*/ 473675 w 4604070"/>
                <a:gd name="connsiteY54" fmla="*/ 358054 h 2681119"/>
                <a:gd name="connsiteX55" fmla="*/ 1904910 w 4604070"/>
                <a:gd name="connsiteY55" fmla="*/ 143369 h 2681119"/>
                <a:gd name="connsiteX56" fmla="*/ 2613901 w 4604070"/>
                <a:gd name="connsiteY56" fmla="*/ 505413 h 2681119"/>
                <a:gd name="connsiteX57" fmla="*/ 3202298 w 4604070"/>
                <a:gd name="connsiteY57" fmla="*/ 529267 h 2681119"/>
                <a:gd name="connsiteX58" fmla="*/ 2892197 w 4604070"/>
                <a:gd name="connsiteY58" fmla="*/ 839367 h 2681119"/>
                <a:gd name="connsiteX59" fmla="*/ 4180308 w 4604070"/>
                <a:gd name="connsiteY59" fmla="*/ 441802 h 2681119"/>
                <a:gd name="connsiteX60" fmla="*/ 4379090 w 4604070"/>
                <a:gd name="connsiteY60" fmla="*/ 1799487 h 2681119"/>
                <a:gd name="connsiteX61" fmla="*/ 3643536 w 4604070"/>
                <a:gd name="connsiteY61" fmla="*/ 2096999 h 2681119"/>
                <a:gd name="connsiteX62" fmla="*/ 3994778 w 4604070"/>
                <a:gd name="connsiteY62" fmla="*/ 1030199 h 2681119"/>
                <a:gd name="connsiteX63" fmla="*/ 3930141 w 4604070"/>
                <a:gd name="connsiteY63" fmla="*/ 1929343 h 2681119"/>
                <a:gd name="connsiteX64" fmla="*/ 4208436 w 4604070"/>
                <a:gd name="connsiteY64" fmla="*/ 863868 h 2681119"/>
                <a:gd name="connsiteX65" fmla="*/ 3620040 w 4604070"/>
                <a:gd name="connsiteY65" fmla="*/ 720745 h 2681119"/>
                <a:gd name="connsiteX66" fmla="*/ 2888520 w 4604070"/>
                <a:gd name="connsiteY66" fmla="*/ 1038797 h 2681119"/>
                <a:gd name="connsiteX67" fmla="*/ 1862802 w 4604070"/>
                <a:gd name="connsiteY67" fmla="*/ 402692 h 2681119"/>
                <a:gd name="connsiteX68" fmla="*/ 704264 w 4604070"/>
                <a:gd name="connsiteY68" fmla="*/ 485276 h 2681119"/>
                <a:gd name="connsiteX69" fmla="*/ 352054 w 4604070"/>
                <a:gd name="connsiteY69" fmla="*/ 744598 h 2681119"/>
                <a:gd name="connsiteX70" fmla="*/ 1123330 w 4604070"/>
                <a:gd name="connsiteY70" fmla="*/ 545816 h 2681119"/>
                <a:gd name="connsiteX71" fmla="*/ 1761788 w 4604070"/>
                <a:gd name="connsiteY71" fmla="*/ 509130 h 2681119"/>
                <a:gd name="connsiteX72" fmla="*/ 1997974 w 4604070"/>
                <a:gd name="connsiteY72" fmla="*/ 633280 h 2681119"/>
                <a:gd name="connsiteX73" fmla="*/ 2220610 w 4604070"/>
                <a:gd name="connsiteY73" fmla="*/ 784354 h 2681119"/>
                <a:gd name="connsiteX74" fmla="*/ 2355782 w 4604070"/>
                <a:gd name="connsiteY74" fmla="*/ 927478 h 2681119"/>
                <a:gd name="connsiteX75" fmla="*/ 2769250 w 4604070"/>
                <a:gd name="connsiteY75" fmla="*/ 1205774 h 2681119"/>
                <a:gd name="connsiteX0" fmla="*/ 2769250 w 4604070"/>
                <a:gd name="connsiteY0" fmla="*/ 1205774 h 2681119"/>
                <a:gd name="connsiteX1" fmla="*/ 2443247 w 4604070"/>
                <a:gd name="connsiteY1" fmla="*/ 1833927 h 2681119"/>
                <a:gd name="connsiteX2" fmla="*/ 1186941 w 4604070"/>
                <a:gd name="connsiteY2" fmla="*/ 1881635 h 2681119"/>
                <a:gd name="connsiteX3" fmla="*/ 2387588 w 4604070"/>
                <a:gd name="connsiteY3" fmla="*/ 1571534 h 2681119"/>
                <a:gd name="connsiteX4" fmla="*/ 1958217 w 4604070"/>
                <a:gd name="connsiteY4" fmla="*/ 1030845 h 2681119"/>
                <a:gd name="connsiteX5" fmla="*/ 1625289 w 4604070"/>
                <a:gd name="connsiteY5" fmla="*/ 1165371 h 2681119"/>
                <a:gd name="connsiteX6" fmla="*/ 1903585 w 4604070"/>
                <a:gd name="connsiteY6" fmla="*/ 1149468 h 2681119"/>
                <a:gd name="connsiteX7" fmla="*/ 2253442 w 4604070"/>
                <a:gd name="connsiteY7" fmla="*/ 1467520 h 2681119"/>
                <a:gd name="connsiteX8" fmla="*/ 1887683 w 4604070"/>
                <a:gd name="connsiteY8" fmla="*/ 1658352 h 2681119"/>
                <a:gd name="connsiteX9" fmla="*/ 2086465 w 4604070"/>
                <a:gd name="connsiteY9" fmla="*/ 1459569 h 2681119"/>
                <a:gd name="connsiteX10" fmla="*/ 1855877 w 4604070"/>
                <a:gd name="connsiteY10" fmla="*/ 1284640 h 2681119"/>
                <a:gd name="connsiteX11" fmla="*/ 1504993 w 4604070"/>
                <a:gd name="connsiteY11" fmla="*/ 1428411 h 2681119"/>
                <a:gd name="connsiteX12" fmla="*/ 1815094 w 4604070"/>
                <a:gd name="connsiteY12" fmla="*/ 1468167 h 2681119"/>
                <a:gd name="connsiteX13" fmla="*/ 1481139 w 4604070"/>
                <a:gd name="connsiteY13" fmla="*/ 1547680 h 2681119"/>
                <a:gd name="connsiteX14" fmla="*/ 1441382 w 4604070"/>
                <a:gd name="connsiteY14" fmla="*/ 1173969 h 2681119"/>
                <a:gd name="connsiteX15" fmla="*/ 1489090 w 4604070"/>
                <a:gd name="connsiteY15" fmla="*/ 983138 h 2681119"/>
                <a:gd name="connsiteX16" fmla="*/ 1091525 w 4604070"/>
                <a:gd name="connsiteY16" fmla="*/ 1245531 h 2681119"/>
                <a:gd name="connsiteX17" fmla="*/ 749619 w 4604070"/>
                <a:gd name="connsiteY17" fmla="*/ 1229628 h 2681119"/>
                <a:gd name="connsiteX18" fmla="*/ 1059720 w 4604070"/>
                <a:gd name="connsiteY18" fmla="*/ 1778268 h 2681119"/>
                <a:gd name="connsiteX19" fmla="*/ 789375 w 4604070"/>
                <a:gd name="connsiteY19" fmla="*/ 2144028 h 2681119"/>
                <a:gd name="connsiteX20" fmla="*/ 1504993 w 4604070"/>
                <a:gd name="connsiteY20" fmla="*/ 2223541 h 2681119"/>
                <a:gd name="connsiteX21" fmla="*/ 3095254 w 4604070"/>
                <a:gd name="connsiteY21" fmla="*/ 2398470 h 2681119"/>
                <a:gd name="connsiteX22" fmla="*/ 3572332 w 4604070"/>
                <a:gd name="connsiteY22" fmla="*/ 1571533 h 2681119"/>
                <a:gd name="connsiteX23" fmla="*/ 3444452 w 4604070"/>
                <a:gd name="connsiteY23" fmla="*/ 1233071 h 2681119"/>
                <a:gd name="connsiteX24" fmla="*/ 3325841 w 4604070"/>
                <a:gd name="connsiteY24" fmla="*/ 1738512 h 2681119"/>
                <a:gd name="connsiteX25" fmla="*/ 3198621 w 4604070"/>
                <a:gd name="connsiteY25" fmla="*/ 2223541 h 2681119"/>
                <a:gd name="connsiteX26" fmla="*/ 2300123 w 4604070"/>
                <a:gd name="connsiteY26" fmla="*/ 2318957 h 2681119"/>
                <a:gd name="connsiteX27" fmla="*/ 1234648 w 4604070"/>
                <a:gd name="connsiteY27" fmla="*/ 2000905 h 2681119"/>
                <a:gd name="connsiteX28" fmla="*/ 1974120 w 4604070"/>
                <a:gd name="connsiteY28" fmla="*/ 2120174 h 2681119"/>
                <a:gd name="connsiteX29" fmla="*/ 2968033 w 4604070"/>
                <a:gd name="connsiteY29" fmla="*/ 2104271 h 2681119"/>
                <a:gd name="connsiteX30" fmla="*/ 2912374 w 4604070"/>
                <a:gd name="connsiteY30" fmla="*/ 1619242 h 2681119"/>
                <a:gd name="connsiteX31" fmla="*/ 3071400 w 4604070"/>
                <a:gd name="connsiteY31" fmla="*/ 1818025 h 2681119"/>
                <a:gd name="connsiteX32" fmla="*/ 3127059 w 4604070"/>
                <a:gd name="connsiteY32" fmla="*/ 2008856 h 2681119"/>
                <a:gd name="connsiteX33" fmla="*/ 3214523 w 4604070"/>
                <a:gd name="connsiteY33" fmla="*/ 1460216 h 2681119"/>
                <a:gd name="connsiteX34" fmla="*/ 3397403 w 4604070"/>
                <a:gd name="connsiteY34" fmla="*/ 999040 h 2681119"/>
                <a:gd name="connsiteX35" fmla="*/ 3707296 w 4604070"/>
                <a:gd name="connsiteY35" fmla="*/ 1013330 h 2681119"/>
                <a:gd name="connsiteX36" fmla="*/ 3691244 w 4604070"/>
                <a:gd name="connsiteY36" fmla="*/ 1389333 h 2681119"/>
                <a:gd name="connsiteX37" fmla="*/ 3381143 w 4604070"/>
                <a:gd name="connsiteY37" fmla="*/ 2661541 h 2681119"/>
                <a:gd name="connsiteX38" fmla="*/ 4498360 w 4604070"/>
                <a:gd name="connsiteY38" fmla="*/ 1934660 h 2681119"/>
                <a:gd name="connsiteX39" fmla="*/ 4371139 w 4604070"/>
                <a:gd name="connsiteY39" fmla="*/ 408009 h 2681119"/>
                <a:gd name="connsiteX40" fmla="*/ 2935568 w 4604070"/>
                <a:gd name="connsiteY40" fmla="*/ 310720 h 2681119"/>
                <a:gd name="connsiteX41" fmla="*/ 1722031 w 4604070"/>
                <a:gd name="connsiteY41" fmla="*/ 8197 h 2681119"/>
                <a:gd name="connsiteX42" fmla="*/ 41295 w 4604070"/>
                <a:gd name="connsiteY42" fmla="*/ 461794 h 2681119"/>
                <a:gd name="connsiteX43" fmla="*/ 107915 w 4604070"/>
                <a:gd name="connsiteY43" fmla="*/ 1105477 h 2681119"/>
                <a:gd name="connsiteX44" fmla="*/ 860280 w 4604070"/>
                <a:gd name="connsiteY44" fmla="*/ 1741954 h 2681119"/>
                <a:gd name="connsiteX45" fmla="*/ 454763 w 4604070"/>
                <a:gd name="connsiteY45" fmla="*/ 1113801 h 2681119"/>
                <a:gd name="connsiteX46" fmla="*/ 1443736 w 4604070"/>
                <a:gd name="connsiteY46" fmla="*/ 898743 h 2681119"/>
                <a:gd name="connsiteX47" fmla="*/ 2021170 w 4604070"/>
                <a:gd name="connsiteY47" fmla="*/ 946823 h 2681119"/>
                <a:gd name="connsiteX48" fmla="*/ 2363076 w 4604070"/>
                <a:gd name="connsiteY48" fmla="*/ 1217168 h 2681119"/>
                <a:gd name="connsiteX49" fmla="*/ 2530054 w 4604070"/>
                <a:gd name="connsiteY49" fmla="*/ 1590879 h 2681119"/>
                <a:gd name="connsiteX50" fmla="*/ 2593664 w 4604070"/>
                <a:gd name="connsiteY50" fmla="*/ 1376194 h 2681119"/>
                <a:gd name="connsiteX51" fmla="*/ 2577762 w 4604070"/>
                <a:gd name="connsiteY51" fmla="*/ 1209217 h 2681119"/>
                <a:gd name="connsiteX52" fmla="*/ 1957560 w 4604070"/>
                <a:gd name="connsiteY52" fmla="*/ 779846 h 2681119"/>
                <a:gd name="connsiteX53" fmla="*/ 1316514 w 4604070"/>
                <a:gd name="connsiteY53" fmla="*/ 668156 h 2681119"/>
                <a:gd name="connsiteX54" fmla="*/ 227186 w 4604070"/>
                <a:gd name="connsiteY54" fmla="*/ 890792 h 2681119"/>
                <a:gd name="connsiteX55" fmla="*/ 473675 w 4604070"/>
                <a:gd name="connsiteY55" fmla="*/ 358054 h 2681119"/>
                <a:gd name="connsiteX56" fmla="*/ 1904910 w 4604070"/>
                <a:gd name="connsiteY56" fmla="*/ 143369 h 2681119"/>
                <a:gd name="connsiteX57" fmla="*/ 2613901 w 4604070"/>
                <a:gd name="connsiteY57" fmla="*/ 505413 h 2681119"/>
                <a:gd name="connsiteX58" fmla="*/ 3202298 w 4604070"/>
                <a:gd name="connsiteY58" fmla="*/ 529267 h 2681119"/>
                <a:gd name="connsiteX59" fmla="*/ 2892197 w 4604070"/>
                <a:gd name="connsiteY59" fmla="*/ 839367 h 2681119"/>
                <a:gd name="connsiteX60" fmla="*/ 4180308 w 4604070"/>
                <a:gd name="connsiteY60" fmla="*/ 441802 h 2681119"/>
                <a:gd name="connsiteX61" fmla="*/ 4379090 w 4604070"/>
                <a:gd name="connsiteY61" fmla="*/ 1799487 h 2681119"/>
                <a:gd name="connsiteX62" fmla="*/ 3643536 w 4604070"/>
                <a:gd name="connsiteY62" fmla="*/ 2096999 h 2681119"/>
                <a:gd name="connsiteX63" fmla="*/ 3994778 w 4604070"/>
                <a:gd name="connsiteY63" fmla="*/ 1030199 h 2681119"/>
                <a:gd name="connsiteX64" fmla="*/ 3930141 w 4604070"/>
                <a:gd name="connsiteY64" fmla="*/ 1929343 h 2681119"/>
                <a:gd name="connsiteX65" fmla="*/ 4208436 w 4604070"/>
                <a:gd name="connsiteY65" fmla="*/ 863868 h 2681119"/>
                <a:gd name="connsiteX66" fmla="*/ 3620040 w 4604070"/>
                <a:gd name="connsiteY66" fmla="*/ 720745 h 2681119"/>
                <a:gd name="connsiteX67" fmla="*/ 2888520 w 4604070"/>
                <a:gd name="connsiteY67" fmla="*/ 1038797 h 2681119"/>
                <a:gd name="connsiteX68" fmla="*/ 1862802 w 4604070"/>
                <a:gd name="connsiteY68" fmla="*/ 402692 h 2681119"/>
                <a:gd name="connsiteX69" fmla="*/ 704264 w 4604070"/>
                <a:gd name="connsiteY69" fmla="*/ 485276 h 2681119"/>
                <a:gd name="connsiteX70" fmla="*/ 352054 w 4604070"/>
                <a:gd name="connsiteY70" fmla="*/ 744598 h 2681119"/>
                <a:gd name="connsiteX71" fmla="*/ 1123330 w 4604070"/>
                <a:gd name="connsiteY71" fmla="*/ 545816 h 2681119"/>
                <a:gd name="connsiteX72" fmla="*/ 1761788 w 4604070"/>
                <a:gd name="connsiteY72" fmla="*/ 509130 h 2681119"/>
                <a:gd name="connsiteX73" fmla="*/ 1997974 w 4604070"/>
                <a:gd name="connsiteY73" fmla="*/ 633280 h 2681119"/>
                <a:gd name="connsiteX74" fmla="*/ 2220610 w 4604070"/>
                <a:gd name="connsiteY74" fmla="*/ 784354 h 2681119"/>
                <a:gd name="connsiteX75" fmla="*/ 2355782 w 4604070"/>
                <a:gd name="connsiteY75" fmla="*/ 927478 h 2681119"/>
                <a:gd name="connsiteX76" fmla="*/ 2769250 w 4604070"/>
                <a:gd name="connsiteY76" fmla="*/ 1205774 h 2681119"/>
                <a:gd name="connsiteX0" fmla="*/ 2769250 w 4604070"/>
                <a:gd name="connsiteY0" fmla="*/ 1205774 h 2681119"/>
                <a:gd name="connsiteX1" fmla="*/ 2443247 w 4604070"/>
                <a:gd name="connsiteY1" fmla="*/ 1833927 h 2681119"/>
                <a:gd name="connsiteX2" fmla="*/ 1186941 w 4604070"/>
                <a:gd name="connsiteY2" fmla="*/ 1881635 h 2681119"/>
                <a:gd name="connsiteX3" fmla="*/ 2387588 w 4604070"/>
                <a:gd name="connsiteY3" fmla="*/ 1571534 h 2681119"/>
                <a:gd name="connsiteX4" fmla="*/ 1958217 w 4604070"/>
                <a:gd name="connsiteY4" fmla="*/ 1030845 h 2681119"/>
                <a:gd name="connsiteX5" fmla="*/ 1625289 w 4604070"/>
                <a:gd name="connsiteY5" fmla="*/ 1165371 h 2681119"/>
                <a:gd name="connsiteX6" fmla="*/ 1903585 w 4604070"/>
                <a:gd name="connsiteY6" fmla="*/ 1149468 h 2681119"/>
                <a:gd name="connsiteX7" fmla="*/ 2253442 w 4604070"/>
                <a:gd name="connsiteY7" fmla="*/ 1467520 h 2681119"/>
                <a:gd name="connsiteX8" fmla="*/ 1887683 w 4604070"/>
                <a:gd name="connsiteY8" fmla="*/ 1658352 h 2681119"/>
                <a:gd name="connsiteX9" fmla="*/ 2086465 w 4604070"/>
                <a:gd name="connsiteY9" fmla="*/ 1459569 h 2681119"/>
                <a:gd name="connsiteX10" fmla="*/ 1855877 w 4604070"/>
                <a:gd name="connsiteY10" fmla="*/ 1284640 h 2681119"/>
                <a:gd name="connsiteX11" fmla="*/ 1504993 w 4604070"/>
                <a:gd name="connsiteY11" fmla="*/ 1428411 h 2681119"/>
                <a:gd name="connsiteX12" fmla="*/ 1815094 w 4604070"/>
                <a:gd name="connsiteY12" fmla="*/ 1468167 h 2681119"/>
                <a:gd name="connsiteX13" fmla="*/ 1481139 w 4604070"/>
                <a:gd name="connsiteY13" fmla="*/ 1547680 h 2681119"/>
                <a:gd name="connsiteX14" fmla="*/ 1441382 w 4604070"/>
                <a:gd name="connsiteY14" fmla="*/ 1173969 h 2681119"/>
                <a:gd name="connsiteX15" fmla="*/ 1489090 w 4604070"/>
                <a:gd name="connsiteY15" fmla="*/ 983138 h 2681119"/>
                <a:gd name="connsiteX16" fmla="*/ 1091525 w 4604070"/>
                <a:gd name="connsiteY16" fmla="*/ 1245531 h 2681119"/>
                <a:gd name="connsiteX17" fmla="*/ 749619 w 4604070"/>
                <a:gd name="connsiteY17" fmla="*/ 1229628 h 2681119"/>
                <a:gd name="connsiteX18" fmla="*/ 1059720 w 4604070"/>
                <a:gd name="connsiteY18" fmla="*/ 1778268 h 2681119"/>
                <a:gd name="connsiteX19" fmla="*/ 789375 w 4604070"/>
                <a:gd name="connsiteY19" fmla="*/ 2144028 h 2681119"/>
                <a:gd name="connsiteX20" fmla="*/ 1504993 w 4604070"/>
                <a:gd name="connsiteY20" fmla="*/ 2223541 h 2681119"/>
                <a:gd name="connsiteX21" fmla="*/ 3095254 w 4604070"/>
                <a:gd name="connsiteY21" fmla="*/ 2398470 h 2681119"/>
                <a:gd name="connsiteX22" fmla="*/ 3572332 w 4604070"/>
                <a:gd name="connsiteY22" fmla="*/ 1571533 h 2681119"/>
                <a:gd name="connsiteX23" fmla="*/ 3444452 w 4604070"/>
                <a:gd name="connsiteY23" fmla="*/ 1233071 h 2681119"/>
                <a:gd name="connsiteX24" fmla="*/ 3325841 w 4604070"/>
                <a:gd name="connsiteY24" fmla="*/ 1738512 h 2681119"/>
                <a:gd name="connsiteX25" fmla="*/ 3198621 w 4604070"/>
                <a:gd name="connsiteY25" fmla="*/ 2223541 h 2681119"/>
                <a:gd name="connsiteX26" fmla="*/ 2300123 w 4604070"/>
                <a:gd name="connsiteY26" fmla="*/ 2318957 h 2681119"/>
                <a:gd name="connsiteX27" fmla="*/ 1234648 w 4604070"/>
                <a:gd name="connsiteY27" fmla="*/ 2000905 h 2681119"/>
                <a:gd name="connsiteX28" fmla="*/ 1974120 w 4604070"/>
                <a:gd name="connsiteY28" fmla="*/ 2120174 h 2681119"/>
                <a:gd name="connsiteX29" fmla="*/ 2968033 w 4604070"/>
                <a:gd name="connsiteY29" fmla="*/ 2104271 h 2681119"/>
                <a:gd name="connsiteX30" fmla="*/ 2912374 w 4604070"/>
                <a:gd name="connsiteY30" fmla="*/ 1619242 h 2681119"/>
                <a:gd name="connsiteX31" fmla="*/ 3071400 w 4604070"/>
                <a:gd name="connsiteY31" fmla="*/ 1818025 h 2681119"/>
                <a:gd name="connsiteX32" fmla="*/ 3127059 w 4604070"/>
                <a:gd name="connsiteY32" fmla="*/ 2008856 h 2681119"/>
                <a:gd name="connsiteX33" fmla="*/ 3214523 w 4604070"/>
                <a:gd name="connsiteY33" fmla="*/ 1460216 h 2681119"/>
                <a:gd name="connsiteX34" fmla="*/ 3397403 w 4604070"/>
                <a:gd name="connsiteY34" fmla="*/ 999040 h 2681119"/>
                <a:gd name="connsiteX35" fmla="*/ 3707296 w 4604070"/>
                <a:gd name="connsiteY35" fmla="*/ 1013330 h 2681119"/>
                <a:gd name="connsiteX36" fmla="*/ 3691244 w 4604070"/>
                <a:gd name="connsiteY36" fmla="*/ 1389333 h 2681119"/>
                <a:gd name="connsiteX37" fmla="*/ 3381143 w 4604070"/>
                <a:gd name="connsiteY37" fmla="*/ 2661541 h 2681119"/>
                <a:gd name="connsiteX38" fmla="*/ 4498360 w 4604070"/>
                <a:gd name="connsiteY38" fmla="*/ 1934660 h 2681119"/>
                <a:gd name="connsiteX39" fmla="*/ 4371139 w 4604070"/>
                <a:gd name="connsiteY39" fmla="*/ 408009 h 2681119"/>
                <a:gd name="connsiteX40" fmla="*/ 2935568 w 4604070"/>
                <a:gd name="connsiteY40" fmla="*/ 310720 h 2681119"/>
                <a:gd name="connsiteX41" fmla="*/ 1722031 w 4604070"/>
                <a:gd name="connsiteY41" fmla="*/ 8197 h 2681119"/>
                <a:gd name="connsiteX42" fmla="*/ 41295 w 4604070"/>
                <a:gd name="connsiteY42" fmla="*/ 461794 h 2681119"/>
                <a:gd name="connsiteX43" fmla="*/ 107915 w 4604070"/>
                <a:gd name="connsiteY43" fmla="*/ 1105477 h 2681119"/>
                <a:gd name="connsiteX44" fmla="*/ 860280 w 4604070"/>
                <a:gd name="connsiteY44" fmla="*/ 1741954 h 2681119"/>
                <a:gd name="connsiteX45" fmla="*/ 454763 w 4604070"/>
                <a:gd name="connsiteY45" fmla="*/ 1113801 h 2681119"/>
                <a:gd name="connsiteX46" fmla="*/ 1443736 w 4604070"/>
                <a:gd name="connsiteY46" fmla="*/ 898743 h 2681119"/>
                <a:gd name="connsiteX47" fmla="*/ 2021170 w 4604070"/>
                <a:gd name="connsiteY47" fmla="*/ 946823 h 2681119"/>
                <a:gd name="connsiteX48" fmla="*/ 2363076 w 4604070"/>
                <a:gd name="connsiteY48" fmla="*/ 1217168 h 2681119"/>
                <a:gd name="connsiteX49" fmla="*/ 2530054 w 4604070"/>
                <a:gd name="connsiteY49" fmla="*/ 1590879 h 2681119"/>
                <a:gd name="connsiteX50" fmla="*/ 2593664 w 4604070"/>
                <a:gd name="connsiteY50" fmla="*/ 1376194 h 2681119"/>
                <a:gd name="connsiteX51" fmla="*/ 2577762 w 4604070"/>
                <a:gd name="connsiteY51" fmla="*/ 1209217 h 2681119"/>
                <a:gd name="connsiteX52" fmla="*/ 1957560 w 4604070"/>
                <a:gd name="connsiteY52" fmla="*/ 779846 h 2681119"/>
                <a:gd name="connsiteX53" fmla="*/ 1316514 w 4604070"/>
                <a:gd name="connsiteY53" fmla="*/ 668156 h 2681119"/>
                <a:gd name="connsiteX54" fmla="*/ 227186 w 4604070"/>
                <a:gd name="connsiteY54" fmla="*/ 890792 h 2681119"/>
                <a:gd name="connsiteX55" fmla="*/ 473675 w 4604070"/>
                <a:gd name="connsiteY55" fmla="*/ 358054 h 2681119"/>
                <a:gd name="connsiteX56" fmla="*/ 1904910 w 4604070"/>
                <a:gd name="connsiteY56" fmla="*/ 143369 h 2681119"/>
                <a:gd name="connsiteX57" fmla="*/ 2613901 w 4604070"/>
                <a:gd name="connsiteY57" fmla="*/ 505413 h 2681119"/>
                <a:gd name="connsiteX58" fmla="*/ 3202298 w 4604070"/>
                <a:gd name="connsiteY58" fmla="*/ 529267 h 2681119"/>
                <a:gd name="connsiteX59" fmla="*/ 2892197 w 4604070"/>
                <a:gd name="connsiteY59" fmla="*/ 839367 h 2681119"/>
                <a:gd name="connsiteX60" fmla="*/ 4180308 w 4604070"/>
                <a:gd name="connsiteY60" fmla="*/ 441802 h 2681119"/>
                <a:gd name="connsiteX61" fmla="*/ 4379090 w 4604070"/>
                <a:gd name="connsiteY61" fmla="*/ 1799487 h 2681119"/>
                <a:gd name="connsiteX62" fmla="*/ 3643536 w 4604070"/>
                <a:gd name="connsiteY62" fmla="*/ 2096999 h 2681119"/>
                <a:gd name="connsiteX63" fmla="*/ 3994778 w 4604070"/>
                <a:gd name="connsiteY63" fmla="*/ 1030199 h 2681119"/>
                <a:gd name="connsiteX64" fmla="*/ 4053840 w 4604070"/>
                <a:gd name="connsiteY64" fmla="*/ 1257170 h 2681119"/>
                <a:gd name="connsiteX65" fmla="*/ 3930141 w 4604070"/>
                <a:gd name="connsiteY65" fmla="*/ 1929343 h 2681119"/>
                <a:gd name="connsiteX66" fmla="*/ 4208436 w 4604070"/>
                <a:gd name="connsiteY66" fmla="*/ 863868 h 2681119"/>
                <a:gd name="connsiteX67" fmla="*/ 3620040 w 4604070"/>
                <a:gd name="connsiteY67" fmla="*/ 720745 h 2681119"/>
                <a:gd name="connsiteX68" fmla="*/ 2888520 w 4604070"/>
                <a:gd name="connsiteY68" fmla="*/ 1038797 h 2681119"/>
                <a:gd name="connsiteX69" fmla="*/ 1862802 w 4604070"/>
                <a:gd name="connsiteY69" fmla="*/ 402692 h 2681119"/>
                <a:gd name="connsiteX70" fmla="*/ 704264 w 4604070"/>
                <a:gd name="connsiteY70" fmla="*/ 485276 h 2681119"/>
                <a:gd name="connsiteX71" fmla="*/ 352054 w 4604070"/>
                <a:gd name="connsiteY71" fmla="*/ 744598 h 2681119"/>
                <a:gd name="connsiteX72" fmla="*/ 1123330 w 4604070"/>
                <a:gd name="connsiteY72" fmla="*/ 545816 h 2681119"/>
                <a:gd name="connsiteX73" fmla="*/ 1761788 w 4604070"/>
                <a:gd name="connsiteY73" fmla="*/ 509130 h 2681119"/>
                <a:gd name="connsiteX74" fmla="*/ 1997974 w 4604070"/>
                <a:gd name="connsiteY74" fmla="*/ 633280 h 2681119"/>
                <a:gd name="connsiteX75" fmla="*/ 2220610 w 4604070"/>
                <a:gd name="connsiteY75" fmla="*/ 784354 h 2681119"/>
                <a:gd name="connsiteX76" fmla="*/ 2355782 w 4604070"/>
                <a:gd name="connsiteY76" fmla="*/ 927478 h 2681119"/>
                <a:gd name="connsiteX77" fmla="*/ 2769250 w 4604070"/>
                <a:gd name="connsiteY77" fmla="*/ 1205774 h 2681119"/>
                <a:gd name="connsiteX0" fmla="*/ 2769250 w 4604070"/>
                <a:gd name="connsiteY0" fmla="*/ 1205774 h 2681119"/>
                <a:gd name="connsiteX1" fmla="*/ 2443247 w 4604070"/>
                <a:gd name="connsiteY1" fmla="*/ 1833927 h 2681119"/>
                <a:gd name="connsiteX2" fmla="*/ 1186941 w 4604070"/>
                <a:gd name="connsiteY2" fmla="*/ 1881635 h 2681119"/>
                <a:gd name="connsiteX3" fmla="*/ 2387588 w 4604070"/>
                <a:gd name="connsiteY3" fmla="*/ 1571534 h 2681119"/>
                <a:gd name="connsiteX4" fmla="*/ 1958217 w 4604070"/>
                <a:gd name="connsiteY4" fmla="*/ 1030845 h 2681119"/>
                <a:gd name="connsiteX5" fmla="*/ 1625289 w 4604070"/>
                <a:gd name="connsiteY5" fmla="*/ 1165371 h 2681119"/>
                <a:gd name="connsiteX6" fmla="*/ 1903585 w 4604070"/>
                <a:gd name="connsiteY6" fmla="*/ 1149468 h 2681119"/>
                <a:gd name="connsiteX7" fmla="*/ 2253442 w 4604070"/>
                <a:gd name="connsiteY7" fmla="*/ 1467520 h 2681119"/>
                <a:gd name="connsiteX8" fmla="*/ 1887683 w 4604070"/>
                <a:gd name="connsiteY8" fmla="*/ 1658352 h 2681119"/>
                <a:gd name="connsiteX9" fmla="*/ 2086465 w 4604070"/>
                <a:gd name="connsiteY9" fmla="*/ 1459569 h 2681119"/>
                <a:gd name="connsiteX10" fmla="*/ 1855877 w 4604070"/>
                <a:gd name="connsiteY10" fmla="*/ 1284640 h 2681119"/>
                <a:gd name="connsiteX11" fmla="*/ 1504993 w 4604070"/>
                <a:gd name="connsiteY11" fmla="*/ 1428411 h 2681119"/>
                <a:gd name="connsiteX12" fmla="*/ 1815094 w 4604070"/>
                <a:gd name="connsiteY12" fmla="*/ 1468167 h 2681119"/>
                <a:gd name="connsiteX13" fmla="*/ 1481139 w 4604070"/>
                <a:gd name="connsiteY13" fmla="*/ 1547680 h 2681119"/>
                <a:gd name="connsiteX14" fmla="*/ 1441382 w 4604070"/>
                <a:gd name="connsiteY14" fmla="*/ 1173969 h 2681119"/>
                <a:gd name="connsiteX15" fmla="*/ 1489090 w 4604070"/>
                <a:gd name="connsiteY15" fmla="*/ 983138 h 2681119"/>
                <a:gd name="connsiteX16" fmla="*/ 1091525 w 4604070"/>
                <a:gd name="connsiteY16" fmla="*/ 1245531 h 2681119"/>
                <a:gd name="connsiteX17" fmla="*/ 749619 w 4604070"/>
                <a:gd name="connsiteY17" fmla="*/ 1229628 h 2681119"/>
                <a:gd name="connsiteX18" fmla="*/ 1059720 w 4604070"/>
                <a:gd name="connsiteY18" fmla="*/ 1778268 h 2681119"/>
                <a:gd name="connsiteX19" fmla="*/ 789375 w 4604070"/>
                <a:gd name="connsiteY19" fmla="*/ 2144028 h 2681119"/>
                <a:gd name="connsiteX20" fmla="*/ 1504993 w 4604070"/>
                <a:gd name="connsiteY20" fmla="*/ 2223541 h 2681119"/>
                <a:gd name="connsiteX21" fmla="*/ 3095254 w 4604070"/>
                <a:gd name="connsiteY21" fmla="*/ 2398470 h 2681119"/>
                <a:gd name="connsiteX22" fmla="*/ 3572332 w 4604070"/>
                <a:gd name="connsiteY22" fmla="*/ 1571533 h 2681119"/>
                <a:gd name="connsiteX23" fmla="*/ 3444452 w 4604070"/>
                <a:gd name="connsiteY23" fmla="*/ 1233071 h 2681119"/>
                <a:gd name="connsiteX24" fmla="*/ 3325841 w 4604070"/>
                <a:gd name="connsiteY24" fmla="*/ 1738512 h 2681119"/>
                <a:gd name="connsiteX25" fmla="*/ 3198621 w 4604070"/>
                <a:gd name="connsiteY25" fmla="*/ 2223541 h 2681119"/>
                <a:gd name="connsiteX26" fmla="*/ 2300123 w 4604070"/>
                <a:gd name="connsiteY26" fmla="*/ 2318957 h 2681119"/>
                <a:gd name="connsiteX27" fmla="*/ 1234648 w 4604070"/>
                <a:gd name="connsiteY27" fmla="*/ 2000905 h 2681119"/>
                <a:gd name="connsiteX28" fmla="*/ 1974120 w 4604070"/>
                <a:gd name="connsiteY28" fmla="*/ 2120174 h 2681119"/>
                <a:gd name="connsiteX29" fmla="*/ 2968033 w 4604070"/>
                <a:gd name="connsiteY29" fmla="*/ 2104271 h 2681119"/>
                <a:gd name="connsiteX30" fmla="*/ 2912374 w 4604070"/>
                <a:gd name="connsiteY30" fmla="*/ 1619242 h 2681119"/>
                <a:gd name="connsiteX31" fmla="*/ 3071400 w 4604070"/>
                <a:gd name="connsiteY31" fmla="*/ 1818025 h 2681119"/>
                <a:gd name="connsiteX32" fmla="*/ 3127059 w 4604070"/>
                <a:gd name="connsiteY32" fmla="*/ 2008856 h 2681119"/>
                <a:gd name="connsiteX33" fmla="*/ 3214523 w 4604070"/>
                <a:gd name="connsiteY33" fmla="*/ 1460216 h 2681119"/>
                <a:gd name="connsiteX34" fmla="*/ 3397403 w 4604070"/>
                <a:gd name="connsiteY34" fmla="*/ 999040 h 2681119"/>
                <a:gd name="connsiteX35" fmla="*/ 3707296 w 4604070"/>
                <a:gd name="connsiteY35" fmla="*/ 1013330 h 2681119"/>
                <a:gd name="connsiteX36" fmla="*/ 3691244 w 4604070"/>
                <a:gd name="connsiteY36" fmla="*/ 1389333 h 2681119"/>
                <a:gd name="connsiteX37" fmla="*/ 3381143 w 4604070"/>
                <a:gd name="connsiteY37" fmla="*/ 2661541 h 2681119"/>
                <a:gd name="connsiteX38" fmla="*/ 4498360 w 4604070"/>
                <a:gd name="connsiteY38" fmla="*/ 1934660 h 2681119"/>
                <a:gd name="connsiteX39" fmla="*/ 4371139 w 4604070"/>
                <a:gd name="connsiteY39" fmla="*/ 408009 h 2681119"/>
                <a:gd name="connsiteX40" fmla="*/ 2935568 w 4604070"/>
                <a:gd name="connsiteY40" fmla="*/ 310720 h 2681119"/>
                <a:gd name="connsiteX41" fmla="*/ 1722031 w 4604070"/>
                <a:gd name="connsiteY41" fmla="*/ 8197 h 2681119"/>
                <a:gd name="connsiteX42" fmla="*/ 41295 w 4604070"/>
                <a:gd name="connsiteY42" fmla="*/ 461794 h 2681119"/>
                <a:gd name="connsiteX43" fmla="*/ 107915 w 4604070"/>
                <a:gd name="connsiteY43" fmla="*/ 1105477 h 2681119"/>
                <a:gd name="connsiteX44" fmla="*/ 860280 w 4604070"/>
                <a:gd name="connsiteY44" fmla="*/ 1741954 h 2681119"/>
                <a:gd name="connsiteX45" fmla="*/ 454763 w 4604070"/>
                <a:gd name="connsiteY45" fmla="*/ 1113801 h 2681119"/>
                <a:gd name="connsiteX46" fmla="*/ 1443736 w 4604070"/>
                <a:gd name="connsiteY46" fmla="*/ 898743 h 2681119"/>
                <a:gd name="connsiteX47" fmla="*/ 2021170 w 4604070"/>
                <a:gd name="connsiteY47" fmla="*/ 946823 h 2681119"/>
                <a:gd name="connsiteX48" fmla="*/ 2363076 w 4604070"/>
                <a:gd name="connsiteY48" fmla="*/ 1217168 h 2681119"/>
                <a:gd name="connsiteX49" fmla="*/ 2530054 w 4604070"/>
                <a:gd name="connsiteY49" fmla="*/ 1590879 h 2681119"/>
                <a:gd name="connsiteX50" fmla="*/ 2593664 w 4604070"/>
                <a:gd name="connsiteY50" fmla="*/ 1376194 h 2681119"/>
                <a:gd name="connsiteX51" fmla="*/ 2577762 w 4604070"/>
                <a:gd name="connsiteY51" fmla="*/ 1209217 h 2681119"/>
                <a:gd name="connsiteX52" fmla="*/ 1957560 w 4604070"/>
                <a:gd name="connsiteY52" fmla="*/ 779846 h 2681119"/>
                <a:gd name="connsiteX53" fmla="*/ 1316514 w 4604070"/>
                <a:gd name="connsiteY53" fmla="*/ 668156 h 2681119"/>
                <a:gd name="connsiteX54" fmla="*/ 227186 w 4604070"/>
                <a:gd name="connsiteY54" fmla="*/ 890792 h 2681119"/>
                <a:gd name="connsiteX55" fmla="*/ 473675 w 4604070"/>
                <a:gd name="connsiteY55" fmla="*/ 358054 h 2681119"/>
                <a:gd name="connsiteX56" fmla="*/ 1904910 w 4604070"/>
                <a:gd name="connsiteY56" fmla="*/ 143369 h 2681119"/>
                <a:gd name="connsiteX57" fmla="*/ 2613901 w 4604070"/>
                <a:gd name="connsiteY57" fmla="*/ 505413 h 2681119"/>
                <a:gd name="connsiteX58" fmla="*/ 3202298 w 4604070"/>
                <a:gd name="connsiteY58" fmla="*/ 529267 h 2681119"/>
                <a:gd name="connsiteX59" fmla="*/ 2892197 w 4604070"/>
                <a:gd name="connsiteY59" fmla="*/ 839367 h 2681119"/>
                <a:gd name="connsiteX60" fmla="*/ 4180308 w 4604070"/>
                <a:gd name="connsiteY60" fmla="*/ 441802 h 2681119"/>
                <a:gd name="connsiteX61" fmla="*/ 4379090 w 4604070"/>
                <a:gd name="connsiteY61" fmla="*/ 1799487 h 2681119"/>
                <a:gd name="connsiteX62" fmla="*/ 3643536 w 4604070"/>
                <a:gd name="connsiteY62" fmla="*/ 2096999 h 2681119"/>
                <a:gd name="connsiteX63" fmla="*/ 3878911 w 4604070"/>
                <a:gd name="connsiteY63" fmla="*/ 1145852 h 2681119"/>
                <a:gd name="connsiteX64" fmla="*/ 3994778 w 4604070"/>
                <a:gd name="connsiteY64" fmla="*/ 1030199 h 2681119"/>
                <a:gd name="connsiteX65" fmla="*/ 4053840 w 4604070"/>
                <a:gd name="connsiteY65" fmla="*/ 1257170 h 2681119"/>
                <a:gd name="connsiteX66" fmla="*/ 3930141 w 4604070"/>
                <a:gd name="connsiteY66" fmla="*/ 1929343 h 2681119"/>
                <a:gd name="connsiteX67" fmla="*/ 4208436 w 4604070"/>
                <a:gd name="connsiteY67" fmla="*/ 863868 h 2681119"/>
                <a:gd name="connsiteX68" fmla="*/ 3620040 w 4604070"/>
                <a:gd name="connsiteY68" fmla="*/ 720745 h 2681119"/>
                <a:gd name="connsiteX69" fmla="*/ 2888520 w 4604070"/>
                <a:gd name="connsiteY69" fmla="*/ 1038797 h 2681119"/>
                <a:gd name="connsiteX70" fmla="*/ 1862802 w 4604070"/>
                <a:gd name="connsiteY70" fmla="*/ 402692 h 2681119"/>
                <a:gd name="connsiteX71" fmla="*/ 704264 w 4604070"/>
                <a:gd name="connsiteY71" fmla="*/ 485276 h 2681119"/>
                <a:gd name="connsiteX72" fmla="*/ 352054 w 4604070"/>
                <a:gd name="connsiteY72" fmla="*/ 744598 h 2681119"/>
                <a:gd name="connsiteX73" fmla="*/ 1123330 w 4604070"/>
                <a:gd name="connsiteY73" fmla="*/ 545816 h 2681119"/>
                <a:gd name="connsiteX74" fmla="*/ 1761788 w 4604070"/>
                <a:gd name="connsiteY74" fmla="*/ 509130 h 2681119"/>
                <a:gd name="connsiteX75" fmla="*/ 1997974 w 4604070"/>
                <a:gd name="connsiteY75" fmla="*/ 633280 h 2681119"/>
                <a:gd name="connsiteX76" fmla="*/ 2220610 w 4604070"/>
                <a:gd name="connsiteY76" fmla="*/ 784354 h 2681119"/>
                <a:gd name="connsiteX77" fmla="*/ 2355782 w 4604070"/>
                <a:gd name="connsiteY77" fmla="*/ 927478 h 2681119"/>
                <a:gd name="connsiteX78" fmla="*/ 2769250 w 4604070"/>
                <a:gd name="connsiteY78" fmla="*/ 1205774 h 2681119"/>
                <a:gd name="connsiteX0" fmla="*/ 2769250 w 4604070"/>
                <a:gd name="connsiteY0" fmla="*/ 1205774 h 2426344"/>
                <a:gd name="connsiteX1" fmla="*/ 2443247 w 4604070"/>
                <a:gd name="connsiteY1" fmla="*/ 1833927 h 2426344"/>
                <a:gd name="connsiteX2" fmla="*/ 1186941 w 4604070"/>
                <a:gd name="connsiteY2" fmla="*/ 1881635 h 2426344"/>
                <a:gd name="connsiteX3" fmla="*/ 2387588 w 4604070"/>
                <a:gd name="connsiteY3" fmla="*/ 1571534 h 2426344"/>
                <a:gd name="connsiteX4" fmla="*/ 1958217 w 4604070"/>
                <a:gd name="connsiteY4" fmla="*/ 1030845 h 2426344"/>
                <a:gd name="connsiteX5" fmla="*/ 1625289 w 4604070"/>
                <a:gd name="connsiteY5" fmla="*/ 1165371 h 2426344"/>
                <a:gd name="connsiteX6" fmla="*/ 1903585 w 4604070"/>
                <a:gd name="connsiteY6" fmla="*/ 1149468 h 2426344"/>
                <a:gd name="connsiteX7" fmla="*/ 2253442 w 4604070"/>
                <a:gd name="connsiteY7" fmla="*/ 1467520 h 2426344"/>
                <a:gd name="connsiteX8" fmla="*/ 1887683 w 4604070"/>
                <a:gd name="connsiteY8" fmla="*/ 1658352 h 2426344"/>
                <a:gd name="connsiteX9" fmla="*/ 2086465 w 4604070"/>
                <a:gd name="connsiteY9" fmla="*/ 1459569 h 2426344"/>
                <a:gd name="connsiteX10" fmla="*/ 1855877 w 4604070"/>
                <a:gd name="connsiteY10" fmla="*/ 1284640 h 2426344"/>
                <a:gd name="connsiteX11" fmla="*/ 1504993 w 4604070"/>
                <a:gd name="connsiteY11" fmla="*/ 1428411 h 2426344"/>
                <a:gd name="connsiteX12" fmla="*/ 1815094 w 4604070"/>
                <a:gd name="connsiteY12" fmla="*/ 1468167 h 2426344"/>
                <a:gd name="connsiteX13" fmla="*/ 1481139 w 4604070"/>
                <a:gd name="connsiteY13" fmla="*/ 1547680 h 2426344"/>
                <a:gd name="connsiteX14" fmla="*/ 1441382 w 4604070"/>
                <a:gd name="connsiteY14" fmla="*/ 1173969 h 2426344"/>
                <a:gd name="connsiteX15" fmla="*/ 1489090 w 4604070"/>
                <a:gd name="connsiteY15" fmla="*/ 983138 h 2426344"/>
                <a:gd name="connsiteX16" fmla="*/ 1091525 w 4604070"/>
                <a:gd name="connsiteY16" fmla="*/ 1245531 h 2426344"/>
                <a:gd name="connsiteX17" fmla="*/ 749619 w 4604070"/>
                <a:gd name="connsiteY17" fmla="*/ 1229628 h 2426344"/>
                <a:gd name="connsiteX18" fmla="*/ 1059720 w 4604070"/>
                <a:gd name="connsiteY18" fmla="*/ 1778268 h 2426344"/>
                <a:gd name="connsiteX19" fmla="*/ 789375 w 4604070"/>
                <a:gd name="connsiteY19" fmla="*/ 2144028 h 2426344"/>
                <a:gd name="connsiteX20" fmla="*/ 1504993 w 4604070"/>
                <a:gd name="connsiteY20" fmla="*/ 2223541 h 2426344"/>
                <a:gd name="connsiteX21" fmla="*/ 3095254 w 4604070"/>
                <a:gd name="connsiteY21" fmla="*/ 2398470 h 2426344"/>
                <a:gd name="connsiteX22" fmla="*/ 3572332 w 4604070"/>
                <a:gd name="connsiteY22" fmla="*/ 1571533 h 2426344"/>
                <a:gd name="connsiteX23" fmla="*/ 3444452 w 4604070"/>
                <a:gd name="connsiteY23" fmla="*/ 1233071 h 2426344"/>
                <a:gd name="connsiteX24" fmla="*/ 3325841 w 4604070"/>
                <a:gd name="connsiteY24" fmla="*/ 1738512 h 2426344"/>
                <a:gd name="connsiteX25" fmla="*/ 3198621 w 4604070"/>
                <a:gd name="connsiteY25" fmla="*/ 2223541 h 2426344"/>
                <a:gd name="connsiteX26" fmla="*/ 2300123 w 4604070"/>
                <a:gd name="connsiteY26" fmla="*/ 2318957 h 2426344"/>
                <a:gd name="connsiteX27" fmla="*/ 1234648 w 4604070"/>
                <a:gd name="connsiteY27" fmla="*/ 2000905 h 2426344"/>
                <a:gd name="connsiteX28" fmla="*/ 1974120 w 4604070"/>
                <a:gd name="connsiteY28" fmla="*/ 2120174 h 2426344"/>
                <a:gd name="connsiteX29" fmla="*/ 2968033 w 4604070"/>
                <a:gd name="connsiteY29" fmla="*/ 2104271 h 2426344"/>
                <a:gd name="connsiteX30" fmla="*/ 2912374 w 4604070"/>
                <a:gd name="connsiteY30" fmla="*/ 1619242 h 2426344"/>
                <a:gd name="connsiteX31" fmla="*/ 3071400 w 4604070"/>
                <a:gd name="connsiteY31" fmla="*/ 1818025 h 2426344"/>
                <a:gd name="connsiteX32" fmla="*/ 3127059 w 4604070"/>
                <a:gd name="connsiteY32" fmla="*/ 2008856 h 2426344"/>
                <a:gd name="connsiteX33" fmla="*/ 3214523 w 4604070"/>
                <a:gd name="connsiteY33" fmla="*/ 1460216 h 2426344"/>
                <a:gd name="connsiteX34" fmla="*/ 3397403 w 4604070"/>
                <a:gd name="connsiteY34" fmla="*/ 999040 h 2426344"/>
                <a:gd name="connsiteX35" fmla="*/ 3707296 w 4604070"/>
                <a:gd name="connsiteY35" fmla="*/ 1013330 h 2426344"/>
                <a:gd name="connsiteX36" fmla="*/ 3691244 w 4604070"/>
                <a:gd name="connsiteY36" fmla="*/ 1389333 h 2426344"/>
                <a:gd name="connsiteX37" fmla="*/ 3524267 w 4604070"/>
                <a:gd name="connsiteY37" fmla="*/ 2200365 h 2426344"/>
                <a:gd name="connsiteX38" fmla="*/ 4498360 w 4604070"/>
                <a:gd name="connsiteY38" fmla="*/ 1934660 h 2426344"/>
                <a:gd name="connsiteX39" fmla="*/ 4371139 w 4604070"/>
                <a:gd name="connsiteY39" fmla="*/ 408009 h 2426344"/>
                <a:gd name="connsiteX40" fmla="*/ 2935568 w 4604070"/>
                <a:gd name="connsiteY40" fmla="*/ 310720 h 2426344"/>
                <a:gd name="connsiteX41" fmla="*/ 1722031 w 4604070"/>
                <a:gd name="connsiteY41" fmla="*/ 8197 h 2426344"/>
                <a:gd name="connsiteX42" fmla="*/ 41295 w 4604070"/>
                <a:gd name="connsiteY42" fmla="*/ 461794 h 2426344"/>
                <a:gd name="connsiteX43" fmla="*/ 107915 w 4604070"/>
                <a:gd name="connsiteY43" fmla="*/ 1105477 h 2426344"/>
                <a:gd name="connsiteX44" fmla="*/ 860280 w 4604070"/>
                <a:gd name="connsiteY44" fmla="*/ 1741954 h 2426344"/>
                <a:gd name="connsiteX45" fmla="*/ 454763 w 4604070"/>
                <a:gd name="connsiteY45" fmla="*/ 1113801 h 2426344"/>
                <a:gd name="connsiteX46" fmla="*/ 1443736 w 4604070"/>
                <a:gd name="connsiteY46" fmla="*/ 898743 h 2426344"/>
                <a:gd name="connsiteX47" fmla="*/ 2021170 w 4604070"/>
                <a:gd name="connsiteY47" fmla="*/ 946823 h 2426344"/>
                <a:gd name="connsiteX48" fmla="*/ 2363076 w 4604070"/>
                <a:gd name="connsiteY48" fmla="*/ 1217168 h 2426344"/>
                <a:gd name="connsiteX49" fmla="*/ 2530054 w 4604070"/>
                <a:gd name="connsiteY49" fmla="*/ 1590879 h 2426344"/>
                <a:gd name="connsiteX50" fmla="*/ 2593664 w 4604070"/>
                <a:gd name="connsiteY50" fmla="*/ 1376194 h 2426344"/>
                <a:gd name="connsiteX51" fmla="*/ 2577762 w 4604070"/>
                <a:gd name="connsiteY51" fmla="*/ 1209217 h 2426344"/>
                <a:gd name="connsiteX52" fmla="*/ 1957560 w 4604070"/>
                <a:gd name="connsiteY52" fmla="*/ 779846 h 2426344"/>
                <a:gd name="connsiteX53" fmla="*/ 1316514 w 4604070"/>
                <a:gd name="connsiteY53" fmla="*/ 668156 h 2426344"/>
                <a:gd name="connsiteX54" fmla="*/ 227186 w 4604070"/>
                <a:gd name="connsiteY54" fmla="*/ 890792 h 2426344"/>
                <a:gd name="connsiteX55" fmla="*/ 473675 w 4604070"/>
                <a:gd name="connsiteY55" fmla="*/ 358054 h 2426344"/>
                <a:gd name="connsiteX56" fmla="*/ 1904910 w 4604070"/>
                <a:gd name="connsiteY56" fmla="*/ 143369 h 2426344"/>
                <a:gd name="connsiteX57" fmla="*/ 2613901 w 4604070"/>
                <a:gd name="connsiteY57" fmla="*/ 505413 h 2426344"/>
                <a:gd name="connsiteX58" fmla="*/ 3202298 w 4604070"/>
                <a:gd name="connsiteY58" fmla="*/ 529267 h 2426344"/>
                <a:gd name="connsiteX59" fmla="*/ 2892197 w 4604070"/>
                <a:gd name="connsiteY59" fmla="*/ 839367 h 2426344"/>
                <a:gd name="connsiteX60" fmla="*/ 4180308 w 4604070"/>
                <a:gd name="connsiteY60" fmla="*/ 441802 h 2426344"/>
                <a:gd name="connsiteX61" fmla="*/ 4379090 w 4604070"/>
                <a:gd name="connsiteY61" fmla="*/ 1799487 h 2426344"/>
                <a:gd name="connsiteX62" fmla="*/ 3643536 w 4604070"/>
                <a:gd name="connsiteY62" fmla="*/ 2096999 h 2426344"/>
                <a:gd name="connsiteX63" fmla="*/ 3878911 w 4604070"/>
                <a:gd name="connsiteY63" fmla="*/ 1145852 h 2426344"/>
                <a:gd name="connsiteX64" fmla="*/ 3994778 w 4604070"/>
                <a:gd name="connsiteY64" fmla="*/ 1030199 h 2426344"/>
                <a:gd name="connsiteX65" fmla="*/ 4053840 w 4604070"/>
                <a:gd name="connsiteY65" fmla="*/ 1257170 h 2426344"/>
                <a:gd name="connsiteX66" fmla="*/ 3930141 w 4604070"/>
                <a:gd name="connsiteY66" fmla="*/ 1929343 h 2426344"/>
                <a:gd name="connsiteX67" fmla="*/ 4208436 w 4604070"/>
                <a:gd name="connsiteY67" fmla="*/ 863868 h 2426344"/>
                <a:gd name="connsiteX68" fmla="*/ 3620040 w 4604070"/>
                <a:gd name="connsiteY68" fmla="*/ 720745 h 2426344"/>
                <a:gd name="connsiteX69" fmla="*/ 2888520 w 4604070"/>
                <a:gd name="connsiteY69" fmla="*/ 1038797 h 2426344"/>
                <a:gd name="connsiteX70" fmla="*/ 1862802 w 4604070"/>
                <a:gd name="connsiteY70" fmla="*/ 402692 h 2426344"/>
                <a:gd name="connsiteX71" fmla="*/ 704264 w 4604070"/>
                <a:gd name="connsiteY71" fmla="*/ 485276 h 2426344"/>
                <a:gd name="connsiteX72" fmla="*/ 352054 w 4604070"/>
                <a:gd name="connsiteY72" fmla="*/ 744598 h 2426344"/>
                <a:gd name="connsiteX73" fmla="*/ 1123330 w 4604070"/>
                <a:gd name="connsiteY73" fmla="*/ 545816 h 2426344"/>
                <a:gd name="connsiteX74" fmla="*/ 1761788 w 4604070"/>
                <a:gd name="connsiteY74" fmla="*/ 509130 h 2426344"/>
                <a:gd name="connsiteX75" fmla="*/ 1997974 w 4604070"/>
                <a:gd name="connsiteY75" fmla="*/ 633280 h 2426344"/>
                <a:gd name="connsiteX76" fmla="*/ 2220610 w 4604070"/>
                <a:gd name="connsiteY76" fmla="*/ 784354 h 2426344"/>
                <a:gd name="connsiteX77" fmla="*/ 2355782 w 4604070"/>
                <a:gd name="connsiteY77" fmla="*/ 927478 h 2426344"/>
                <a:gd name="connsiteX78" fmla="*/ 2769250 w 4604070"/>
                <a:gd name="connsiteY78" fmla="*/ 1205774 h 2426344"/>
                <a:gd name="connsiteX0" fmla="*/ 2769250 w 4604070"/>
                <a:gd name="connsiteY0" fmla="*/ 1205774 h 2426344"/>
                <a:gd name="connsiteX1" fmla="*/ 2443247 w 4604070"/>
                <a:gd name="connsiteY1" fmla="*/ 1833927 h 2426344"/>
                <a:gd name="connsiteX2" fmla="*/ 1186941 w 4604070"/>
                <a:gd name="connsiteY2" fmla="*/ 1881635 h 2426344"/>
                <a:gd name="connsiteX3" fmla="*/ 2387588 w 4604070"/>
                <a:gd name="connsiteY3" fmla="*/ 1571534 h 2426344"/>
                <a:gd name="connsiteX4" fmla="*/ 1958217 w 4604070"/>
                <a:gd name="connsiteY4" fmla="*/ 1030845 h 2426344"/>
                <a:gd name="connsiteX5" fmla="*/ 1625289 w 4604070"/>
                <a:gd name="connsiteY5" fmla="*/ 1165371 h 2426344"/>
                <a:gd name="connsiteX6" fmla="*/ 1903585 w 4604070"/>
                <a:gd name="connsiteY6" fmla="*/ 1149468 h 2426344"/>
                <a:gd name="connsiteX7" fmla="*/ 2253442 w 4604070"/>
                <a:gd name="connsiteY7" fmla="*/ 1467520 h 2426344"/>
                <a:gd name="connsiteX8" fmla="*/ 1887683 w 4604070"/>
                <a:gd name="connsiteY8" fmla="*/ 1658352 h 2426344"/>
                <a:gd name="connsiteX9" fmla="*/ 2086465 w 4604070"/>
                <a:gd name="connsiteY9" fmla="*/ 1459569 h 2426344"/>
                <a:gd name="connsiteX10" fmla="*/ 1855877 w 4604070"/>
                <a:gd name="connsiteY10" fmla="*/ 1284640 h 2426344"/>
                <a:gd name="connsiteX11" fmla="*/ 1504993 w 4604070"/>
                <a:gd name="connsiteY11" fmla="*/ 1428411 h 2426344"/>
                <a:gd name="connsiteX12" fmla="*/ 1815094 w 4604070"/>
                <a:gd name="connsiteY12" fmla="*/ 1468167 h 2426344"/>
                <a:gd name="connsiteX13" fmla="*/ 1481139 w 4604070"/>
                <a:gd name="connsiteY13" fmla="*/ 1547680 h 2426344"/>
                <a:gd name="connsiteX14" fmla="*/ 1441382 w 4604070"/>
                <a:gd name="connsiteY14" fmla="*/ 1173969 h 2426344"/>
                <a:gd name="connsiteX15" fmla="*/ 1489090 w 4604070"/>
                <a:gd name="connsiteY15" fmla="*/ 983138 h 2426344"/>
                <a:gd name="connsiteX16" fmla="*/ 1091525 w 4604070"/>
                <a:gd name="connsiteY16" fmla="*/ 1245531 h 2426344"/>
                <a:gd name="connsiteX17" fmla="*/ 749619 w 4604070"/>
                <a:gd name="connsiteY17" fmla="*/ 1229628 h 2426344"/>
                <a:gd name="connsiteX18" fmla="*/ 1059720 w 4604070"/>
                <a:gd name="connsiteY18" fmla="*/ 1778268 h 2426344"/>
                <a:gd name="connsiteX19" fmla="*/ 789375 w 4604070"/>
                <a:gd name="connsiteY19" fmla="*/ 2144028 h 2426344"/>
                <a:gd name="connsiteX20" fmla="*/ 1504993 w 4604070"/>
                <a:gd name="connsiteY20" fmla="*/ 2223541 h 2426344"/>
                <a:gd name="connsiteX21" fmla="*/ 3095254 w 4604070"/>
                <a:gd name="connsiteY21" fmla="*/ 2398470 h 2426344"/>
                <a:gd name="connsiteX22" fmla="*/ 3572332 w 4604070"/>
                <a:gd name="connsiteY22" fmla="*/ 1571533 h 2426344"/>
                <a:gd name="connsiteX23" fmla="*/ 3444452 w 4604070"/>
                <a:gd name="connsiteY23" fmla="*/ 1233071 h 2426344"/>
                <a:gd name="connsiteX24" fmla="*/ 3325841 w 4604070"/>
                <a:gd name="connsiteY24" fmla="*/ 1738512 h 2426344"/>
                <a:gd name="connsiteX25" fmla="*/ 3198621 w 4604070"/>
                <a:gd name="connsiteY25" fmla="*/ 2223541 h 2426344"/>
                <a:gd name="connsiteX26" fmla="*/ 2300123 w 4604070"/>
                <a:gd name="connsiteY26" fmla="*/ 2263297 h 2426344"/>
                <a:gd name="connsiteX27" fmla="*/ 1234648 w 4604070"/>
                <a:gd name="connsiteY27" fmla="*/ 2000905 h 2426344"/>
                <a:gd name="connsiteX28" fmla="*/ 1974120 w 4604070"/>
                <a:gd name="connsiteY28" fmla="*/ 2120174 h 2426344"/>
                <a:gd name="connsiteX29" fmla="*/ 2968033 w 4604070"/>
                <a:gd name="connsiteY29" fmla="*/ 2104271 h 2426344"/>
                <a:gd name="connsiteX30" fmla="*/ 2912374 w 4604070"/>
                <a:gd name="connsiteY30" fmla="*/ 1619242 h 2426344"/>
                <a:gd name="connsiteX31" fmla="*/ 3071400 w 4604070"/>
                <a:gd name="connsiteY31" fmla="*/ 1818025 h 2426344"/>
                <a:gd name="connsiteX32" fmla="*/ 3127059 w 4604070"/>
                <a:gd name="connsiteY32" fmla="*/ 2008856 h 2426344"/>
                <a:gd name="connsiteX33" fmla="*/ 3214523 w 4604070"/>
                <a:gd name="connsiteY33" fmla="*/ 1460216 h 2426344"/>
                <a:gd name="connsiteX34" fmla="*/ 3397403 w 4604070"/>
                <a:gd name="connsiteY34" fmla="*/ 999040 h 2426344"/>
                <a:gd name="connsiteX35" fmla="*/ 3707296 w 4604070"/>
                <a:gd name="connsiteY35" fmla="*/ 1013330 h 2426344"/>
                <a:gd name="connsiteX36" fmla="*/ 3691244 w 4604070"/>
                <a:gd name="connsiteY36" fmla="*/ 1389333 h 2426344"/>
                <a:gd name="connsiteX37" fmla="*/ 3524267 w 4604070"/>
                <a:gd name="connsiteY37" fmla="*/ 2200365 h 2426344"/>
                <a:gd name="connsiteX38" fmla="*/ 4498360 w 4604070"/>
                <a:gd name="connsiteY38" fmla="*/ 1934660 h 2426344"/>
                <a:gd name="connsiteX39" fmla="*/ 4371139 w 4604070"/>
                <a:gd name="connsiteY39" fmla="*/ 408009 h 2426344"/>
                <a:gd name="connsiteX40" fmla="*/ 2935568 w 4604070"/>
                <a:gd name="connsiteY40" fmla="*/ 310720 h 2426344"/>
                <a:gd name="connsiteX41" fmla="*/ 1722031 w 4604070"/>
                <a:gd name="connsiteY41" fmla="*/ 8197 h 2426344"/>
                <a:gd name="connsiteX42" fmla="*/ 41295 w 4604070"/>
                <a:gd name="connsiteY42" fmla="*/ 461794 h 2426344"/>
                <a:gd name="connsiteX43" fmla="*/ 107915 w 4604070"/>
                <a:gd name="connsiteY43" fmla="*/ 1105477 h 2426344"/>
                <a:gd name="connsiteX44" fmla="*/ 860280 w 4604070"/>
                <a:gd name="connsiteY44" fmla="*/ 1741954 h 2426344"/>
                <a:gd name="connsiteX45" fmla="*/ 454763 w 4604070"/>
                <a:gd name="connsiteY45" fmla="*/ 1113801 h 2426344"/>
                <a:gd name="connsiteX46" fmla="*/ 1443736 w 4604070"/>
                <a:gd name="connsiteY46" fmla="*/ 898743 h 2426344"/>
                <a:gd name="connsiteX47" fmla="*/ 2021170 w 4604070"/>
                <a:gd name="connsiteY47" fmla="*/ 946823 h 2426344"/>
                <a:gd name="connsiteX48" fmla="*/ 2363076 w 4604070"/>
                <a:gd name="connsiteY48" fmla="*/ 1217168 h 2426344"/>
                <a:gd name="connsiteX49" fmla="*/ 2530054 w 4604070"/>
                <a:gd name="connsiteY49" fmla="*/ 1590879 h 2426344"/>
                <a:gd name="connsiteX50" fmla="*/ 2593664 w 4604070"/>
                <a:gd name="connsiteY50" fmla="*/ 1376194 h 2426344"/>
                <a:gd name="connsiteX51" fmla="*/ 2577762 w 4604070"/>
                <a:gd name="connsiteY51" fmla="*/ 1209217 h 2426344"/>
                <a:gd name="connsiteX52" fmla="*/ 1957560 w 4604070"/>
                <a:gd name="connsiteY52" fmla="*/ 779846 h 2426344"/>
                <a:gd name="connsiteX53" fmla="*/ 1316514 w 4604070"/>
                <a:gd name="connsiteY53" fmla="*/ 668156 h 2426344"/>
                <a:gd name="connsiteX54" fmla="*/ 227186 w 4604070"/>
                <a:gd name="connsiteY54" fmla="*/ 890792 h 2426344"/>
                <a:gd name="connsiteX55" fmla="*/ 473675 w 4604070"/>
                <a:gd name="connsiteY55" fmla="*/ 358054 h 2426344"/>
                <a:gd name="connsiteX56" fmla="*/ 1904910 w 4604070"/>
                <a:gd name="connsiteY56" fmla="*/ 143369 h 2426344"/>
                <a:gd name="connsiteX57" fmla="*/ 2613901 w 4604070"/>
                <a:gd name="connsiteY57" fmla="*/ 505413 h 2426344"/>
                <a:gd name="connsiteX58" fmla="*/ 3202298 w 4604070"/>
                <a:gd name="connsiteY58" fmla="*/ 529267 h 2426344"/>
                <a:gd name="connsiteX59" fmla="*/ 2892197 w 4604070"/>
                <a:gd name="connsiteY59" fmla="*/ 839367 h 2426344"/>
                <a:gd name="connsiteX60" fmla="*/ 4180308 w 4604070"/>
                <a:gd name="connsiteY60" fmla="*/ 441802 h 2426344"/>
                <a:gd name="connsiteX61" fmla="*/ 4379090 w 4604070"/>
                <a:gd name="connsiteY61" fmla="*/ 1799487 h 2426344"/>
                <a:gd name="connsiteX62" fmla="*/ 3643536 w 4604070"/>
                <a:gd name="connsiteY62" fmla="*/ 2096999 h 2426344"/>
                <a:gd name="connsiteX63" fmla="*/ 3878911 w 4604070"/>
                <a:gd name="connsiteY63" fmla="*/ 1145852 h 2426344"/>
                <a:gd name="connsiteX64" fmla="*/ 3994778 w 4604070"/>
                <a:gd name="connsiteY64" fmla="*/ 1030199 h 2426344"/>
                <a:gd name="connsiteX65" fmla="*/ 4053840 w 4604070"/>
                <a:gd name="connsiteY65" fmla="*/ 1257170 h 2426344"/>
                <a:gd name="connsiteX66" fmla="*/ 3930141 w 4604070"/>
                <a:gd name="connsiteY66" fmla="*/ 1929343 h 2426344"/>
                <a:gd name="connsiteX67" fmla="*/ 4208436 w 4604070"/>
                <a:gd name="connsiteY67" fmla="*/ 863868 h 2426344"/>
                <a:gd name="connsiteX68" fmla="*/ 3620040 w 4604070"/>
                <a:gd name="connsiteY68" fmla="*/ 720745 h 2426344"/>
                <a:gd name="connsiteX69" fmla="*/ 2888520 w 4604070"/>
                <a:gd name="connsiteY69" fmla="*/ 1038797 h 2426344"/>
                <a:gd name="connsiteX70" fmla="*/ 1862802 w 4604070"/>
                <a:gd name="connsiteY70" fmla="*/ 402692 h 2426344"/>
                <a:gd name="connsiteX71" fmla="*/ 704264 w 4604070"/>
                <a:gd name="connsiteY71" fmla="*/ 485276 h 2426344"/>
                <a:gd name="connsiteX72" fmla="*/ 352054 w 4604070"/>
                <a:gd name="connsiteY72" fmla="*/ 744598 h 2426344"/>
                <a:gd name="connsiteX73" fmla="*/ 1123330 w 4604070"/>
                <a:gd name="connsiteY73" fmla="*/ 545816 h 2426344"/>
                <a:gd name="connsiteX74" fmla="*/ 1761788 w 4604070"/>
                <a:gd name="connsiteY74" fmla="*/ 509130 h 2426344"/>
                <a:gd name="connsiteX75" fmla="*/ 1997974 w 4604070"/>
                <a:gd name="connsiteY75" fmla="*/ 633280 h 2426344"/>
                <a:gd name="connsiteX76" fmla="*/ 2220610 w 4604070"/>
                <a:gd name="connsiteY76" fmla="*/ 784354 h 2426344"/>
                <a:gd name="connsiteX77" fmla="*/ 2355782 w 4604070"/>
                <a:gd name="connsiteY77" fmla="*/ 927478 h 2426344"/>
                <a:gd name="connsiteX78" fmla="*/ 2769250 w 4604070"/>
                <a:gd name="connsiteY78" fmla="*/ 1205774 h 2426344"/>
                <a:gd name="connsiteX0" fmla="*/ 2769250 w 4604070"/>
                <a:gd name="connsiteY0" fmla="*/ 1205774 h 2426344"/>
                <a:gd name="connsiteX1" fmla="*/ 2443247 w 4604070"/>
                <a:gd name="connsiteY1" fmla="*/ 1833927 h 2426344"/>
                <a:gd name="connsiteX2" fmla="*/ 1186941 w 4604070"/>
                <a:gd name="connsiteY2" fmla="*/ 1881635 h 2426344"/>
                <a:gd name="connsiteX3" fmla="*/ 2387588 w 4604070"/>
                <a:gd name="connsiteY3" fmla="*/ 1571534 h 2426344"/>
                <a:gd name="connsiteX4" fmla="*/ 1958217 w 4604070"/>
                <a:gd name="connsiteY4" fmla="*/ 1030845 h 2426344"/>
                <a:gd name="connsiteX5" fmla="*/ 1625289 w 4604070"/>
                <a:gd name="connsiteY5" fmla="*/ 1165371 h 2426344"/>
                <a:gd name="connsiteX6" fmla="*/ 1903585 w 4604070"/>
                <a:gd name="connsiteY6" fmla="*/ 1149468 h 2426344"/>
                <a:gd name="connsiteX7" fmla="*/ 2253442 w 4604070"/>
                <a:gd name="connsiteY7" fmla="*/ 1467520 h 2426344"/>
                <a:gd name="connsiteX8" fmla="*/ 1887683 w 4604070"/>
                <a:gd name="connsiteY8" fmla="*/ 1658352 h 2426344"/>
                <a:gd name="connsiteX9" fmla="*/ 2086465 w 4604070"/>
                <a:gd name="connsiteY9" fmla="*/ 1459569 h 2426344"/>
                <a:gd name="connsiteX10" fmla="*/ 1855877 w 4604070"/>
                <a:gd name="connsiteY10" fmla="*/ 1284640 h 2426344"/>
                <a:gd name="connsiteX11" fmla="*/ 1504993 w 4604070"/>
                <a:gd name="connsiteY11" fmla="*/ 1428411 h 2426344"/>
                <a:gd name="connsiteX12" fmla="*/ 1815094 w 4604070"/>
                <a:gd name="connsiteY12" fmla="*/ 1468167 h 2426344"/>
                <a:gd name="connsiteX13" fmla="*/ 1481139 w 4604070"/>
                <a:gd name="connsiteY13" fmla="*/ 1547680 h 2426344"/>
                <a:gd name="connsiteX14" fmla="*/ 1441382 w 4604070"/>
                <a:gd name="connsiteY14" fmla="*/ 1173969 h 2426344"/>
                <a:gd name="connsiteX15" fmla="*/ 1489090 w 4604070"/>
                <a:gd name="connsiteY15" fmla="*/ 983138 h 2426344"/>
                <a:gd name="connsiteX16" fmla="*/ 1091525 w 4604070"/>
                <a:gd name="connsiteY16" fmla="*/ 1245531 h 2426344"/>
                <a:gd name="connsiteX17" fmla="*/ 749619 w 4604070"/>
                <a:gd name="connsiteY17" fmla="*/ 1229628 h 2426344"/>
                <a:gd name="connsiteX18" fmla="*/ 1059720 w 4604070"/>
                <a:gd name="connsiteY18" fmla="*/ 1778268 h 2426344"/>
                <a:gd name="connsiteX19" fmla="*/ 789375 w 4604070"/>
                <a:gd name="connsiteY19" fmla="*/ 2144028 h 2426344"/>
                <a:gd name="connsiteX20" fmla="*/ 1504993 w 4604070"/>
                <a:gd name="connsiteY20" fmla="*/ 2223541 h 2426344"/>
                <a:gd name="connsiteX21" fmla="*/ 3095254 w 4604070"/>
                <a:gd name="connsiteY21" fmla="*/ 2398470 h 2426344"/>
                <a:gd name="connsiteX22" fmla="*/ 3572332 w 4604070"/>
                <a:gd name="connsiteY22" fmla="*/ 1571533 h 2426344"/>
                <a:gd name="connsiteX23" fmla="*/ 3444452 w 4604070"/>
                <a:gd name="connsiteY23" fmla="*/ 1233071 h 2426344"/>
                <a:gd name="connsiteX24" fmla="*/ 3325841 w 4604070"/>
                <a:gd name="connsiteY24" fmla="*/ 1738512 h 2426344"/>
                <a:gd name="connsiteX25" fmla="*/ 3198621 w 4604070"/>
                <a:gd name="connsiteY25" fmla="*/ 2223541 h 2426344"/>
                <a:gd name="connsiteX26" fmla="*/ 2300123 w 4604070"/>
                <a:gd name="connsiteY26" fmla="*/ 2263297 h 2426344"/>
                <a:gd name="connsiteX27" fmla="*/ 1175468 w 4604070"/>
                <a:gd name="connsiteY27" fmla="*/ 2084106 h 2426344"/>
                <a:gd name="connsiteX28" fmla="*/ 1234648 w 4604070"/>
                <a:gd name="connsiteY28" fmla="*/ 2000905 h 2426344"/>
                <a:gd name="connsiteX29" fmla="*/ 1974120 w 4604070"/>
                <a:gd name="connsiteY29" fmla="*/ 2120174 h 2426344"/>
                <a:gd name="connsiteX30" fmla="*/ 2968033 w 4604070"/>
                <a:gd name="connsiteY30" fmla="*/ 2104271 h 2426344"/>
                <a:gd name="connsiteX31" fmla="*/ 2912374 w 4604070"/>
                <a:gd name="connsiteY31" fmla="*/ 1619242 h 2426344"/>
                <a:gd name="connsiteX32" fmla="*/ 3071400 w 4604070"/>
                <a:gd name="connsiteY32" fmla="*/ 1818025 h 2426344"/>
                <a:gd name="connsiteX33" fmla="*/ 3127059 w 4604070"/>
                <a:gd name="connsiteY33" fmla="*/ 2008856 h 2426344"/>
                <a:gd name="connsiteX34" fmla="*/ 3214523 w 4604070"/>
                <a:gd name="connsiteY34" fmla="*/ 1460216 h 2426344"/>
                <a:gd name="connsiteX35" fmla="*/ 3397403 w 4604070"/>
                <a:gd name="connsiteY35" fmla="*/ 999040 h 2426344"/>
                <a:gd name="connsiteX36" fmla="*/ 3707296 w 4604070"/>
                <a:gd name="connsiteY36" fmla="*/ 1013330 h 2426344"/>
                <a:gd name="connsiteX37" fmla="*/ 3691244 w 4604070"/>
                <a:gd name="connsiteY37" fmla="*/ 1389333 h 2426344"/>
                <a:gd name="connsiteX38" fmla="*/ 3524267 w 4604070"/>
                <a:gd name="connsiteY38" fmla="*/ 2200365 h 2426344"/>
                <a:gd name="connsiteX39" fmla="*/ 4498360 w 4604070"/>
                <a:gd name="connsiteY39" fmla="*/ 1934660 h 2426344"/>
                <a:gd name="connsiteX40" fmla="*/ 4371139 w 4604070"/>
                <a:gd name="connsiteY40" fmla="*/ 408009 h 2426344"/>
                <a:gd name="connsiteX41" fmla="*/ 2935568 w 4604070"/>
                <a:gd name="connsiteY41" fmla="*/ 310720 h 2426344"/>
                <a:gd name="connsiteX42" fmla="*/ 1722031 w 4604070"/>
                <a:gd name="connsiteY42" fmla="*/ 8197 h 2426344"/>
                <a:gd name="connsiteX43" fmla="*/ 41295 w 4604070"/>
                <a:gd name="connsiteY43" fmla="*/ 461794 h 2426344"/>
                <a:gd name="connsiteX44" fmla="*/ 107915 w 4604070"/>
                <a:gd name="connsiteY44" fmla="*/ 1105477 h 2426344"/>
                <a:gd name="connsiteX45" fmla="*/ 860280 w 4604070"/>
                <a:gd name="connsiteY45" fmla="*/ 1741954 h 2426344"/>
                <a:gd name="connsiteX46" fmla="*/ 454763 w 4604070"/>
                <a:gd name="connsiteY46" fmla="*/ 1113801 h 2426344"/>
                <a:gd name="connsiteX47" fmla="*/ 1443736 w 4604070"/>
                <a:gd name="connsiteY47" fmla="*/ 898743 h 2426344"/>
                <a:gd name="connsiteX48" fmla="*/ 2021170 w 4604070"/>
                <a:gd name="connsiteY48" fmla="*/ 946823 h 2426344"/>
                <a:gd name="connsiteX49" fmla="*/ 2363076 w 4604070"/>
                <a:gd name="connsiteY49" fmla="*/ 1217168 h 2426344"/>
                <a:gd name="connsiteX50" fmla="*/ 2530054 w 4604070"/>
                <a:gd name="connsiteY50" fmla="*/ 1590879 h 2426344"/>
                <a:gd name="connsiteX51" fmla="*/ 2593664 w 4604070"/>
                <a:gd name="connsiteY51" fmla="*/ 1376194 h 2426344"/>
                <a:gd name="connsiteX52" fmla="*/ 2577762 w 4604070"/>
                <a:gd name="connsiteY52" fmla="*/ 1209217 h 2426344"/>
                <a:gd name="connsiteX53" fmla="*/ 1957560 w 4604070"/>
                <a:gd name="connsiteY53" fmla="*/ 779846 h 2426344"/>
                <a:gd name="connsiteX54" fmla="*/ 1316514 w 4604070"/>
                <a:gd name="connsiteY54" fmla="*/ 668156 h 2426344"/>
                <a:gd name="connsiteX55" fmla="*/ 227186 w 4604070"/>
                <a:gd name="connsiteY55" fmla="*/ 890792 h 2426344"/>
                <a:gd name="connsiteX56" fmla="*/ 473675 w 4604070"/>
                <a:gd name="connsiteY56" fmla="*/ 358054 h 2426344"/>
                <a:gd name="connsiteX57" fmla="*/ 1904910 w 4604070"/>
                <a:gd name="connsiteY57" fmla="*/ 143369 h 2426344"/>
                <a:gd name="connsiteX58" fmla="*/ 2613901 w 4604070"/>
                <a:gd name="connsiteY58" fmla="*/ 505413 h 2426344"/>
                <a:gd name="connsiteX59" fmla="*/ 3202298 w 4604070"/>
                <a:gd name="connsiteY59" fmla="*/ 529267 h 2426344"/>
                <a:gd name="connsiteX60" fmla="*/ 2892197 w 4604070"/>
                <a:gd name="connsiteY60" fmla="*/ 839367 h 2426344"/>
                <a:gd name="connsiteX61" fmla="*/ 4180308 w 4604070"/>
                <a:gd name="connsiteY61" fmla="*/ 441802 h 2426344"/>
                <a:gd name="connsiteX62" fmla="*/ 4379090 w 4604070"/>
                <a:gd name="connsiteY62" fmla="*/ 1799487 h 2426344"/>
                <a:gd name="connsiteX63" fmla="*/ 3643536 w 4604070"/>
                <a:gd name="connsiteY63" fmla="*/ 2096999 h 2426344"/>
                <a:gd name="connsiteX64" fmla="*/ 3878911 w 4604070"/>
                <a:gd name="connsiteY64" fmla="*/ 1145852 h 2426344"/>
                <a:gd name="connsiteX65" fmla="*/ 3994778 w 4604070"/>
                <a:gd name="connsiteY65" fmla="*/ 1030199 h 2426344"/>
                <a:gd name="connsiteX66" fmla="*/ 4053840 w 4604070"/>
                <a:gd name="connsiteY66" fmla="*/ 1257170 h 2426344"/>
                <a:gd name="connsiteX67" fmla="*/ 3930141 w 4604070"/>
                <a:gd name="connsiteY67" fmla="*/ 1929343 h 2426344"/>
                <a:gd name="connsiteX68" fmla="*/ 4208436 w 4604070"/>
                <a:gd name="connsiteY68" fmla="*/ 863868 h 2426344"/>
                <a:gd name="connsiteX69" fmla="*/ 3620040 w 4604070"/>
                <a:gd name="connsiteY69" fmla="*/ 720745 h 2426344"/>
                <a:gd name="connsiteX70" fmla="*/ 2888520 w 4604070"/>
                <a:gd name="connsiteY70" fmla="*/ 1038797 h 2426344"/>
                <a:gd name="connsiteX71" fmla="*/ 1862802 w 4604070"/>
                <a:gd name="connsiteY71" fmla="*/ 402692 h 2426344"/>
                <a:gd name="connsiteX72" fmla="*/ 704264 w 4604070"/>
                <a:gd name="connsiteY72" fmla="*/ 485276 h 2426344"/>
                <a:gd name="connsiteX73" fmla="*/ 352054 w 4604070"/>
                <a:gd name="connsiteY73" fmla="*/ 744598 h 2426344"/>
                <a:gd name="connsiteX74" fmla="*/ 1123330 w 4604070"/>
                <a:gd name="connsiteY74" fmla="*/ 545816 h 2426344"/>
                <a:gd name="connsiteX75" fmla="*/ 1761788 w 4604070"/>
                <a:gd name="connsiteY75" fmla="*/ 509130 h 2426344"/>
                <a:gd name="connsiteX76" fmla="*/ 1997974 w 4604070"/>
                <a:gd name="connsiteY76" fmla="*/ 633280 h 2426344"/>
                <a:gd name="connsiteX77" fmla="*/ 2220610 w 4604070"/>
                <a:gd name="connsiteY77" fmla="*/ 784354 h 2426344"/>
                <a:gd name="connsiteX78" fmla="*/ 2355782 w 4604070"/>
                <a:gd name="connsiteY78" fmla="*/ 927478 h 2426344"/>
                <a:gd name="connsiteX79" fmla="*/ 2769250 w 4604070"/>
                <a:gd name="connsiteY79" fmla="*/ 1205774 h 2426344"/>
                <a:gd name="connsiteX0" fmla="*/ 2769250 w 4604070"/>
                <a:gd name="connsiteY0" fmla="*/ 1205774 h 2426344"/>
                <a:gd name="connsiteX1" fmla="*/ 2443247 w 4604070"/>
                <a:gd name="connsiteY1" fmla="*/ 1833927 h 2426344"/>
                <a:gd name="connsiteX2" fmla="*/ 1186941 w 4604070"/>
                <a:gd name="connsiteY2" fmla="*/ 1881635 h 2426344"/>
                <a:gd name="connsiteX3" fmla="*/ 2387588 w 4604070"/>
                <a:gd name="connsiteY3" fmla="*/ 1571534 h 2426344"/>
                <a:gd name="connsiteX4" fmla="*/ 1958217 w 4604070"/>
                <a:gd name="connsiteY4" fmla="*/ 1030845 h 2426344"/>
                <a:gd name="connsiteX5" fmla="*/ 1625289 w 4604070"/>
                <a:gd name="connsiteY5" fmla="*/ 1165371 h 2426344"/>
                <a:gd name="connsiteX6" fmla="*/ 1903585 w 4604070"/>
                <a:gd name="connsiteY6" fmla="*/ 1149468 h 2426344"/>
                <a:gd name="connsiteX7" fmla="*/ 2253442 w 4604070"/>
                <a:gd name="connsiteY7" fmla="*/ 1467520 h 2426344"/>
                <a:gd name="connsiteX8" fmla="*/ 1887683 w 4604070"/>
                <a:gd name="connsiteY8" fmla="*/ 1658352 h 2426344"/>
                <a:gd name="connsiteX9" fmla="*/ 2086465 w 4604070"/>
                <a:gd name="connsiteY9" fmla="*/ 1459569 h 2426344"/>
                <a:gd name="connsiteX10" fmla="*/ 1855877 w 4604070"/>
                <a:gd name="connsiteY10" fmla="*/ 1284640 h 2426344"/>
                <a:gd name="connsiteX11" fmla="*/ 1504993 w 4604070"/>
                <a:gd name="connsiteY11" fmla="*/ 1428411 h 2426344"/>
                <a:gd name="connsiteX12" fmla="*/ 1815094 w 4604070"/>
                <a:gd name="connsiteY12" fmla="*/ 1468167 h 2426344"/>
                <a:gd name="connsiteX13" fmla="*/ 1481139 w 4604070"/>
                <a:gd name="connsiteY13" fmla="*/ 1547680 h 2426344"/>
                <a:gd name="connsiteX14" fmla="*/ 1441382 w 4604070"/>
                <a:gd name="connsiteY14" fmla="*/ 1173969 h 2426344"/>
                <a:gd name="connsiteX15" fmla="*/ 1489090 w 4604070"/>
                <a:gd name="connsiteY15" fmla="*/ 983138 h 2426344"/>
                <a:gd name="connsiteX16" fmla="*/ 1091525 w 4604070"/>
                <a:gd name="connsiteY16" fmla="*/ 1245531 h 2426344"/>
                <a:gd name="connsiteX17" fmla="*/ 749619 w 4604070"/>
                <a:gd name="connsiteY17" fmla="*/ 1229628 h 2426344"/>
                <a:gd name="connsiteX18" fmla="*/ 1059720 w 4604070"/>
                <a:gd name="connsiteY18" fmla="*/ 1778268 h 2426344"/>
                <a:gd name="connsiteX19" fmla="*/ 789375 w 4604070"/>
                <a:gd name="connsiteY19" fmla="*/ 2144028 h 2426344"/>
                <a:gd name="connsiteX20" fmla="*/ 1504993 w 4604070"/>
                <a:gd name="connsiteY20" fmla="*/ 2223541 h 2426344"/>
                <a:gd name="connsiteX21" fmla="*/ 3095254 w 4604070"/>
                <a:gd name="connsiteY21" fmla="*/ 2398470 h 2426344"/>
                <a:gd name="connsiteX22" fmla="*/ 3572332 w 4604070"/>
                <a:gd name="connsiteY22" fmla="*/ 1571533 h 2426344"/>
                <a:gd name="connsiteX23" fmla="*/ 3444452 w 4604070"/>
                <a:gd name="connsiteY23" fmla="*/ 1233071 h 2426344"/>
                <a:gd name="connsiteX24" fmla="*/ 3325841 w 4604070"/>
                <a:gd name="connsiteY24" fmla="*/ 1738512 h 2426344"/>
                <a:gd name="connsiteX25" fmla="*/ 3198621 w 4604070"/>
                <a:gd name="connsiteY25" fmla="*/ 2223541 h 2426344"/>
                <a:gd name="connsiteX26" fmla="*/ 2300123 w 4604070"/>
                <a:gd name="connsiteY26" fmla="*/ 2263297 h 2426344"/>
                <a:gd name="connsiteX27" fmla="*/ 1175468 w 4604070"/>
                <a:gd name="connsiteY27" fmla="*/ 2084106 h 2426344"/>
                <a:gd name="connsiteX28" fmla="*/ 1234648 w 4604070"/>
                <a:gd name="connsiteY28" fmla="*/ 2000905 h 2426344"/>
                <a:gd name="connsiteX29" fmla="*/ 1974120 w 4604070"/>
                <a:gd name="connsiteY29" fmla="*/ 2120174 h 2426344"/>
                <a:gd name="connsiteX30" fmla="*/ 2968033 w 4604070"/>
                <a:gd name="connsiteY30" fmla="*/ 2104271 h 2426344"/>
                <a:gd name="connsiteX31" fmla="*/ 2558995 w 4604070"/>
                <a:gd name="connsiteY31" fmla="*/ 1996642 h 2426344"/>
                <a:gd name="connsiteX32" fmla="*/ 2912374 w 4604070"/>
                <a:gd name="connsiteY32" fmla="*/ 1619242 h 2426344"/>
                <a:gd name="connsiteX33" fmla="*/ 3071400 w 4604070"/>
                <a:gd name="connsiteY33" fmla="*/ 1818025 h 2426344"/>
                <a:gd name="connsiteX34" fmla="*/ 3127059 w 4604070"/>
                <a:gd name="connsiteY34" fmla="*/ 2008856 h 2426344"/>
                <a:gd name="connsiteX35" fmla="*/ 3214523 w 4604070"/>
                <a:gd name="connsiteY35" fmla="*/ 1460216 h 2426344"/>
                <a:gd name="connsiteX36" fmla="*/ 3397403 w 4604070"/>
                <a:gd name="connsiteY36" fmla="*/ 999040 h 2426344"/>
                <a:gd name="connsiteX37" fmla="*/ 3707296 w 4604070"/>
                <a:gd name="connsiteY37" fmla="*/ 1013330 h 2426344"/>
                <a:gd name="connsiteX38" fmla="*/ 3691244 w 4604070"/>
                <a:gd name="connsiteY38" fmla="*/ 1389333 h 2426344"/>
                <a:gd name="connsiteX39" fmla="*/ 3524267 w 4604070"/>
                <a:gd name="connsiteY39" fmla="*/ 2200365 h 2426344"/>
                <a:gd name="connsiteX40" fmla="*/ 4498360 w 4604070"/>
                <a:gd name="connsiteY40" fmla="*/ 1934660 h 2426344"/>
                <a:gd name="connsiteX41" fmla="*/ 4371139 w 4604070"/>
                <a:gd name="connsiteY41" fmla="*/ 408009 h 2426344"/>
                <a:gd name="connsiteX42" fmla="*/ 2935568 w 4604070"/>
                <a:gd name="connsiteY42" fmla="*/ 310720 h 2426344"/>
                <a:gd name="connsiteX43" fmla="*/ 1722031 w 4604070"/>
                <a:gd name="connsiteY43" fmla="*/ 8197 h 2426344"/>
                <a:gd name="connsiteX44" fmla="*/ 41295 w 4604070"/>
                <a:gd name="connsiteY44" fmla="*/ 461794 h 2426344"/>
                <a:gd name="connsiteX45" fmla="*/ 107915 w 4604070"/>
                <a:gd name="connsiteY45" fmla="*/ 1105477 h 2426344"/>
                <a:gd name="connsiteX46" fmla="*/ 860280 w 4604070"/>
                <a:gd name="connsiteY46" fmla="*/ 1741954 h 2426344"/>
                <a:gd name="connsiteX47" fmla="*/ 454763 w 4604070"/>
                <a:gd name="connsiteY47" fmla="*/ 1113801 h 2426344"/>
                <a:gd name="connsiteX48" fmla="*/ 1443736 w 4604070"/>
                <a:gd name="connsiteY48" fmla="*/ 898743 h 2426344"/>
                <a:gd name="connsiteX49" fmla="*/ 2021170 w 4604070"/>
                <a:gd name="connsiteY49" fmla="*/ 946823 h 2426344"/>
                <a:gd name="connsiteX50" fmla="*/ 2363076 w 4604070"/>
                <a:gd name="connsiteY50" fmla="*/ 1217168 h 2426344"/>
                <a:gd name="connsiteX51" fmla="*/ 2530054 w 4604070"/>
                <a:gd name="connsiteY51" fmla="*/ 1590879 h 2426344"/>
                <a:gd name="connsiteX52" fmla="*/ 2593664 w 4604070"/>
                <a:gd name="connsiteY52" fmla="*/ 1376194 h 2426344"/>
                <a:gd name="connsiteX53" fmla="*/ 2577762 w 4604070"/>
                <a:gd name="connsiteY53" fmla="*/ 1209217 h 2426344"/>
                <a:gd name="connsiteX54" fmla="*/ 1957560 w 4604070"/>
                <a:gd name="connsiteY54" fmla="*/ 779846 h 2426344"/>
                <a:gd name="connsiteX55" fmla="*/ 1316514 w 4604070"/>
                <a:gd name="connsiteY55" fmla="*/ 668156 h 2426344"/>
                <a:gd name="connsiteX56" fmla="*/ 227186 w 4604070"/>
                <a:gd name="connsiteY56" fmla="*/ 890792 h 2426344"/>
                <a:gd name="connsiteX57" fmla="*/ 473675 w 4604070"/>
                <a:gd name="connsiteY57" fmla="*/ 358054 h 2426344"/>
                <a:gd name="connsiteX58" fmla="*/ 1904910 w 4604070"/>
                <a:gd name="connsiteY58" fmla="*/ 143369 h 2426344"/>
                <a:gd name="connsiteX59" fmla="*/ 2613901 w 4604070"/>
                <a:gd name="connsiteY59" fmla="*/ 505413 h 2426344"/>
                <a:gd name="connsiteX60" fmla="*/ 3202298 w 4604070"/>
                <a:gd name="connsiteY60" fmla="*/ 529267 h 2426344"/>
                <a:gd name="connsiteX61" fmla="*/ 2892197 w 4604070"/>
                <a:gd name="connsiteY61" fmla="*/ 839367 h 2426344"/>
                <a:gd name="connsiteX62" fmla="*/ 4180308 w 4604070"/>
                <a:gd name="connsiteY62" fmla="*/ 441802 h 2426344"/>
                <a:gd name="connsiteX63" fmla="*/ 4379090 w 4604070"/>
                <a:gd name="connsiteY63" fmla="*/ 1799487 h 2426344"/>
                <a:gd name="connsiteX64" fmla="*/ 3643536 w 4604070"/>
                <a:gd name="connsiteY64" fmla="*/ 2096999 h 2426344"/>
                <a:gd name="connsiteX65" fmla="*/ 3878911 w 4604070"/>
                <a:gd name="connsiteY65" fmla="*/ 1145852 h 2426344"/>
                <a:gd name="connsiteX66" fmla="*/ 3994778 w 4604070"/>
                <a:gd name="connsiteY66" fmla="*/ 1030199 h 2426344"/>
                <a:gd name="connsiteX67" fmla="*/ 4053840 w 4604070"/>
                <a:gd name="connsiteY67" fmla="*/ 1257170 h 2426344"/>
                <a:gd name="connsiteX68" fmla="*/ 3930141 w 4604070"/>
                <a:gd name="connsiteY68" fmla="*/ 1929343 h 2426344"/>
                <a:gd name="connsiteX69" fmla="*/ 4208436 w 4604070"/>
                <a:gd name="connsiteY69" fmla="*/ 863868 h 2426344"/>
                <a:gd name="connsiteX70" fmla="*/ 3620040 w 4604070"/>
                <a:gd name="connsiteY70" fmla="*/ 720745 h 2426344"/>
                <a:gd name="connsiteX71" fmla="*/ 2888520 w 4604070"/>
                <a:gd name="connsiteY71" fmla="*/ 1038797 h 2426344"/>
                <a:gd name="connsiteX72" fmla="*/ 1862802 w 4604070"/>
                <a:gd name="connsiteY72" fmla="*/ 402692 h 2426344"/>
                <a:gd name="connsiteX73" fmla="*/ 704264 w 4604070"/>
                <a:gd name="connsiteY73" fmla="*/ 485276 h 2426344"/>
                <a:gd name="connsiteX74" fmla="*/ 352054 w 4604070"/>
                <a:gd name="connsiteY74" fmla="*/ 744598 h 2426344"/>
                <a:gd name="connsiteX75" fmla="*/ 1123330 w 4604070"/>
                <a:gd name="connsiteY75" fmla="*/ 545816 h 2426344"/>
                <a:gd name="connsiteX76" fmla="*/ 1761788 w 4604070"/>
                <a:gd name="connsiteY76" fmla="*/ 509130 h 2426344"/>
                <a:gd name="connsiteX77" fmla="*/ 1997974 w 4604070"/>
                <a:gd name="connsiteY77" fmla="*/ 633280 h 2426344"/>
                <a:gd name="connsiteX78" fmla="*/ 2220610 w 4604070"/>
                <a:gd name="connsiteY78" fmla="*/ 784354 h 2426344"/>
                <a:gd name="connsiteX79" fmla="*/ 2355782 w 4604070"/>
                <a:gd name="connsiteY79" fmla="*/ 927478 h 2426344"/>
                <a:gd name="connsiteX80" fmla="*/ 2769250 w 4604070"/>
                <a:gd name="connsiteY80" fmla="*/ 1205774 h 2426344"/>
                <a:gd name="connsiteX0" fmla="*/ 2769250 w 4604070"/>
                <a:gd name="connsiteY0" fmla="*/ 1205774 h 2426344"/>
                <a:gd name="connsiteX1" fmla="*/ 2443247 w 4604070"/>
                <a:gd name="connsiteY1" fmla="*/ 1833927 h 2426344"/>
                <a:gd name="connsiteX2" fmla="*/ 1186941 w 4604070"/>
                <a:gd name="connsiteY2" fmla="*/ 1881635 h 2426344"/>
                <a:gd name="connsiteX3" fmla="*/ 2387588 w 4604070"/>
                <a:gd name="connsiteY3" fmla="*/ 1571534 h 2426344"/>
                <a:gd name="connsiteX4" fmla="*/ 1958217 w 4604070"/>
                <a:gd name="connsiteY4" fmla="*/ 1030845 h 2426344"/>
                <a:gd name="connsiteX5" fmla="*/ 1625289 w 4604070"/>
                <a:gd name="connsiteY5" fmla="*/ 1165371 h 2426344"/>
                <a:gd name="connsiteX6" fmla="*/ 1903585 w 4604070"/>
                <a:gd name="connsiteY6" fmla="*/ 1149468 h 2426344"/>
                <a:gd name="connsiteX7" fmla="*/ 2253442 w 4604070"/>
                <a:gd name="connsiteY7" fmla="*/ 1467520 h 2426344"/>
                <a:gd name="connsiteX8" fmla="*/ 1887683 w 4604070"/>
                <a:gd name="connsiteY8" fmla="*/ 1658352 h 2426344"/>
                <a:gd name="connsiteX9" fmla="*/ 2086465 w 4604070"/>
                <a:gd name="connsiteY9" fmla="*/ 1459569 h 2426344"/>
                <a:gd name="connsiteX10" fmla="*/ 1855877 w 4604070"/>
                <a:gd name="connsiteY10" fmla="*/ 1284640 h 2426344"/>
                <a:gd name="connsiteX11" fmla="*/ 1504993 w 4604070"/>
                <a:gd name="connsiteY11" fmla="*/ 1428411 h 2426344"/>
                <a:gd name="connsiteX12" fmla="*/ 1815094 w 4604070"/>
                <a:gd name="connsiteY12" fmla="*/ 1468167 h 2426344"/>
                <a:gd name="connsiteX13" fmla="*/ 1481139 w 4604070"/>
                <a:gd name="connsiteY13" fmla="*/ 1547680 h 2426344"/>
                <a:gd name="connsiteX14" fmla="*/ 1441382 w 4604070"/>
                <a:gd name="connsiteY14" fmla="*/ 1173969 h 2426344"/>
                <a:gd name="connsiteX15" fmla="*/ 1489090 w 4604070"/>
                <a:gd name="connsiteY15" fmla="*/ 983138 h 2426344"/>
                <a:gd name="connsiteX16" fmla="*/ 1091525 w 4604070"/>
                <a:gd name="connsiteY16" fmla="*/ 1245531 h 2426344"/>
                <a:gd name="connsiteX17" fmla="*/ 749619 w 4604070"/>
                <a:gd name="connsiteY17" fmla="*/ 1229628 h 2426344"/>
                <a:gd name="connsiteX18" fmla="*/ 1059720 w 4604070"/>
                <a:gd name="connsiteY18" fmla="*/ 1778268 h 2426344"/>
                <a:gd name="connsiteX19" fmla="*/ 789375 w 4604070"/>
                <a:gd name="connsiteY19" fmla="*/ 2144028 h 2426344"/>
                <a:gd name="connsiteX20" fmla="*/ 1504993 w 4604070"/>
                <a:gd name="connsiteY20" fmla="*/ 2223541 h 2426344"/>
                <a:gd name="connsiteX21" fmla="*/ 3095254 w 4604070"/>
                <a:gd name="connsiteY21" fmla="*/ 2398470 h 2426344"/>
                <a:gd name="connsiteX22" fmla="*/ 3572332 w 4604070"/>
                <a:gd name="connsiteY22" fmla="*/ 1571533 h 2426344"/>
                <a:gd name="connsiteX23" fmla="*/ 3444452 w 4604070"/>
                <a:gd name="connsiteY23" fmla="*/ 1233071 h 2426344"/>
                <a:gd name="connsiteX24" fmla="*/ 3325841 w 4604070"/>
                <a:gd name="connsiteY24" fmla="*/ 1738512 h 2426344"/>
                <a:gd name="connsiteX25" fmla="*/ 3198621 w 4604070"/>
                <a:gd name="connsiteY25" fmla="*/ 2223541 h 2426344"/>
                <a:gd name="connsiteX26" fmla="*/ 2300123 w 4604070"/>
                <a:gd name="connsiteY26" fmla="*/ 2263297 h 2426344"/>
                <a:gd name="connsiteX27" fmla="*/ 1175468 w 4604070"/>
                <a:gd name="connsiteY27" fmla="*/ 2084106 h 2426344"/>
                <a:gd name="connsiteX28" fmla="*/ 1234648 w 4604070"/>
                <a:gd name="connsiteY28" fmla="*/ 2000905 h 2426344"/>
                <a:gd name="connsiteX29" fmla="*/ 1974120 w 4604070"/>
                <a:gd name="connsiteY29" fmla="*/ 2120174 h 2426344"/>
                <a:gd name="connsiteX30" fmla="*/ 2968033 w 4604070"/>
                <a:gd name="connsiteY30" fmla="*/ 2104271 h 2426344"/>
                <a:gd name="connsiteX31" fmla="*/ 2884998 w 4604070"/>
                <a:gd name="connsiteY31" fmla="*/ 1853518 h 2426344"/>
                <a:gd name="connsiteX32" fmla="*/ 2558995 w 4604070"/>
                <a:gd name="connsiteY32" fmla="*/ 1996642 h 2426344"/>
                <a:gd name="connsiteX33" fmla="*/ 2912374 w 4604070"/>
                <a:gd name="connsiteY33" fmla="*/ 1619242 h 2426344"/>
                <a:gd name="connsiteX34" fmla="*/ 3071400 w 4604070"/>
                <a:gd name="connsiteY34" fmla="*/ 1818025 h 2426344"/>
                <a:gd name="connsiteX35" fmla="*/ 3127059 w 4604070"/>
                <a:gd name="connsiteY35" fmla="*/ 2008856 h 2426344"/>
                <a:gd name="connsiteX36" fmla="*/ 3214523 w 4604070"/>
                <a:gd name="connsiteY36" fmla="*/ 1460216 h 2426344"/>
                <a:gd name="connsiteX37" fmla="*/ 3397403 w 4604070"/>
                <a:gd name="connsiteY37" fmla="*/ 999040 h 2426344"/>
                <a:gd name="connsiteX38" fmla="*/ 3707296 w 4604070"/>
                <a:gd name="connsiteY38" fmla="*/ 1013330 h 2426344"/>
                <a:gd name="connsiteX39" fmla="*/ 3691244 w 4604070"/>
                <a:gd name="connsiteY39" fmla="*/ 1389333 h 2426344"/>
                <a:gd name="connsiteX40" fmla="*/ 3524267 w 4604070"/>
                <a:gd name="connsiteY40" fmla="*/ 2200365 h 2426344"/>
                <a:gd name="connsiteX41" fmla="*/ 4498360 w 4604070"/>
                <a:gd name="connsiteY41" fmla="*/ 1934660 h 2426344"/>
                <a:gd name="connsiteX42" fmla="*/ 4371139 w 4604070"/>
                <a:gd name="connsiteY42" fmla="*/ 408009 h 2426344"/>
                <a:gd name="connsiteX43" fmla="*/ 2935568 w 4604070"/>
                <a:gd name="connsiteY43" fmla="*/ 310720 h 2426344"/>
                <a:gd name="connsiteX44" fmla="*/ 1722031 w 4604070"/>
                <a:gd name="connsiteY44" fmla="*/ 8197 h 2426344"/>
                <a:gd name="connsiteX45" fmla="*/ 41295 w 4604070"/>
                <a:gd name="connsiteY45" fmla="*/ 461794 h 2426344"/>
                <a:gd name="connsiteX46" fmla="*/ 107915 w 4604070"/>
                <a:gd name="connsiteY46" fmla="*/ 1105477 h 2426344"/>
                <a:gd name="connsiteX47" fmla="*/ 860280 w 4604070"/>
                <a:gd name="connsiteY47" fmla="*/ 1741954 h 2426344"/>
                <a:gd name="connsiteX48" fmla="*/ 454763 w 4604070"/>
                <a:gd name="connsiteY48" fmla="*/ 1113801 h 2426344"/>
                <a:gd name="connsiteX49" fmla="*/ 1443736 w 4604070"/>
                <a:gd name="connsiteY49" fmla="*/ 898743 h 2426344"/>
                <a:gd name="connsiteX50" fmla="*/ 2021170 w 4604070"/>
                <a:gd name="connsiteY50" fmla="*/ 946823 h 2426344"/>
                <a:gd name="connsiteX51" fmla="*/ 2363076 w 4604070"/>
                <a:gd name="connsiteY51" fmla="*/ 1217168 h 2426344"/>
                <a:gd name="connsiteX52" fmla="*/ 2530054 w 4604070"/>
                <a:gd name="connsiteY52" fmla="*/ 1590879 h 2426344"/>
                <a:gd name="connsiteX53" fmla="*/ 2593664 w 4604070"/>
                <a:gd name="connsiteY53" fmla="*/ 1376194 h 2426344"/>
                <a:gd name="connsiteX54" fmla="*/ 2577762 w 4604070"/>
                <a:gd name="connsiteY54" fmla="*/ 1209217 h 2426344"/>
                <a:gd name="connsiteX55" fmla="*/ 1957560 w 4604070"/>
                <a:gd name="connsiteY55" fmla="*/ 779846 h 2426344"/>
                <a:gd name="connsiteX56" fmla="*/ 1316514 w 4604070"/>
                <a:gd name="connsiteY56" fmla="*/ 668156 h 2426344"/>
                <a:gd name="connsiteX57" fmla="*/ 227186 w 4604070"/>
                <a:gd name="connsiteY57" fmla="*/ 890792 h 2426344"/>
                <a:gd name="connsiteX58" fmla="*/ 473675 w 4604070"/>
                <a:gd name="connsiteY58" fmla="*/ 358054 h 2426344"/>
                <a:gd name="connsiteX59" fmla="*/ 1904910 w 4604070"/>
                <a:gd name="connsiteY59" fmla="*/ 143369 h 2426344"/>
                <a:gd name="connsiteX60" fmla="*/ 2613901 w 4604070"/>
                <a:gd name="connsiteY60" fmla="*/ 505413 h 2426344"/>
                <a:gd name="connsiteX61" fmla="*/ 3202298 w 4604070"/>
                <a:gd name="connsiteY61" fmla="*/ 529267 h 2426344"/>
                <a:gd name="connsiteX62" fmla="*/ 2892197 w 4604070"/>
                <a:gd name="connsiteY62" fmla="*/ 839367 h 2426344"/>
                <a:gd name="connsiteX63" fmla="*/ 4180308 w 4604070"/>
                <a:gd name="connsiteY63" fmla="*/ 441802 h 2426344"/>
                <a:gd name="connsiteX64" fmla="*/ 4379090 w 4604070"/>
                <a:gd name="connsiteY64" fmla="*/ 1799487 h 2426344"/>
                <a:gd name="connsiteX65" fmla="*/ 3643536 w 4604070"/>
                <a:gd name="connsiteY65" fmla="*/ 2096999 h 2426344"/>
                <a:gd name="connsiteX66" fmla="*/ 3878911 w 4604070"/>
                <a:gd name="connsiteY66" fmla="*/ 1145852 h 2426344"/>
                <a:gd name="connsiteX67" fmla="*/ 3994778 w 4604070"/>
                <a:gd name="connsiteY67" fmla="*/ 1030199 h 2426344"/>
                <a:gd name="connsiteX68" fmla="*/ 4053840 w 4604070"/>
                <a:gd name="connsiteY68" fmla="*/ 1257170 h 2426344"/>
                <a:gd name="connsiteX69" fmla="*/ 3930141 w 4604070"/>
                <a:gd name="connsiteY69" fmla="*/ 1929343 h 2426344"/>
                <a:gd name="connsiteX70" fmla="*/ 4208436 w 4604070"/>
                <a:gd name="connsiteY70" fmla="*/ 863868 h 2426344"/>
                <a:gd name="connsiteX71" fmla="*/ 3620040 w 4604070"/>
                <a:gd name="connsiteY71" fmla="*/ 720745 h 2426344"/>
                <a:gd name="connsiteX72" fmla="*/ 2888520 w 4604070"/>
                <a:gd name="connsiteY72" fmla="*/ 1038797 h 2426344"/>
                <a:gd name="connsiteX73" fmla="*/ 1862802 w 4604070"/>
                <a:gd name="connsiteY73" fmla="*/ 402692 h 2426344"/>
                <a:gd name="connsiteX74" fmla="*/ 704264 w 4604070"/>
                <a:gd name="connsiteY74" fmla="*/ 485276 h 2426344"/>
                <a:gd name="connsiteX75" fmla="*/ 352054 w 4604070"/>
                <a:gd name="connsiteY75" fmla="*/ 744598 h 2426344"/>
                <a:gd name="connsiteX76" fmla="*/ 1123330 w 4604070"/>
                <a:gd name="connsiteY76" fmla="*/ 545816 h 2426344"/>
                <a:gd name="connsiteX77" fmla="*/ 1761788 w 4604070"/>
                <a:gd name="connsiteY77" fmla="*/ 509130 h 2426344"/>
                <a:gd name="connsiteX78" fmla="*/ 1997974 w 4604070"/>
                <a:gd name="connsiteY78" fmla="*/ 633280 h 2426344"/>
                <a:gd name="connsiteX79" fmla="*/ 2220610 w 4604070"/>
                <a:gd name="connsiteY79" fmla="*/ 784354 h 2426344"/>
                <a:gd name="connsiteX80" fmla="*/ 2355782 w 4604070"/>
                <a:gd name="connsiteY80" fmla="*/ 927478 h 2426344"/>
                <a:gd name="connsiteX81" fmla="*/ 2769250 w 4604070"/>
                <a:gd name="connsiteY81" fmla="*/ 1205774 h 2426344"/>
                <a:gd name="connsiteX0" fmla="*/ 2769250 w 4604070"/>
                <a:gd name="connsiteY0" fmla="*/ 1205774 h 2426344"/>
                <a:gd name="connsiteX1" fmla="*/ 2443247 w 4604070"/>
                <a:gd name="connsiteY1" fmla="*/ 1833927 h 2426344"/>
                <a:gd name="connsiteX2" fmla="*/ 1186941 w 4604070"/>
                <a:gd name="connsiteY2" fmla="*/ 1881635 h 2426344"/>
                <a:gd name="connsiteX3" fmla="*/ 2387588 w 4604070"/>
                <a:gd name="connsiteY3" fmla="*/ 1571534 h 2426344"/>
                <a:gd name="connsiteX4" fmla="*/ 1958217 w 4604070"/>
                <a:gd name="connsiteY4" fmla="*/ 1030845 h 2426344"/>
                <a:gd name="connsiteX5" fmla="*/ 1625289 w 4604070"/>
                <a:gd name="connsiteY5" fmla="*/ 1165371 h 2426344"/>
                <a:gd name="connsiteX6" fmla="*/ 1903585 w 4604070"/>
                <a:gd name="connsiteY6" fmla="*/ 1149468 h 2426344"/>
                <a:gd name="connsiteX7" fmla="*/ 2253442 w 4604070"/>
                <a:gd name="connsiteY7" fmla="*/ 1467520 h 2426344"/>
                <a:gd name="connsiteX8" fmla="*/ 1887683 w 4604070"/>
                <a:gd name="connsiteY8" fmla="*/ 1658352 h 2426344"/>
                <a:gd name="connsiteX9" fmla="*/ 2086465 w 4604070"/>
                <a:gd name="connsiteY9" fmla="*/ 1459569 h 2426344"/>
                <a:gd name="connsiteX10" fmla="*/ 1855877 w 4604070"/>
                <a:gd name="connsiteY10" fmla="*/ 1284640 h 2426344"/>
                <a:gd name="connsiteX11" fmla="*/ 1504993 w 4604070"/>
                <a:gd name="connsiteY11" fmla="*/ 1428411 h 2426344"/>
                <a:gd name="connsiteX12" fmla="*/ 1815094 w 4604070"/>
                <a:gd name="connsiteY12" fmla="*/ 1468167 h 2426344"/>
                <a:gd name="connsiteX13" fmla="*/ 1481139 w 4604070"/>
                <a:gd name="connsiteY13" fmla="*/ 1547680 h 2426344"/>
                <a:gd name="connsiteX14" fmla="*/ 1441382 w 4604070"/>
                <a:gd name="connsiteY14" fmla="*/ 1173969 h 2426344"/>
                <a:gd name="connsiteX15" fmla="*/ 1489090 w 4604070"/>
                <a:gd name="connsiteY15" fmla="*/ 983138 h 2426344"/>
                <a:gd name="connsiteX16" fmla="*/ 1091525 w 4604070"/>
                <a:gd name="connsiteY16" fmla="*/ 1245531 h 2426344"/>
                <a:gd name="connsiteX17" fmla="*/ 749619 w 4604070"/>
                <a:gd name="connsiteY17" fmla="*/ 1229628 h 2426344"/>
                <a:gd name="connsiteX18" fmla="*/ 1059720 w 4604070"/>
                <a:gd name="connsiteY18" fmla="*/ 1778268 h 2426344"/>
                <a:gd name="connsiteX19" fmla="*/ 789375 w 4604070"/>
                <a:gd name="connsiteY19" fmla="*/ 2144028 h 2426344"/>
                <a:gd name="connsiteX20" fmla="*/ 1504993 w 4604070"/>
                <a:gd name="connsiteY20" fmla="*/ 2223541 h 2426344"/>
                <a:gd name="connsiteX21" fmla="*/ 3095254 w 4604070"/>
                <a:gd name="connsiteY21" fmla="*/ 2398470 h 2426344"/>
                <a:gd name="connsiteX22" fmla="*/ 3572332 w 4604070"/>
                <a:gd name="connsiteY22" fmla="*/ 1571533 h 2426344"/>
                <a:gd name="connsiteX23" fmla="*/ 3444452 w 4604070"/>
                <a:gd name="connsiteY23" fmla="*/ 1233071 h 2426344"/>
                <a:gd name="connsiteX24" fmla="*/ 3325841 w 4604070"/>
                <a:gd name="connsiteY24" fmla="*/ 1738512 h 2426344"/>
                <a:gd name="connsiteX25" fmla="*/ 3198621 w 4604070"/>
                <a:gd name="connsiteY25" fmla="*/ 2223541 h 2426344"/>
                <a:gd name="connsiteX26" fmla="*/ 2300123 w 4604070"/>
                <a:gd name="connsiteY26" fmla="*/ 2263297 h 2426344"/>
                <a:gd name="connsiteX27" fmla="*/ 1175468 w 4604070"/>
                <a:gd name="connsiteY27" fmla="*/ 2084106 h 2426344"/>
                <a:gd name="connsiteX28" fmla="*/ 1234648 w 4604070"/>
                <a:gd name="connsiteY28" fmla="*/ 2000905 h 2426344"/>
                <a:gd name="connsiteX29" fmla="*/ 1974120 w 4604070"/>
                <a:gd name="connsiteY29" fmla="*/ 2120174 h 2426344"/>
                <a:gd name="connsiteX30" fmla="*/ 2968033 w 4604070"/>
                <a:gd name="connsiteY30" fmla="*/ 2104271 h 2426344"/>
                <a:gd name="connsiteX31" fmla="*/ 2884998 w 4604070"/>
                <a:gd name="connsiteY31" fmla="*/ 1853518 h 2426344"/>
                <a:gd name="connsiteX32" fmla="*/ 2829339 w 4604070"/>
                <a:gd name="connsiteY32" fmla="*/ 2004593 h 2426344"/>
                <a:gd name="connsiteX33" fmla="*/ 2558995 w 4604070"/>
                <a:gd name="connsiteY33" fmla="*/ 1996642 h 2426344"/>
                <a:gd name="connsiteX34" fmla="*/ 2912374 w 4604070"/>
                <a:gd name="connsiteY34" fmla="*/ 1619242 h 2426344"/>
                <a:gd name="connsiteX35" fmla="*/ 3071400 w 4604070"/>
                <a:gd name="connsiteY35" fmla="*/ 1818025 h 2426344"/>
                <a:gd name="connsiteX36" fmla="*/ 3127059 w 4604070"/>
                <a:gd name="connsiteY36" fmla="*/ 2008856 h 2426344"/>
                <a:gd name="connsiteX37" fmla="*/ 3214523 w 4604070"/>
                <a:gd name="connsiteY37" fmla="*/ 1460216 h 2426344"/>
                <a:gd name="connsiteX38" fmla="*/ 3397403 w 4604070"/>
                <a:gd name="connsiteY38" fmla="*/ 999040 h 2426344"/>
                <a:gd name="connsiteX39" fmla="*/ 3707296 w 4604070"/>
                <a:gd name="connsiteY39" fmla="*/ 1013330 h 2426344"/>
                <a:gd name="connsiteX40" fmla="*/ 3691244 w 4604070"/>
                <a:gd name="connsiteY40" fmla="*/ 1389333 h 2426344"/>
                <a:gd name="connsiteX41" fmla="*/ 3524267 w 4604070"/>
                <a:gd name="connsiteY41" fmla="*/ 2200365 h 2426344"/>
                <a:gd name="connsiteX42" fmla="*/ 4498360 w 4604070"/>
                <a:gd name="connsiteY42" fmla="*/ 1934660 h 2426344"/>
                <a:gd name="connsiteX43" fmla="*/ 4371139 w 4604070"/>
                <a:gd name="connsiteY43" fmla="*/ 408009 h 2426344"/>
                <a:gd name="connsiteX44" fmla="*/ 2935568 w 4604070"/>
                <a:gd name="connsiteY44" fmla="*/ 310720 h 2426344"/>
                <a:gd name="connsiteX45" fmla="*/ 1722031 w 4604070"/>
                <a:gd name="connsiteY45" fmla="*/ 8197 h 2426344"/>
                <a:gd name="connsiteX46" fmla="*/ 41295 w 4604070"/>
                <a:gd name="connsiteY46" fmla="*/ 461794 h 2426344"/>
                <a:gd name="connsiteX47" fmla="*/ 107915 w 4604070"/>
                <a:gd name="connsiteY47" fmla="*/ 1105477 h 2426344"/>
                <a:gd name="connsiteX48" fmla="*/ 860280 w 4604070"/>
                <a:gd name="connsiteY48" fmla="*/ 1741954 h 2426344"/>
                <a:gd name="connsiteX49" fmla="*/ 454763 w 4604070"/>
                <a:gd name="connsiteY49" fmla="*/ 1113801 h 2426344"/>
                <a:gd name="connsiteX50" fmla="*/ 1443736 w 4604070"/>
                <a:gd name="connsiteY50" fmla="*/ 898743 h 2426344"/>
                <a:gd name="connsiteX51" fmla="*/ 2021170 w 4604070"/>
                <a:gd name="connsiteY51" fmla="*/ 946823 h 2426344"/>
                <a:gd name="connsiteX52" fmla="*/ 2363076 w 4604070"/>
                <a:gd name="connsiteY52" fmla="*/ 1217168 h 2426344"/>
                <a:gd name="connsiteX53" fmla="*/ 2530054 w 4604070"/>
                <a:gd name="connsiteY53" fmla="*/ 1590879 h 2426344"/>
                <a:gd name="connsiteX54" fmla="*/ 2593664 w 4604070"/>
                <a:gd name="connsiteY54" fmla="*/ 1376194 h 2426344"/>
                <a:gd name="connsiteX55" fmla="*/ 2577762 w 4604070"/>
                <a:gd name="connsiteY55" fmla="*/ 1209217 h 2426344"/>
                <a:gd name="connsiteX56" fmla="*/ 1957560 w 4604070"/>
                <a:gd name="connsiteY56" fmla="*/ 779846 h 2426344"/>
                <a:gd name="connsiteX57" fmla="*/ 1316514 w 4604070"/>
                <a:gd name="connsiteY57" fmla="*/ 668156 h 2426344"/>
                <a:gd name="connsiteX58" fmla="*/ 227186 w 4604070"/>
                <a:gd name="connsiteY58" fmla="*/ 890792 h 2426344"/>
                <a:gd name="connsiteX59" fmla="*/ 473675 w 4604070"/>
                <a:gd name="connsiteY59" fmla="*/ 358054 h 2426344"/>
                <a:gd name="connsiteX60" fmla="*/ 1904910 w 4604070"/>
                <a:gd name="connsiteY60" fmla="*/ 143369 h 2426344"/>
                <a:gd name="connsiteX61" fmla="*/ 2613901 w 4604070"/>
                <a:gd name="connsiteY61" fmla="*/ 505413 h 2426344"/>
                <a:gd name="connsiteX62" fmla="*/ 3202298 w 4604070"/>
                <a:gd name="connsiteY62" fmla="*/ 529267 h 2426344"/>
                <a:gd name="connsiteX63" fmla="*/ 2892197 w 4604070"/>
                <a:gd name="connsiteY63" fmla="*/ 839367 h 2426344"/>
                <a:gd name="connsiteX64" fmla="*/ 4180308 w 4604070"/>
                <a:gd name="connsiteY64" fmla="*/ 441802 h 2426344"/>
                <a:gd name="connsiteX65" fmla="*/ 4379090 w 4604070"/>
                <a:gd name="connsiteY65" fmla="*/ 1799487 h 2426344"/>
                <a:gd name="connsiteX66" fmla="*/ 3643536 w 4604070"/>
                <a:gd name="connsiteY66" fmla="*/ 2096999 h 2426344"/>
                <a:gd name="connsiteX67" fmla="*/ 3878911 w 4604070"/>
                <a:gd name="connsiteY67" fmla="*/ 1145852 h 2426344"/>
                <a:gd name="connsiteX68" fmla="*/ 3994778 w 4604070"/>
                <a:gd name="connsiteY68" fmla="*/ 1030199 h 2426344"/>
                <a:gd name="connsiteX69" fmla="*/ 4053840 w 4604070"/>
                <a:gd name="connsiteY69" fmla="*/ 1257170 h 2426344"/>
                <a:gd name="connsiteX70" fmla="*/ 3930141 w 4604070"/>
                <a:gd name="connsiteY70" fmla="*/ 1929343 h 2426344"/>
                <a:gd name="connsiteX71" fmla="*/ 4208436 w 4604070"/>
                <a:gd name="connsiteY71" fmla="*/ 863868 h 2426344"/>
                <a:gd name="connsiteX72" fmla="*/ 3620040 w 4604070"/>
                <a:gd name="connsiteY72" fmla="*/ 720745 h 2426344"/>
                <a:gd name="connsiteX73" fmla="*/ 2888520 w 4604070"/>
                <a:gd name="connsiteY73" fmla="*/ 1038797 h 2426344"/>
                <a:gd name="connsiteX74" fmla="*/ 1862802 w 4604070"/>
                <a:gd name="connsiteY74" fmla="*/ 402692 h 2426344"/>
                <a:gd name="connsiteX75" fmla="*/ 704264 w 4604070"/>
                <a:gd name="connsiteY75" fmla="*/ 485276 h 2426344"/>
                <a:gd name="connsiteX76" fmla="*/ 352054 w 4604070"/>
                <a:gd name="connsiteY76" fmla="*/ 744598 h 2426344"/>
                <a:gd name="connsiteX77" fmla="*/ 1123330 w 4604070"/>
                <a:gd name="connsiteY77" fmla="*/ 545816 h 2426344"/>
                <a:gd name="connsiteX78" fmla="*/ 1761788 w 4604070"/>
                <a:gd name="connsiteY78" fmla="*/ 509130 h 2426344"/>
                <a:gd name="connsiteX79" fmla="*/ 1997974 w 4604070"/>
                <a:gd name="connsiteY79" fmla="*/ 633280 h 2426344"/>
                <a:gd name="connsiteX80" fmla="*/ 2220610 w 4604070"/>
                <a:gd name="connsiteY80" fmla="*/ 784354 h 2426344"/>
                <a:gd name="connsiteX81" fmla="*/ 2355782 w 4604070"/>
                <a:gd name="connsiteY81" fmla="*/ 927478 h 2426344"/>
                <a:gd name="connsiteX82" fmla="*/ 2769250 w 4604070"/>
                <a:gd name="connsiteY82" fmla="*/ 1205774 h 2426344"/>
                <a:gd name="connsiteX0" fmla="*/ 2769250 w 4604070"/>
                <a:gd name="connsiteY0" fmla="*/ 1205774 h 2426344"/>
                <a:gd name="connsiteX1" fmla="*/ 2443247 w 4604070"/>
                <a:gd name="connsiteY1" fmla="*/ 1833927 h 2426344"/>
                <a:gd name="connsiteX2" fmla="*/ 1186941 w 4604070"/>
                <a:gd name="connsiteY2" fmla="*/ 1881635 h 2426344"/>
                <a:gd name="connsiteX3" fmla="*/ 2387588 w 4604070"/>
                <a:gd name="connsiteY3" fmla="*/ 1571534 h 2426344"/>
                <a:gd name="connsiteX4" fmla="*/ 1958217 w 4604070"/>
                <a:gd name="connsiteY4" fmla="*/ 1030845 h 2426344"/>
                <a:gd name="connsiteX5" fmla="*/ 1625289 w 4604070"/>
                <a:gd name="connsiteY5" fmla="*/ 1165371 h 2426344"/>
                <a:gd name="connsiteX6" fmla="*/ 1903585 w 4604070"/>
                <a:gd name="connsiteY6" fmla="*/ 1149468 h 2426344"/>
                <a:gd name="connsiteX7" fmla="*/ 2253442 w 4604070"/>
                <a:gd name="connsiteY7" fmla="*/ 1467520 h 2426344"/>
                <a:gd name="connsiteX8" fmla="*/ 1887683 w 4604070"/>
                <a:gd name="connsiteY8" fmla="*/ 1658352 h 2426344"/>
                <a:gd name="connsiteX9" fmla="*/ 2086465 w 4604070"/>
                <a:gd name="connsiteY9" fmla="*/ 1459569 h 2426344"/>
                <a:gd name="connsiteX10" fmla="*/ 1855877 w 4604070"/>
                <a:gd name="connsiteY10" fmla="*/ 1284640 h 2426344"/>
                <a:gd name="connsiteX11" fmla="*/ 1504993 w 4604070"/>
                <a:gd name="connsiteY11" fmla="*/ 1428411 h 2426344"/>
                <a:gd name="connsiteX12" fmla="*/ 1815094 w 4604070"/>
                <a:gd name="connsiteY12" fmla="*/ 1468167 h 2426344"/>
                <a:gd name="connsiteX13" fmla="*/ 1481139 w 4604070"/>
                <a:gd name="connsiteY13" fmla="*/ 1547680 h 2426344"/>
                <a:gd name="connsiteX14" fmla="*/ 1441382 w 4604070"/>
                <a:gd name="connsiteY14" fmla="*/ 1173969 h 2426344"/>
                <a:gd name="connsiteX15" fmla="*/ 1489090 w 4604070"/>
                <a:gd name="connsiteY15" fmla="*/ 983138 h 2426344"/>
                <a:gd name="connsiteX16" fmla="*/ 1091525 w 4604070"/>
                <a:gd name="connsiteY16" fmla="*/ 1245531 h 2426344"/>
                <a:gd name="connsiteX17" fmla="*/ 749619 w 4604070"/>
                <a:gd name="connsiteY17" fmla="*/ 1229628 h 2426344"/>
                <a:gd name="connsiteX18" fmla="*/ 1059720 w 4604070"/>
                <a:gd name="connsiteY18" fmla="*/ 1778268 h 2426344"/>
                <a:gd name="connsiteX19" fmla="*/ 789375 w 4604070"/>
                <a:gd name="connsiteY19" fmla="*/ 2144028 h 2426344"/>
                <a:gd name="connsiteX20" fmla="*/ 1504993 w 4604070"/>
                <a:gd name="connsiteY20" fmla="*/ 2223541 h 2426344"/>
                <a:gd name="connsiteX21" fmla="*/ 3095254 w 4604070"/>
                <a:gd name="connsiteY21" fmla="*/ 2398470 h 2426344"/>
                <a:gd name="connsiteX22" fmla="*/ 3572332 w 4604070"/>
                <a:gd name="connsiteY22" fmla="*/ 1571533 h 2426344"/>
                <a:gd name="connsiteX23" fmla="*/ 3444452 w 4604070"/>
                <a:gd name="connsiteY23" fmla="*/ 1233071 h 2426344"/>
                <a:gd name="connsiteX24" fmla="*/ 3325841 w 4604070"/>
                <a:gd name="connsiteY24" fmla="*/ 1738512 h 2426344"/>
                <a:gd name="connsiteX25" fmla="*/ 3198621 w 4604070"/>
                <a:gd name="connsiteY25" fmla="*/ 2223541 h 2426344"/>
                <a:gd name="connsiteX26" fmla="*/ 2300123 w 4604070"/>
                <a:gd name="connsiteY26" fmla="*/ 2263297 h 2426344"/>
                <a:gd name="connsiteX27" fmla="*/ 1175468 w 4604070"/>
                <a:gd name="connsiteY27" fmla="*/ 2084106 h 2426344"/>
                <a:gd name="connsiteX28" fmla="*/ 1234648 w 4604070"/>
                <a:gd name="connsiteY28" fmla="*/ 2000905 h 2426344"/>
                <a:gd name="connsiteX29" fmla="*/ 1974120 w 4604070"/>
                <a:gd name="connsiteY29" fmla="*/ 2120174 h 2426344"/>
                <a:gd name="connsiteX30" fmla="*/ 2968033 w 4604070"/>
                <a:gd name="connsiteY30" fmla="*/ 2104271 h 2426344"/>
                <a:gd name="connsiteX31" fmla="*/ 2884998 w 4604070"/>
                <a:gd name="connsiteY31" fmla="*/ 1853518 h 2426344"/>
                <a:gd name="connsiteX32" fmla="*/ 2829339 w 4604070"/>
                <a:gd name="connsiteY32" fmla="*/ 2004593 h 2426344"/>
                <a:gd name="connsiteX33" fmla="*/ 2558995 w 4604070"/>
                <a:gd name="connsiteY33" fmla="*/ 1996642 h 2426344"/>
                <a:gd name="connsiteX34" fmla="*/ 2912374 w 4604070"/>
                <a:gd name="connsiteY34" fmla="*/ 1619242 h 2426344"/>
                <a:gd name="connsiteX35" fmla="*/ 3071400 w 4604070"/>
                <a:gd name="connsiteY35" fmla="*/ 1818025 h 2426344"/>
                <a:gd name="connsiteX36" fmla="*/ 3127059 w 4604070"/>
                <a:gd name="connsiteY36" fmla="*/ 2008856 h 2426344"/>
                <a:gd name="connsiteX37" fmla="*/ 3214523 w 4604070"/>
                <a:gd name="connsiteY37" fmla="*/ 1460216 h 2426344"/>
                <a:gd name="connsiteX38" fmla="*/ 3397403 w 4604070"/>
                <a:gd name="connsiteY38" fmla="*/ 999040 h 2426344"/>
                <a:gd name="connsiteX39" fmla="*/ 3707296 w 4604070"/>
                <a:gd name="connsiteY39" fmla="*/ 1013330 h 2426344"/>
                <a:gd name="connsiteX40" fmla="*/ 3691244 w 4604070"/>
                <a:gd name="connsiteY40" fmla="*/ 1389333 h 2426344"/>
                <a:gd name="connsiteX41" fmla="*/ 3524267 w 4604070"/>
                <a:gd name="connsiteY41" fmla="*/ 2200365 h 2426344"/>
                <a:gd name="connsiteX42" fmla="*/ 4498360 w 4604070"/>
                <a:gd name="connsiteY42" fmla="*/ 1934660 h 2426344"/>
                <a:gd name="connsiteX43" fmla="*/ 4371139 w 4604070"/>
                <a:gd name="connsiteY43" fmla="*/ 408009 h 2426344"/>
                <a:gd name="connsiteX44" fmla="*/ 2935568 w 4604070"/>
                <a:gd name="connsiteY44" fmla="*/ 310720 h 2426344"/>
                <a:gd name="connsiteX45" fmla="*/ 1722031 w 4604070"/>
                <a:gd name="connsiteY45" fmla="*/ 8197 h 2426344"/>
                <a:gd name="connsiteX46" fmla="*/ 41295 w 4604070"/>
                <a:gd name="connsiteY46" fmla="*/ 461794 h 2426344"/>
                <a:gd name="connsiteX47" fmla="*/ 107915 w 4604070"/>
                <a:gd name="connsiteY47" fmla="*/ 1105477 h 2426344"/>
                <a:gd name="connsiteX48" fmla="*/ 860280 w 4604070"/>
                <a:gd name="connsiteY48" fmla="*/ 1741954 h 2426344"/>
                <a:gd name="connsiteX49" fmla="*/ 454763 w 4604070"/>
                <a:gd name="connsiteY49" fmla="*/ 1113801 h 2426344"/>
                <a:gd name="connsiteX50" fmla="*/ 1443736 w 4604070"/>
                <a:gd name="connsiteY50" fmla="*/ 898743 h 2426344"/>
                <a:gd name="connsiteX51" fmla="*/ 2021170 w 4604070"/>
                <a:gd name="connsiteY51" fmla="*/ 946823 h 2426344"/>
                <a:gd name="connsiteX52" fmla="*/ 2363076 w 4604070"/>
                <a:gd name="connsiteY52" fmla="*/ 1217168 h 2426344"/>
                <a:gd name="connsiteX53" fmla="*/ 2530054 w 4604070"/>
                <a:gd name="connsiteY53" fmla="*/ 1590879 h 2426344"/>
                <a:gd name="connsiteX54" fmla="*/ 2593664 w 4604070"/>
                <a:gd name="connsiteY54" fmla="*/ 1376194 h 2426344"/>
                <a:gd name="connsiteX55" fmla="*/ 2577762 w 4604070"/>
                <a:gd name="connsiteY55" fmla="*/ 1209217 h 2426344"/>
                <a:gd name="connsiteX56" fmla="*/ 1957560 w 4604070"/>
                <a:gd name="connsiteY56" fmla="*/ 779846 h 2426344"/>
                <a:gd name="connsiteX57" fmla="*/ 1316514 w 4604070"/>
                <a:gd name="connsiteY57" fmla="*/ 668156 h 2426344"/>
                <a:gd name="connsiteX58" fmla="*/ 227186 w 4604070"/>
                <a:gd name="connsiteY58" fmla="*/ 890792 h 2426344"/>
                <a:gd name="connsiteX59" fmla="*/ 473675 w 4604070"/>
                <a:gd name="connsiteY59" fmla="*/ 358054 h 2426344"/>
                <a:gd name="connsiteX60" fmla="*/ 1904910 w 4604070"/>
                <a:gd name="connsiteY60" fmla="*/ 143369 h 2426344"/>
                <a:gd name="connsiteX61" fmla="*/ 2613901 w 4604070"/>
                <a:gd name="connsiteY61" fmla="*/ 505413 h 2426344"/>
                <a:gd name="connsiteX62" fmla="*/ 3202298 w 4604070"/>
                <a:gd name="connsiteY62" fmla="*/ 529267 h 2426344"/>
                <a:gd name="connsiteX63" fmla="*/ 2892197 w 4604070"/>
                <a:gd name="connsiteY63" fmla="*/ 839367 h 2426344"/>
                <a:gd name="connsiteX64" fmla="*/ 4180308 w 4604070"/>
                <a:gd name="connsiteY64" fmla="*/ 441802 h 2426344"/>
                <a:gd name="connsiteX65" fmla="*/ 4379090 w 4604070"/>
                <a:gd name="connsiteY65" fmla="*/ 1799487 h 2426344"/>
                <a:gd name="connsiteX66" fmla="*/ 3643536 w 4604070"/>
                <a:gd name="connsiteY66" fmla="*/ 2096999 h 2426344"/>
                <a:gd name="connsiteX67" fmla="*/ 3878911 w 4604070"/>
                <a:gd name="connsiteY67" fmla="*/ 1145852 h 2426344"/>
                <a:gd name="connsiteX68" fmla="*/ 3994778 w 4604070"/>
                <a:gd name="connsiteY68" fmla="*/ 1030199 h 2426344"/>
                <a:gd name="connsiteX69" fmla="*/ 4053840 w 4604070"/>
                <a:gd name="connsiteY69" fmla="*/ 1257170 h 2426344"/>
                <a:gd name="connsiteX70" fmla="*/ 3930141 w 4604070"/>
                <a:gd name="connsiteY70" fmla="*/ 1929343 h 2426344"/>
                <a:gd name="connsiteX71" fmla="*/ 4208436 w 4604070"/>
                <a:gd name="connsiteY71" fmla="*/ 863868 h 2426344"/>
                <a:gd name="connsiteX72" fmla="*/ 3620040 w 4604070"/>
                <a:gd name="connsiteY72" fmla="*/ 720745 h 2426344"/>
                <a:gd name="connsiteX73" fmla="*/ 2888520 w 4604070"/>
                <a:gd name="connsiteY73" fmla="*/ 1038797 h 2426344"/>
                <a:gd name="connsiteX74" fmla="*/ 1862802 w 4604070"/>
                <a:gd name="connsiteY74" fmla="*/ 402692 h 2426344"/>
                <a:gd name="connsiteX75" fmla="*/ 704264 w 4604070"/>
                <a:gd name="connsiteY75" fmla="*/ 485276 h 2426344"/>
                <a:gd name="connsiteX76" fmla="*/ 352054 w 4604070"/>
                <a:gd name="connsiteY76" fmla="*/ 744598 h 2426344"/>
                <a:gd name="connsiteX77" fmla="*/ 1123330 w 4604070"/>
                <a:gd name="connsiteY77" fmla="*/ 545816 h 2426344"/>
                <a:gd name="connsiteX78" fmla="*/ 1761788 w 4604070"/>
                <a:gd name="connsiteY78" fmla="*/ 509130 h 2426344"/>
                <a:gd name="connsiteX79" fmla="*/ 1997974 w 4604070"/>
                <a:gd name="connsiteY79" fmla="*/ 633280 h 2426344"/>
                <a:gd name="connsiteX80" fmla="*/ 2220610 w 4604070"/>
                <a:gd name="connsiteY80" fmla="*/ 784354 h 2426344"/>
                <a:gd name="connsiteX81" fmla="*/ 2355782 w 4604070"/>
                <a:gd name="connsiteY81" fmla="*/ 927478 h 2426344"/>
                <a:gd name="connsiteX82" fmla="*/ 2769250 w 4604070"/>
                <a:gd name="connsiteY82" fmla="*/ 1205774 h 2426344"/>
                <a:gd name="connsiteX0" fmla="*/ 2769250 w 4604070"/>
                <a:gd name="connsiteY0" fmla="*/ 1205774 h 2426344"/>
                <a:gd name="connsiteX1" fmla="*/ 2443247 w 4604070"/>
                <a:gd name="connsiteY1" fmla="*/ 1833927 h 2426344"/>
                <a:gd name="connsiteX2" fmla="*/ 1186941 w 4604070"/>
                <a:gd name="connsiteY2" fmla="*/ 1881635 h 2426344"/>
                <a:gd name="connsiteX3" fmla="*/ 2387588 w 4604070"/>
                <a:gd name="connsiteY3" fmla="*/ 1571534 h 2426344"/>
                <a:gd name="connsiteX4" fmla="*/ 1958217 w 4604070"/>
                <a:gd name="connsiteY4" fmla="*/ 1030845 h 2426344"/>
                <a:gd name="connsiteX5" fmla="*/ 1625289 w 4604070"/>
                <a:gd name="connsiteY5" fmla="*/ 1165371 h 2426344"/>
                <a:gd name="connsiteX6" fmla="*/ 1903585 w 4604070"/>
                <a:gd name="connsiteY6" fmla="*/ 1149468 h 2426344"/>
                <a:gd name="connsiteX7" fmla="*/ 2253442 w 4604070"/>
                <a:gd name="connsiteY7" fmla="*/ 1467520 h 2426344"/>
                <a:gd name="connsiteX8" fmla="*/ 1887683 w 4604070"/>
                <a:gd name="connsiteY8" fmla="*/ 1658352 h 2426344"/>
                <a:gd name="connsiteX9" fmla="*/ 2086465 w 4604070"/>
                <a:gd name="connsiteY9" fmla="*/ 1459569 h 2426344"/>
                <a:gd name="connsiteX10" fmla="*/ 1855877 w 4604070"/>
                <a:gd name="connsiteY10" fmla="*/ 1284640 h 2426344"/>
                <a:gd name="connsiteX11" fmla="*/ 1504993 w 4604070"/>
                <a:gd name="connsiteY11" fmla="*/ 1428411 h 2426344"/>
                <a:gd name="connsiteX12" fmla="*/ 1815094 w 4604070"/>
                <a:gd name="connsiteY12" fmla="*/ 1468167 h 2426344"/>
                <a:gd name="connsiteX13" fmla="*/ 1481139 w 4604070"/>
                <a:gd name="connsiteY13" fmla="*/ 1547680 h 2426344"/>
                <a:gd name="connsiteX14" fmla="*/ 1441382 w 4604070"/>
                <a:gd name="connsiteY14" fmla="*/ 1173969 h 2426344"/>
                <a:gd name="connsiteX15" fmla="*/ 1489090 w 4604070"/>
                <a:gd name="connsiteY15" fmla="*/ 983138 h 2426344"/>
                <a:gd name="connsiteX16" fmla="*/ 1091525 w 4604070"/>
                <a:gd name="connsiteY16" fmla="*/ 1245531 h 2426344"/>
                <a:gd name="connsiteX17" fmla="*/ 749619 w 4604070"/>
                <a:gd name="connsiteY17" fmla="*/ 1229628 h 2426344"/>
                <a:gd name="connsiteX18" fmla="*/ 1059720 w 4604070"/>
                <a:gd name="connsiteY18" fmla="*/ 1778268 h 2426344"/>
                <a:gd name="connsiteX19" fmla="*/ 789375 w 4604070"/>
                <a:gd name="connsiteY19" fmla="*/ 2144028 h 2426344"/>
                <a:gd name="connsiteX20" fmla="*/ 1504993 w 4604070"/>
                <a:gd name="connsiteY20" fmla="*/ 2223541 h 2426344"/>
                <a:gd name="connsiteX21" fmla="*/ 3095254 w 4604070"/>
                <a:gd name="connsiteY21" fmla="*/ 2398470 h 2426344"/>
                <a:gd name="connsiteX22" fmla="*/ 3572332 w 4604070"/>
                <a:gd name="connsiteY22" fmla="*/ 1571533 h 2426344"/>
                <a:gd name="connsiteX23" fmla="*/ 3444452 w 4604070"/>
                <a:gd name="connsiteY23" fmla="*/ 1233071 h 2426344"/>
                <a:gd name="connsiteX24" fmla="*/ 3325841 w 4604070"/>
                <a:gd name="connsiteY24" fmla="*/ 1738512 h 2426344"/>
                <a:gd name="connsiteX25" fmla="*/ 3198621 w 4604070"/>
                <a:gd name="connsiteY25" fmla="*/ 2223541 h 2426344"/>
                <a:gd name="connsiteX26" fmla="*/ 2300123 w 4604070"/>
                <a:gd name="connsiteY26" fmla="*/ 2263297 h 2426344"/>
                <a:gd name="connsiteX27" fmla="*/ 1175468 w 4604070"/>
                <a:gd name="connsiteY27" fmla="*/ 2084106 h 2426344"/>
                <a:gd name="connsiteX28" fmla="*/ 1234648 w 4604070"/>
                <a:gd name="connsiteY28" fmla="*/ 2000905 h 2426344"/>
                <a:gd name="connsiteX29" fmla="*/ 1974120 w 4604070"/>
                <a:gd name="connsiteY29" fmla="*/ 2120174 h 2426344"/>
                <a:gd name="connsiteX30" fmla="*/ 2968033 w 4604070"/>
                <a:gd name="connsiteY30" fmla="*/ 2104271 h 2426344"/>
                <a:gd name="connsiteX31" fmla="*/ 2884998 w 4604070"/>
                <a:gd name="connsiteY31" fmla="*/ 1853518 h 2426344"/>
                <a:gd name="connsiteX32" fmla="*/ 2773680 w 4604070"/>
                <a:gd name="connsiteY32" fmla="*/ 1869421 h 2426344"/>
                <a:gd name="connsiteX33" fmla="*/ 2829339 w 4604070"/>
                <a:gd name="connsiteY33" fmla="*/ 2004593 h 2426344"/>
                <a:gd name="connsiteX34" fmla="*/ 2558995 w 4604070"/>
                <a:gd name="connsiteY34" fmla="*/ 1996642 h 2426344"/>
                <a:gd name="connsiteX35" fmla="*/ 2912374 w 4604070"/>
                <a:gd name="connsiteY35" fmla="*/ 1619242 h 2426344"/>
                <a:gd name="connsiteX36" fmla="*/ 3071400 w 4604070"/>
                <a:gd name="connsiteY36" fmla="*/ 1818025 h 2426344"/>
                <a:gd name="connsiteX37" fmla="*/ 3127059 w 4604070"/>
                <a:gd name="connsiteY37" fmla="*/ 2008856 h 2426344"/>
                <a:gd name="connsiteX38" fmla="*/ 3214523 w 4604070"/>
                <a:gd name="connsiteY38" fmla="*/ 1460216 h 2426344"/>
                <a:gd name="connsiteX39" fmla="*/ 3397403 w 4604070"/>
                <a:gd name="connsiteY39" fmla="*/ 999040 h 2426344"/>
                <a:gd name="connsiteX40" fmla="*/ 3707296 w 4604070"/>
                <a:gd name="connsiteY40" fmla="*/ 1013330 h 2426344"/>
                <a:gd name="connsiteX41" fmla="*/ 3691244 w 4604070"/>
                <a:gd name="connsiteY41" fmla="*/ 1389333 h 2426344"/>
                <a:gd name="connsiteX42" fmla="*/ 3524267 w 4604070"/>
                <a:gd name="connsiteY42" fmla="*/ 2200365 h 2426344"/>
                <a:gd name="connsiteX43" fmla="*/ 4498360 w 4604070"/>
                <a:gd name="connsiteY43" fmla="*/ 1934660 h 2426344"/>
                <a:gd name="connsiteX44" fmla="*/ 4371139 w 4604070"/>
                <a:gd name="connsiteY44" fmla="*/ 408009 h 2426344"/>
                <a:gd name="connsiteX45" fmla="*/ 2935568 w 4604070"/>
                <a:gd name="connsiteY45" fmla="*/ 310720 h 2426344"/>
                <a:gd name="connsiteX46" fmla="*/ 1722031 w 4604070"/>
                <a:gd name="connsiteY46" fmla="*/ 8197 h 2426344"/>
                <a:gd name="connsiteX47" fmla="*/ 41295 w 4604070"/>
                <a:gd name="connsiteY47" fmla="*/ 461794 h 2426344"/>
                <a:gd name="connsiteX48" fmla="*/ 107915 w 4604070"/>
                <a:gd name="connsiteY48" fmla="*/ 1105477 h 2426344"/>
                <a:gd name="connsiteX49" fmla="*/ 860280 w 4604070"/>
                <a:gd name="connsiteY49" fmla="*/ 1741954 h 2426344"/>
                <a:gd name="connsiteX50" fmla="*/ 454763 w 4604070"/>
                <a:gd name="connsiteY50" fmla="*/ 1113801 h 2426344"/>
                <a:gd name="connsiteX51" fmla="*/ 1443736 w 4604070"/>
                <a:gd name="connsiteY51" fmla="*/ 898743 h 2426344"/>
                <a:gd name="connsiteX52" fmla="*/ 2021170 w 4604070"/>
                <a:gd name="connsiteY52" fmla="*/ 946823 h 2426344"/>
                <a:gd name="connsiteX53" fmla="*/ 2363076 w 4604070"/>
                <a:gd name="connsiteY53" fmla="*/ 1217168 h 2426344"/>
                <a:gd name="connsiteX54" fmla="*/ 2530054 w 4604070"/>
                <a:gd name="connsiteY54" fmla="*/ 1590879 h 2426344"/>
                <a:gd name="connsiteX55" fmla="*/ 2593664 w 4604070"/>
                <a:gd name="connsiteY55" fmla="*/ 1376194 h 2426344"/>
                <a:gd name="connsiteX56" fmla="*/ 2577762 w 4604070"/>
                <a:gd name="connsiteY56" fmla="*/ 1209217 h 2426344"/>
                <a:gd name="connsiteX57" fmla="*/ 1957560 w 4604070"/>
                <a:gd name="connsiteY57" fmla="*/ 779846 h 2426344"/>
                <a:gd name="connsiteX58" fmla="*/ 1316514 w 4604070"/>
                <a:gd name="connsiteY58" fmla="*/ 668156 h 2426344"/>
                <a:gd name="connsiteX59" fmla="*/ 227186 w 4604070"/>
                <a:gd name="connsiteY59" fmla="*/ 890792 h 2426344"/>
                <a:gd name="connsiteX60" fmla="*/ 473675 w 4604070"/>
                <a:gd name="connsiteY60" fmla="*/ 358054 h 2426344"/>
                <a:gd name="connsiteX61" fmla="*/ 1904910 w 4604070"/>
                <a:gd name="connsiteY61" fmla="*/ 143369 h 2426344"/>
                <a:gd name="connsiteX62" fmla="*/ 2613901 w 4604070"/>
                <a:gd name="connsiteY62" fmla="*/ 505413 h 2426344"/>
                <a:gd name="connsiteX63" fmla="*/ 3202298 w 4604070"/>
                <a:gd name="connsiteY63" fmla="*/ 529267 h 2426344"/>
                <a:gd name="connsiteX64" fmla="*/ 2892197 w 4604070"/>
                <a:gd name="connsiteY64" fmla="*/ 839367 h 2426344"/>
                <a:gd name="connsiteX65" fmla="*/ 4180308 w 4604070"/>
                <a:gd name="connsiteY65" fmla="*/ 441802 h 2426344"/>
                <a:gd name="connsiteX66" fmla="*/ 4379090 w 4604070"/>
                <a:gd name="connsiteY66" fmla="*/ 1799487 h 2426344"/>
                <a:gd name="connsiteX67" fmla="*/ 3643536 w 4604070"/>
                <a:gd name="connsiteY67" fmla="*/ 2096999 h 2426344"/>
                <a:gd name="connsiteX68" fmla="*/ 3878911 w 4604070"/>
                <a:gd name="connsiteY68" fmla="*/ 1145852 h 2426344"/>
                <a:gd name="connsiteX69" fmla="*/ 3994778 w 4604070"/>
                <a:gd name="connsiteY69" fmla="*/ 1030199 h 2426344"/>
                <a:gd name="connsiteX70" fmla="*/ 4053840 w 4604070"/>
                <a:gd name="connsiteY70" fmla="*/ 1257170 h 2426344"/>
                <a:gd name="connsiteX71" fmla="*/ 3930141 w 4604070"/>
                <a:gd name="connsiteY71" fmla="*/ 1929343 h 2426344"/>
                <a:gd name="connsiteX72" fmla="*/ 4208436 w 4604070"/>
                <a:gd name="connsiteY72" fmla="*/ 863868 h 2426344"/>
                <a:gd name="connsiteX73" fmla="*/ 3620040 w 4604070"/>
                <a:gd name="connsiteY73" fmla="*/ 720745 h 2426344"/>
                <a:gd name="connsiteX74" fmla="*/ 2888520 w 4604070"/>
                <a:gd name="connsiteY74" fmla="*/ 1038797 h 2426344"/>
                <a:gd name="connsiteX75" fmla="*/ 1862802 w 4604070"/>
                <a:gd name="connsiteY75" fmla="*/ 402692 h 2426344"/>
                <a:gd name="connsiteX76" fmla="*/ 704264 w 4604070"/>
                <a:gd name="connsiteY76" fmla="*/ 485276 h 2426344"/>
                <a:gd name="connsiteX77" fmla="*/ 352054 w 4604070"/>
                <a:gd name="connsiteY77" fmla="*/ 744598 h 2426344"/>
                <a:gd name="connsiteX78" fmla="*/ 1123330 w 4604070"/>
                <a:gd name="connsiteY78" fmla="*/ 545816 h 2426344"/>
                <a:gd name="connsiteX79" fmla="*/ 1761788 w 4604070"/>
                <a:gd name="connsiteY79" fmla="*/ 509130 h 2426344"/>
                <a:gd name="connsiteX80" fmla="*/ 1997974 w 4604070"/>
                <a:gd name="connsiteY80" fmla="*/ 633280 h 2426344"/>
                <a:gd name="connsiteX81" fmla="*/ 2220610 w 4604070"/>
                <a:gd name="connsiteY81" fmla="*/ 784354 h 2426344"/>
                <a:gd name="connsiteX82" fmla="*/ 2355782 w 4604070"/>
                <a:gd name="connsiteY82" fmla="*/ 927478 h 2426344"/>
                <a:gd name="connsiteX83" fmla="*/ 2769250 w 4604070"/>
                <a:gd name="connsiteY83" fmla="*/ 1205774 h 2426344"/>
                <a:gd name="connsiteX0" fmla="*/ 2769250 w 4604070"/>
                <a:gd name="connsiteY0" fmla="*/ 1205774 h 2426344"/>
                <a:gd name="connsiteX1" fmla="*/ 2443247 w 4604070"/>
                <a:gd name="connsiteY1" fmla="*/ 1833927 h 2426344"/>
                <a:gd name="connsiteX2" fmla="*/ 1186941 w 4604070"/>
                <a:gd name="connsiteY2" fmla="*/ 1881635 h 2426344"/>
                <a:gd name="connsiteX3" fmla="*/ 2387588 w 4604070"/>
                <a:gd name="connsiteY3" fmla="*/ 1571534 h 2426344"/>
                <a:gd name="connsiteX4" fmla="*/ 1958217 w 4604070"/>
                <a:gd name="connsiteY4" fmla="*/ 1030845 h 2426344"/>
                <a:gd name="connsiteX5" fmla="*/ 1625289 w 4604070"/>
                <a:gd name="connsiteY5" fmla="*/ 1165371 h 2426344"/>
                <a:gd name="connsiteX6" fmla="*/ 1903585 w 4604070"/>
                <a:gd name="connsiteY6" fmla="*/ 1149468 h 2426344"/>
                <a:gd name="connsiteX7" fmla="*/ 2253442 w 4604070"/>
                <a:gd name="connsiteY7" fmla="*/ 1467520 h 2426344"/>
                <a:gd name="connsiteX8" fmla="*/ 1887683 w 4604070"/>
                <a:gd name="connsiteY8" fmla="*/ 1658352 h 2426344"/>
                <a:gd name="connsiteX9" fmla="*/ 2086465 w 4604070"/>
                <a:gd name="connsiteY9" fmla="*/ 1459569 h 2426344"/>
                <a:gd name="connsiteX10" fmla="*/ 1855877 w 4604070"/>
                <a:gd name="connsiteY10" fmla="*/ 1284640 h 2426344"/>
                <a:gd name="connsiteX11" fmla="*/ 1504993 w 4604070"/>
                <a:gd name="connsiteY11" fmla="*/ 1428411 h 2426344"/>
                <a:gd name="connsiteX12" fmla="*/ 1815094 w 4604070"/>
                <a:gd name="connsiteY12" fmla="*/ 1468167 h 2426344"/>
                <a:gd name="connsiteX13" fmla="*/ 1481139 w 4604070"/>
                <a:gd name="connsiteY13" fmla="*/ 1547680 h 2426344"/>
                <a:gd name="connsiteX14" fmla="*/ 1441382 w 4604070"/>
                <a:gd name="connsiteY14" fmla="*/ 1173969 h 2426344"/>
                <a:gd name="connsiteX15" fmla="*/ 1489090 w 4604070"/>
                <a:gd name="connsiteY15" fmla="*/ 983138 h 2426344"/>
                <a:gd name="connsiteX16" fmla="*/ 1091525 w 4604070"/>
                <a:gd name="connsiteY16" fmla="*/ 1245531 h 2426344"/>
                <a:gd name="connsiteX17" fmla="*/ 749619 w 4604070"/>
                <a:gd name="connsiteY17" fmla="*/ 1229628 h 2426344"/>
                <a:gd name="connsiteX18" fmla="*/ 1059720 w 4604070"/>
                <a:gd name="connsiteY18" fmla="*/ 1778268 h 2426344"/>
                <a:gd name="connsiteX19" fmla="*/ 789375 w 4604070"/>
                <a:gd name="connsiteY19" fmla="*/ 2144028 h 2426344"/>
                <a:gd name="connsiteX20" fmla="*/ 1504993 w 4604070"/>
                <a:gd name="connsiteY20" fmla="*/ 2223541 h 2426344"/>
                <a:gd name="connsiteX21" fmla="*/ 3095254 w 4604070"/>
                <a:gd name="connsiteY21" fmla="*/ 2398470 h 2426344"/>
                <a:gd name="connsiteX22" fmla="*/ 3572332 w 4604070"/>
                <a:gd name="connsiteY22" fmla="*/ 1571533 h 2426344"/>
                <a:gd name="connsiteX23" fmla="*/ 3444452 w 4604070"/>
                <a:gd name="connsiteY23" fmla="*/ 1233071 h 2426344"/>
                <a:gd name="connsiteX24" fmla="*/ 3325841 w 4604070"/>
                <a:gd name="connsiteY24" fmla="*/ 1738512 h 2426344"/>
                <a:gd name="connsiteX25" fmla="*/ 3198621 w 4604070"/>
                <a:gd name="connsiteY25" fmla="*/ 2223541 h 2426344"/>
                <a:gd name="connsiteX26" fmla="*/ 2300123 w 4604070"/>
                <a:gd name="connsiteY26" fmla="*/ 2263297 h 2426344"/>
                <a:gd name="connsiteX27" fmla="*/ 1175468 w 4604070"/>
                <a:gd name="connsiteY27" fmla="*/ 2084106 h 2426344"/>
                <a:gd name="connsiteX28" fmla="*/ 1234648 w 4604070"/>
                <a:gd name="connsiteY28" fmla="*/ 2000905 h 2426344"/>
                <a:gd name="connsiteX29" fmla="*/ 1974120 w 4604070"/>
                <a:gd name="connsiteY29" fmla="*/ 2120174 h 2426344"/>
                <a:gd name="connsiteX30" fmla="*/ 2968033 w 4604070"/>
                <a:gd name="connsiteY30" fmla="*/ 2104271 h 2426344"/>
                <a:gd name="connsiteX31" fmla="*/ 2884998 w 4604070"/>
                <a:gd name="connsiteY31" fmla="*/ 1853518 h 2426344"/>
                <a:gd name="connsiteX32" fmla="*/ 2773680 w 4604070"/>
                <a:gd name="connsiteY32" fmla="*/ 1869421 h 2426344"/>
                <a:gd name="connsiteX33" fmla="*/ 2829339 w 4604070"/>
                <a:gd name="connsiteY33" fmla="*/ 2004593 h 2426344"/>
                <a:gd name="connsiteX34" fmla="*/ 2558995 w 4604070"/>
                <a:gd name="connsiteY34" fmla="*/ 1996642 h 2426344"/>
                <a:gd name="connsiteX35" fmla="*/ 2912374 w 4604070"/>
                <a:gd name="connsiteY35" fmla="*/ 1619242 h 2426344"/>
                <a:gd name="connsiteX36" fmla="*/ 3071400 w 4604070"/>
                <a:gd name="connsiteY36" fmla="*/ 1818025 h 2426344"/>
                <a:gd name="connsiteX37" fmla="*/ 3044024 w 4604070"/>
                <a:gd name="connsiteY37" fmla="*/ 1925080 h 2426344"/>
                <a:gd name="connsiteX38" fmla="*/ 3127059 w 4604070"/>
                <a:gd name="connsiteY38" fmla="*/ 2008856 h 2426344"/>
                <a:gd name="connsiteX39" fmla="*/ 3214523 w 4604070"/>
                <a:gd name="connsiteY39" fmla="*/ 1460216 h 2426344"/>
                <a:gd name="connsiteX40" fmla="*/ 3397403 w 4604070"/>
                <a:gd name="connsiteY40" fmla="*/ 999040 h 2426344"/>
                <a:gd name="connsiteX41" fmla="*/ 3707296 w 4604070"/>
                <a:gd name="connsiteY41" fmla="*/ 1013330 h 2426344"/>
                <a:gd name="connsiteX42" fmla="*/ 3691244 w 4604070"/>
                <a:gd name="connsiteY42" fmla="*/ 1389333 h 2426344"/>
                <a:gd name="connsiteX43" fmla="*/ 3524267 w 4604070"/>
                <a:gd name="connsiteY43" fmla="*/ 2200365 h 2426344"/>
                <a:gd name="connsiteX44" fmla="*/ 4498360 w 4604070"/>
                <a:gd name="connsiteY44" fmla="*/ 1934660 h 2426344"/>
                <a:gd name="connsiteX45" fmla="*/ 4371139 w 4604070"/>
                <a:gd name="connsiteY45" fmla="*/ 408009 h 2426344"/>
                <a:gd name="connsiteX46" fmla="*/ 2935568 w 4604070"/>
                <a:gd name="connsiteY46" fmla="*/ 310720 h 2426344"/>
                <a:gd name="connsiteX47" fmla="*/ 1722031 w 4604070"/>
                <a:gd name="connsiteY47" fmla="*/ 8197 h 2426344"/>
                <a:gd name="connsiteX48" fmla="*/ 41295 w 4604070"/>
                <a:gd name="connsiteY48" fmla="*/ 461794 h 2426344"/>
                <a:gd name="connsiteX49" fmla="*/ 107915 w 4604070"/>
                <a:gd name="connsiteY49" fmla="*/ 1105477 h 2426344"/>
                <a:gd name="connsiteX50" fmla="*/ 860280 w 4604070"/>
                <a:gd name="connsiteY50" fmla="*/ 1741954 h 2426344"/>
                <a:gd name="connsiteX51" fmla="*/ 454763 w 4604070"/>
                <a:gd name="connsiteY51" fmla="*/ 1113801 h 2426344"/>
                <a:gd name="connsiteX52" fmla="*/ 1443736 w 4604070"/>
                <a:gd name="connsiteY52" fmla="*/ 898743 h 2426344"/>
                <a:gd name="connsiteX53" fmla="*/ 2021170 w 4604070"/>
                <a:gd name="connsiteY53" fmla="*/ 946823 h 2426344"/>
                <a:gd name="connsiteX54" fmla="*/ 2363076 w 4604070"/>
                <a:gd name="connsiteY54" fmla="*/ 1217168 h 2426344"/>
                <a:gd name="connsiteX55" fmla="*/ 2530054 w 4604070"/>
                <a:gd name="connsiteY55" fmla="*/ 1590879 h 2426344"/>
                <a:gd name="connsiteX56" fmla="*/ 2593664 w 4604070"/>
                <a:gd name="connsiteY56" fmla="*/ 1376194 h 2426344"/>
                <a:gd name="connsiteX57" fmla="*/ 2577762 w 4604070"/>
                <a:gd name="connsiteY57" fmla="*/ 1209217 h 2426344"/>
                <a:gd name="connsiteX58" fmla="*/ 1957560 w 4604070"/>
                <a:gd name="connsiteY58" fmla="*/ 779846 h 2426344"/>
                <a:gd name="connsiteX59" fmla="*/ 1316514 w 4604070"/>
                <a:gd name="connsiteY59" fmla="*/ 668156 h 2426344"/>
                <a:gd name="connsiteX60" fmla="*/ 227186 w 4604070"/>
                <a:gd name="connsiteY60" fmla="*/ 890792 h 2426344"/>
                <a:gd name="connsiteX61" fmla="*/ 473675 w 4604070"/>
                <a:gd name="connsiteY61" fmla="*/ 358054 h 2426344"/>
                <a:gd name="connsiteX62" fmla="*/ 1904910 w 4604070"/>
                <a:gd name="connsiteY62" fmla="*/ 143369 h 2426344"/>
                <a:gd name="connsiteX63" fmla="*/ 2613901 w 4604070"/>
                <a:gd name="connsiteY63" fmla="*/ 505413 h 2426344"/>
                <a:gd name="connsiteX64" fmla="*/ 3202298 w 4604070"/>
                <a:gd name="connsiteY64" fmla="*/ 529267 h 2426344"/>
                <a:gd name="connsiteX65" fmla="*/ 2892197 w 4604070"/>
                <a:gd name="connsiteY65" fmla="*/ 839367 h 2426344"/>
                <a:gd name="connsiteX66" fmla="*/ 4180308 w 4604070"/>
                <a:gd name="connsiteY66" fmla="*/ 441802 h 2426344"/>
                <a:gd name="connsiteX67" fmla="*/ 4379090 w 4604070"/>
                <a:gd name="connsiteY67" fmla="*/ 1799487 h 2426344"/>
                <a:gd name="connsiteX68" fmla="*/ 3643536 w 4604070"/>
                <a:gd name="connsiteY68" fmla="*/ 2096999 h 2426344"/>
                <a:gd name="connsiteX69" fmla="*/ 3878911 w 4604070"/>
                <a:gd name="connsiteY69" fmla="*/ 1145852 h 2426344"/>
                <a:gd name="connsiteX70" fmla="*/ 3994778 w 4604070"/>
                <a:gd name="connsiteY70" fmla="*/ 1030199 h 2426344"/>
                <a:gd name="connsiteX71" fmla="*/ 4053840 w 4604070"/>
                <a:gd name="connsiteY71" fmla="*/ 1257170 h 2426344"/>
                <a:gd name="connsiteX72" fmla="*/ 3930141 w 4604070"/>
                <a:gd name="connsiteY72" fmla="*/ 1929343 h 2426344"/>
                <a:gd name="connsiteX73" fmla="*/ 4208436 w 4604070"/>
                <a:gd name="connsiteY73" fmla="*/ 863868 h 2426344"/>
                <a:gd name="connsiteX74" fmla="*/ 3620040 w 4604070"/>
                <a:gd name="connsiteY74" fmla="*/ 720745 h 2426344"/>
                <a:gd name="connsiteX75" fmla="*/ 2888520 w 4604070"/>
                <a:gd name="connsiteY75" fmla="*/ 1038797 h 2426344"/>
                <a:gd name="connsiteX76" fmla="*/ 1862802 w 4604070"/>
                <a:gd name="connsiteY76" fmla="*/ 402692 h 2426344"/>
                <a:gd name="connsiteX77" fmla="*/ 704264 w 4604070"/>
                <a:gd name="connsiteY77" fmla="*/ 485276 h 2426344"/>
                <a:gd name="connsiteX78" fmla="*/ 352054 w 4604070"/>
                <a:gd name="connsiteY78" fmla="*/ 744598 h 2426344"/>
                <a:gd name="connsiteX79" fmla="*/ 1123330 w 4604070"/>
                <a:gd name="connsiteY79" fmla="*/ 545816 h 2426344"/>
                <a:gd name="connsiteX80" fmla="*/ 1761788 w 4604070"/>
                <a:gd name="connsiteY80" fmla="*/ 509130 h 2426344"/>
                <a:gd name="connsiteX81" fmla="*/ 1997974 w 4604070"/>
                <a:gd name="connsiteY81" fmla="*/ 633280 h 2426344"/>
                <a:gd name="connsiteX82" fmla="*/ 2220610 w 4604070"/>
                <a:gd name="connsiteY82" fmla="*/ 784354 h 2426344"/>
                <a:gd name="connsiteX83" fmla="*/ 2355782 w 4604070"/>
                <a:gd name="connsiteY83" fmla="*/ 927478 h 2426344"/>
                <a:gd name="connsiteX84" fmla="*/ 2769250 w 4604070"/>
                <a:gd name="connsiteY84" fmla="*/ 1205774 h 2426344"/>
                <a:gd name="connsiteX0" fmla="*/ 2769250 w 4604070"/>
                <a:gd name="connsiteY0" fmla="*/ 1205774 h 2426344"/>
                <a:gd name="connsiteX1" fmla="*/ 2443247 w 4604070"/>
                <a:gd name="connsiteY1" fmla="*/ 1833927 h 2426344"/>
                <a:gd name="connsiteX2" fmla="*/ 1186941 w 4604070"/>
                <a:gd name="connsiteY2" fmla="*/ 1881635 h 2426344"/>
                <a:gd name="connsiteX3" fmla="*/ 2387588 w 4604070"/>
                <a:gd name="connsiteY3" fmla="*/ 1571534 h 2426344"/>
                <a:gd name="connsiteX4" fmla="*/ 1958217 w 4604070"/>
                <a:gd name="connsiteY4" fmla="*/ 1030845 h 2426344"/>
                <a:gd name="connsiteX5" fmla="*/ 1625289 w 4604070"/>
                <a:gd name="connsiteY5" fmla="*/ 1165371 h 2426344"/>
                <a:gd name="connsiteX6" fmla="*/ 1903585 w 4604070"/>
                <a:gd name="connsiteY6" fmla="*/ 1149468 h 2426344"/>
                <a:gd name="connsiteX7" fmla="*/ 2253442 w 4604070"/>
                <a:gd name="connsiteY7" fmla="*/ 1467520 h 2426344"/>
                <a:gd name="connsiteX8" fmla="*/ 1887683 w 4604070"/>
                <a:gd name="connsiteY8" fmla="*/ 1658352 h 2426344"/>
                <a:gd name="connsiteX9" fmla="*/ 2086465 w 4604070"/>
                <a:gd name="connsiteY9" fmla="*/ 1459569 h 2426344"/>
                <a:gd name="connsiteX10" fmla="*/ 1855877 w 4604070"/>
                <a:gd name="connsiteY10" fmla="*/ 1284640 h 2426344"/>
                <a:gd name="connsiteX11" fmla="*/ 1504993 w 4604070"/>
                <a:gd name="connsiteY11" fmla="*/ 1428411 h 2426344"/>
                <a:gd name="connsiteX12" fmla="*/ 1815094 w 4604070"/>
                <a:gd name="connsiteY12" fmla="*/ 1468167 h 2426344"/>
                <a:gd name="connsiteX13" fmla="*/ 1481139 w 4604070"/>
                <a:gd name="connsiteY13" fmla="*/ 1547680 h 2426344"/>
                <a:gd name="connsiteX14" fmla="*/ 1441382 w 4604070"/>
                <a:gd name="connsiteY14" fmla="*/ 1173969 h 2426344"/>
                <a:gd name="connsiteX15" fmla="*/ 1489090 w 4604070"/>
                <a:gd name="connsiteY15" fmla="*/ 983138 h 2426344"/>
                <a:gd name="connsiteX16" fmla="*/ 1091525 w 4604070"/>
                <a:gd name="connsiteY16" fmla="*/ 1245531 h 2426344"/>
                <a:gd name="connsiteX17" fmla="*/ 749619 w 4604070"/>
                <a:gd name="connsiteY17" fmla="*/ 1229628 h 2426344"/>
                <a:gd name="connsiteX18" fmla="*/ 1059720 w 4604070"/>
                <a:gd name="connsiteY18" fmla="*/ 1778268 h 2426344"/>
                <a:gd name="connsiteX19" fmla="*/ 789375 w 4604070"/>
                <a:gd name="connsiteY19" fmla="*/ 2144028 h 2426344"/>
                <a:gd name="connsiteX20" fmla="*/ 1504993 w 4604070"/>
                <a:gd name="connsiteY20" fmla="*/ 2223541 h 2426344"/>
                <a:gd name="connsiteX21" fmla="*/ 3095254 w 4604070"/>
                <a:gd name="connsiteY21" fmla="*/ 2398470 h 2426344"/>
                <a:gd name="connsiteX22" fmla="*/ 3572332 w 4604070"/>
                <a:gd name="connsiteY22" fmla="*/ 1571533 h 2426344"/>
                <a:gd name="connsiteX23" fmla="*/ 3444452 w 4604070"/>
                <a:gd name="connsiteY23" fmla="*/ 1233071 h 2426344"/>
                <a:gd name="connsiteX24" fmla="*/ 3325841 w 4604070"/>
                <a:gd name="connsiteY24" fmla="*/ 1738512 h 2426344"/>
                <a:gd name="connsiteX25" fmla="*/ 3198621 w 4604070"/>
                <a:gd name="connsiteY25" fmla="*/ 2223541 h 2426344"/>
                <a:gd name="connsiteX26" fmla="*/ 2300123 w 4604070"/>
                <a:gd name="connsiteY26" fmla="*/ 2263297 h 2426344"/>
                <a:gd name="connsiteX27" fmla="*/ 1175468 w 4604070"/>
                <a:gd name="connsiteY27" fmla="*/ 2084106 h 2426344"/>
                <a:gd name="connsiteX28" fmla="*/ 1234648 w 4604070"/>
                <a:gd name="connsiteY28" fmla="*/ 2000905 h 2426344"/>
                <a:gd name="connsiteX29" fmla="*/ 1974120 w 4604070"/>
                <a:gd name="connsiteY29" fmla="*/ 2120174 h 2426344"/>
                <a:gd name="connsiteX30" fmla="*/ 2968033 w 4604070"/>
                <a:gd name="connsiteY30" fmla="*/ 2104271 h 2426344"/>
                <a:gd name="connsiteX31" fmla="*/ 2884998 w 4604070"/>
                <a:gd name="connsiteY31" fmla="*/ 1853518 h 2426344"/>
                <a:gd name="connsiteX32" fmla="*/ 2773680 w 4604070"/>
                <a:gd name="connsiteY32" fmla="*/ 1869421 h 2426344"/>
                <a:gd name="connsiteX33" fmla="*/ 2829339 w 4604070"/>
                <a:gd name="connsiteY33" fmla="*/ 2004593 h 2426344"/>
                <a:gd name="connsiteX34" fmla="*/ 2558995 w 4604070"/>
                <a:gd name="connsiteY34" fmla="*/ 1996642 h 2426344"/>
                <a:gd name="connsiteX35" fmla="*/ 2912374 w 4604070"/>
                <a:gd name="connsiteY35" fmla="*/ 1619242 h 2426344"/>
                <a:gd name="connsiteX36" fmla="*/ 3071400 w 4604070"/>
                <a:gd name="connsiteY36" fmla="*/ 1818025 h 2426344"/>
                <a:gd name="connsiteX37" fmla="*/ 3044024 w 4604070"/>
                <a:gd name="connsiteY37" fmla="*/ 1925080 h 2426344"/>
                <a:gd name="connsiteX38" fmla="*/ 3127059 w 4604070"/>
                <a:gd name="connsiteY38" fmla="*/ 2008856 h 2426344"/>
                <a:gd name="connsiteX39" fmla="*/ 3214523 w 4604070"/>
                <a:gd name="connsiteY39" fmla="*/ 1460216 h 2426344"/>
                <a:gd name="connsiteX40" fmla="*/ 3397403 w 4604070"/>
                <a:gd name="connsiteY40" fmla="*/ 999040 h 2426344"/>
                <a:gd name="connsiteX41" fmla="*/ 3707296 w 4604070"/>
                <a:gd name="connsiteY41" fmla="*/ 1013330 h 2426344"/>
                <a:gd name="connsiteX42" fmla="*/ 3691244 w 4604070"/>
                <a:gd name="connsiteY42" fmla="*/ 1389333 h 2426344"/>
                <a:gd name="connsiteX43" fmla="*/ 3524267 w 4604070"/>
                <a:gd name="connsiteY43" fmla="*/ 2200365 h 2426344"/>
                <a:gd name="connsiteX44" fmla="*/ 4498360 w 4604070"/>
                <a:gd name="connsiteY44" fmla="*/ 1934660 h 2426344"/>
                <a:gd name="connsiteX45" fmla="*/ 4371139 w 4604070"/>
                <a:gd name="connsiteY45" fmla="*/ 408009 h 2426344"/>
                <a:gd name="connsiteX46" fmla="*/ 2935568 w 4604070"/>
                <a:gd name="connsiteY46" fmla="*/ 310720 h 2426344"/>
                <a:gd name="connsiteX47" fmla="*/ 1722031 w 4604070"/>
                <a:gd name="connsiteY47" fmla="*/ 8197 h 2426344"/>
                <a:gd name="connsiteX48" fmla="*/ 41295 w 4604070"/>
                <a:gd name="connsiteY48" fmla="*/ 461794 h 2426344"/>
                <a:gd name="connsiteX49" fmla="*/ 107915 w 4604070"/>
                <a:gd name="connsiteY49" fmla="*/ 1105477 h 2426344"/>
                <a:gd name="connsiteX50" fmla="*/ 860280 w 4604070"/>
                <a:gd name="connsiteY50" fmla="*/ 1741954 h 2426344"/>
                <a:gd name="connsiteX51" fmla="*/ 454763 w 4604070"/>
                <a:gd name="connsiteY51" fmla="*/ 1113801 h 2426344"/>
                <a:gd name="connsiteX52" fmla="*/ 1443736 w 4604070"/>
                <a:gd name="connsiteY52" fmla="*/ 898743 h 2426344"/>
                <a:gd name="connsiteX53" fmla="*/ 2021170 w 4604070"/>
                <a:gd name="connsiteY53" fmla="*/ 946823 h 2426344"/>
                <a:gd name="connsiteX54" fmla="*/ 2363076 w 4604070"/>
                <a:gd name="connsiteY54" fmla="*/ 1217168 h 2426344"/>
                <a:gd name="connsiteX55" fmla="*/ 2530054 w 4604070"/>
                <a:gd name="connsiteY55" fmla="*/ 1590879 h 2426344"/>
                <a:gd name="connsiteX56" fmla="*/ 2593664 w 4604070"/>
                <a:gd name="connsiteY56" fmla="*/ 1376194 h 2426344"/>
                <a:gd name="connsiteX57" fmla="*/ 2577762 w 4604070"/>
                <a:gd name="connsiteY57" fmla="*/ 1209217 h 2426344"/>
                <a:gd name="connsiteX58" fmla="*/ 1957560 w 4604070"/>
                <a:gd name="connsiteY58" fmla="*/ 779846 h 2426344"/>
                <a:gd name="connsiteX59" fmla="*/ 1316514 w 4604070"/>
                <a:gd name="connsiteY59" fmla="*/ 668156 h 2426344"/>
                <a:gd name="connsiteX60" fmla="*/ 227186 w 4604070"/>
                <a:gd name="connsiteY60" fmla="*/ 890792 h 2426344"/>
                <a:gd name="connsiteX61" fmla="*/ 473675 w 4604070"/>
                <a:gd name="connsiteY61" fmla="*/ 358054 h 2426344"/>
                <a:gd name="connsiteX62" fmla="*/ 1904910 w 4604070"/>
                <a:gd name="connsiteY62" fmla="*/ 143369 h 2426344"/>
                <a:gd name="connsiteX63" fmla="*/ 2613901 w 4604070"/>
                <a:gd name="connsiteY63" fmla="*/ 505413 h 2426344"/>
                <a:gd name="connsiteX64" fmla="*/ 3202298 w 4604070"/>
                <a:gd name="connsiteY64" fmla="*/ 529267 h 2426344"/>
                <a:gd name="connsiteX65" fmla="*/ 2892197 w 4604070"/>
                <a:gd name="connsiteY65" fmla="*/ 839367 h 2426344"/>
                <a:gd name="connsiteX66" fmla="*/ 4180308 w 4604070"/>
                <a:gd name="connsiteY66" fmla="*/ 441802 h 2426344"/>
                <a:gd name="connsiteX67" fmla="*/ 4379090 w 4604070"/>
                <a:gd name="connsiteY67" fmla="*/ 1799487 h 2426344"/>
                <a:gd name="connsiteX68" fmla="*/ 3643536 w 4604070"/>
                <a:gd name="connsiteY68" fmla="*/ 2096999 h 2426344"/>
                <a:gd name="connsiteX69" fmla="*/ 3878911 w 4604070"/>
                <a:gd name="connsiteY69" fmla="*/ 1145852 h 2426344"/>
                <a:gd name="connsiteX70" fmla="*/ 3994778 w 4604070"/>
                <a:gd name="connsiteY70" fmla="*/ 1030199 h 2426344"/>
                <a:gd name="connsiteX71" fmla="*/ 4053840 w 4604070"/>
                <a:gd name="connsiteY71" fmla="*/ 1257170 h 2426344"/>
                <a:gd name="connsiteX72" fmla="*/ 3813976 w 4604070"/>
                <a:gd name="connsiteY72" fmla="*/ 1747962 h 2426344"/>
                <a:gd name="connsiteX73" fmla="*/ 3930141 w 4604070"/>
                <a:gd name="connsiteY73" fmla="*/ 1929343 h 2426344"/>
                <a:gd name="connsiteX74" fmla="*/ 4208436 w 4604070"/>
                <a:gd name="connsiteY74" fmla="*/ 863868 h 2426344"/>
                <a:gd name="connsiteX75" fmla="*/ 3620040 w 4604070"/>
                <a:gd name="connsiteY75" fmla="*/ 720745 h 2426344"/>
                <a:gd name="connsiteX76" fmla="*/ 2888520 w 4604070"/>
                <a:gd name="connsiteY76" fmla="*/ 1038797 h 2426344"/>
                <a:gd name="connsiteX77" fmla="*/ 1862802 w 4604070"/>
                <a:gd name="connsiteY77" fmla="*/ 402692 h 2426344"/>
                <a:gd name="connsiteX78" fmla="*/ 704264 w 4604070"/>
                <a:gd name="connsiteY78" fmla="*/ 485276 h 2426344"/>
                <a:gd name="connsiteX79" fmla="*/ 352054 w 4604070"/>
                <a:gd name="connsiteY79" fmla="*/ 744598 h 2426344"/>
                <a:gd name="connsiteX80" fmla="*/ 1123330 w 4604070"/>
                <a:gd name="connsiteY80" fmla="*/ 545816 h 2426344"/>
                <a:gd name="connsiteX81" fmla="*/ 1761788 w 4604070"/>
                <a:gd name="connsiteY81" fmla="*/ 509130 h 2426344"/>
                <a:gd name="connsiteX82" fmla="*/ 1997974 w 4604070"/>
                <a:gd name="connsiteY82" fmla="*/ 633280 h 2426344"/>
                <a:gd name="connsiteX83" fmla="*/ 2220610 w 4604070"/>
                <a:gd name="connsiteY83" fmla="*/ 784354 h 2426344"/>
                <a:gd name="connsiteX84" fmla="*/ 2355782 w 4604070"/>
                <a:gd name="connsiteY84" fmla="*/ 927478 h 2426344"/>
                <a:gd name="connsiteX85" fmla="*/ 2769250 w 4604070"/>
                <a:gd name="connsiteY85" fmla="*/ 1205774 h 2426344"/>
                <a:gd name="connsiteX0" fmla="*/ 2769250 w 4604070"/>
                <a:gd name="connsiteY0" fmla="*/ 1205774 h 2426344"/>
                <a:gd name="connsiteX1" fmla="*/ 2443247 w 4604070"/>
                <a:gd name="connsiteY1" fmla="*/ 1833927 h 2426344"/>
                <a:gd name="connsiteX2" fmla="*/ 1186941 w 4604070"/>
                <a:gd name="connsiteY2" fmla="*/ 1881635 h 2426344"/>
                <a:gd name="connsiteX3" fmla="*/ 2387588 w 4604070"/>
                <a:gd name="connsiteY3" fmla="*/ 1571534 h 2426344"/>
                <a:gd name="connsiteX4" fmla="*/ 1958217 w 4604070"/>
                <a:gd name="connsiteY4" fmla="*/ 1030845 h 2426344"/>
                <a:gd name="connsiteX5" fmla="*/ 1625289 w 4604070"/>
                <a:gd name="connsiteY5" fmla="*/ 1165371 h 2426344"/>
                <a:gd name="connsiteX6" fmla="*/ 1903585 w 4604070"/>
                <a:gd name="connsiteY6" fmla="*/ 1149468 h 2426344"/>
                <a:gd name="connsiteX7" fmla="*/ 2253442 w 4604070"/>
                <a:gd name="connsiteY7" fmla="*/ 1467520 h 2426344"/>
                <a:gd name="connsiteX8" fmla="*/ 1887683 w 4604070"/>
                <a:gd name="connsiteY8" fmla="*/ 1658352 h 2426344"/>
                <a:gd name="connsiteX9" fmla="*/ 2086465 w 4604070"/>
                <a:gd name="connsiteY9" fmla="*/ 1459569 h 2426344"/>
                <a:gd name="connsiteX10" fmla="*/ 1855877 w 4604070"/>
                <a:gd name="connsiteY10" fmla="*/ 1284640 h 2426344"/>
                <a:gd name="connsiteX11" fmla="*/ 1504993 w 4604070"/>
                <a:gd name="connsiteY11" fmla="*/ 1428411 h 2426344"/>
                <a:gd name="connsiteX12" fmla="*/ 1815094 w 4604070"/>
                <a:gd name="connsiteY12" fmla="*/ 1468167 h 2426344"/>
                <a:gd name="connsiteX13" fmla="*/ 1481139 w 4604070"/>
                <a:gd name="connsiteY13" fmla="*/ 1547680 h 2426344"/>
                <a:gd name="connsiteX14" fmla="*/ 1441382 w 4604070"/>
                <a:gd name="connsiteY14" fmla="*/ 1173969 h 2426344"/>
                <a:gd name="connsiteX15" fmla="*/ 1489090 w 4604070"/>
                <a:gd name="connsiteY15" fmla="*/ 983138 h 2426344"/>
                <a:gd name="connsiteX16" fmla="*/ 1091525 w 4604070"/>
                <a:gd name="connsiteY16" fmla="*/ 1245531 h 2426344"/>
                <a:gd name="connsiteX17" fmla="*/ 749619 w 4604070"/>
                <a:gd name="connsiteY17" fmla="*/ 1229628 h 2426344"/>
                <a:gd name="connsiteX18" fmla="*/ 1059720 w 4604070"/>
                <a:gd name="connsiteY18" fmla="*/ 1778268 h 2426344"/>
                <a:gd name="connsiteX19" fmla="*/ 789375 w 4604070"/>
                <a:gd name="connsiteY19" fmla="*/ 2144028 h 2426344"/>
                <a:gd name="connsiteX20" fmla="*/ 1504993 w 4604070"/>
                <a:gd name="connsiteY20" fmla="*/ 2223541 h 2426344"/>
                <a:gd name="connsiteX21" fmla="*/ 3095254 w 4604070"/>
                <a:gd name="connsiteY21" fmla="*/ 2398470 h 2426344"/>
                <a:gd name="connsiteX22" fmla="*/ 3572332 w 4604070"/>
                <a:gd name="connsiteY22" fmla="*/ 1571533 h 2426344"/>
                <a:gd name="connsiteX23" fmla="*/ 3444452 w 4604070"/>
                <a:gd name="connsiteY23" fmla="*/ 1233071 h 2426344"/>
                <a:gd name="connsiteX24" fmla="*/ 3325841 w 4604070"/>
                <a:gd name="connsiteY24" fmla="*/ 1738512 h 2426344"/>
                <a:gd name="connsiteX25" fmla="*/ 3198621 w 4604070"/>
                <a:gd name="connsiteY25" fmla="*/ 2223541 h 2426344"/>
                <a:gd name="connsiteX26" fmla="*/ 2300123 w 4604070"/>
                <a:gd name="connsiteY26" fmla="*/ 2263297 h 2426344"/>
                <a:gd name="connsiteX27" fmla="*/ 1175468 w 4604070"/>
                <a:gd name="connsiteY27" fmla="*/ 2084106 h 2426344"/>
                <a:gd name="connsiteX28" fmla="*/ 1234648 w 4604070"/>
                <a:gd name="connsiteY28" fmla="*/ 2000905 h 2426344"/>
                <a:gd name="connsiteX29" fmla="*/ 1974120 w 4604070"/>
                <a:gd name="connsiteY29" fmla="*/ 2120174 h 2426344"/>
                <a:gd name="connsiteX30" fmla="*/ 2968033 w 4604070"/>
                <a:gd name="connsiteY30" fmla="*/ 2104271 h 2426344"/>
                <a:gd name="connsiteX31" fmla="*/ 2884998 w 4604070"/>
                <a:gd name="connsiteY31" fmla="*/ 1853518 h 2426344"/>
                <a:gd name="connsiteX32" fmla="*/ 2773680 w 4604070"/>
                <a:gd name="connsiteY32" fmla="*/ 1869421 h 2426344"/>
                <a:gd name="connsiteX33" fmla="*/ 2829339 w 4604070"/>
                <a:gd name="connsiteY33" fmla="*/ 2004593 h 2426344"/>
                <a:gd name="connsiteX34" fmla="*/ 2558995 w 4604070"/>
                <a:gd name="connsiteY34" fmla="*/ 1996642 h 2426344"/>
                <a:gd name="connsiteX35" fmla="*/ 2912374 w 4604070"/>
                <a:gd name="connsiteY35" fmla="*/ 1619242 h 2426344"/>
                <a:gd name="connsiteX36" fmla="*/ 3071400 w 4604070"/>
                <a:gd name="connsiteY36" fmla="*/ 1818025 h 2426344"/>
                <a:gd name="connsiteX37" fmla="*/ 3044024 w 4604070"/>
                <a:gd name="connsiteY37" fmla="*/ 1925080 h 2426344"/>
                <a:gd name="connsiteX38" fmla="*/ 3127059 w 4604070"/>
                <a:gd name="connsiteY38" fmla="*/ 2008856 h 2426344"/>
                <a:gd name="connsiteX39" fmla="*/ 3214523 w 4604070"/>
                <a:gd name="connsiteY39" fmla="*/ 1460216 h 2426344"/>
                <a:gd name="connsiteX40" fmla="*/ 3397403 w 4604070"/>
                <a:gd name="connsiteY40" fmla="*/ 999040 h 2426344"/>
                <a:gd name="connsiteX41" fmla="*/ 3707296 w 4604070"/>
                <a:gd name="connsiteY41" fmla="*/ 1013330 h 2426344"/>
                <a:gd name="connsiteX42" fmla="*/ 3691244 w 4604070"/>
                <a:gd name="connsiteY42" fmla="*/ 1389333 h 2426344"/>
                <a:gd name="connsiteX43" fmla="*/ 3524267 w 4604070"/>
                <a:gd name="connsiteY43" fmla="*/ 2200365 h 2426344"/>
                <a:gd name="connsiteX44" fmla="*/ 4498360 w 4604070"/>
                <a:gd name="connsiteY44" fmla="*/ 1934660 h 2426344"/>
                <a:gd name="connsiteX45" fmla="*/ 4371139 w 4604070"/>
                <a:gd name="connsiteY45" fmla="*/ 408009 h 2426344"/>
                <a:gd name="connsiteX46" fmla="*/ 2935568 w 4604070"/>
                <a:gd name="connsiteY46" fmla="*/ 310720 h 2426344"/>
                <a:gd name="connsiteX47" fmla="*/ 1722031 w 4604070"/>
                <a:gd name="connsiteY47" fmla="*/ 8197 h 2426344"/>
                <a:gd name="connsiteX48" fmla="*/ 41295 w 4604070"/>
                <a:gd name="connsiteY48" fmla="*/ 461794 h 2426344"/>
                <a:gd name="connsiteX49" fmla="*/ 107915 w 4604070"/>
                <a:gd name="connsiteY49" fmla="*/ 1105477 h 2426344"/>
                <a:gd name="connsiteX50" fmla="*/ 860280 w 4604070"/>
                <a:gd name="connsiteY50" fmla="*/ 1741954 h 2426344"/>
                <a:gd name="connsiteX51" fmla="*/ 454763 w 4604070"/>
                <a:gd name="connsiteY51" fmla="*/ 1113801 h 2426344"/>
                <a:gd name="connsiteX52" fmla="*/ 1443736 w 4604070"/>
                <a:gd name="connsiteY52" fmla="*/ 898743 h 2426344"/>
                <a:gd name="connsiteX53" fmla="*/ 2021170 w 4604070"/>
                <a:gd name="connsiteY53" fmla="*/ 946823 h 2426344"/>
                <a:gd name="connsiteX54" fmla="*/ 2363076 w 4604070"/>
                <a:gd name="connsiteY54" fmla="*/ 1217168 h 2426344"/>
                <a:gd name="connsiteX55" fmla="*/ 2530054 w 4604070"/>
                <a:gd name="connsiteY55" fmla="*/ 1590879 h 2426344"/>
                <a:gd name="connsiteX56" fmla="*/ 2593664 w 4604070"/>
                <a:gd name="connsiteY56" fmla="*/ 1376194 h 2426344"/>
                <a:gd name="connsiteX57" fmla="*/ 2577762 w 4604070"/>
                <a:gd name="connsiteY57" fmla="*/ 1209217 h 2426344"/>
                <a:gd name="connsiteX58" fmla="*/ 1957560 w 4604070"/>
                <a:gd name="connsiteY58" fmla="*/ 779846 h 2426344"/>
                <a:gd name="connsiteX59" fmla="*/ 1316514 w 4604070"/>
                <a:gd name="connsiteY59" fmla="*/ 668156 h 2426344"/>
                <a:gd name="connsiteX60" fmla="*/ 227186 w 4604070"/>
                <a:gd name="connsiteY60" fmla="*/ 890792 h 2426344"/>
                <a:gd name="connsiteX61" fmla="*/ 473675 w 4604070"/>
                <a:gd name="connsiteY61" fmla="*/ 358054 h 2426344"/>
                <a:gd name="connsiteX62" fmla="*/ 1904910 w 4604070"/>
                <a:gd name="connsiteY62" fmla="*/ 143369 h 2426344"/>
                <a:gd name="connsiteX63" fmla="*/ 2613901 w 4604070"/>
                <a:gd name="connsiteY63" fmla="*/ 505413 h 2426344"/>
                <a:gd name="connsiteX64" fmla="*/ 3202298 w 4604070"/>
                <a:gd name="connsiteY64" fmla="*/ 529267 h 2426344"/>
                <a:gd name="connsiteX65" fmla="*/ 2892197 w 4604070"/>
                <a:gd name="connsiteY65" fmla="*/ 839367 h 2426344"/>
                <a:gd name="connsiteX66" fmla="*/ 4180308 w 4604070"/>
                <a:gd name="connsiteY66" fmla="*/ 441802 h 2426344"/>
                <a:gd name="connsiteX67" fmla="*/ 4379090 w 4604070"/>
                <a:gd name="connsiteY67" fmla="*/ 1799487 h 2426344"/>
                <a:gd name="connsiteX68" fmla="*/ 3643536 w 4604070"/>
                <a:gd name="connsiteY68" fmla="*/ 2096999 h 2426344"/>
                <a:gd name="connsiteX69" fmla="*/ 3878911 w 4604070"/>
                <a:gd name="connsiteY69" fmla="*/ 1145852 h 2426344"/>
                <a:gd name="connsiteX70" fmla="*/ 3994778 w 4604070"/>
                <a:gd name="connsiteY70" fmla="*/ 1030199 h 2426344"/>
                <a:gd name="connsiteX71" fmla="*/ 4053840 w 4604070"/>
                <a:gd name="connsiteY71" fmla="*/ 1257170 h 2426344"/>
                <a:gd name="connsiteX72" fmla="*/ 3813976 w 4604070"/>
                <a:gd name="connsiteY72" fmla="*/ 1747962 h 2426344"/>
                <a:gd name="connsiteX73" fmla="*/ 3930141 w 4604070"/>
                <a:gd name="connsiteY73" fmla="*/ 1929343 h 2426344"/>
                <a:gd name="connsiteX74" fmla="*/ 4124077 w 4604070"/>
                <a:gd name="connsiteY74" fmla="*/ 1787718 h 2426344"/>
                <a:gd name="connsiteX75" fmla="*/ 4208436 w 4604070"/>
                <a:gd name="connsiteY75" fmla="*/ 863868 h 2426344"/>
                <a:gd name="connsiteX76" fmla="*/ 3620040 w 4604070"/>
                <a:gd name="connsiteY76" fmla="*/ 720745 h 2426344"/>
                <a:gd name="connsiteX77" fmla="*/ 2888520 w 4604070"/>
                <a:gd name="connsiteY77" fmla="*/ 1038797 h 2426344"/>
                <a:gd name="connsiteX78" fmla="*/ 1862802 w 4604070"/>
                <a:gd name="connsiteY78" fmla="*/ 402692 h 2426344"/>
                <a:gd name="connsiteX79" fmla="*/ 704264 w 4604070"/>
                <a:gd name="connsiteY79" fmla="*/ 485276 h 2426344"/>
                <a:gd name="connsiteX80" fmla="*/ 352054 w 4604070"/>
                <a:gd name="connsiteY80" fmla="*/ 744598 h 2426344"/>
                <a:gd name="connsiteX81" fmla="*/ 1123330 w 4604070"/>
                <a:gd name="connsiteY81" fmla="*/ 545816 h 2426344"/>
                <a:gd name="connsiteX82" fmla="*/ 1761788 w 4604070"/>
                <a:gd name="connsiteY82" fmla="*/ 509130 h 2426344"/>
                <a:gd name="connsiteX83" fmla="*/ 1997974 w 4604070"/>
                <a:gd name="connsiteY83" fmla="*/ 633280 h 2426344"/>
                <a:gd name="connsiteX84" fmla="*/ 2220610 w 4604070"/>
                <a:gd name="connsiteY84" fmla="*/ 784354 h 2426344"/>
                <a:gd name="connsiteX85" fmla="*/ 2355782 w 4604070"/>
                <a:gd name="connsiteY85" fmla="*/ 927478 h 2426344"/>
                <a:gd name="connsiteX86" fmla="*/ 2769250 w 4604070"/>
                <a:gd name="connsiteY86" fmla="*/ 1205774 h 2426344"/>
                <a:gd name="connsiteX0" fmla="*/ 2769250 w 4604070"/>
                <a:gd name="connsiteY0" fmla="*/ 1205774 h 2426344"/>
                <a:gd name="connsiteX1" fmla="*/ 2443247 w 4604070"/>
                <a:gd name="connsiteY1" fmla="*/ 1833927 h 2426344"/>
                <a:gd name="connsiteX2" fmla="*/ 1186941 w 4604070"/>
                <a:gd name="connsiteY2" fmla="*/ 1881635 h 2426344"/>
                <a:gd name="connsiteX3" fmla="*/ 2387588 w 4604070"/>
                <a:gd name="connsiteY3" fmla="*/ 1571534 h 2426344"/>
                <a:gd name="connsiteX4" fmla="*/ 1958217 w 4604070"/>
                <a:gd name="connsiteY4" fmla="*/ 1030845 h 2426344"/>
                <a:gd name="connsiteX5" fmla="*/ 1625289 w 4604070"/>
                <a:gd name="connsiteY5" fmla="*/ 1165371 h 2426344"/>
                <a:gd name="connsiteX6" fmla="*/ 1903585 w 4604070"/>
                <a:gd name="connsiteY6" fmla="*/ 1149468 h 2426344"/>
                <a:gd name="connsiteX7" fmla="*/ 2253442 w 4604070"/>
                <a:gd name="connsiteY7" fmla="*/ 1467520 h 2426344"/>
                <a:gd name="connsiteX8" fmla="*/ 1887683 w 4604070"/>
                <a:gd name="connsiteY8" fmla="*/ 1658352 h 2426344"/>
                <a:gd name="connsiteX9" fmla="*/ 2086465 w 4604070"/>
                <a:gd name="connsiteY9" fmla="*/ 1459569 h 2426344"/>
                <a:gd name="connsiteX10" fmla="*/ 1855877 w 4604070"/>
                <a:gd name="connsiteY10" fmla="*/ 1284640 h 2426344"/>
                <a:gd name="connsiteX11" fmla="*/ 1504993 w 4604070"/>
                <a:gd name="connsiteY11" fmla="*/ 1428411 h 2426344"/>
                <a:gd name="connsiteX12" fmla="*/ 1815094 w 4604070"/>
                <a:gd name="connsiteY12" fmla="*/ 1468167 h 2426344"/>
                <a:gd name="connsiteX13" fmla="*/ 1481139 w 4604070"/>
                <a:gd name="connsiteY13" fmla="*/ 1547680 h 2426344"/>
                <a:gd name="connsiteX14" fmla="*/ 1441382 w 4604070"/>
                <a:gd name="connsiteY14" fmla="*/ 1173969 h 2426344"/>
                <a:gd name="connsiteX15" fmla="*/ 1489090 w 4604070"/>
                <a:gd name="connsiteY15" fmla="*/ 983138 h 2426344"/>
                <a:gd name="connsiteX16" fmla="*/ 1091525 w 4604070"/>
                <a:gd name="connsiteY16" fmla="*/ 1245531 h 2426344"/>
                <a:gd name="connsiteX17" fmla="*/ 749619 w 4604070"/>
                <a:gd name="connsiteY17" fmla="*/ 1229628 h 2426344"/>
                <a:gd name="connsiteX18" fmla="*/ 1059720 w 4604070"/>
                <a:gd name="connsiteY18" fmla="*/ 1778268 h 2426344"/>
                <a:gd name="connsiteX19" fmla="*/ 789375 w 4604070"/>
                <a:gd name="connsiteY19" fmla="*/ 2144028 h 2426344"/>
                <a:gd name="connsiteX20" fmla="*/ 1504993 w 4604070"/>
                <a:gd name="connsiteY20" fmla="*/ 2223541 h 2426344"/>
                <a:gd name="connsiteX21" fmla="*/ 3095254 w 4604070"/>
                <a:gd name="connsiteY21" fmla="*/ 2398470 h 2426344"/>
                <a:gd name="connsiteX22" fmla="*/ 3572332 w 4604070"/>
                <a:gd name="connsiteY22" fmla="*/ 1571533 h 2426344"/>
                <a:gd name="connsiteX23" fmla="*/ 3444452 w 4604070"/>
                <a:gd name="connsiteY23" fmla="*/ 1233071 h 2426344"/>
                <a:gd name="connsiteX24" fmla="*/ 3325841 w 4604070"/>
                <a:gd name="connsiteY24" fmla="*/ 1738512 h 2426344"/>
                <a:gd name="connsiteX25" fmla="*/ 3198621 w 4604070"/>
                <a:gd name="connsiteY25" fmla="*/ 2223541 h 2426344"/>
                <a:gd name="connsiteX26" fmla="*/ 2300123 w 4604070"/>
                <a:gd name="connsiteY26" fmla="*/ 2263297 h 2426344"/>
                <a:gd name="connsiteX27" fmla="*/ 1175468 w 4604070"/>
                <a:gd name="connsiteY27" fmla="*/ 2084106 h 2426344"/>
                <a:gd name="connsiteX28" fmla="*/ 1234648 w 4604070"/>
                <a:gd name="connsiteY28" fmla="*/ 2000905 h 2426344"/>
                <a:gd name="connsiteX29" fmla="*/ 1974120 w 4604070"/>
                <a:gd name="connsiteY29" fmla="*/ 2120174 h 2426344"/>
                <a:gd name="connsiteX30" fmla="*/ 2968033 w 4604070"/>
                <a:gd name="connsiteY30" fmla="*/ 2104271 h 2426344"/>
                <a:gd name="connsiteX31" fmla="*/ 2884998 w 4604070"/>
                <a:gd name="connsiteY31" fmla="*/ 1853518 h 2426344"/>
                <a:gd name="connsiteX32" fmla="*/ 2773680 w 4604070"/>
                <a:gd name="connsiteY32" fmla="*/ 1869421 h 2426344"/>
                <a:gd name="connsiteX33" fmla="*/ 2829339 w 4604070"/>
                <a:gd name="connsiteY33" fmla="*/ 2004593 h 2426344"/>
                <a:gd name="connsiteX34" fmla="*/ 2558995 w 4604070"/>
                <a:gd name="connsiteY34" fmla="*/ 1996642 h 2426344"/>
                <a:gd name="connsiteX35" fmla="*/ 2912374 w 4604070"/>
                <a:gd name="connsiteY35" fmla="*/ 1619242 h 2426344"/>
                <a:gd name="connsiteX36" fmla="*/ 3071400 w 4604070"/>
                <a:gd name="connsiteY36" fmla="*/ 1818025 h 2426344"/>
                <a:gd name="connsiteX37" fmla="*/ 3044024 w 4604070"/>
                <a:gd name="connsiteY37" fmla="*/ 1925080 h 2426344"/>
                <a:gd name="connsiteX38" fmla="*/ 3127059 w 4604070"/>
                <a:gd name="connsiteY38" fmla="*/ 2008856 h 2426344"/>
                <a:gd name="connsiteX39" fmla="*/ 3214523 w 4604070"/>
                <a:gd name="connsiteY39" fmla="*/ 1460216 h 2426344"/>
                <a:gd name="connsiteX40" fmla="*/ 3397403 w 4604070"/>
                <a:gd name="connsiteY40" fmla="*/ 999040 h 2426344"/>
                <a:gd name="connsiteX41" fmla="*/ 3707296 w 4604070"/>
                <a:gd name="connsiteY41" fmla="*/ 1013330 h 2426344"/>
                <a:gd name="connsiteX42" fmla="*/ 3691244 w 4604070"/>
                <a:gd name="connsiteY42" fmla="*/ 1389333 h 2426344"/>
                <a:gd name="connsiteX43" fmla="*/ 3524267 w 4604070"/>
                <a:gd name="connsiteY43" fmla="*/ 2200365 h 2426344"/>
                <a:gd name="connsiteX44" fmla="*/ 4498360 w 4604070"/>
                <a:gd name="connsiteY44" fmla="*/ 1934660 h 2426344"/>
                <a:gd name="connsiteX45" fmla="*/ 4371139 w 4604070"/>
                <a:gd name="connsiteY45" fmla="*/ 408009 h 2426344"/>
                <a:gd name="connsiteX46" fmla="*/ 2935568 w 4604070"/>
                <a:gd name="connsiteY46" fmla="*/ 310720 h 2426344"/>
                <a:gd name="connsiteX47" fmla="*/ 1722031 w 4604070"/>
                <a:gd name="connsiteY47" fmla="*/ 8197 h 2426344"/>
                <a:gd name="connsiteX48" fmla="*/ 41295 w 4604070"/>
                <a:gd name="connsiteY48" fmla="*/ 461794 h 2426344"/>
                <a:gd name="connsiteX49" fmla="*/ 107915 w 4604070"/>
                <a:gd name="connsiteY49" fmla="*/ 1105477 h 2426344"/>
                <a:gd name="connsiteX50" fmla="*/ 860280 w 4604070"/>
                <a:gd name="connsiteY50" fmla="*/ 1741954 h 2426344"/>
                <a:gd name="connsiteX51" fmla="*/ 454763 w 4604070"/>
                <a:gd name="connsiteY51" fmla="*/ 1113801 h 2426344"/>
                <a:gd name="connsiteX52" fmla="*/ 1443736 w 4604070"/>
                <a:gd name="connsiteY52" fmla="*/ 898743 h 2426344"/>
                <a:gd name="connsiteX53" fmla="*/ 2021170 w 4604070"/>
                <a:gd name="connsiteY53" fmla="*/ 946823 h 2426344"/>
                <a:gd name="connsiteX54" fmla="*/ 2363076 w 4604070"/>
                <a:gd name="connsiteY54" fmla="*/ 1217168 h 2426344"/>
                <a:gd name="connsiteX55" fmla="*/ 2530054 w 4604070"/>
                <a:gd name="connsiteY55" fmla="*/ 1590879 h 2426344"/>
                <a:gd name="connsiteX56" fmla="*/ 2593664 w 4604070"/>
                <a:gd name="connsiteY56" fmla="*/ 1376194 h 2426344"/>
                <a:gd name="connsiteX57" fmla="*/ 2577762 w 4604070"/>
                <a:gd name="connsiteY57" fmla="*/ 1209217 h 2426344"/>
                <a:gd name="connsiteX58" fmla="*/ 1957560 w 4604070"/>
                <a:gd name="connsiteY58" fmla="*/ 779846 h 2426344"/>
                <a:gd name="connsiteX59" fmla="*/ 1316514 w 4604070"/>
                <a:gd name="connsiteY59" fmla="*/ 668156 h 2426344"/>
                <a:gd name="connsiteX60" fmla="*/ 227186 w 4604070"/>
                <a:gd name="connsiteY60" fmla="*/ 890792 h 2426344"/>
                <a:gd name="connsiteX61" fmla="*/ 473675 w 4604070"/>
                <a:gd name="connsiteY61" fmla="*/ 358054 h 2426344"/>
                <a:gd name="connsiteX62" fmla="*/ 1904910 w 4604070"/>
                <a:gd name="connsiteY62" fmla="*/ 143369 h 2426344"/>
                <a:gd name="connsiteX63" fmla="*/ 2613901 w 4604070"/>
                <a:gd name="connsiteY63" fmla="*/ 505413 h 2426344"/>
                <a:gd name="connsiteX64" fmla="*/ 3202298 w 4604070"/>
                <a:gd name="connsiteY64" fmla="*/ 529267 h 2426344"/>
                <a:gd name="connsiteX65" fmla="*/ 2892197 w 4604070"/>
                <a:gd name="connsiteY65" fmla="*/ 839367 h 2426344"/>
                <a:gd name="connsiteX66" fmla="*/ 4180308 w 4604070"/>
                <a:gd name="connsiteY66" fmla="*/ 441802 h 2426344"/>
                <a:gd name="connsiteX67" fmla="*/ 4379090 w 4604070"/>
                <a:gd name="connsiteY67" fmla="*/ 1799487 h 2426344"/>
                <a:gd name="connsiteX68" fmla="*/ 3643536 w 4604070"/>
                <a:gd name="connsiteY68" fmla="*/ 2096999 h 2426344"/>
                <a:gd name="connsiteX69" fmla="*/ 3878911 w 4604070"/>
                <a:gd name="connsiteY69" fmla="*/ 1145852 h 2426344"/>
                <a:gd name="connsiteX70" fmla="*/ 3994778 w 4604070"/>
                <a:gd name="connsiteY70" fmla="*/ 1030199 h 2426344"/>
                <a:gd name="connsiteX71" fmla="*/ 4053840 w 4604070"/>
                <a:gd name="connsiteY71" fmla="*/ 1257170 h 2426344"/>
                <a:gd name="connsiteX72" fmla="*/ 3813976 w 4604070"/>
                <a:gd name="connsiteY72" fmla="*/ 1747962 h 2426344"/>
                <a:gd name="connsiteX73" fmla="*/ 3930141 w 4604070"/>
                <a:gd name="connsiteY73" fmla="*/ 1929343 h 2426344"/>
                <a:gd name="connsiteX74" fmla="*/ 4124077 w 4604070"/>
                <a:gd name="connsiteY74" fmla="*/ 1787718 h 2426344"/>
                <a:gd name="connsiteX75" fmla="*/ 4044563 w 4604070"/>
                <a:gd name="connsiteY75" fmla="*/ 1573033 h 2426344"/>
                <a:gd name="connsiteX76" fmla="*/ 4208436 w 4604070"/>
                <a:gd name="connsiteY76" fmla="*/ 863868 h 2426344"/>
                <a:gd name="connsiteX77" fmla="*/ 3620040 w 4604070"/>
                <a:gd name="connsiteY77" fmla="*/ 720745 h 2426344"/>
                <a:gd name="connsiteX78" fmla="*/ 2888520 w 4604070"/>
                <a:gd name="connsiteY78" fmla="*/ 1038797 h 2426344"/>
                <a:gd name="connsiteX79" fmla="*/ 1862802 w 4604070"/>
                <a:gd name="connsiteY79" fmla="*/ 402692 h 2426344"/>
                <a:gd name="connsiteX80" fmla="*/ 704264 w 4604070"/>
                <a:gd name="connsiteY80" fmla="*/ 485276 h 2426344"/>
                <a:gd name="connsiteX81" fmla="*/ 352054 w 4604070"/>
                <a:gd name="connsiteY81" fmla="*/ 744598 h 2426344"/>
                <a:gd name="connsiteX82" fmla="*/ 1123330 w 4604070"/>
                <a:gd name="connsiteY82" fmla="*/ 545816 h 2426344"/>
                <a:gd name="connsiteX83" fmla="*/ 1761788 w 4604070"/>
                <a:gd name="connsiteY83" fmla="*/ 509130 h 2426344"/>
                <a:gd name="connsiteX84" fmla="*/ 1997974 w 4604070"/>
                <a:gd name="connsiteY84" fmla="*/ 633280 h 2426344"/>
                <a:gd name="connsiteX85" fmla="*/ 2220610 w 4604070"/>
                <a:gd name="connsiteY85" fmla="*/ 784354 h 2426344"/>
                <a:gd name="connsiteX86" fmla="*/ 2355782 w 4604070"/>
                <a:gd name="connsiteY86" fmla="*/ 927478 h 2426344"/>
                <a:gd name="connsiteX87" fmla="*/ 2769250 w 4604070"/>
                <a:gd name="connsiteY87" fmla="*/ 1205774 h 2426344"/>
                <a:gd name="connsiteX0" fmla="*/ 2769250 w 4604070"/>
                <a:gd name="connsiteY0" fmla="*/ 1205774 h 2426344"/>
                <a:gd name="connsiteX1" fmla="*/ 2443247 w 4604070"/>
                <a:gd name="connsiteY1" fmla="*/ 1833927 h 2426344"/>
                <a:gd name="connsiteX2" fmla="*/ 1186941 w 4604070"/>
                <a:gd name="connsiteY2" fmla="*/ 1881635 h 2426344"/>
                <a:gd name="connsiteX3" fmla="*/ 2387588 w 4604070"/>
                <a:gd name="connsiteY3" fmla="*/ 1571534 h 2426344"/>
                <a:gd name="connsiteX4" fmla="*/ 1958217 w 4604070"/>
                <a:gd name="connsiteY4" fmla="*/ 1030845 h 2426344"/>
                <a:gd name="connsiteX5" fmla="*/ 1625289 w 4604070"/>
                <a:gd name="connsiteY5" fmla="*/ 1165371 h 2426344"/>
                <a:gd name="connsiteX6" fmla="*/ 1903585 w 4604070"/>
                <a:gd name="connsiteY6" fmla="*/ 1149468 h 2426344"/>
                <a:gd name="connsiteX7" fmla="*/ 2253442 w 4604070"/>
                <a:gd name="connsiteY7" fmla="*/ 1467520 h 2426344"/>
                <a:gd name="connsiteX8" fmla="*/ 1887683 w 4604070"/>
                <a:gd name="connsiteY8" fmla="*/ 1658352 h 2426344"/>
                <a:gd name="connsiteX9" fmla="*/ 2086465 w 4604070"/>
                <a:gd name="connsiteY9" fmla="*/ 1459569 h 2426344"/>
                <a:gd name="connsiteX10" fmla="*/ 1855877 w 4604070"/>
                <a:gd name="connsiteY10" fmla="*/ 1284640 h 2426344"/>
                <a:gd name="connsiteX11" fmla="*/ 1504993 w 4604070"/>
                <a:gd name="connsiteY11" fmla="*/ 1428411 h 2426344"/>
                <a:gd name="connsiteX12" fmla="*/ 1815094 w 4604070"/>
                <a:gd name="connsiteY12" fmla="*/ 1468167 h 2426344"/>
                <a:gd name="connsiteX13" fmla="*/ 1481139 w 4604070"/>
                <a:gd name="connsiteY13" fmla="*/ 1547680 h 2426344"/>
                <a:gd name="connsiteX14" fmla="*/ 1441382 w 4604070"/>
                <a:gd name="connsiteY14" fmla="*/ 1173969 h 2426344"/>
                <a:gd name="connsiteX15" fmla="*/ 1489090 w 4604070"/>
                <a:gd name="connsiteY15" fmla="*/ 983138 h 2426344"/>
                <a:gd name="connsiteX16" fmla="*/ 1091525 w 4604070"/>
                <a:gd name="connsiteY16" fmla="*/ 1245531 h 2426344"/>
                <a:gd name="connsiteX17" fmla="*/ 749619 w 4604070"/>
                <a:gd name="connsiteY17" fmla="*/ 1229628 h 2426344"/>
                <a:gd name="connsiteX18" fmla="*/ 1059720 w 4604070"/>
                <a:gd name="connsiteY18" fmla="*/ 1778268 h 2426344"/>
                <a:gd name="connsiteX19" fmla="*/ 789375 w 4604070"/>
                <a:gd name="connsiteY19" fmla="*/ 2144028 h 2426344"/>
                <a:gd name="connsiteX20" fmla="*/ 1504993 w 4604070"/>
                <a:gd name="connsiteY20" fmla="*/ 2223541 h 2426344"/>
                <a:gd name="connsiteX21" fmla="*/ 3095254 w 4604070"/>
                <a:gd name="connsiteY21" fmla="*/ 2398470 h 2426344"/>
                <a:gd name="connsiteX22" fmla="*/ 3572332 w 4604070"/>
                <a:gd name="connsiteY22" fmla="*/ 1571533 h 2426344"/>
                <a:gd name="connsiteX23" fmla="*/ 3444452 w 4604070"/>
                <a:gd name="connsiteY23" fmla="*/ 1233071 h 2426344"/>
                <a:gd name="connsiteX24" fmla="*/ 3325841 w 4604070"/>
                <a:gd name="connsiteY24" fmla="*/ 1738512 h 2426344"/>
                <a:gd name="connsiteX25" fmla="*/ 3198621 w 4604070"/>
                <a:gd name="connsiteY25" fmla="*/ 2223541 h 2426344"/>
                <a:gd name="connsiteX26" fmla="*/ 2300123 w 4604070"/>
                <a:gd name="connsiteY26" fmla="*/ 2263297 h 2426344"/>
                <a:gd name="connsiteX27" fmla="*/ 1175468 w 4604070"/>
                <a:gd name="connsiteY27" fmla="*/ 2084106 h 2426344"/>
                <a:gd name="connsiteX28" fmla="*/ 1234648 w 4604070"/>
                <a:gd name="connsiteY28" fmla="*/ 2000905 h 2426344"/>
                <a:gd name="connsiteX29" fmla="*/ 1974120 w 4604070"/>
                <a:gd name="connsiteY29" fmla="*/ 2120174 h 2426344"/>
                <a:gd name="connsiteX30" fmla="*/ 2968033 w 4604070"/>
                <a:gd name="connsiteY30" fmla="*/ 2104271 h 2426344"/>
                <a:gd name="connsiteX31" fmla="*/ 2884998 w 4604070"/>
                <a:gd name="connsiteY31" fmla="*/ 1853518 h 2426344"/>
                <a:gd name="connsiteX32" fmla="*/ 2773680 w 4604070"/>
                <a:gd name="connsiteY32" fmla="*/ 1869421 h 2426344"/>
                <a:gd name="connsiteX33" fmla="*/ 2829339 w 4604070"/>
                <a:gd name="connsiteY33" fmla="*/ 2004593 h 2426344"/>
                <a:gd name="connsiteX34" fmla="*/ 2558995 w 4604070"/>
                <a:gd name="connsiteY34" fmla="*/ 1996642 h 2426344"/>
                <a:gd name="connsiteX35" fmla="*/ 2912374 w 4604070"/>
                <a:gd name="connsiteY35" fmla="*/ 1619242 h 2426344"/>
                <a:gd name="connsiteX36" fmla="*/ 3071400 w 4604070"/>
                <a:gd name="connsiteY36" fmla="*/ 1818025 h 2426344"/>
                <a:gd name="connsiteX37" fmla="*/ 3044024 w 4604070"/>
                <a:gd name="connsiteY37" fmla="*/ 1925080 h 2426344"/>
                <a:gd name="connsiteX38" fmla="*/ 3127059 w 4604070"/>
                <a:gd name="connsiteY38" fmla="*/ 2008856 h 2426344"/>
                <a:gd name="connsiteX39" fmla="*/ 3214523 w 4604070"/>
                <a:gd name="connsiteY39" fmla="*/ 1460216 h 2426344"/>
                <a:gd name="connsiteX40" fmla="*/ 3397403 w 4604070"/>
                <a:gd name="connsiteY40" fmla="*/ 999040 h 2426344"/>
                <a:gd name="connsiteX41" fmla="*/ 3707296 w 4604070"/>
                <a:gd name="connsiteY41" fmla="*/ 1013330 h 2426344"/>
                <a:gd name="connsiteX42" fmla="*/ 3691244 w 4604070"/>
                <a:gd name="connsiteY42" fmla="*/ 1389333 h 2426344"/>
                <a:gd name="connsiteX43" fmla="*/ 3524267 w 4604070"/>
                <a:gd name="connsiteY43" fmla="*/ 2200365 h 2426344"/>
                <a:gd name="connsiteX44" fmla="*/ 4498360 w 4604070"/>
                <a:gd name="connsiteY44" fmla="*/ 1934660 h 2426344"/>
                <a:gd name="connsiteX45" fmla="*/ 4371139 w 4604070"/>
                <a:gd name="connsiteY45" fmla="*/ 408009 h 2426344"/>
                <a:gd name="connsiteX46" fmla="*/ 2935568 w 4604070"/>
                <a:gd name="connsiteY46" fmla="*/ 310720 h 2426344"/>
                <a:gd name="connsiteX47" fmla="*/ 1722031 w 4604070"/>
                <a:gd name="connsiteY47" fmla="*/ 8197 h 2426344"/>
                <a:gd name="connsiteX48" fmla="*/ 41295 w 4604070"/>
                <a:gd name="connsiteY48" fmla="*/ 461794 h 2426344"/>
                <a:gd name="connsiteX49" fmla="*/ 107915 w 4604070"/>
                <a:gd name="connsiteY49" fmla="*/ 1105477 h 2426344"/>
                <a:gd name="connsiteX50" fmla="*/ 860280 w 4604070"/>
                <a:gd name="connsiteY50" fmla="*/ 1741954 h 2426344"/>
                <a:gd name="connsiteX51" fmla="*/ 454763 w 4604070"/>
                <a:gd name="connsiteY51" fmla="*/ 1113801 h 2426344"/>
                <a:gd name="connsiteX52" fmla="*/ 1443736 w 4604070"/>
                <a:gd name="connsiteY52" fmla="*/ 898743 h 2426344"/>
                <a:gd name="connsiteX53" fmla="*/ 2021170 w 4604070"/>
                <a:gd name="connsiteY53" fmla="*/ 946823 h 2426344"/>
                <a:gd name="connsiteX54" fmla="*/ 2363076 w 4604070"/>
                <a:gd name="connsiteY54" fmla="*/ 1217168 h 2426344"/>
                <a:gd name="connsiteX55" fmla="*/ 2530054 w 4604070"/>
                <a:gd name="connsiteY55" fmla="*/ 1590879 h 2426344"/>
                <a:gd name="connsiteX56" fmla="*/ 2593664 w 4604070"/>
                <a:gd name="connsiteY56" fmla="*/ 1376194 h 2426344"/>
                <a:gd name="connsiteX57" fmla="*/ 2577762 w 4604070"/>
                <a:gd name="connsiteY57" fmla="*/ 1209217 h 2426344"/>
                <a:gd name="connsiteX58" fmla="*/ 1957560 w 4604070"/>
                <a:gd name="connsiteY58" fmla="*/ 779846 h 2426344"/>
                <a:gd name="connsiteX59" fmla="*/ 1316514 w 4604070"/>
                <a:gd name="connsiteY59" fmla="*/ 668156 h 2426344"/>
                <a:gd name="connsiteX60" fmla="*/ 227186 w 4604070"/>
                <a:gd name="connsiteY60" fmla="*/ 890792 h 2426344"/>
                <a:gd name="connsiteX61" fmla="*/ 473675 w 4604070"/>
                <a:gd name="connsiteY61" fmla="*/ 358054 h 2426344"/>
                <a:gd name="connsiteX62" fmla="*/ 1904910 w 4604070"/>
                <a:gd name="connsiteY62" fmla="*/ 143369 h 2426344"/>
                <a:gd name="connsiteX63" fmla="*/ 2613901 w 4604070"/>
                <a:gd name="connsiteY63" fmla="*/ 505413 h 2426344"/>
                <a:gd name="connsiteX64" fmla="*/ 3202298 w 4604070"/>
                <a:gd name="connsiteY64" fmla="*/ 529267 h 2426344"/>
                <a:gd name="connsiteX65" fmla="*/ 2892197 w 4604070"/>
                <a:gd name="connsiteY65" fmla="*/ 839367 h 2426344"/>
                <a:gd name="connsiteX66" fmla="*/ 4180308 w 4604070"/>
                <a:gd name="connsiteY66" fmla="*/ 441802 h 2426344"/>
                <a:gd name="connsiteX67" fmla="*/ 4379090 w 4604070"/>
                <a:gd name="connsiteY67" fmla="*/ 1799487 h 2426344"/>
                <a:gd name="connsiteX68" fmla="*/ 3643536 w 4604070"/>
                <a:gd name="connsiteY68" fmla="*/ 2096999 h 2426344"/>
                <a:gd name="connsiteX69" fmla="*/ 3878911 w 4604070"/>
                <a:gd name="connsiteY69" fmla="*/ 1145852 h 2426344"/>
                <a:gd name="connsiteX70" fmla="*/ 3994778 w 4604070"/>
                <a:gd name="connsiteY70" fmla="*/ 1030199 h 2426344"/>
                <a:gd name="connsiteX71" fmla="*/ 4053840 w 4604070"/>
                <a:gd name="connsiteY71" fmla="*/ 1257170 h 2426344"/>
                <a:gd name="connsiteX72" fmla="*/ 3813976 w 4604070"/>
                <a:gd name="connsiteY72" fmla="*/ 1747962 h 2426344"/>
                <a:gd name="connsiteX73" fmla="*/ 3930141 w 4604070"/>
                <a:gd name="connsiteY73" fmla="*/ 1929343 h 2426344"/>
                <a:gd name="connsiteX74" fmla="*/ 4124077 w 4604070"/>
                <a:gd name="connsiteY74" fmla="*/ 1787718 h 2426344"/>
                <a:gd name="connsiteX75" fmla="*/ 4044563 w 4604070"/>
                <a:gd name="connsiteY75" fmla="*/ 1573033 h 2426344"/>
                <a:gd name="connsiteX76" fmla="*/ 4120971 w 4604070"/>
                <a:gd name="connsiteY76" fmla="*/ 919527 h 2426344"/>
                <a:gd name="connsiteX77" fmla="*/ 3620040 w 4604070"/>
                <a:gd name="connsiteY77" fmla="*/ 720745 h 2426344"/>
                <a:gd name="connsiteX78" fmla="*/ 2888520 w 4604070"/>
                <a:gd name="connsiteY78" fmla="*/ 1038797 h 2426344"/>
                <a:gd name="connsiteX79" fmla="*/ 1862802 w 4604070"/>
                <a:gd name="connsiteY79" fmla="*/ 402692 h 2426344"/>
                <a:gd name="connsiteX80" fmla="*/ 704264 w 4604070"/>
                <a:gd name="connsiteY80" fmla="*/ 485276 h 2426344"/>
                <a:gd name="connsiteX81" fmla="*/ 352054 w 4604070"/>
                <a:gd name="connsiteY81" fmla="*/ 744598 h 2426344"/>
                <a:gd name="connsiteX82" fmla="*/ 1123330 w 4604070"/>
                <a:gd name="connsiteY82" fmla="*/ 545816 h 2426344"/>
                <a:gd name="connsiteX83" fmla="*/ 1761788 w 4604070"/>
                <a:gd name="connsiteY83" fmla="*/ 509130 h 2426344"/>
                <a:gd name="connsiteX84" fmla="*/ 1997974 w 4604070"/>
                <a:gd name="connsiteY84" fmla="*/ 633280 h 2426344"/>
                <a:gd name="connsiteX85" fmla="*/ 2220610 w 4604070"/>
                <a:gd name="connsiteY85" fmla="*/ 784354 h 2426344"/>
                <a:gd name="connsiteX86" fmla="*/ 2355782 w 4604070"/>
                <a:gd name="connsiteY86" fmla="*/ 927478 h 2426344"/>
                <a:gd name="connsiteX87" fmla="*/ 2769250 w 4604070"/>
                <a:gd name="connsiteY87" fmla="*/ 1205774 h 2426344"/>
                <a:gd name="connsiteX0" fmla="*/ 2769250 w 4604070"/>
                <a:gd name="connsiteY0" fmla="*/ 1205774 h 2426344"/>
                <a:gd name="connsiteX1" fmla="*/ 2443247 w 4604070"/>
                <a:gd name="connsiteY1" fmla="*/ 1833927 h 2426344"/>
                <a:gd name="connsiteX2" fmla="*/ 1186941 w 4604070"/>
                <a:gd name="connsiteY2" fmla="*/ 1881635 h 2426344"/>
                <a:gd name="connsiteX3" fmla="*/ 2387588 w 4604070"/>
                <a:gd name="connsiteY3" fmla="*/ 1571534 h 2426344"/>
                <a:gd name="connsiteX4" fmla="*/ 1958217 w 4604070"/>
                <a:gd name="connsiteY4" fmla="*/ 1030845 h 2426344"/>
                <a:gd name="connsiteX5" fmla="*/ 1625289 w 4604070"/>
                <a:gd name="connsiteY5" fmla="*/ 1165371 h 2426344"/>
                <a:gd name="connsiteX6" fmla="*/ 1903585 w 4604070"/>
                <a:gd name="connsiteY6" fmla="*/ 1149468 h 2426344"/>
                <a:gd name="connsiteX7" fmla="*/ 2253442 w 4604070"/>
                <a:gd name="connsiteY7" fmla="*/ 1467520 h 2426344"/>
                <a:gd name="connsiteX8" fmla="*/ 1887683 w 4604070"/>
                <a:gd name="connsiteY8" fmla="*/ 1658352 h 2426344"/>
                <a:gd name="connsiteX9" fmla="*/ 2086465 w 4604070"/>
                <a:gd name="connsiteY9" fmla="*/ 1459569 h 2426344"/>
                <a:gd name="connsiteX10" fmla="*/ 1855877 w 4604070"/>
                <a:gd name="connsiteY10" fmla="*/ 1284640 h 2426344"/>
                <a:gd name="connsiteX11" fmla="*/ 1504993 w 4604070"/>
                <a:gd name="connsiteY11" fmla="*/ 1428411 h 2426344"/>
                <a:gd name="connsiteX12" fmla="*/ 1815094 w 4604070"/>
                <a:gd name="connsiteY12" fmla="*/ 1468167 h 2426344"/>
                <a:gd name="connsiteX13" fmla="*/ 1481139 w 4604070"/>
                <a:gd name="connsiteY13" fmla="*/ 1547680 h 2426344"/>
                <a:gd name="connsiteX14" fmla="*/ 1441382 w 4604070"/>
                <a:gd name="connsiteY14" fmla="*/ 1173969 h 2426344"/>
                <a:gd name="connsiteX15" fmla="*/ 1489090 w 4604070"/>
                <a:gd name="connsiteY15" fmla="*/ 983138 h 2426344"/>
                <a:gd name="connsiteX16" fmla="*/ 1091525 w 4604070"/>
                <a:gd name="connsiteY16" fmla="*/ 1245531 h 2426344"/>
                <a:gd name="connsiteX17" fmla="*/ 749619 w 4604070"/>
                <a:gd name="connsiteY17" fmla="*/ 1229628 h 2426344"/>
                <a:gd name="connsiteX18" fmla="*/ 1059720 w 4604070"/>
                <a:gd name="connsiteY18" fmla="*/ 1778268 h 2426344"/>
                <a:gd name="connsiteX19" fmla="*/ 789375 w 4604070"/>
                <a:gd name="connsiteY19" fmla="*/ 2144028 h 2426344"/>
                <a:gd name="connsiteX20" fmla="*/ 1504993 w 4604070"/>
                <a:gd name="connsiteY20" fmla="*/ 2223541 h 2426344"/>
                <a:gd name="connsiteX21" fmla="*/ 3095254 w 4604070"/>
                <a:gd name="connsiteY21" fmla="*/ 2398470 h 2426344"/>
                <a:gd name="connsiteX22" fmla="*/ 3572332 w 4604070"/>
                <a:gd name="connsiteY22" fmla="*/ 1571533 h 2426344"/>
                <a:gd name="connsiteX23" fmla="*/ 3444452 w 4604070"/>
                <a:gd name="connsiteY23" fmla="*/ 1233071 h 2426344"/>
                <a:gd name="connsiteX24" fmla="*/ 3325841 w 4604070"/>
                <a:gd name="connsiteY24" fmla="*/ 1738512 h 2426344"/>
                <a:gd name="connsiteX25" fmla="*/ 3198621 w 4604070"/>
                <a:gd name="connsiteY25" fmla="*/ 2223541 h 2426344"/>
                <a:gd name="connsiteX26" fmla="*/ 2300123 w 4604070"/>
                <a:gd name="connsiteY26" fmla="*/ 2263297 h 2426344"/>
                <a:gd name="connsiteX27" fmla="*/ 1175468 w 4604070"/>
                <a:gd name="connsiteY27" fmla="*/ 2084106 h 2426344"/>
                <a:gd name="connsiteX28" fmla="*/ 1234648 w 4604070"/>
                <a:gd name="connsiteY28" fmla="*/ 2000905 h 2426344"/>
                <a:gd name="connsiteX29" fmla="*/ 1974120 w 4604070"/>
                <a:gd name="connsiteY29" fmla="*/ 2120174 h 2426344"/>
                <a:gd name="connsiteX30" fmla="*/ 2968033 w 4604070"/>
                <a:gd name="connsiteY30" fmla="*/ 2104271 h 2426344"/>
                <a:gd name="connsiteX31" fmla="*/ 2884998 w 4604070"/>
                <a:gd name="connsiteY31" fmla="*/ 1853518 h 2426344"/>
                <a:gd name="connsiteX32" fmla="*/ 2773680 w 4604070"/>
                <a:gd name="connsiteY32" fmla="*/ 1869421 h 2426344"/>
                <a:gd name="connsiteX33" fmla="*/ 2829339 w 4604070"/>
                <a:gd name="connsiteY33" fmla="*/ 2004593 h 2426344"/>
                <a:gd name="connsiteX34" fmla="*/ 2558995 w 4604070"/>
                <a:gd name="connsiteY34" fmla="*/ 1996642 h 2426344"/>
                <a:gd name="connsiteX35" fmla="*/ 2912374 w 4604070"/>
                <a:gd name="connsiteY35" fmla="*/ 1619242 h 2426344"/>
                <a:gd name="connsiteX36" fmla="*/ 3071400 w 4604070"/>
                <a:gd name="connsiteY36" fmla="*/ 1818025 h 2426344"/>
                <a:gd name="connsiteX37" fmla="*/ 3044024 w 4604070"/>
                <a:gd name="connsiteY37" fmla="*/ 1925080 h 2426344"/>
                <a:gd name="connsiteX38" fmla="*/ 3127059 w 4604070"/>
                <a:gd name="connsiteY38" fmla="*/ 2008856 h 2426344"/>
                <a:gd name="connsiteX39" fmla="*/ 3214523 w 4604070"/>
                <a:gd name="connsiteY39" fmla="*/ 1460216 h 2426344"/>
                <a:gd name="connsiteX40" fmla="*/ 3397403 w 4604070"/>
                <a:gd name="connsiteY40" fmla="*/ 999040 h 2426344"/>
                <a:gd name="connsiteX41" fmla="*/ 3707296 w 4604070"/>
                <a:gd name="connsiteY41" fmla="*/ 1013330 h 2426344"/>
                <a:gd name="connsiteX42" fmla="*/ 3691244 w 4604070"/>
                <a:gd name="connsiteY42" fmla="*/ 1389333 h 2426344"/>
                <a:gd name="connsiteX43" fmla="*/ 3524267 w 4604070"/>
                <a:gd name="connsiteY43" fmla="*/ 2200365 h 2426344"/>
                <a:gd name="connsiteX44" fmla="*/ 4498360 w 4604070"/>
                <a:gd name="connsiteY44" fmla="*/ 1934660 h 2426344"/>
                <a:gd name="connsiteX45" fmla="*/ 4371139 w 4604070"/>
                <a:gd name="connsiteY45" fmla="*/ 408009 h 2426344"/>
                <a:gd name="connsiteX46" fmla="*/ 2935568 w 4604070"/>
                <a:gd name="connsiteY46" fmla="*/ 310720 h 2426344"/>
                <a:gd name="connsiteX47" fmla="*/ 1722031 w 4604070"/>
                <a:gd name="connsiteY47" fmla="*/ 8197 h 2426344"/>
                <a:gd name="connsiteX48" fmla="*/ 41295 w 4604070"/>
                <a:gd name="connsiteY48" fmla="*/ 461794 h 2426344"/>
                <a:gd name="connsiteX49" fmla="*/ 107915 w 4604070"/>
                <a:gd name="connsiteY49" fmla="*/ 1105477 h 2426344"/>
                <a:gd name="connsiteX50" fmla="*/ 860280 w 4604070"/>
                <a:gd name="connsiteY50" fmla="*/ 1741954 h 2426344"/>
                <a:gd name="connsiteX51" fmla="*/ 454763 w 4604070"/>
                <a:gd name="connsiteY51" fmla="*/ 1113801 h 2426344"/>
                <a:gd name="connsiteX52" fmla="*/ 1443736 w 4604070"/>
                <a:gd name="connsiteY52" fmla="*/ 898743 h 2426344"/>
                <a:gd name="connsiteX53" fmla="*/ 2021170 w 4604070"/>
                <a:gd name="connsiteY53" fmla="*/ 946823 h 2426344"/>
                <a:gd name="connsiteX54" fmla="*/ 2363076 w 4604070"/>
                <a:gd name="connsiteY54" fmla="*/ 1217168 h 2426344"/>
                <a:gd name="connsiteX55" fmla="*/ 2530054 w 4604070"/>
                <a:gd name="connsiteY55" fmla="*/ 1590879 h 2426344"/>
                <a:gd name="connsiteX56" fmla="*/ 2593664 w 4604070"/>
                <a:gd name="connsiteY56" fmla="*/ 1376194 h 2426344"/>
                <a:gd name="connsiteX57" fmla="*/ 2577762 w 4604070"/>
                <a:gd name="connsiteY57" fmla="*/ 1209217 h 2426344"/>
                <a:gd name="connsiteX58" fmla="*/ 1957560 w 4604070"/>
                <a:gd name="connsiteY58" fmla="*/ 779846 h 2426344"/>
                <a:gd name="connsiteX59" fmla="*/ 1316514 w 4604070"/>
                <a:gd name="connsiteY59" fmla="*/ 668156 h 2426344"/>
                <a:gd name="connsiteX60" fmla="*/ 227186 w 4604070"/>
                <a:gd name="connsiteY60" fmla="*/ 890792 h 2426344"/>
                <a:gd name="connsiteX61" fmla="*/ 473675 w 4604070"/>
                <a:gd name="connsiteY61" fmla="*/ 358054 h 2426344"/>
                <a:gd name="connsiteX62" fmla="*/ 1904910 w 4604070"/>
                <a:gd name="connsiteY62" fmla="*/ 143369 h 2426344"/>
                <a:gd name="connsiteX63" fmla="*/ 2613901 w 4604070"/>
                <a:gd name="connsiteY63" fmla="*/ 505413 h 2426344"/>
                <a:gd name="connsiteX64" fmla="*/ 3202298 w 4604070"/>
                <a:gd name="connsiteY64" fmla="*/ 529267 h 2426344"/>
                <a:gd name="connsiteX65" fmla="*/ 2892197 w 4604070"/>
                <a:gd name="connsiteY65" fmla="*/ 839367 h 2426344"/>
                <a:gd name="connsiteX66" fmla="*/ 4180308 w 4604070"/>
                <a:gd name="connsiteY66" fmla="*/ 648535 h 2426344"/>
                <a:gd name="connsiteX67" fmla="*/ 4379090 w 4604070"/>
                <a:gd name="connsiteY67" fmla="*/ 1799487 h 2426344"/>
                <a:gd name="connsiteX68" fmla="*/ 3643536 w 4604070"/>
                <a:gd name="connsiteY68" fmla="*/ 2096999 h 2426344"/>
                <a:gd name="connsiteX69" fmla="*/ 3878911 w 4604070"/>
                <a:gd name="connsiteY69" fmla="*/ 1145852 h 2426344"/>
                <a:gd name="connsiteX70" fmla="*/ 3994778 w 4604070"/>
                <a:gd name="connsiteY70" fmla="*/ 1030199 h 2426344"/>
                <a:gd name="connsiteX71" fmla="*/ 4053840 w 4604070"/>
                <a:gd name="connsiteY71" fmla="*/ 1257170 h 2426344"/>
                <a:gd name="connsiteX72" fmla="*/ 3813976 w 4604070"/>
                <a:gd name="connsiteY72" fmla="*/ 1747962 h 2426344"/>
                <a:gd name="connsiteX73" fmla="*/ 3930141 w 4604070"/>
                <a:gd name="connsiteY73" fmla="*/ 1929343 h 2426344"/>
                <a:gd name="connsiteX74" fmla="*/ 4124077 w 4604070"/>
                <a:gd name="connsiteY74" fmla="*/ 1787718 h 2426344"/>
                <a:gd name="connsiteX75" fmla="*/ 4044563 w 4604070"/>
                <a:gd name="connsiteY75" fmla="*/ 1573033 h 2426344"/>
                <a:gd name="connsiteX76" fmla="*/ 4120971 w 4604070"/>
                <a:gd name="connsiteY76" fmla="*/ 919527 h 2426344"/>
                <a:gd name="connsiteX77" fmla="*/ 3620040 w 4604070"/>
                <a:gd name="connsiteY77" fmla="*/ 720745 h 2426344"/>
                <a:gd name="connsiteX78" fmla="*/ 2888520 w 4604070"/>
                <a:gd name="connsiteY78" fmla="*/ 1038797 h 2426344"/>
                <a:gd name="connsiteX79" fmla="*/ 1862802 w 4604070"/>
                <a:gd name="connsiteY79" fmla="*/ 402692 h 2426344"/>
                <a:gd name="connsiteX80" fmla="*/ 704264 w 4604070"/>
                <a:gd name="connsiteY80" fmla="*/ 485276 h 2426344"/>
                <a:gd name="connsiteX81" fmla="*/ 352054 w 4604070"/>
                <a:gd name="connsiteY81" fmla="*/ 744598 h 2426344"/>
                <a:gd name="connsiteX82" fmla="*/ 1123330 w 4604070"/>
                <a:gd name="connsiteY82" fmla="*/ 545816 h 2426344"/>
                <a:gd name="connsiteX83" fmla="*/ 1761788 w 4604070"/>
                <a:gd name="connsiteY83" fmla="*/ 509130 h 2426344"/>
                <a:gd name="connsiteX84" fmla="*/ 1997974 w 4604070"/>
                <a:gd name="connsiteY84" fmla="*/ 633280 h 2426344"/>
                <a:gd name="connsiteX85" fmla="*/ 2220610 w 4604070"/>
                <a:gd name="connsiteY85" fmla="*/ 784354 h 2426344"/>
                <a:gd name="connsiteX86" fmla="*/ 2355782 w 4604070"/>
                <a:gd name="connsiteY86" fmla="*/ 927478 h 2426344"/>
                <a:gd name="connsiteX87" fmla="*/ 2769250 w 4604070"/>
                <a:gd name="connsiteY87" fmla="*/ 1205774 h 2426344"/>
                <a:gd name="connsiteX0" fmla="*/ 2769250 w 4567886"/>
                <a:gd name="connsiteY0" fmla="*/ 1205774 h 2426344"/>
                <a:gd name="connsiteX1" fmla="*/ 2443247 w 4567886"/>
                <a:gd name="connsiteY1" fmla="*/ 1833927 h 2426344"/>
                <a:gd name="connsiteX2" fmla="*/ 1186941 w 4567886"/>
                <a:gd name="connsiteY2" fmla="*/ 1881635 h 2426344"/>
                <a:gd name="connsiteX3" fmla="*/ 2387588 w 4567886"/>
                <a:gd name="connsiteY3" fmla="*/ 1571534 h 2426344"/>
                <a:gd name="connsiteX4" fmla="*/ 1958217 w 4567886"/>
                <a:gd name="connsiteY4" fmla="*/ 1030845 h 2426344"/>
                <a:gd name="connsiteX5" fmla="*/ 1625289 w 4567886"/>
                <a:gd name="connsiteY5" fmla="*/ 1165371 h 2426344"/>
                <a:gd name="connsiteX6" fmla="*/ 1903585 w 4567886"/>
                <a:gd name="connsiteY6" fmla="*/ 1149468 h 2426344"/>
                <a:gd name="connsiteX7" fmla="*/ 2253442 w 4567886"/>
                <a:gd name="connsiteY7" fmla="*/ 1467520 h 2426344"/>
                <a:gd name="connsiteX8" fmla="*/ 1887683 w 4567886"/>
                <a:gd name="connsiteY8" fmla="*/ 1658352 h 2426344"/>
                <a:gd name="connsiteX9" fmla="*/ 2086465 w 4567886"/>
                <a:gd name="connsiteY9" fmla="*/ 1459569 h 2426344"/>
                <a:gd name="connsiteX10" fmla="*/ 1855877 w 4567886"/>
                <a:gd name="connsiteY10" fmla="*/ 1284640 h 2426344"/>
                <a:gd name="connsiteX11" fmla="*/ 1504993 w 4567886"/>
                <a:gd name="connsiteY11" fmla="*/ 1428411 h 2426344"/>
                <a:gd name="connsiteX12" fmla="*/ 1815094 w 4567886"/>
                <a:gd name="connsiteY12" fmla="*/ 1468167 h 2426344"/>
                <a:gd name="connsiteX13" fmla="*/ 1481139 w 4567886"/>
                <a:gd name="connsiteY13" fmla="*/ 1547680 h 2426344"/>
                <a:gd name="connsiteX14" fmla="*/ 1441382 w 4567886"/>
                <a:gd name="connsiteY14" fmla="*/ 1173969 h 2426344"/>
                <a:gd name="connsiteX15" fmla="*/ 1489090 w 4567886"/>
                <a:gd name="connsiteY15" fmla="*/ 983138 h 2426344"/>
                <a:gd name="connsiteX16" fmla="*/ 1091525 w 4567886"/>
                <a:gd name="connsiteY16" fmla="*/ 1245531 h 2426344"/>
                <a:gd name="connsiteX17" fmla="*/ 749619 w 4567886"/>
                <a:gd name="connsiteY17" fmla="*/ 1229628 h 2426344"/>
                <a:gd name="connsiteX18" fmla="*/ 1059720 w 4567886"/>
                <a:gd name="connsiteY18" fmla="*/ 1778268 h 2426344"/>
                <a:gd name="connsiteX19" fmla="*/ 789375 w 4567886"/>
                <a:gd name="connsiteY19" fmla="*/ 2144028 h 2426344"/>
                <a:gd name="connsiteX20" fmla="*/ 1504993 w 4567886"/>
                <a:gd name="connsiteY20" fmla="*/ 2223541 h 2426344"/>
                <a:gd name="connsiteX21" fmla="*/ 3095254 w 4567886"/>
                <a:gd name="connsiteY21" fmla="*/ 2398470 h 2426344"/>
                <a:gd name="connsiteX22" fmla="*/ 3572332 w 4567886"/>
                <a:gd name="connsiteY22" fmla="*/ 1571533 h 2426344"/>
                <a:gd name="connsiteX23" fmla="*/ 3444452 w 4567886"/>
                <a:gd name="connsiteY23" fmla="*/ 1233071 h 2426344"/>
                <a:gd name="connsiteX24" fmla="*/ 3325841 w 4567886"/>
                <a:gd name="connsiteY24" fmla="*/ 1738512 h 2426344"/>
                <a:gd name="connsiteX25" fmla="*/ 3198621 w 4567886"/>
                <a:gd name="connsiteY25" fmla="*/ 2223541 h 2426344"/>
                <a:gd name="connsiteX26" fmla="*/ 2300123 w 4567886"/>
                <a:gd name="connsiteY26" fmla="*/ 2263297 h 2426344"/>
                <a:gd name="connsiteX27" fmla="*/ 1175468 w 4567886"/>
                <a:gd name="connsiteY27" fmla="*/ 2084106 h 2426344"/>
                <a:gd name="connsiteX28" fmla="*/ 1234648 w 4567886"/>
                <a:gd name="connsiteY28" fmla="*/ 2000905 h 2426344"/>
                <a:gd name="connsiteX29" fmla="*/ 1974120 w 4567886"/>
                <a:gd name="connsiteY29" fmla="*/ 2120174 h 2426344"/>
                <a:gd name="connsiteX30" fmla="*/ 2968033 w 4567886"/>
                <a:gd name="connsiteY30" fmla="*/ 2104271 h 2426344"/>
                <a:gd name="connsiteX31" fmla="*/ 2884998 w 4567886"/>
                <a:gd name="connsiteY31" fmla="*/ 1853518 h 2426344"/>
                <a:gd name="connsiteX32" fmla="*/ 2773680 w 4567886"/>
                <a:gd name="connsiteY32" fmla="*/ 1869421 h 2426344"/>
                <a:gd name="connsiteX33" fmla="*/ 2829339 w 4567886"/>
                <a:gd name="connsiteY33" fmla="*/ 2004593 h 2426344"/>
                <a:gd name="connsiteX34" fmla="*/ 2558995 w 4567886"/>
                <a:gd name="connsiteY34" fmla="*/ 1996642 h 2426344"/>
                <a:gd name="connsiteX35" fmla="*/ 2912374 w 4567886"/>
                <a:gd name="connsiteY35" fmla="*/ 1619242 h 2426344"/>
                <a:gd name="connsiteX36" fmla="*/ 3071400 w 4567886"/>
                <a:gd name="connsiteY36" fmla="*/ 1818025 h 2426344"/>
                <a:gd name="connsiteX37" fmla="*/ 3044024 w 4567886"/>
                <a:gd name="connsiteY37" fmla="*/ 1925080 h 2426344"/>
                <a:gd name="connsiteX38" fmla="*/ 3127059 w 4567886"/>
                <a:gd name="connsiteY38" fmla="*/ 2008856 h 2426344"/>
                <a:gd name="connsiteX39" fmla="*/ 3214523 w 4567886"/>
                <a:gd name="connsiteY39" fmla="*/ 1460216 h 2426344"/>
                <a:gd name="connsiteX40" fmla="*/ 3397403 w 4567886"/>
                <a:gd name="connsiteY40" fmla="*/ 999040 h 2426344"/>
                <a:gd name="connsiteX41" fmla="*/ 3707296 w 4567886"/>
                <a:gd name="connsiteY41" fmla="*/ 1013330 h 2426344"/>
                <a:gd name="connsiteX42" fmla="*/ 3691244 w 4567886"/>
                <a:gd name="connsiteY42" fmla="*/ 1389333 h 2426344"/>
                <a:gd name="connsiteX43" fmla="*/ 3524267 w 4567886"/>
                <a:gd name="connsiteY43" fmla="*/ 2200365 h 2426344"/>
                <a:gd name="connsiteX44" fmla="*/ 4498360 w 4567886"/>
                <a:gd name="connsiteY44" fmla="*/ 1934660 h 2426344"/>
                <a:gd name="connsiteX45" fmla="*/ 4212113 w 4567886"/>
                <a:gd name="connsiteY45" fmla="*/ 479570 h 2426344"/>
                <a:gd name="connsiteX46" fmla="*/ 2935568 w 4567886"/>
                <a:gd name="connsiteY46" fmla="*/ 310720 h 2426344"/>
                <a:gd name="connsiteX47" fmla="*/ 1722031 w 4567886"/>
                <a:gd name="connsiteY47" fmla="*/ 8197 h 2426344"/>
                <a:gd name="connsiteX48" fmla="*/ 41295 w 4567886"/>
                <a:gd name="connsiteY48" fmla="*/ 461794 h 2426344"/>
                <a:gd name="connsiteX49" fmla="*/ 107915 w 4567886"/>
                <a:gd name="connsiteY49" fmla="*/ 1105477 h 2426344"/>
                <a:gd name="connsiteX50" fmla="*/ 860280 w 4567886"/>
                <a:gd name="connsiteY50" fmla="*/ 1741954 h 2426344"/>
                <a:gd name="connsiteX51" fmla="*/ 454763 w 4567886"/>
                <a:gd name="connsiteY51" fmla="*/ 1113801 h 2426344"/>
                <a:gd name="connsiteX52" fmla="*/ 1443736 w 4567886"/>
                <a:gd name="connsiteY52" fmla="*/ 898743 h 2426344"/>
                <a:gd name="connsiteX53" fmla="*/ 2021170 w 4567886"/>
                <a:gd name="connsiteY53" fmla="*/ 946823 h 2426344"/>
                <a:gd name="connsiteX54" fmla="*/ 2363076 w 4567886"/>
                <a:gd name="connsiteY54" fmla="*/ 1217168 h 2426344"/>
                <a:gd name="connsiteX55" fmla="*/ 2530054 w 4567886"/>
                <a:gd name="connsiteY55" fmla="*/ 1590879 h 2426344"/>
                <a:gd name="connsiteX56" fmla="*/ 2593664 w 4567886"/>
                <a:gd name="connsiteY56" fmla="*/ 1376194 h 2426344"/>
                <a:gd name="connsiteX57" fmla="*/ 2577762 w 4567886"/>
                <a:gd name="connsiteY57" fmla="*/ 1209217 h 2426344"/>
                <a:gd name="connsiteX58" fmla="*/ 1957560 w 4567886"/>
                <a:gd name="connsiteY58" fmla="*/ 779846 h 2426344"/>
                <a:gd name="connsiteX59" fmla="*/ 1316514 w 4567886"/>
                <a:gd name="connsiteY59" fmla="*/ 668156 h 2426344"/>
                <a:gd name="connsiteX60" fmla="*/ 227186 w 4567886"/>
                <a:gd name="connsiteY60" fmla="*/ 890792 h 2426344"/>
                <a:gd name="connsiteX61" fmla="*/ 473675 w 4567886"/>
                <a:gd name="connsiteY61" fmla="*/ 358054 h 2426344"/>
                <a:gd name="connsiteX62" fmla="*/ 1904910 w 4567886"/>
                <a:gd name="connsiteY62" fmla="*/ 143369 h 2426344"/>
                <a:gd name="connsiteX63" fmla="*/ 2613901 w 4567886"/>
                <a:gd name="connsiteY63" fmla="*/ 505413 h 2426344"/>
                <a:gd name="connsiteX64" fmla="*/ 3202298 w 4567886"/>
                <a:gd name="connsiteY64" fmla="*/ 529267 h 2426344"/>
                <a:gd name="connsiteX65" fmla="*/ 2892197 w 4567886"/>
                <a:gd name="connsiteY65" fmla="*/ 839367 h 2426344"/>
                <a:gd name="connsiteX66" fmla="*/ 4180308 w 4567886"/>
                <a:gd name="connsiteY66" fmla="*/ 648535 h 2426344"/>
                <a:gd name="connsiteX67" fmla="*/ 4379090 w 4567886"/>
                <a:gd name="connsiteY67" fmla="*/ 1799487 h 2426344"/>
                <a:gd name="connsiteX68" fmla="*/ 3643536 w 4567886"/>
                <a:gd name="connsiteY68" fmla="*/ 2096999 h 2426344"/>
                <a:gd name="connsiteX69" fmla="*/ 3878911 w 4567886"/>
                <a:gd name="connsiteY69" fmla="*/ 1145852 h 2426344"/>
                <a:gd name="connsiteX70" fmla="*/ 3994778 w 4567886"/>
                <a:gd name="connsiteY70" fmla="*/ 1030199 h 2426344"/>
                <a:gd name="connsiteX71" fmla="*/ 4053840 w 4567886"/>
                <a:gd name="connsiteY71" fmla="*/ 1257170 h 2426344"/>
                <a:gd name="connsiteX72" fmla="*/ 3813976 w 4567886"/>
                <a:gd name="connsiteY72" fmla="*/ 1747962 h 2426344"/>
                <a:gd name="connsiteX73" fmla="*/ 3930141 w 4567886"/>
                <a:gd name="connsiteY73" fmla="*/ 1929343 h 2426344"/>
                <a:gd name="connsiteX74" fmla="*/ 4124077 w 4567886"/>
                <a:gd name="connsiteY74" fmla="*/ 1787718 h 2426344"/>
                <a:gd name="connsiteX75" fmla="*/ 4044563 w 4567886"/>
                <a:gd name="connsiteY75" fmla="*/ 1573033 h 2426344"/>
                <a:gd name="connsiteX76" fmla="*/ 4120971 w 4567886"/>
                <a:gd name="connsiteY76" fmla="*/ 919527 h 2426344"/>
                <a:gd name="connsiteX77" fmla="*/ 3620040 w 4567886"/>
                <a:gd name="connsiteY77" fmla="*/ 720745 h 2426344"/>
                <a:gd name="connsiteX78" fmla="*/ 2888520 w 4567886"/>
                <a:gd name="connsiteY78" fmla="*/ 1038797 h 2426344"/>
                <a:gd name="connsiteX79" fmla="*/ 1862802 w 4567886"/>
                <a:gd name="connsiteY79" fmla="*/ 402692 h 2426344"/>
                <a:gd name="connsiteX80" fmla="*/ 704264 w 4567886"/>
                <a:gd name="connsiteY80" fmla="*/ 485276 h 2426344"/>
                <a:gd name="connsiteX81" fmla="*/ 352054 w 4567886"/>
                <a:gd name="connsiteY81" fmla="*/ 744598 h 2426344"/>
                <a:gd name="connsiteX82" fmla="*/ 1123330 w 4567886"/>
                <a:gd name="connsiteY82" fmla="*/ 545816 h 2426344"/>
                <a:gd name="connsiteX83" fmla="*/ 1761788 w 4567886"/>
                <a:gd name="connsiteY83" fmla="*/ 509130 h 2426344"/>
                <a:gd name="connsiteX84" fmla="*/ 1997974 w 4567886"/>
                <a:gd name="connsiteY84" fmla="*/ 633280 h 2426344"/>
                <a:gd name="connsiteX85" fmla="*/ 2220610 w 4567886"/>
                <a:gd name="connsiteY85" fmla="*/ 784354 h 2426344"/>
                <a:gd name="connsiteX86" fmla="*/ 2355782 w 4567886"/>
                <a:gd name="connsiteY86" fmla="*/ 927478 h 2426344"/>
                <a:gd name="connsiteX87" fmla="*/ 2769250 w 4567886"/>
                <a:gd name="connsiteY87" fmla="*/ 1205774 h 2426344"/>
                <a:gd name="connsiteX0" fmla="*/ 2769250 w 4560884"/>
                <a:gd name="connsiteY0" fmla="*/ 1205437 h 2426007"/>
                <a:gd name="connsiteX1" fmla="*/ 2443247 w 4560884"/>
                <a:gd name="connsiteY1" fmla="*/ 1833590 h 2426007"/>
                <a:gd name="connsiteX2" fmla="*/ 1186941 w 4560884"/>
                <a:gd name="connsiteY2" fmla="*/ 1881298 h 2426007"/>
                <a:gd name="connsiteX3" fmla="*/ 2387588 w 4560884"/>
                <a:gd name="connsiteY3" fmla="*/ 1571197 h 2426007"/>
                <a:gd name="connsiteX4" fmla="*/ 1958217 w 4560884"/>
                <a:gd name="connsiteY4" fmla="*/ 1030508 h 2426007"/>
                <a:gd name="connsiteX5" fmla="*/ 1625289 w 4560884"/>
                <a:gd name="connsiteY5" fmla="*/ 1165034 h 2426007"/>
                <a:gd name="connsiteX6" fmla="*/ 1903585 w 4560884"/>
                <a:gd name="connsiteY6" fmla="*/ 1149131 h 2426007"/>
                <a:gd name="connsiteX7" fmla="*/ 2253442 w 4560884"/>
                <a:gd name="connsiteY7" fmla="*/ 1467183 h 2426007"/>
                <a:gd name="connsiteX8" fmla="*/ 1887683 w 4560884"/>
                <a:gd name="connsiteY8" fmla="*/ 1658015 h 2426007"/>
                <a:gd name="connsiteX9" fmla="*/ 2086465 w 4560884"/>
                <a:gd name="connsiteY9" fmla="*/ 1459232 h 2426007"/>
                <a:gd name="connsiteX10" fmla="*/ 1855877 w 4560884"/>
                <a:gd name="connsiteY10" fmla="*/ 1284303 h 2426007"/>
                <a:gd name="connsiteX11" fmla="*/ 1504993 w 4560884"/>
                <a:gd name="connsiteY11" fmla="*/ 1428074 h 2426007"/>
                <a:gd name="connsiteX12" fmla="*/ 1815094 w 4560884"/>
                <a:gd name="connsiteY12" fmla="*/ 1467830 h 2426007"/>
                <a:gd name="connsiteX13" fmla="*/ 1481139 w 4560884"/>
                <a:gd name="connsiteY13" fmla="*/ 1547343 h 2426007"/>
                <a:gd name="connsiteX14" fmla="*/ 1441382 w 4560884"/>
                <a:gd name="connsiteY14" fmla="*/ 1173632 h 2426007"/>
                <a:gd name="connsiteX15" fmla="*/ 1489090 w 4560884"/>
                <a:gd name="connsiteY15" fmla="*/ 982801 h 2426007"/>
                <a:gd name="connsiteX16" fmla="*/ 1091525 w 4560884"/>
                <a:gd name="connsiteY16" fmla="*/ 1245194 h 2426007"/>
                <a:gd name="connsiteX17" fmla="*/ 749619 w 4560884"/>
                <a:gd name="connsiteY17" fmla="*/ 1229291 h 2426007"/>
                <a:gd name="connsiteX18" fmla="*/ 1059720 w 4560884"/>
                <a:gd name="connsiteY18" fmla="*/ 1777931 h 2426007"/>
                <a:gd name="connsiteX19" fmla="*/ 789375 w 4560884"/>
                <a:gd name="connsiteY19" fmla="*/ 2143691 h 2426007"/>
                <a:gd name="connsiteX20" fmla="*/ 1504993 w 4560884"/>
                <a:gd name="connsiteY20" fmla="*/ 2223204 h 2426007"/>
                <a:gd name="connsiteX21" fmla="*/ 3095254 w 4560884"/>
                <a:gd name="connsiteY21" fmla="*/ 2398133 h 2426007"/>
                <a:gd name="connsiteX22" fmla="*/ 3572332 w 4560884"/>
                <a:gd name="connsiteY22" fmla="*/ 1571196 h 2426007"/>
                <a:gd name="connsiteX23" fmla="*/ 3444452 w 4560884"/>
                <a:gd name="connsiteY23" fmla="*/ 1232734 h 2426007"/>
                <a:gd name="connsiteX24" fmla="*/ 3325841 w 4560884"/>
                <a:gd name="connsiteY24" fmla="*/ 1738175 h 2426007"/>
                <a:gd name="connsiteX25" fmla="*/ 3198621 w 4560884"/>
                <a:gd name="connsiteY25" fmla="*/ 2223204 h 2426007"/>
                <a:gd name="connsiteX26" fmla="*/ 2300123 w 4560884"/>
                <a:gd name="connsiteY26" fmla="*/ 2262960 h 2426007"/>
                <a:gd name="connsiteX27" fmla="*/ 1175468 w 4560884"/>
                <a:gd name="connsiteY27" fmla="*/ 2083769 h 2426007"/>
                <a:gd name="connsiteX28" fmla="*/ 1234648 w 4560884"/>
                <a:gd name="connsiteY28" fmla="*/ 2000568 h 2426007"/>
                <a:gd name="connsiteX29" fmla="*/ 1974120 w 4560884"/>
                <a:gd name="connsiteY29" fmla="*/ 2119837 h 2426007"/>
                <a:gd name="connsiteX30" fmla="*/ 2968033 w 4560884"/>
                <a:gd name="connsiteY30" fmla="*/ 2103934 h 2426007"/>
                <a:gd name="connsiteX31" fmla="*/ 2884998 w 4560884"/>
                <a:gd name="connsiteY31" fmla="*/ 1853181 h 2426007"/>
                <a:gd name="connsiteX32" fmla="*/ 2773680 w 4560884"/>
                <a:gd name="connsiteY32" fmla="*/ 1869084 h 2426007"/>
                <a:gd name="connsiteX33" fmla="*/ 2829339 w 4560884"/>
                <a:gd name="connsiteY33" fmla="*/ 2004256 h 2426007"/>
                <a:gd name="connsiteX34" fmla="*/ 2558995 w 4560884"/>
                <a:gd name="connsiteY34" fmla="*/ 1996305 h 2426007"/>
                <a:gd name="connsiteX35" fmla="*/ 2912374 w 4560884"/>
                <a:gd name="connsiteY35" fmla="*/ 1618905 h 2426007"/>
                <a:gd name="connsiteX36" fmla="*/ 3071400 w 4560884"/>
                <a:gd name="connsiteY36" fmla="*/ 1817688 h 2426007"/>
                <a:gd name="connsiteX37" fmla="*/ 3044024 w 4560884"/>
                <a:gd name="connsiteY37" fmla="*/ 1924743 h 2426007"/>
                <a:gd name="connsiteX38" fmla="*/ 3127059 w 4560884"/>
                <a:gd name="connsiteY38" fmla="*/ 2008519 h 2426007"/>
                <a:gd name="connsiteX39" fmla="*/ 3214523 w 4560884"/>
                <a:gd name="connsiteY39" fmla="*/ 1459879 h 2426007"/>
                <a:gd name="connsiteX40" fmla="*/ 3397403 w 4560884"/>
                <a:gd name="connsiteY40" fmla="*/ 998703 h 2426007"/>
                <a:gd name="connsiteX41" fmla="*/ 3707296 w 4560884"/>
                <a:gd name="connsiteY41" fmla="*/ 1012993 h 2426007"/>
                <a:gd name="connsiteX42" fmla="*/ 3691244 w 4560884"/>
                <a:gd name="connsiteY42" fmla="*/ 1388996 h 2426007"/>
                <a:gd name="connsiteX43" fmla="*/ 3524267 w 4560884"/>
                <a:gd name="connsiteY43" fmla="*/ 2200028 h 2426007"/>
                <a:gd name="connsiteX44" fmla="*/ 4498360 w 4560884"/>
                <a:gd name="connsiteY44" fmla="*/ 1934323 h 2426007"/>
                <a:gd name="connsiteX45" fmla="*/ 4212113 w 4560884"/>
                <a:gd name="connsiteY45" fmla="*/ 479233 h 2426007"/>
                <a:gd name="connsiteX46" fmla="*/ 3503875 w 4560884"/>
                <a:gd name="connsiteY46" fmla="*/ 411806 h 2426007"/>
                <a:gd name="connsiteX47" fmla="*/ 2935568 w 4560884"/>
                <a:gd name="connsiteY47" fmla="*/ 310383 h 2426007"/>
                <a:gd name="connsiteX48" fmla="*/ 1722031 w 4560884"/>
                <a:gd name="connsiteY48" fmla="*/ 7860 h 2426007"/>
                <a:gd name="connsiteX49" fmla="*/ 41295 w 4560884"/>
                <a:gd name="connsiteY49" fmla="*/ 461457 h 2426007"/>
                <a:gd name="connsiteX50" fmla="*/ 107915 w 4560884"/>
                <a:gd name="connsiteY50" fmla="*/ 1105140 h 2426007"/>
                <a:gd name="connsiteX51" fmla="*/ 860280 w 4560884"/>
                <a:gd name="connsiteY51" fmla="*/ 1741617 h 2426007"/>
                <a:gd name="connsiteX52" fmla="*/ 454763 w 4560884"/>
                <a:gd name="connsiteY52" fmla="*/ 1113464 h 2426007"/>
                <a:gd name="connsiteX53" fmla="*/ 1443736 w 4560884"/>
                <a:gd name="connsiteY53" fmla="*/ 898406 h 2426007"/>
                <a:gd name="connsiteX54" fmla="*/ 2021170 w 4560884"/>
                <a:gd name="connsiteY54" fmla="*/ 946486 h 2426007"/>
                <a:gd name="connsiteX55" fmla="*/ 2363076 w 4560884"/>
                <a:gd name="connsiteY55" fmla="*/ 1216831 h 2426007"/>
                <a:gd name="connsiteX56" fmla="*/ 2530054 w 4560884"/>
                <a:gd name="connsiteY56" fmla="*/ 1590542 h 2426007"/>
                <a:gd name="connsiteX57" fmla="*/ 2593664 w 4560884"/>
                <a:gd name="connsiteY57" fmla="*/ 1375857 h 2426007"/>
                <a:gd name="connsiteX58" fmla="*/ 2577762 w 4560884"/>
                <a:gd name="connsiteY58" fmla="*/ 1208880 h 2426007"/>
                <a:gd name="connsiteX59" fmla="*/ 1957560 w 4560884"/>
                <a:gd name="connsiteY59" fmla="*/ 779509 h 2426007"/>
                <a:gd name="connsiteX60" fmla="*/ 1316514 w 4560884"/>
                <a:gd name="connsiteY60" fmla="*/ 667819 h 2426007"/>
                <a:gd name="connsiteX61" fmla="*/ 227186 w 4560884"/>
                <a:gd name="connsiteY61" fmla="*/ 890455 h 2426007"/>
                <a:gd name="connsiteX62" fmla="*/ 473675 w 4560884"/>
                <a:gd name="connsiteY62" fmla="*/ 357717 h 2426007"/>
                <a:gd name="connsiteX63" fmla="*/ 1904910 w 4560884"/>
                <a:gd name="connsiteY63" fmla="*/ 143032 h 2426007"/>
                <a:gd name="connsiteX64" fmla="*/ 2613901 w 4560884"/>
                <a:gd name="connsiteY64" fmla="*/ 505076 h 2426007"/>
                <a:gd name="connsiteX65" fmla="*/ 3202298 w 4560884"/>
                <a:gd name="connsiteY65" fmla="*/ 528930 h 2426007"/>
                <a:gd name="connsiteX66" fmla="*/ 2892197 w 4560884"/>
                <a:gd name="connsiteY66" fmla="*/ 839030 h 2426007"/>
                <a:gd name="connsiteX67" fmla="*/ 4180308 w 4560884"/>
                <a:gd name="connsiteY67" fmla="*/ 648198 h 2426007"/>
                <a:gd name="connsiteX68" fmla="*/ 4379090 w 4560884"/>
                <a:gd name="connsiteY68" fmla="*/ 1799150 h 2426007"/>
                <a:gd name="connsiteX69" fmla="*/ 3643536 w 4560884"/>
                <a:gd name="connsiteY69" fmla="*/ 2096662 h 2426007"/>
                <a:gd name="connsiteX70" fmla="*/ 3878911 w 4560884"/>
                <a:gd name="connsiteY70" fmla="*/ 1145515 h 2426007"/>
                <a:gd name="connsiteX71" fmla="*/ 3994778 w 4560884"/>
                <a:gd name="connsiteY71" fmla="*/ 1029862 h 2426007"/>
                <a:gd name="connsiteX72" fmla="*/ 4053840 w 4560884"/>
                <a:gd name="connsiteY72" fmla="*/ 1256833 h 2426007"/>
                <a:gd name="connsiteX73" fmla="*/ 3813976 w 4560884"/>
                <a:gd name="connsiteY73" fmla="*/ 1747625 h 2426007"/>
                <a:gd name="connsiteX74" fmla="*/ 3930141 w 4560884"/>
                <a:gd name="connsiteY74" fmla="*/ 1929006 h 2426007"/>
                <a:gd name="connsiteX75" fmla="*/ 4124077 w 4560884"/>
                <a:gd name="connsiteY75" fmla="*/ 1787381 h 2426007"/>
                <a:gd name="connsiteX76" fmla="*/ 4044563 w 4560884"/>
                <a:gd name="connsiteY76" fmla="*/ 1572696 h 2426007"/>
                <a:gd name="connsiteX77" fmla="*/ 4120971 w 4560884"/>
                <a:gd name="connsiteY77" fmla="*/ 919190 h 2426007"/>
                <a:gd name="connsiteX78" fmla="*/ 3620040 w 4560884"/>
                <a:gd name="connsiteY78" fmla="*/ 720408 h 2426007"/>
                <a:gd name="connsiteX79" fmla="*/ 2888520 w 4560884"/>
                <a:gd name="connsiteY79" fmla="*/ 1038460 h 2426007"/>
                <a:gd name="connsiteX80" fmla="*/ 1862802 w 4560884"/>
                <a:gd name="connsiteY80" fmla="*/ 402355 h 2426007"/>
                <a:gd name="connsiteX81" fmla="*/ 704264 w 4560884"/>
                <a:gd name="connsiteY81" fmla="*/ 484939 h 2426007"/>
                <a:gd name="connsiteX82" fmla="*/ 352054 w 4560884"/>
                <a:gd name="connsiteY82" fmla="*/ 744261 h 2426007"/>
                <a:gd name="connsiteX83" fmla="*/ 1123330 w 4560884"/>
                <a:gd name="connsiteY83" fmla="*/ 545479 h 2426007"/>
                <a:gd name="connsiteX84" fmla="*/ 1761788 w 4560884"/>
                <a:gd name="connsiteY84" fmla="*/ 508793 h 2426007"/>
                <a:gd name="connsiteX85" fmla="*/ 1997974 w 4560884"/>
                <a:gd name="connsiteY85" fmla="*/ 632943 h 2426007"/>
                <a:gd name="connsiteX86" fmla="*/ 2220610 w 4560884"/>
                <a:gd name="connsiteY86" fmla="*/ 784017 h 2426007"/>
                <a:gd name="connsiteX87" fmla="*/ 2355782 w 4560884"/>
                <a:gd name="connsiteY87" fmla="*/ 927141 h 2426007"/>
                <a:gd name="connsiteX88" fmla="*/ 2769250 w 4560884"/>
                <a:gd name="connsiteY88" fmla="*/ 1205437 h 2426007"/>
                <a:gd name="connsiteX0" fmla="*/ 2769250 w 4560884"/>
                <a:gd name="connsiteY0" fmla="*/ 1205437 h 2426007"/>
                <a:gd name="connsiteX1" fmla="*/ 2443247 w 4560884"/>
                <a:gd name="connsiteY1" fmla="*/ 1833590 h 2426007"/>
                <a:gd name="connsiteX2" fmla="*/ 1186941 w 4560884"/>
                <a:gd name="connsiteY2" fmla="*/ 1881298 h 2426007"/>
                <a:gd name="connsiteX3" fmla="*/ 2387588 w 4560884"/>
                <a:gd name="connsiteY3" fmla="*/ 1571197 h 2426007"/>
                <a:gd name="connsiteX4" fmla="*/ 1958217 w 4560884"/>
                <a:gd name="connsiteY4" fmla="*/ 1030508 h 2426007"/>
                <a:gd name="connsiteX5" fmla="*/ 1625289 w 4560884"/>
                <a:gd name="connsiteY5" fmla="*/ 1165034 h 2426007"/>
                <a:gd name="connsiteX6" fmla="*/ 1903585 w 4560884"/>
                <a:gd name="connsiteY6" fmla="*/ 1149131 h 2426007"/>
                <a:gd name="connsiteX7" fmla="*/ 2253442 w 4560884"/>
                <a:gd name="connsiteY7" fmla="*/ 1467183 h 2426007"/>
                <a:gd name="connsiteX8" fmla="*/ 1887683 w 4560884"/>
                <a:gd name="connsiteY8" fmla="*/ 1658015 h 2426007"/>
                <a:gd name="connsiteX9" fmla="*/ 2086465 w 4560884"/>
                <a:gd name="connsiteY9" fmla="*/ 1459232 h 2426007"/>
                <a:gd name="connsiteX10" fmla="*/ 1855877 w 4560884"/>
                <a:gd name="connsiteY10" fmla="*/ 1284303 h 2426007"/>
                <a:gd name="connsiteX11" fmla="*/ 1504993 w 4560884"/>
                <a:gd name="connsiteY11" fmla="*/ 1428074 h 2426007"/>
                <a:gd name="connsiteX12" fmla="*/ 1815094 w 4560884"/>
                <a:gd name="connsiteY12" fmla="*/ 1467830 h 2426007"/>
                <a:gd name="connsiteX13" fmla="*/ 1481139 w 4560884"/>
                <a:gd name="connsiteY13" fmla="*/ 1547343 h 2426007"/>
                <a:gd name="connsiteX14" fmla="*/ 1441382 w 4560884"/>
                <a:gd name="connsiteY14" fmla="*/ 1173632 h 2426007"/>
                <a:gd name="connsiteX15" fmla="*/ 1489090 w 4560884"/>
                <a:gd name="connsiteY15" fmla="*/ 982801 h 2426007"/>
                <a:gd name="connsiteX16" fmla="*/ 1091525 w 4560884"/>
                <a:gd name="connsiteY16" fmla="*/ 1245194 h 2426007"/>
                <a:gd name="connsiteX17" fmla="*/ 749619 w 4560884"/>
                <a:gd name="connsiteY17" fmla="*/ 1229291 h 2426007"/>
                <a:gd name="connsiteX18" fmla="*/ 1059720 w 4560884"/>
                <a:gd name="connsiteY18" fmla="*/ 1777931 h 2426007"/>
                <a:gd name="connsiteX19" fmla="*/ 789375 w 4560884"/>
                <a:gd name="connsiteY19" fmla="*/ 2143691 h 2426007"/>
                <a:gd name="connsiteX20" fmla="*/ 1504993 w 4560884"/>
                <a:gd name="connsiteY20" fmla="*/ 2223204 h 2426007"/>
                <a:gd name="connsiteX21" fmla="*/ 3095254 w 4560884"/>
                <a:gd name="connsiteY21" fmla="*/ 2398133 h 2426007"/>
                <a:gd name="connsiteX22" fmla="*/ 3572332 w 4560884"/>
                <a:gd name="connsiteY22" fmla="*/ 1571196 h 2426007"/>
                <a:gd name="connsiteX23" fmla="*/ 3444452 w 4560884"/>
                <a:gd name="connsiteY23" fmla="*/ 1232734 h 2426007"/>
                <a:gd name="connsiteX24" fmla="*/ 3325841 w 4560884"/>
                <a:gd name="connsiteY24" fmla="*/ 1738175 h 2426007"/>
                <a:gd name="connsiteX25" fmla="*/ 3198621 w 4560884"/>
                <a:gd name="connsiteY25" fmla="*/ 2223204 h 2426007"/>
                <a:gd name="connsiteX26" fmla="*/ 2300123 w 4560884"/>
                <a:gd name="connsiteY26" fmla="*/ 2262960 h 2426007"/>
                <a:gd name="connsiteX27" fmla="*/ 1175468 w 4560884"/>
                <a:gd name="connsiteY27" fmla="*/ 2083769 h 2426007"/>
                <a:gd name="connsiteX28" fmla="*/ 1234648 w 4560884"/>
                <a:gd name="connsiteY28" fmla="*/ 2000568 h 2426007"/>
                <a:gd name="connsiteX29" fmla="*/ 1974120 w 4560884"/>
                <a:gd name="connsiteY29" fmla="*/ 2119837 h 2426007"/>
                <a:gd name="connsiteX30" fmla="*/ 2968033 w 4560884"/>
                <a:gd name="connsiteY30" fmla="*/ 2103934 h 2426007"/>
                <a:gd name="connsiteX31" fmla="*/ 2884998 w 4560884"/>
                <a:gd name="connsiteY31" fmla="*/ 1853181 h 2426007"/>
                <a:gd name="connsiteX32" fmla="*/ 2773680 w 4560884"/>
                <a:gd name="connsiteY32" fmla="*/ 1869084 h 2426007"/>
                <a:gd name="connsiteX33" fmla="*/ 2829339 w 4560884"/>
                <a:gd name="connsiteY33" fmla="*/ 2004256 h 2426007"/>
                <a:gd name="connsiteX34" fmla="*/ 2558995 w 4560884"/>
                <a:gd name="connsiteY34" fmla="*/ 1996305 h 2426007"/>
                <a:gd name="connsiteX35" fmla="*/ 2912374 w 4560884"/>
                <a:gd name="connsiteY35" fmla="*/ 1618905 h 2426007"/>
                <a:gd name="connsiteX36" fmla="*/ 3071400 w 4560884"/>
                <a:gd name="connsiteY36" fmla="*/ 1817688 h 2426007"/>
                <a:gd name="connsiteX37" fmla="*/ 3044024 w 4560884"/>
                <a:gd name="connsiteY37" fmla="*/ 1924743 h 2426007"/>
                <a:gd name="connsiteX38" fmla="*/ 3127059 w 4560884"/>
                <a:gd name="connsiteY38" fmla="*/ 2008519 h 2426007"/>
                <a:gd name="connsiteX39" fmla="*/ 3214523 w 4560884"/>
                <a:gd name="connsiteY39" fmla="*/ 1459879 h 2426007"/>
                <a:gd name="connsiteX40" fmla="*/ 3397403 w 4560884"/>
                <a:gd name="connsiteY40" fmla="*/ 998703 h 2426007"/>
                <a:gd name="connsiteX41" fmla="*/ 3707296 w 4560884"/>
                <a:gd name="connsiteY41" fmla="*/ 1012993 h 2426007"/>
                <a:gd name="connsiteX42" fmla="*/ 3691244 w 4560884"/>
                <a:gd name="connsiteY42" fmla="*/ 1388996 h 2426007"/>
                <a:gd name="connsiteX43" fmla="*/ 3524267 w 4560884"/>
                <a:gd name="connsiteY43" fmla="*/ 2200028 h 2426007"/>
                <a:gd name="connsiteX44" fmla="*/ 4498360 w 4560884"/>
                <a:gd name="connsiteY44" fmla="*/ 1934323 h 2426007"/>
                <a:gd name="connsiteX45" fmla="*/ 4212113 w 4560884"/>
                <a:gd name="connsiteY45" fmla="*/ 479233 h 2426007"/>
                <a:gd name="connsiteX46" fmla="*/ 3503875 w 4560884"/>
                <a:gd name="connsiteY46" fmla="*/ 411806 h 2426007"/>
                <a:gd name="connsiteX47" fmla="*/ 2935568 w 4560884"/>
                <a:gd name="connsiteY47" fmla="*/ 310383 h 2426007"/>
                <a:gd name="connsiteX48" fmla="*/ 1722031 w 4560884"/>
                <a:gd name="connsiteY48" fmla="*/ 7860 h 2426007"/>
                <a:gd name="connsiteX49" fmla="*/ 41295 w 4560884"/>
                <a:gd name="connsiteY49" fmla="*/ 461457 h 2426007"/>
                <a:gd name="connsiteX50" fmla="*/ 107915 w 4560884"/>
                <a:gd name="connsiteY50" fmla="*/ 1105140 h 2426007"/>
                <a:gd name="connsiteX51" fmla="*/ 860280 w 4560884"/>
                <a:gd name="connsiteY51" fmla="*/ 1741617 h 2426007"/>
                <a:gd name="connsiteX52" fmla="*/ 454763 w 4560884"/>
                <a:gd name="connsiteY52" fmla="*/ 1113464 h 2426007"/>
                <a:gd name="connsiteX53" fmla="*/ 1443736 w 4560884"/>
                <a:gd name="connsiteY53" fmla="*/ 898406 h 2426007"/>
                <a:gd name="connsiteX54" fmla="*/ 2021170 w 4560884"/>
                <a:gd name="connsiteY54" fmla="*/ 946486 h 2426007"/>
                <a:gd name="connsiteX55" fmla="*/ 2363076 w 4560884"/>
                <a:gd name="connsiteY55" fmla="*/ 1216831 h 2426007"/>
                <a:gd name="connsiteX56" fmla="*/ 2530054 w 4560884"/>
                <a:gd name="connsiteY56" fmla="*/ 1590542 h 2426007"/>
                <a:gd name="connsiteX57" fmla="*/ 2593664 w 4560884"/>
                <a:gd name="connsiteY57" fmla="*/ 1375857 h 2426007"/>
                <a:gd name="connsiteX58" fmla="*/ 2577762 w 4560884"/>
                <a:gd name="connsiteY58" fmla="*/ 1208880 h 2426007"/>
                <a:gd name="connsiteX59" fmla="*/ 1957560 w 4560884"/>
                <a:gd name="connsiteY59" fmla="*/ 779509 h 2426007"/>
                <a:gd name="connsiteX60" fmla="*/ 1316514 w 4560884"/>
                <a:gd name="connsiteY60" fmla="*/ 667819 h 2426007"/>
                <a:gd name="connsiteX61" fmla="*/ 227186 w 4560884"/>
                <a:gd name="connsiteY61" fmla="*/ 890455 h 2426007"/>
                <a:gd name="connsiteX62" fmla="*/ 473675 w 4560884"/>
                <a:gd name="connsiteY62" fmla="*/ 357717 h 2426007"/>
                <a:gd name="connsiteX63" fmla="*/ 1904910 w 4560884"/>
                <a:gd name="connsiteY63" fmla="*/ 143032 h 2426007"/>
                <a:gd name="connsiteX64" fmla="*/ 2613901 w 4560884"/>
                <a:gd name="connsiteY64" fmla="*/ 505076 h 2426007"/>
                <a:gd name="connsiteX65" fmla="*/ 3202298 w 4560884"/>
                <a:gd name="connsiteY65" fmla="*/ 528930 h 2426007"/>
                <a:gd name="connsiteX66" fmla="*/ 2629231 w 4560884"/>
                <a:gd name="connsiteY66" fmla="*/ 706004 h 2426007"/>
                <a:gd name="connsiteX67" fmla="*/ 2892197 w 4560884"/>
                <a:gd name="connsiteY67" fmla="*/ 839030 h 2426007"/>
                <a:gd name="connsiteX68" fmla="*/ 4180308 w 4560884"/>
                <a:gd name="connsiteY68" fmla="*/ 648198 h 2426007"/>
                <a:gd name="connsiteX69" fmla="*/ 4379090 w 4560884"/>
                <a:gd name="connsiteY69" fmla="*/ 1799150 h 2426007"/>
                <a:gd name="connsiteX70" fmla="*/ 3643536 w 4560884"/>
                <a:gd name="connsiteY70" fmla="*/ 2096662 h 2426007"/>
                <a:gd name="connsiteX71" fmla="*/ 3878911 w 4560884"/>
                <a:gd name="connsiteY71" fmla="*/ 1145515 h 2426007"/>
                <a:gd name="connsiteX72" fmla="*/ 3994778 w 4560884"/>
                <a:gd name="connsiteY72" fmla="*/ 1029862 h 2426007"/>
                <a:gd name="connsiteX73" fmla="*/ 4053840 w 4560884"/>
                <a:gd name="connsiteY73" fmla="*/ 1256833 h 2426007"/>
                <a:gd name="connsiteX74" fmla="*/ 3813976 w 4560884"/>
                <a:gd name="connsiteY74" fmla="*/ 1747625 h 2426007"/>
                <a:gd name="connsiteX75" fmla="*/ 3930141 w 4560884"/>
                <a:gd name="connsiteY75" fmla="*/ 1929006 h 2426007"/>
                <a:gd name="connsiteX76" fmla="*/ 4124077 w 4560884"/>
                <a:gd name="connsiteY76" fmla="*/ 1787381 h 2426007"/>
                <a:gd name="connsiteX77" fmla="*/ 4044563 w 4560884"/>
                <a:gd name="connsiteY77" fmla="*/ 1572696 h 2426007"/>
                <a:gd name="connsiteX78" fmla="*/ 4120971 w 4560884"/>
                <a:gd name="connsiteY78" fmla="*/ 919190 h 2426007"/>
                <a:gd name="connsiteX79" fmla="*/ 3620040 w 4560884"/>
                <a:gd name="connsiteY79" fmla="*/ 720408 h 2426007"/>
                <a:gd name="connsiteX80" fmla="*/ 2888520 w 4560884"/>
                <a:gd name="connsiteY80" fmla="*/ 1038460 h 2426007"/>
                <a:gd name="connsiteX81" fmla="*/ 1862802 w 4560884"/>
                <a:gd name="connsiteY81" fmla="*/ 402355 h 2426007"/>
                <a:gd name="connsiteX82" fmla="*/ 704264 w 4560884"/>
                <a:gd name="connsiteY82" fmla="*/ 484939 h 2426007"/>
                <a:gd name="connsiteX83" fmla="*/ 352054 w 4560884"/>
                <a:gd name="connsiteY83" fmla="*/ 744261 h 2426007"/>
                <a:gd name="connsiteX84" fmla="*/ 1123330 w 4560884"/>
                <a:gd name="connsiteY84" fmla="*/ 545479 h 2426007"/>
                <a:gd name="connsiteX85" fmla="*/ 1761788 w 4560884"/>
                <a:gd name="connsiteY85" fmla="*/ 508793 h 2426007"/>
                <a:gd name="connsiteX86" fmla="*/ 1997974 w 4560884"/>
                <a:gd name="connsiteY86" fmla="*/ 632943 h 2426007"/>
                <a:gd name="connsiteX87" fmla="*/ 2220610 w 4560884"/>
                <a:gd name="connsiteY87" fmla="*/ 784017 h 2426007"/>
                <a:gd name="connsiteX88" fmla="*/ 2355782 w 4560884"/>
                <a:gd name="connsiteY88" fmla="*/ 927141 h 2426007"/>
                <a:gd name="connsiteX89" fmla="*/ 2769250 w 4560884"/>
                <a:gd name="connsiteY89" fmla="*/ 1205437 h 2426007"/>
                <a:gd name="connsiteX0" fmla="*/ 2769250 w 4560884"/>
                <a:gd name="connsiteY0" fmla="*/ 1205437 h 2426007"/>
                <a:gd name="connsiteX1" fmla="*/ 2443247 w 4560884"/>
                <a:gd name="connsiteY1" fmla="*/ 1833590 h 2426007"/>
                <a:gd name="connsiteX2" fmla="*/ 1186941 w 4560884"/>
                <a:gd name="connsiteY2" fmla="*/ 1881298 h 2426007"/>
                <a:gd name="connsiteX3" fmla="*/ 2387588 w 4560884"/>
                <a:gd name="connsiteY3" fmla="*/ 1571197 h 2426007"/>
                <a:gd name="connsiteX4" fmla="*/ 1958217 w 4560884"/>
                <a:gd name="connsiteY4" fmla="*/ 1030508 h 2426007"/>
                <a:gd name="connsiteX5" fmla="*/ 1625289 w 4560884"/>
                <a:gd name="connsiteY5" fmla="*/ 1165034 h 2426007"/>
                <a:gd name="connsiteX6" fmla="*/ 1903585 w 4560884"/>
                <a:gd name="connsiteY6" fmla="*/ 1149131 h 2426007"/>
                <a:gd name="connsiteX7" fmla="*/ 2253442 w 4560884"/>
                <a:gd name="connsiteY7" fmla="*/ 1467183 h 2426007"/>
                <a:gd name="connsiteX8" fmla="*/ 1887683 w 4560884"/>
                <a:gd name="connsiteY8" fmla="*/ 1658015 h 2426007"/>
                <a:gd name="connsiteX9" fmla="*/ 2086465 w 4560884"/>
                <a:gd name="connsiteY9" fmla="*/ 1459232 h 2426007"/>
                <a:gd name="connsiteX10" fmla="*/ 1855877 w 4560884"/>
                <a:gd name="connsiteY10" fmla="*/ 1284303 h 2426007"/>
                <a:gd name="connsiteX11" fmla="*/ 1504993 w 4560884"/>
                <a:gd name="connsiteY11" fmla="*/ 1428074 h 2426007"/>
                <a:gd name="connsiteX12" fmla="*/ 1815094 w 4560884"/>
                <a:gd name="connsiteY12" fmla="*/ 1467830 h 2426007"/>
                <a:gd name="connsiteX13" fmla="*/ 1481139 w 4560884"/>
                <a:gd name="connsiteY13" fmla="*/ 1547343 h 2426007"/>
                <a:gd name="connsiteX14" fmla="*/ 1441382 w 4560884"/>
                <a:gd name="connsiteY14" fmla="*/ 1173632 h 2426007"/>
                <a:gd name="connsiteX15" fmla="*/ 1489090 w 4560884"/>
                <a:gd name="connsiteY15" fmla="*/ 982801 h 2426007"/>
                <a:gd name="connsiteX16" fmla="*/ 1091525 w 4560884"/>
                <a:gd name="connsiteY16" fmla="*/ 1245194 h 2426007"/>
                <a:gd name="connsiteX17" fmla="*/ 749619 w 4560884"/>
                <a:gd name="connsiteY17" fmla="*/ 1229291 h 2426007"/>
                <a:gd name="connsiteX18" fmla="*/ 1059720 w 4560884"/>
                <a:gd name="connsiteY18" fmla="*/ 1777931 h 2426007"/>
                <a:gd name="connsiteX19" fmla="*/ 789375 w 4560884"/>
                <a:gd name="connsiteY19" fmla="*/ 2143691 h 2426007"/>
                <a:gd name="connsiteX20" fmla="*/ 1504993 w 4560884"/>
                <a:gd name="connsiteY20" fmla="*/ 2223204 h 2426007"/>
                <a:gd name="connsiteX21" fmla="*/ 3095254 w 4560884"/>
                <a:gd name="connsiteY21" fmla="*/ 2398133 h 2426007"/>
                <a:gd name="connsiteX22" fmla="*/ 3572332 w 4560884"/>
                <a:gd name="connsiteY22" fmla="*/ 1571196 h 2426007"/>
                <a:gd name="connsiteX23" fmla="*/ 3444452 w 4560884"/>
                <a:gd name="connsiteY23" fmla="*/ 1232734 h 2426007"/>
                <a:gd name="connsiteX24" fmla="*/ 3325841 w 4560884"/>
                <a:gd name="connsiteY24" fmla="*/ 1738175 h 2426007"/>
                <a:gd name="connsiteX25" fmla="*/ 3198621 w 4560884"/>
                <a:gd name="connsiteY25" fmla="*/ 2223204 h 2426007"/>
                <a:gd name="connsiteX26" fmla="*/ 2300123 w 4560884"/>
                <a:gd name="connsiteY26" fmla="*/ 2262960 h 2426007"/>
                <a:gd name="connsiteX27" fmla="*/ 1175468 w 4560884"/>
                <a:gd name="connsiteY27" fmla="*/ 2083769 h 2426007"/>
                <a:gd name="connsiteX28" fmla="*/ 1234648 w 4560884"/>
                <a:gd name="connsiteY28" fmla="*/ 2000568 h 2426007"/>
                <a:gd name="connsiteX29" fmla="*/ 1974120 w 4560884"/>
                <a:gd name="connsiteY29" fmla="*/ 2119837 h 2426007"/>
                <a:gd name="connsiteX30" fmla="*/ 2968033 w 4560884"/>
                <a:gd name="connsiteY30" fmla="*/ 2103934 h 2426007"/>
                <a:gd name="connsiteX31" fmla="*/ 2884998 w 4560884"/>
                <a:gd name="connsiteY31" fmla="*/ 1853181 h 2426007"/>
                <a:gd name="connsiteX32" fmla="*/ 2773680 w 4560884"/>
                <a:gd name="connsiteY32" fmla="*/ 1869084 h 2426007"/>
                <a:gd name="connsiteX33" fmla="*/ 2829339 w 4560884"/>
                <a:gd name="connsiteY33" fmla="*/ 2004256 h 2426007"/>
                <a:gd name="connsiteX34" fmla="*/ 2558995 w 4560884"/>
                <a:gd name="connsiteY34" fmla="*/ 1996305 h 2426007"/>
                <a:gd name="connsiteX35" fmla="*/ 2912374 w 4560884"/>
                <a:gd name="connsiteY35" fmla="*/ 1618905 h 2426007"/>
                <a:gd name="connsiteX36" fmla="*/ 3071400 w 4560884"/>
                <a:gd name="connsiteY36" fmla="*/ 1817688 h 2426007"/>
                <a:gd name="connsiteX37" fmla="*/ 3044024 w 4560884"/>
                <a:gd name="connsiteY37" fmla="*/ 1924743 h 2426007"/>
                <a:gd name="connsiteX38" fmla="*/ 3127059 w 4560884"/>
                <a:gd name="connsiteY38" fmla="*/ 2008519 h 2426007"/>
                <a:gd name="connsiteX39" fmla="*/ 3214523 w 4560884"/>
                <a:gd name="connsiteY39" fmla="*/ 1459879 h 2426007"/>
                <a:gd name="connsiteX40" fmla="*/ 3397403 w 4560884"/>
                <a:gd name="connsiteY40" fmla="*/ 998703 h 2426007"/>
                <a:gd name="connsiteX41" fmla="*/ 3707296 w 4560884"/>
                <a:gd name="connsiteY41" fmla="*/ 1012993 h 2426007"/>
                <a:gd name="connsiteX42" fmla="*/ 3691244 w 4560884"/>
                <a:gd name="connsiteY42" fmla="*/ 1388996 h 2426007"/>
                <a:gd name="connsiteX43" fmla="*/ 3524267 w 4560884"/>
                <a:gd name="connsiteY43" fmla="*/ 2200028 h 2426007"/>
                <a:gd name="connsiteX44" fmla="*/ 4498360 w 4560884"/>
                <a:gd name="connsiteY44" fmla="*/ 1934323 h 2426007"/>
                <a:gd name="connsiteX45" fmla="*/ 4212113 w 4560884"/>
                <a:gd name="connsiteY45" fmla="*/ 479233 h 2426007"/>
                <a:gd name="connsiteX46" fmla="*/ 3503875 w 4560884"/>
                <a:gd name="connsiteY46" fmla="*/ 411806 h 2426007"/>
                <a:gd name="connsiteX47" fmla="*/ 2935568 w 4560884"/>
                <a:gd name="connsiteY47" fmla="*/ 310383 h 2426007"/>
                <a:gd name="connsiteX48" fmla="*/ 1722031 w 4560884"/>
                <a:gd name="connsiteY48" fmla="*/ 7860 h 2426007"/>
                <a:gd name="connsiteX49" fmla="*/ 41295 w 4560884"/>
                <a:gd name="connsiteY49" fmla="*/ 461457 h 2426007"/>
                <a:gd name="connsiteX50" fmla="*/ 107915 w 4560884"/>
                <a:gd name="connsiteY50" fmla="*/ 1105140 h 2426007"/>
                <a:gd name="connsiteX51" fmla="*/ 860280 w 4560884"/>
                <a:gd name="connsiteY51" fmla="*/ 1741617 h 2426007"/>
                <a:gd name="connsiteX52" fmla="*/ 454763 w 4560884"/>
                <a:gd name="connsiteY52" fmla="*/ 1113464 h 2426007"/>
                <a:gd name="connsiteX53" fmla="*/ 1443736 w 4560884"/>
                <a:gd name="connsiteY53" fmla="*/ 898406 h 2426007"/>
                <a:gd name="connsiteX54" fmla="*/ 2021170 w 4560884"/>
                <a:gd name="connsiteY54" fmla="*/ 946486 h 2426007"/>
                <a:gd name="connsiteX55" fmla="*/ 2363076 w 4560884"/>
                <a:gd name="connsiteY55" fmla="*/ 1216831 h 2426007"/>
                <a:gd name="connsiteX56" fmla="*/ 2530054 w 4560884"/>
                <a:gd name="connsiteY56" fmla="*/ 1590542 h 2426007"/>
                <a:gd name="connsiteX57" fmla="*/ 2593664 w 4560884"/>
                <a:gd name="connsiteY57" fmla="*/ 1375857 h 2426007"/>
                <a:gd name="connsiteX58" fmla="*/ 2577762 w 4560884"/>
                <a:gd name="connsiteY58" fmla="*/ 1208880 h 2426007"/>
                <a:gd name="connsiteX59" fmla="*/ 1957560 w 4560884"/>
                <a:gd name="connsiteY59" fmla="*/ 779509 h 2426007"/>
                <a:gd name="connsiteX60" fmla="*/ 1316514 w 4560884"/>
                <a:gd name="connsiteY60" fmla="*/ 667819 h 2426007"/>
                <a:gd name="connsiteX61" fmla="*/ 227186 w 4560884"/>
                <a:gd name="connsiteY61" fmla="*/ 890455 h 2426007"/>
                <a:gd name="connsiteX62" fmla="*/ 473675 w 4560884"/>
                <a:gd name="connsiteY62" fmla="*/ 357717 h 2426007"/>
                <a:gd name="connsiteX63" fmla="*/ 1904910 w 4560884"/>
                <a:gd name="connsiteY63" fmla="*/ 143032 h 2426007"/>
                <a:gd name="connsiteX64" fmla="*/ 2613901 w 4560884"/>
                <a:gd name="connsiteY64" fmla="*/ 505076 h 2426007"/>
                <a:gd name="connsiteX65" fmla="*/ 2923430 w 4560884"/>
                <a:gd name="connsiteY65" fmla="*/ 451562 h 2426007"/>
                <a:gd name="connsiteX66" fmla="*/ 3202298 w 4560884"/>
                <a:gd name="connsiteY66" fmla="*/ 528930 h 2426007"/>
                <a:gd name="connsiteX67" fmla="*/ 2629231 w 4560884"/>
                <a:gd name="connsiteY67" fmla="*/ 706004 h 2426007"/>
                <a:gd name="connsiteX68" fmla="*/ 2892197 w 4560884"/>
                <a:gd name="connsiteY68" fmla="*/ 839030 h 2426007"/>
                <a:gd name="connsiteX69" fmla="*/ 4180308 w 4560884"/>
                <a:gd name="connsiteY69" fmla="*/ 648198 h 2426007"/>
                <a:gd name="connsiteX70" fmla="*/ 4379090 w 4560884"/>
                <a:gd name="connsiteY70" fmla="*/ 1799150 h 2426007"/>
                <a:gd name="connsiteX71" fmla="*/ 3643536 w 4560884"/>
                <a:gd name="connsiteY71" fmla="*/ 2096662 h 2426007"/>
                <a:gd name="connsiteX72" fmla="*/ 3878911 w 4560884"/>
                <a:gd name="connsiteY72" fmla="*/ 1145515 h 2426007"/>
                <a:gd name="connsiteX73" fmla="*/ 3994778 w 4560884"/>
                <a:gd name="connsiteY73" fmla="*/ 1029862 h 2426007"/>
                <a:gd name="connsiteX74" fmla="*/ 4053840 w 4560884"/>
                <a:gd name="connsiteY74" fmla="*/ 1256833 h 2426007"/>
                <a:gd name="connsiteX75" fmla="*/ 3813976 w 4560884"/>
                <a:gd name="connsiteY75" fmla="*/ 1747625 h 2426007"/>
                <a:gd name="connsiteX76" fmla="*/ 3930141 w 4560884"/>
                <a:gd name="connsiteY76" fmla="*/ 1929006 h 2426007"/>
                <a:gd name="connsiteX77" fmla="*/ 4124077 w 4560884"/>
                <a:gd name="connsiteY77" fmla="*/ 1787381 h 2426007"/>
                <a:gd name="connsiteX78" fmla="*/ 4044563 w 4560884"/>
                <a:gd name="connsiteY78" fmla="*/ 1572696 h 2426007"/>
                <a:gd name="connsiteX79" fmla="*/ 4120971 w 4560884"/>
                <a:gd name="connsiteY79" fmla="*/ 919190 h 2426007"/>
                <a:gd name="connsiteX80" fmla="*/ 3620040 w 4560884"/>
                <a:gd name="connsiteY80" fmla="*/ 720408 h 2426007"/>
                <a:gd name="connsiteX81" fmla="*/ 2888520 w 4560884"/>
                <a:gd name="connsiteY81" fmla="*/ 1038460 h 2426007"/>
                <a:gd name="connsiteX82" fmla="*/ 1862802 w 4560884"/>
                <a:gd name="connsiteY82" fmla="*/ 402355 h 2426007"/>
                <a:gd name="connsiteX83" fmla="*/ 704264 w 4560884"/>
                <a:gd name="connsiteY83" fmla="*/ 484939 h 2426007"/>
                <a:gd name="connsiteX84" fmla="*/ 352054 w 4560884"/>
                <a:gd name="connsiteY84" fmla="*/ 744261 h 2426007"/>
                <a:gd name="connsiteX85" fmla="*/ 1123330 w 4560884"/>
                <a:gd name="connsiteY85" fmla="*/ 545479 h 2426007"/>
                <a:gd name="connsiteX86" fmla="*/ 1761788 w 4560884"/>
                <a:gd name="connsiteY86" fmla="*/ 508793 h 2426007"/>
                <a:gd name="connsiteX87" fmla="*/ 1997974 w 4560884"/>
                <a:gd name="connsiteY87" fmla="*/ 632943 h 2426007"/>
                <a:gd name="connsiteX88" fmla="*/ 2220610 w 4560884"/>
                <a:gd name="connsiteY88" fmla="*/ 784017 h 2426007"/>
                <a:gd name="connsiteX89" fmla="*/ 2355782 w 4560884"/>
                <a:gd name="connsiteY89" fmla="*/ 927141 h 2426007"/>
                <a:gd name="connsiteX90" fmla="*/ 2769250 w 4560884"/>
                <a:gd name="connsiteY90" fmla="*/ 1205437 h 2426007"/>
                <a:gd name="connsiteX0" fmla="*/ 2769250 w 4560884"/>
                <a:gd name="connsiteY0" fmla="*/ 1205437 h 2426007"/>
                <a:gd name="connsiteX1" fmla="*/ 2443247 w 4560884"/>
                <a:gd name="connsiteY1" fmla="*/ 1833590 h 2426007"/>
                <a:gd name="connsiteX2" fmla="*/ 1186941 w 4560884"/>
                <a:gd name="connsiteY2" fmla="*/ 1881298 h 2426007"/>
                <a:gd name="connsiteX3" fmla="*/ 2387588 w 4560884"/>
                <a:gd name="connsiteY3" fmla="*/ 1571197 h 2426007"/>
                <a:gd name="connsiteX4" fmla="*/ 1958217 w 4560884"/>
                <a:gd name="connsiteY4" fmla="*/ 1030508 h 2426007"/>
                <a:gd name="connsiteX5" fmla="*/ 1625289 w 4560884"/>
                <a:gd name="connsiteY5" fmla="*/ 1165034 h 2426007"/>
                <a:gd name="connsiteX6" fmla="*/ 1903585 w 4560884"/>
                <a:gd name="connsiteY6" fmla="*/ 1149131 h 2426007"/>
                <a:gd name="connsiteX7" fmla="*/ 2253442 w 4560884"/>
                <a:gd name="connsiteY7" fmla="*/ 1467183 h 2426007"/>
                <a:gd name="connsiteX8" fmla="*/ 1887683 w 4560884"/>
                <a:gd name="connsiteY8" fmla="*/ 1658015 h 2426007"/>
                <a:gd name="connsiteX9" fmla="*/ 2086465 w 4560884"/>
                <a:gd name="connsiteY9" fmla="*/ 1459232 h 2426007"/>
                <a:gd name="connsiteX10" fmla="*/ 1855877 w 4560884"/>
                <a:gd name="connsiteY10" fmla="*/ 1284303 h 2426007"/>
                <a:gd name="connsiteX11" fmla="*/ 1504993 w 4560884"/>
                <a:gd name="connsiteY11" fmla="*/ 1428074 h 2426007"/>
                <a:gd name="connsiteX12" fmla="*/ 1815094 w 4560884"/>
                <a:gd name="connsiteY12" fmla="*/ 1467830 h 2426007"/>
                <a:gd name="connsiteX13" fmla="*/ 1481139 w 4560884"/>
                <a:gd name="connsiteY13" fmla="*/ 1547343 h 2426007"/>
                <a:gd name="connsiteX14" fmla="*/ 1441382 w 4560884"/>
                <a:gd name="connsiteY14" fmla="*/ 1173632 h 2426007"/>
                <a:gd name="connsiteX15" fmla="*/ 1489090 w 4560884"/>
                <a:gd name="connsiteY15" fmla="*/ 982801 h 2426007"/>
                <a:gd name="connsiteX16" fmla="*/ 1091525 w 4560884"/>
                <a:gd name="connsiteY16" fmla="*/ 1245194 h 2426007"/>
                <a:gd name="connsiteX17" fmla="*/ 749619 w 4560884"/>
                <a:gd name="connsiteY17" fmla="*/ 1229291 h 2426007"/>
                <a:gd name="connsiteX18" fmla="*/ 1059720 w 4560884"/>
                <a:gd name="connsiteY18" fmla="*/ 1777931 h 2426007"/>
                <a:gd name="connsiteX19" fmla="*/ 789375 w 4560884"/>
                <a:gd name="connsiteY19" fmla="*/ 2143691 h 2426007"/>
                <a:gd name="connsiteX20" fmla="*/ 1504993 w 4560884"/>
                <a:gd name="connsiteY20" fmla="*/ 2223204 h 2426007"/>
                <a:gd name="connsiteX21" fmla="*/ 3095254 w 4560884"/>
                <a:gd name="connsiteY21" fmla="*/ 2398133 h 2426007"/>
                <a:gd name="connsiteX22" fmla="*/ 3572332 w 4560884"/>
                <a:gd name="connsiteY22" fmla="*/ 1571196 h 2426007"/>
                <a:gd name="connsiteX23" fmla="*/ 3444452 w 4560884"/>
                <a:gd name="connsiteY23" fmla="*/ 1232734 h 2426007"/>
                <a:gd name="connsiteX24" fmla="*/ 3325841 w 4560884"/>
                <a:gd name="connsiteY24" fmla="*/ 1738175 h 2426007"/>
                <a:gd name="connsiteX25" fmla="*/ 3198621 w 4560884"/>
                <a:gd name="connsiteY25" fmla="*/ 2223204 h 2426007"/>
                <a:gd name="connsiteX26" fmla="*/ 2300123 w 4560884"/>
                <a:gd name="connsiteY26" fmla="*/ 2262960 h 2426007"/>
                <a:gd name="connsiteX27" fmla="*/ 1175468 w 4560884"/>
                <a:gd name="connsiteY27" fmla="*/ 2083769 h 2426007"/>
                <a:gd name="connsiteX28" fmla="*/ 1234648 w 4560884"/>
                <a:gd name="connsiteY28" fmla="*/ 2000568 h 2426007"/>
                <a:gd name="connsiteX29" fmla="*/ 1974120 w 4560884"/>
                <a:gd name="connsiteY29" fmla="*/ 2119837 h 2426007"/>
                <a:gd name="connsiteX30" fmla="*/ 2968033 w 4560884"/>
                <a:gd name="connsiteY30" fmla="*/ 2103934 h 2426007"/>
                <a:gd name="connsiteX31" fmla="*/ 2884998 w 4560884"/>
                <a:gd name="connsiteY31" fmla="*/ 1853181 h 2426007"/>
                <a:gd name="connsiteX32" fmla="*/ 2773680 w 4560884"/>
                <a:gd name="connsiteY32" fmla="*/ 1869084 h 2426007"/>
                <a:gd name="connsiteX33" fmla="*/ 2829339 w 4560884"/>
                <a:gd name="connsiteY33" fmla="*/ 2004256 h 2426007"/>
                <a:gd name="connsiteX34" fmla="*/ 2558995 w 4560884"/>
                <a:gd name="connsiteY34" fmla="*/ 1996305 h 2426007"/>
                <a:gd name="connsiteX35" fmla="*/ 2912374 w 4560884"/>
                <a:gd name="connsiteY35" fmla="*/ 1618905 h 2426007"/>
                <a:gd name="connsiteX36" fmla="*/ 3071400 w 4560884"/>
                <a:gd name="connsiteY36" fmla="*/ 1817688 h 2426007"/>
                <a:gd name="connsiteX37" fmla="*/ 3044024 w 4560884"/>
                <a:gd name="connsiteY37" fmla="*/ 1924743 h 2426007"/>
                <a:gd name="connsiteX38" fmla="*/ 3127059 w 4560884"/>
                <a:gd name="connsiteY38" fmla="*/ 2008519 h 2426007"/>
                <a:gd name="connsiteX39" fmla="*/ 3214523 w 4560884"/>
                <a:gd name="connsiteY39" fmla="*/ 1459879 h 2426007"/>
                <a:gd name="connsiteX40" fmla="*/ 3397403 w 4560884"/>
                <a:gd name="connsiteY40" fmla="*/ 998703 h 2426007"/>
                <a:gd name="connsiteX41" fmla="*/ 3707296 w 4560884"/>
                <a:gd name="connsiteY41" fmla="*/ 1012993 h 2426007"/>
                <a:gd name="connsiteX42" fmla="*/ 3691244 w 4560884"/>
                <a:gd name="connsiteY42" fmla="*/ 1388996 h 2426007"/>
                <a:gd name="connsiteX43" fmla="*/ 3524267 w 4560884"/>
                <a:gd name="connsiteY43" fmla="*/ 2200028 h 2426007"/>
                <a:gd name="connsiteX44" fmla="*/ 4498360 w 4560884"/>
                <a:gd name="connsiteY44" fmla="*/ 1934323 h 2426007"/>
                <a:gd name="connsiteX45" fmla="*/ 4212113 w 4560884"/>
                <a:gd name="connsiteY45" fmla="*/ 479233 h 2426007"/>
                <a:gd name="connsiteX46" fmla="*/ 3503875 w 4560884"/>
                <a:gd name="connsiteY46" fmla="*/ 411806 h 2426007"/>
                <a:gd name="connsiteX47" fmla="*/ 2935568 w 4560884"/>
                <a:gd name="connsiteY47" fmla="*/ 310383 h 2426007"/>
                <a:gd name="connsiteX48" fmla="*/ 1722031 w 4560884"/>
                <a:gd name="connsiteY48" fmla="*/ 7860 h 2426007"/>
                <a:gd name="connsiteX49" fmla="*/ 41295 w 4560884"/>
                <a:gd name="connsiteY49" fmla="*/ 461457 h 2426007"/>
                <a:gd name="connsiteX50" fmla="*/ 107915 w 4560884"/>
                <a:gd name="connsiteY50" fmla="*/ 1105140 h 2426007"/>
                <a:gd name="connsiteX51" fmla="*/ 860280 w 4560884"/>
                <a:gd name="connsiteY51" fmla="*/ 1741617 h 2426007"/>
                <a:gd name="connsiteX52" fmla="*/ 454763 w 4560884"/>
                <a:gd name="connsiteY52" fmla="*/ 1113464 h 2426007"/>
                <a:gd name="connsiteX53" fmla="*/ 1443736 w 4560884"/>
                <a:gd name="connsiteY53" fmla="*/ 898406 h 2426007"/>
                <a:gd name="connsiteX54" fmla="*/ 2021170 w 4560884"/>
                <a:gd name="connsiteY54" fmla="*/ 946486 h 2426007"/>
                <a:gd name="connsiteX55" fmla="*/ 2363076 w 4560884"/>
                <a:gd name="connsiteY55" fmla="*/ 1216831 h 2426007"/>
                <a:gd name="connsiteX56" fmla="*/ 2530054 w 4560884"/>
                <a:gd name="connsiteY56" fmla="*/ 1590542 h 2426007"/>
                <a:gd name="connsiteX57" fmla="*/ 2593664 w 4560884"/>
                <a:gd name="connsiteY57" fmla="*/ 1375857 h 2426007"/>
                <a:gd name="connsiteX58" fmla="*/ 2577762 w 4560884"/>
                <a:gd name="connsiteY58" fmla="*/ 1208880 h 2426007"/>
                <a:gd name="connsiteX59" fmla="*/ 1957560 w 4560884"/>
                <a:gd name="connsiteY59" fmla="*/ 779509 h 2426007"/>
                <a:gd name="connsiteX60" fmla="*/ 1316514 w 4560884"/>
                <a:gd name="connsiteY60" fmla="*/ 667819 h 2426007"/>
                <a:gd name="connsiteX61" fmla="*/ 227186 w 4560884"/>
                <a:gd name="connsiteY61" fmla="*/ 890455 h 2426007"/>
                <a:gd name="connsiteX62" fmla="*/ 473675 w 4560884"/>
                <a:gd name="connsiteY62" fmla="*/ 357717 h 2426007"/>
                <a:gd name="connsiteX63" fmla="*/ 1904910 w 4560884"/>
                <a:gd name="connsiteY63" fmla="*/ 143032 h 2426007"/>
                <a:gd name="connsiteX64" fmla="*/ 2613901 w 4560884"/>
                <a:gd name="connsiteY64" fmla="*/ 505076 h 2426007"/>
                <a:gd name="connsiteX65" fmla="*/ 2923430 w 4560884"/>
                <a:gd name="connsiteY65" fmla="*/ 451562 h 2426007"/>
                <a:gd name="connsiteX66" fmla="*/ 3202298 w 4560884"/>
                <a:gd name="connsiteY66" fmla="*/ 528930 h 2426007"/>
                <a:gd name="connsiteX67" fmla="*/ 3066553 w 4560884"/>
                <a:gd name="connsiteY67" fmla="*/ 650345 h 2426007"/>
                <a:gd name="connsiteX68" fmla="*/ 2629231 w 4560884"/>
                <a:gd name="connsiteY68" fmla="*/ 706004 h 2426007"/>
                <a:gd name="connsiteX69" fmla="*/ 2892197 w 4560884"/>
                <a:gd name="connsiteY69" fmla="*/ 839030 h 2426007"/>
                <a:gd name="connsiteX70" fmla="*/ 4180308 w 4560884"/>
                <a:gd name="connsiteY70" fmla="*/ 648198 h 2426007"/>
                <a:gd name="connsiteX71" fmla="*/ 4379090 w 4560884"/>
                <a:gd name="connsiteY71" fmla="*/ 1799150 h 2426007"/>
                <a:gd name="connsiteX72" fmla="*/ 3643536 w 4560884"/>
                <a:gd name="connsiteY72" fmla="*/ 2096662 h 2426007"/>
                <a:gd name="connsiteX73" fmla="*/ 3878911 w 4560884"/>
                <a:gd name="connsiteY73" fmla="*/ 1145515 h 2426007"/>
                <a:gd name="connsiteX74" fmla="*/ 3994778 w 4560884"/>
                <a:gd name="connsiteY74" fmla="*/ 1029862 h 2426007"/>
                <a:gd name="connsiteX75" fmla="*/ 4053840 w 4560884"/>
                <a:gd name="connsiteY75" fmla="*/ 1256833 h 2426007"/>
                <a:gd name="connsiteX76" fmla="*/ 3813976 w 4560884"/>
                <a:gd name="connsiteY76" fmla="*/ 1747625 h 2426007"/>
                <a:gd name="connsiteX77" fmla="*/ 3930141 w 4560884"/>
                <a:gd name="connsiteY77" fmla="*/ 1929006 h 2426007"/>
                <a:gd name="connsiteX78" fmla="*/ 4124077 w 4560884"/>
                <a:gd name="connsiteY78" fmla="*/ 1787381 h 2426007"/>
                <a:gd name="connsiteX79" fmla="*/ 4044563 w 4560884"/>
                <a:gd name="connsiteY79" fmla="*/ 1572696 h 2426007"/>
                <a:gd name="connsiteX80" fmla="*/ 4120971 w 4560884"/>
                <a:gd name="connsiteY80" fmla="*/ 919190 h 2426007"/>
                <a:gd name="connsiteX81" fmla="*/ 3620040 w 4560884"/>
                <a:gd name="connsiteY81" fmla="*/ 720408 h 2426007"/>
                <a:gd name="connsiteX82" fmla="*/ 2888520 w 4560884"/>
                <a:gd name="connsiteY82" fmla="*/ 1038460 h 2426007"/>
                <a:gd name="connsiteX83" fmla="*/ 1862802 w 4560884"/>
                <a:gd name="connsiteY83" fmla="*/ 402355 h 2426007"/>
                <a:gd name="connsiteX84" fmla="*/ 704264 w 4560884"/>
                <a:gd name="connsiteY84" fmla="*/ 484939 h 2426007"/>
                <a:gd name="connsiteX85" fmla="*/ 352054 w 4560884"/>
                <a:gd name="connsiteY85" fmla="*/ 744261 h 2426007"/>
                <a:gd name="connsiteX86" fmla="*/ 1123330 w 4560884"/>
                <a:gd name="connsiteY86" fmla="*/ 545479 h 2426007"/>
                <a:gd name="connsiteX87" fmla="*/ 1761788 w 4560884"/>
                <a:gd name="connsiteY87" fmla="*/ 508793 h 2426007"/>
                <a:gd name="connsiteX88" fmla="*/ 1997974 w 4560884"/>
                <a:gd name="connsiteY88" fmla="*/ 632943 h 2426007"/>
                <a:gd name="connsiteX89" fmla="*/ 2220610 w 4560884"/>
                <a:gd name="connsiteY89" fmla="*/ 784017 h 2426007"/>
                <a:gd name="connsiteX90" fmla="*/ 2355782 w 4560884"/>
                <a:gd name="connsiteY90" fmla="*/ 927141 h 2426007"/>
                <a:gd name="connsiteX91" fmla="*/ 2769250 w 4560884"/>
                <a:gd name="connsiteY91" fmla="*/ 1205437 h 2426007"/>
                <a:gd name="connsiteX0" fmla="*/ 2769250 w 4560884"/>
                <a:gd name="connsiteY0" fmla="*/ 1205437 h 2426007"/>
                <a:gd name="connsiteX1" fmla="*/ 2443247 w 4560884"/>
                <a:gd name="connsiteY1" fmla="*/ 1833590 h 2426007"/>
                <a:gd name="connsiteX2" fmla="*/ 1186941 w 4560884"/>
                <a:gd name="connsiteY2" fmla="*/ 1881298 h 2426007"/>
                <a:gd name="connsiteX3" fmla="*/ 2387588 w 4560884"/>
                <a:gd name="connsiteY3" fmla="*/ 1571197 h 2426007"/>
                <a:gd name="connsiteX4" fmla="*/ 1958217 w 4560884"/>
                <a:gd name="connsiteY4" fmla="*/ 1030508 h 2426007"/>
                <a:gd name="connsiteX5" fmla="*/ 1625289 w 4560884"/>
                <a:gd name="connsiteY5" fmla="*/ 1165034 h 2426007"/>
                <a:gd name="connsiteX6" fmla="*/ 1903585 w 4560884"/>
                <a:gd name="connsiteY6" fmla="*/ 1149131 h 2426007"/>
                <a:gd name="connsiteX7" fmla="*/ 2253442 w 4560884"/>
                <a:gd name="connsiteY7" fmla="*/ 1467183 h 2426007"/>
                <a:gd name="connsiteX8" fmla="*/ 1887683 w 4560884"/>
                <a:gd name="connsiteY8" fmla="*/ 1658015 h 2426007"/>
                <a:gd name="connsiteX9" fmla="*/ 2086465 w 4560884"/>
                <a:gd name="connsiteY9" fmla="*/ 1459232 h 2426007"/>
                <a:gd name="connsiteX10" fmla="*/ 1855877 w 4560884"/>
                <a:gd name="connsiteY10" fmla="*/ 1284303 h 2426007"/>
                <a:gd name="connsiteX11" fmla="*/ 1504993 w 4560884"/>
                <a:gd name="connsiteY11" fmla="*/ 1428074 h 2426007"/>
                <a:gd name="connsiteX12" fmla="*/ 1815094 w 4560884"/>
                <a:gd name="connsiteY12" fmla="*/ 1467830 h 2426007"/>
                <a:gd name="connsiteX13" fmla="*/ 1481139 w 4560884"/>
                <a:gd name="connsiteY13" fmla="*/ 1547343 h 2426007"/>
                <a:gd name="connsiteX14" fmla="*/ 1441382 w 4560884"/>
                <a:gd name="connsiteY14" fmla="*/ 1173632 h 2426007"/>
                <a:gd name="connsiteX15" fmla="*/ 1489090 w 4560884"/>
                <a:gd name="connsiteY15" fmla="*/ 982801 h 2426007"/>
                <a:gd name="connsiteX16" fmla="*/ 1091525 w 4560884"/>
                <a:gd name="connsiteY16" fmla="*/ 1245194 h 2426007"/>
                <a:gd name="connsiteX17" fmla="*/ 749619 w 4560884"/>
                <a:gd name="connsiteY17" fmla="*/ 1229291 h 2426007"/>
                <a:gd name="connsiteX18" fmla="*/ 1023068 w 4560884"/>
                <a:gd name="connsiteY18" fmla="*/ 1469329 h 2426007"/>
                <a:gd name="connsiteX19" fmla="*/ 1059720 w 4560884"/>
                <a:gd name="connsiteY19" fmla="*/ 1777931 h 2426007"/>
                <a:gd name="connsiteX20" fmla="*/ 789375 w 4560884"/>
                <a:gd name="connsiteY20" fmla="*/ 2143691 h 2426007"/>
                <a:gd name="connsiteX21" fmla="*/ 1504993 w 4560884"/>
                <a:gd name="connsiteY21" fmla="*/ 2223204 h 2426007"/>
                <a:gd name="connsiteX22" fmla="*/ 3095254 w 4560884"/>
                <a:gd name="connsiteY22" fmla="*/ 2398133 h 2426007"/>
                <a:gd name="connsiteX23" fmla="*/ 3572332 w 4560884"/>
                <a:gd name="connsiteY23" fmla="*/ 1571196 h 2426007"/>
                <a:gd name="connsiteX24" fmla="*/ 3444452 w 4560884"/>
                <a:gd name="connsiteY24" fmla="*/ 1232734 h 2426007"/>
                <a:gd name="connsiteX25" fmla="*/ 3325841 w 4560884"/>
                <a:gd name="connsiteY25" fmla="*/ 1738175 h 2426007"/>
                <a:gd name="connsiteX26" fmla="*/ 3198621 w 4560884"/>
                <a:gd name="connsiteY26" fmla="*/ 2223204 h 2426007"/>
                <a:gd name="connsiteX27" fmla="*/ 2300123 w 4560884"/>
                <a:gd name="connsiteY27" fmla="*/ 2262960 h 2426007"/>
                <a:gd name="connsiteX28" fmla="*/ 1175468 w 4560884"/>
                <a:gd name="connsiteY28" fmla="*/ 2083769 h 2426007"/>
                <a:gd name="connsiteX29" fmla="*/ 1234648 w 4560884"/>
                <a:gd name="connsiteY29" fmla="*/ 2000568 h 2426007"/>
                <a:gd name="connsiteX30" fmla="*/ 1974120 w 4560884"/>
                <a:gd name="connsiteY30" fmla="*/ 2119837 h 2426007"/>
                <a:gd name="connsiteX31" fmla="*/ 2968033 w 4560884"/>
                <a:gd name="connsiteY31" fmla="*/ 2103934 h 2426007"/>
                <a:gd name="connsiteX32" fmla="*/ 2884998 w 4560884"/>
                <a:gd name="connsiteY32" fmla="*/ 1853181 h 2426007"/>
                <a:gd name="connsiteX33" fmla="*/ 2773680 w 4560884"/>
                <a:gd name="connsiteY33" fmla="*/ 1869084 h 2426007"/>
                <a:gd name="connsiteX34" fmla="*/ 2829339 w 4560884"/>
                <a:gd name="connsiteY34" fmla="*/ 2004256 h 2426007"/>
                <a:gd name="connsiteX35" fmla="*/ 2558995 w 4560884"/>
                <a:gd name="connsiteY35" fmla="*/ 1996305 h 2426007"/>
                <a:gd name="connsiteX36" fmla="*/ 2912374 w 4560884"/>
                <a:gd name="connsiteY36" fmla="*/ 1618905 h 2426007"/>
                <a:gd name="connsiteX37" fmla="*/ 3071400 w 4560884"/>
                <a:gd name="connsiteY37" fmla="*/ 1817688 h 2426007"/>
                <a:gd name="connsiteX38" fmla="*/ 3044024 w 4560884"/>
                <a:gd name="connsiteY38" fmla="*/ 1924743 h 2426007"/>
                <a:gd name="connsiteX39" fmla="*/ 3127059 w 4560884"/>
                <a:gd name="connsiteY39" fmla="*/ 2008519 h 2426007"/>
                <a:gd name="connsiteX40" fmla="*/ 3214523 w 4560884"/>
                <a:gd name="connsiteY40" fmla="*/ 1459879 h 2426007"/>
                <a:gd name="connsiteX41" fmla="*/ 3397403 w 4560884"/>
                <a:gd name="connsiteY41" fmla="*/ 998703 h 2426007"/>
                <a:gd name="connsiteX42" fmla="*/ 3707296 w 4560884"/>
                <a:gd name="connsiteY42" fmla="*/ 1012993 h 2426007"/>
                <a:gd name="connsiteX43" fmla="*/ 3691244 w 4560884"/>
                <a:gd name="connsiteY43" fmla="*/ 1388996 h 2426007"/>
                <a:gd name="connsiteX44" fmla="*/ 3524267 w 4560884"/>
                <a:gd name="connsiteY44" fmla="*/ 2200028 h 2426007"/>
                <a:gd name="connsiteX45" fmla="*/ 4498360 w 4560884"/>
                <a:gd name="connsiteY45" fmla="*/ 1934323 h 2426007"/>
                <a:gd name="connsiteX46" fmla="*/ 4212113 w 4560884"/>
                <a:gd name="connsiteY46" fmla="*/ 479233 h 2426007"/>
                <a:gd name="connsiteX47" fmla="*/ 3503875 w 4560884"/>
                <a:gd name="connsiteY47" fmla="*/ 411806 h 2426007"/>
                <a:gd name="connsiteX48" fmla="*/ 2935568 w 4560884"/>
                <a:gd name="connsiteY48" fmla="*/ 310383 h 2426007"/>
                <a:gd name="connsiteX49" fmla="*/ 1722031 w 4560884"/>
                <a:gd name="connsiteY49" fmla="*/ 7860 h 2426007"/>
                <a:gd name="connsiteX50" fmla="*/ 41295 w 4560884"/>
                <a:gd name="connsiteY50" fmla="*/ 461457 h 2426007"/>
                <a:gd name="connsiteX51" fmla="*/ 107915 w 4560884"/>
                <a:gd name="connsiteY51" fmla="*/ 1105140 h 2426007"/>
                <a:gd name="connsiteX52" fmla="*/ 860280 w 4560884"/>
                <a:gd name="connsiteY52" fmla="*/ 1741617 h 2426007"/>
                <a:gd name="connsiteX53" fmla="*/ 454763 w 4560884"/>
                <a:gd name="connsiteY53" fmla="*/ 1113464 h 2426007"/>
                <a:gd name="connsiteX54" fmla="*/ 1443736 w 4560884"/>
                <a:gd name="connsiteY54" fmla="*/ 898406 h 2426007"/>
                <a:gd name="connsiteX55" fmla="*/ 2021170 w 4560884"/>
                <a:gd name="connsiteY55" fmla="*/ 946486 h 2426007"/>
                <a:gd name="connsiteX56" fmla="*/ 2363076 w 4560884"/>
                <a:gd name="connsiteY56" fmla="*/ 1216831 h 2426007"/>
                <a:gd name="connsiteX57" fmla="*/ 2530054 w 4560884"/>
                <a:gd name="connsiteY57" fmla="*/ 1590542 h 2426007"/>
                <a:gd name="connsiteX58" fmla="*/ 2593664 w 4560884"/>
                <a:gd name="connsiteY58" fmla="*/ 1375857 h 2426007"/>
                <a:gd name="connsiteX59" fmla="*/ 2577762 w 4560884"/>
                <a:gd name="connsiteY59" fmla="*/ 1208880 h 2426007"/>
                <a:gd name="connsiteX60" fmla="*/ 1957560 w 4560884"/>
                <a:gd name="connsiteY60" fmla="*/ 779509 h 2426007"/>
                <a:gd name="connsiteX61" fmla="*/ 1316514 w 4560884"/>
                <a:gd name="connsiteY61" fmla="*/ 667819 h 2426007"/>
                <a:gd name="connsiteX62" fmla="*/ 227186 w 4560884"/>
                <a:gd name="connsiteY62" fmla="*/ 890455 h 2426007"/>
                <a:gd name="connsiteX63" fmla="*/ 473675 w 4560884"/>
                <a:gd name="connsiteY63" fmla="*/ 357717 h 2426007"/>
                <a:gd name="connsiteX64" fmla="*/ 1904910 w 4560884"/>
                <a:gd name="connsiteY64" fmla="*/ 143032 h 2426007"/>
                <a:gd name="connsiteX65" fmla="*/ 2613901 w 4560884"/>
                <a:gd name="connsiteY65" fmla="*/ 505076 h 2426007"/>
                <a:gd name="connsiteX66" fmla="*/ 2923430 w 4560884"/>
                <a:gd name="connsiteY66" fmla="*/ 451562 h 2426007"/>
                <a:gd name="connsiteX67" fmla="*/ 3202298 w 4560884"/>
                <a:gd name="connsiteY67" fmla="*/ 528930 h 2426007"/>
                <a:gd name="connsiteX68" fmla="*/ 3066553 w 4560884"/>
                <a:gd name="connsiteY68" fmla="*/ 650345 h 2426007"/>
                <a:gd name="connsiteX69" fmla="*/ 2629231 w 4560884"/>
                <a:gd name="connsiteY69" fmla="*/ 706004 h 2426007"/>
                <a:gd name="connsiteX70" fmla="*/ 2892197 w 4560884"/>
                <a:gd name="connsiteY70" fmla="*/ 839030 h 2426007"/>
                <a:gd name="connsiteX71" fmla="*/ 4180308 w 4560884"/>
                <a:gd name="connsiteY71" fmla="*/ 648198 h 2426007"/>
                <a:gd name="connsiteX72" fmla="*/ 4379090 w 4560884"/>
                <a:gd name="connsiteY72" fmla="*/ 1799150 h 2426007"/>
                <a:gd name="connsiteX73" fmla="*/ 3643536 w 4560884"/>
                <a:gd name="connsiteY73" fmla="*/ 2096662 h 2426007"/>
                <a:gd name="connsiteX74" fmla="*/ 3878911 w 4560884"/>
                <a:gd name="connsiteY74" fmla="*/ 1145515 h 2426007"/>
                <a:gd name="connsiteX75" fmla="*/ 3994778 w 4560884"/>
                <a:gd name="connsiteY75" fmla="*/ 1029862 h 2426007"/>
                <a:gd name="connsiteX76" fmla="*/ 4053840 w 4560884"/>
                <a:gd name="connsiteY76" fmla="*/ 1256833 h 2426007"/>
                <a:gd name="connsiteX77" fmla="*/ 3813976 w 4560884"/>
                <a:gd name="connsiteY77" fmla="*/ 1747625 h 2426007"/>
                <a:gd name="connsiteX78" fmla="*/ 3930141 w 4560884"/>
                <a:gd name="connsiteY78" fmla="*/ 1929006 h 2426007"/>
                <a:gd name="connsiteX79" fmla="*/ 4124077 w 4560884"/>
                <a:gd name="connsiteY79" fmla="*/ 1787381 h 2426007"/>
                <a:gd name="connsiteX80" fmla="*/ 4044563 w 4560884"/>
                <a:gd name="connsiteY80" fmla="*/ 1572696 h 2426007"/>
                <a:gd name="connsiteX81" fmla="*/ 4120971 w 4560884"/>
                <a:gd name="connsiteY81" fmla="*/ 919190 h 2426007"/>
                <a:gd name="connsiteX82" fmla="*/ 3620040 w 4560884"/>
                <a:gd name="connsiteY82" fmla="*/ 720408 h 2426007"/>
                <a:gd name="connsiteX83" fmla="*/ 2888520 w 4560884"/>
                <a:gd name="connsiteY83" fmla="*/ 1038460 h 2426007"/>
                <a:gd name="connsiteX84" fmla="*/ 1862802 w 4560884"/>
                <a:gd name="connsiteY84" fmla="*/ 402355 h 2426007"/>
                <a:gd name="connsiteX85" fmla="*/ 704264 w 4560884"/>
                <a:gd name="connsiteY85" fmla="*/ 484939 h 2426007"/>
                <a:gd name="connsiteX86" fmla="*/ 352054 w 4560884"/>
                <a:gd name="connsiteY86" fmla="*/ 744261 h 2426007"/>
                <a:gd name="connsiteX87" fmla="*/ 1123330 w 4560884"/>
                <a:gd name="connsiteY87" fmla="*/ 545479 h 2426007"/>
                <a:gd name="connsiteX88" fmla="*/ 1761788 w 4560884"/>
                <a:gd name="connsiteY88" fmla="*/ 508793 h 2426007"/>
                <a:gd name="connsiteX89" fmla="*/ 1997974 w 4560884"/>
                <a:gd name="connsiteY89" fmla="*/ 632943 h 2426007"/>
                <a:gd name="connsiteX90" fmla="*/ 2220610 w 4560884"/>
                <a:gd name="connsiteY90" fmla="*/ 784017 h 2426007"/>
                <a:gd name="connsiteX91" fmla="*/ 2355782 w 4560884"/>
                <a:gd name="connsiteY91" fmla="*/ 927141 h 2426007"/>
                <a:gd name="connsiteX92" fmla="*/ 2769250 w 4560884"/>
                <a:gd name="connsiteY92" fmla="*/ 1205437 h 2426007"/>
                <a:gd name="connsiteX0" fmla="*/ 2769250 w 4560884"/>
                <a:gd name="connsiteY0" fmla="*/ 1205437 h 2426007"/>
                <a:gd name="connsiteX1" fmla="*/ 2443247 w 4560884"/>
                <a:gd name="connsiteY1" fmla="*/ 1833590 h 2426007"/>
                <a:gd name="connsiteX2" fmla="*/ 1186941 w 4560884"/>
                <a:gd name="connsiteY2" fmla="*/ 1881298 h 2426007"/>
                <a:gd name="connsiteX3" fmla="*/ 2387588 w 4560884"/>
                <a:gd name="connsiteY3" fmla="*/ 1571197 h 2426007"/>
                <a:gd name="connsiteX4" fmla="*/ 1958217 w 4560884"/>
                <a:gd name="connsiteY4" fmla="*/ 1030508 h 2426007"/>
                <a:gd name="connsiteX5" fmla="*/ 1625289 w 4560884"/>
                <a:gd name="connsiteY5" fmla="*/ 1165034 h 2426007"/>
                <a:gd name="connsiteX6" fmla="*/ 1903585 w 4560884"/>
                <a:gd name="connsiteY6" fmla="*/ 1149131 h 2426007"/>
                <a:gd name="connsiteX7" fmla="*/ 2253442 w 4560884"/>
                <a:gd name="connsiteY7" fmla="*/ 1467183 h 2426007"/>
                <a:gd name="connsiteX8" fmla="*/ 1887683 w 4560884"/>
                <a:gd name="connsiteY8" fmla="*/ 1658015 h 2426007"/>
                <a:gd name="connsiteX9" fmla="*/ 2086465 w 4560884"/>
                <a:gd name="connsiteY9" fmla="*/ 1459232 h 2426007"/>
                <a:gd name="connsiteX10" fmla="*/ 1855877 w 4560884"/>
                <a:gd name="connsiteY10" fmla="*/ 1284303 h 2426007"/>
                <a:gd name="connsiteX11" fmla="*/ 1504993 w 4560884"/>
                <a:gd name="connsiteY11" fmla="*/ 1428074 h 2426007"/>
                <a:gd name="connsiteX12" fmla="*/ 1815094 w 4560884"/>
                <a:gd name="connsiteY12" fmla="*/ 1467830 h 2426007"/>
                <a:gd name="connsiteX13" fmla="*/ 1481139 w 4560884"/>
                <a:gd name="connsiteY13" fmla="*/ 1547343 h 2426007"/>
                <a:gd name="connsiteX14" fmla="*/ 1441382 w 4560884"/>
                <a:gd name="connsiteY14" fmla="*/ 1173632 h 2426007"/>
                <a:gd name="connsiteX15" fmla="*/ 1489090 w 4560884"/>
                <a:gd name="connsiteY15" fmla="*/ 982801 h 2426007"/>
                <a:gd name="connsiteX16" fmla="*/ 1091525 w 4560884"/>
                <a:gd name="connsiteY16" fmla="*/ 1245194 h 2426007"/>
                <a:gd name="connsiteX17" fmla="*/ 749619 w 4560884"/>
                <a:gd name="connsiteY17" fmla="*/ 1229291 h 2426007"/>
                <a:gd name="connsiteX18" fmla="*/ 1023068 w 4560884"/>
                <a:gd name="connsiteY18" fmla="*/ 1469329 h 2426007"/>
                <a:gd name="connsiteX19" fmla="*/ 1245704 w 4560884"/>
                <a:gd name="connsiteY19" fmla="*/ 1381865 h 2426007"/>
                <a:gd name="connsiteX20" fmla="*/ 1059720 w 4560884"/>
                <a:gd name="connsiteY20" fmla="*/ 1777931 h 2426007"/>
                <a:gd name="connsiteX21" fmla="*/ 789375 w 4560884"/>
                <a:gd name="connsiteY21" fmla="*/ 2143691 h 2426007"/>
                <a:gd name="connsiteX22" fmla="*/ 1504993 w 4560884"/>
                <a:gd name="connsiteY22" fmla="*/ 2223204 h 2426007"/>
                <a:gd name="connsiteX23" fmla="*/ 3095254 w 4560884"/>
                <a:gd name="connsiteY23" fmla="*/ 2398133 h 2426007"/>
                <a:gd name="connsiteX24" fmla="*/ 3572332 w 4560884"/>
                <a:gd name="connsiteY24" fmla="*/ 1571196 h 2426007"/>
                <a:gd name="connsiteX25" fmla="*/ 3444452 w 4560884"/>
                <a:gd name="connsiteY25" fmla="*/ 1232734 h 2426007"/>
                <a:gd name="connsiteX26" fmla="*/ 3325841 w 4560884"/>
                <a:gd name="connsiteY26" fmla="*/ 1738175 h 2426007"/>
                <a:gd name="connsiteX27" fmla="*/ 3198621 w 4560884"/>
                <a:gd name="connsiteY27" fmla="*/ 2223204 h 2426007"/>
                <a:gd name="connsiteX28" fmla="*/ 2300123 w 4560884"/>
                <a:gd name="connsiteY28" fmla="*/ 2262960 h 2426007"/>
                <a:gd name="connsiteX29" fmla="*/ 1175468 w 4560884"/>
                <a:gd name="connsiteY29" fmla="*/ 2083769 h 2426007"/>
                <a:gd name="connsiteX30" fmla="*/ 1234648 w 4560884"/>
                <a:gd name="connsiteY30" fmla="*/ 2000568 h 2426007"/>
                <a:gd name="connsiteX31" fmla="*/ 1974120 w 4560884"/>
                <a:gd name="connsiteY31" fmla="*/ 2119837 h 2426007"/>
                <a:gd name="connsiteX32" fmla="*/ 2968033 w 4560884"/>
                <a:gd name="connsiteY32" fmla="*/ 2103934 h 2426007"/>
                <a:gd name="connsiteX33" fmla="*/ 2884998 w 4560884"/>
                <a:gd name="connsiteY33" fmla="*/ 1853181 h 2426007"/>
                <a:gd name="connsiteX34" fmla="*/ 2773680 w 4560884"/>
                <a:gd name="connsiteY34" fmla="*/ 1869084 h 2426007"/>
                <a:gd name="connsiteX35" fmla="*/ 2829339 w 4560884"/>
                <a:gd name="connsiteY35" fmla="*/ 2004256 h 2426007"/>
                <a:gd name="connsiteX36" fmla="*/ 2558995 w 4560884"/>
                <a:gd name="connsiteY36" fmla="*/ 1996305 h 2426007"/>
                <a:gd name="connsiteX37" fmla="*/ 2912374 w 4560884"/>
                <a:gd name="connsiteY37" fmla="*/ 1618905 h 2426007"/>
                <a:gd name="connsiteX38" fmla="*/ 3071400 w 4560884"/>
                <a:gd name="connsiteY38" fmla="*/ 1817688 h 2426007"/>
                <a:gd name="connsiteX39" fmla="*/ 3044024 w 4560884"/>
                <a:gd name="connsiteY39" fmla="*/ 1924743 h 2426007"/>
                <a:gd name="connsiteX40" fmla="*/ 3127059 w 4560884"/>
                <a:gd name="connsiteY40" fmla="*/ 2008519 h 2426007"/>
                <a:gd name="connsiteX41" fmla="*/ 3214523 w 4560884"/>
                <a:gd name="connsiteY41" fmla="*/ 1459879 h 2426007"/>
                <a:gd name="connsiteX42" fmla="*/ 3397403 w 4560884"/>
                <a:gd name="connsiteY42" fmla="*/ 998703 h 2426007"/>
                <a:gd name="connsiteX43" fmla="*/ 3707296 w 4560884"/>
                <a:gd name="connsiteY43" fmla="*/ 1012993 h 2426007"/>
                <a:gd name="connsiteX44" fmla="*/ 3691244 w 4560884"/>
                <a:gd name="connsiteY44" fmla="*/ 1388996 h 2426007"/>
                <a:gd name="connsiteX45" fmla="*/ 3524267 w 4560884"/>
                <a:gd name="connsiteY45" fmla="*/ 2200028 h 2426007"/>
                <a:gd name="connsiteX46" fmla="*/ 4498360 w 4560884"/>
                <a:gd name="connsiteY46" fmla="*/ 1934323 h 2426007"/>
                <a:gd name="connsiteX47" fmla="*/ 4212113 w 4560884"/>
                <a:gd name="connsiteY47" fmla="*/ 479233 h 2426007"/>
                <a:gd name="connsiteX48" fmla="*/ 3503875 w 4560884"/>
                <a:gd name="connsiteY48" fmla="*/ 411806 h 2426007"/>
                <a:gd name="connsiteX49" fmla="*/ 2935568 w 4560884"/>
                <a:gd name="connsiteY49" fmla="*/ 310383 h 2426007"/>
                <a:gd name="connsiteX50" fmla="*/ 1722031 w 4560884"/>
                <a:gd name="connsiteY50" fmla="*/ 7860 h 2426007"/>
                <a:gd name="connsiteX51" fmla="*/ 41295 w 4560884"/>
                <a:gd name="connsiteY51" fmla="*/ 461457 h 2426007"/>
                <a:gd name="connsiteX52" fmla="*/ 107915 w 4560884"/>
                <a:gd name="connsiteY52" fmla="*/ 1105140 h 2426007"/>
                <a:gd name="connsiteX53" fmla="*/ 860280 w 4560884"/>
                <a:gd name="connsiteY53" fmla="*/ 1741617 h 2426007"/>
                <a:gd name="connsiteX54" fmla="*/ 454763 w 4560884"/>
                <a:gd name="connsiteY54" fmla="*/ 1113464 h 2426007"/>
                <a:gd name="connsiteX55" fmla="*/ 1443736 w 4560884"/>
                <a:gd name="connsiteY55" fmla="*/ 898406 h 2426007"/>
                <a:gd name="connsiteX56" fmla="*/ 2021170 w 4560884"/>
                <a:gd name="connsiteY56" fmla="*/ 946486 h 2426007"/>
                <a:gd name="connsiteX57" fmla="*/ 2363076 w 4560884"/>
                <a:gd name="connsiteY57" fmla="*/ 1216831 h 2426007"/>
                <a:gd name="connsiteX58" fmla="*/ 2530054 w 4560884"/>
                <a:gd name="connsiteY58" fmla="*/ 1590542 h 2426007"/>
                <a:gd name="connsiteX59" fmla="*/ 2593664 w 4560884"/>
                <a:gd name="connsiteY59" fmla="*/ 1375857 h 2426007"/>
                <a:gd name="connsiteX60" fmla="*/ 2577762 w 4560884"/>
                <a:gd name="connsiteY60" fmla="*/ 1208880 h 2426007"/>
                <a:gd name="connsiteX61" fmla="*/ 1957560 w 4560884"/>
                <a:gd name="connsiteY61" fmla="*/ 779509 h 2426007"/>
                <a:gd name="connsiteX62" fmla="*/ 1316514 w 4560884"/>
                <a:gd name="connsiteY62" fmla="*/ 667819 h 2426007"/>
                <a:gd name="connsiteX63" fmla="*/ 227186 w 4560884"/>
                <a:gd name="connsiteY63" fmla="*/ 890455 h 2426007"/>
                <a:gd name="connsiteX64" fmla="*/ 473675 w 4560884"/>
                <a:gd name="connsiteY64" fmla="*/ 357717 h 2426007"/>
                <a:gd name="connsiteX65" fmla="*/ 1904910 w 4560884"/>
                <a:gd name="connsiteY65" fmla="*/ 143032 h 2426007"/>
                <a:gd name="connsiteX66" fmla="*/ 2613901 w 4560884"/>
                <a:gd name="connsiteY66" fmla="*/ 505076 h 2426007"/>
                <a:gd name="connsiteX67" fmla="*/ 2923430 w 4560884"/>
                <a:gd name="connsiteY67" fmla="*/ 451562 h 2426007"/>
                <a:gd name="connsiteX68" fmla="*/ 3202298 w 4560884"/>
                <a:gd name="connsiteY68" fmla="*/ 528930 h 2426007"/>
                <a:gd name="connsiteX69" fmla="*/ 3066553 w 4560884"/>
                <a:gd name="connsiteY69" fmla="*/ 650345 h 2426007"/>
                <a:gd name="connsiteX70" fmla="*/ 2629231 w 4560884"/>
                <a:gd name="connsiteY70" fmla="*/ 706004 h 2426007"/>
                <a:gd name="connsiteX71" fmla="*/ 2892197 w 4560884"/>
                <a:gd name="connsiteY71" fmla="*/ 839030 h 2426007"/>
                <a:gd name="connsiteX72" fmla="*/ 4180308 w 4560884"/>
                <a:gd name="connsiteY72" fmla="*/ 648198 h 2426007"/>
                <a:gd name="connsiteX73" fmla="*/ 4379090 w 4560884"/>
                <a:gd name="connsiteY73" fmla="*/ 1799150 h 2426007"/>
                <a:gd name="connsiteX74" fmla="*/ 3643536 w 4560884"/>
                <a:gd name="connsiteY74" fmla="*/ 2096662 h 2426007"/>
                <a:gd name="connsiteX75" fmla="*/ 3878911 w 4560884"/>
                <a:gd name="connsiteY75" fmla="*/ 1145515 h 2426007"/>
                <a:gd name="connsiteX76" fmla="*/ 3994778 w 4560884"/>
                <a:gd name="connsiteY76" fmla="*/ 1029862 h 2426007"/>
                <a:gd name="connsiteX77" fmla="*/ 4053840 w 4560884"/>
                <a:gd name="connsiteY77" fmla="*/ 1256833 h 2426007"/>
                <a:gd name="connsiteX78" fmla="*/ 3813976 w 4560884"/>
                <a:gd name="connsiteY78" fmla="*/ 1747625 h 2426007"/>
                <a:gd name="connsiteX79" fmla="*/ 3930141 w 4560884"/>
                <a:gd name="connsiteY79" fmla="*/ 1929006 h 2426007"/>
                <a:gd name="connsiteX80" fmla="*/ 4124077 w 4560884"/>
                <a:gd name="connsiteY80" fmla="*/ 1787381 h 2426007"/>
                <a:gd name="connsiteX81" fmla="*/ 4044563 w 4560884"/>
                <a:gd name="connsiteY81" fmla="*/ 1572696 h 2426007"/>
                <a:gd name="connsiteX82" fmla="*/ 4120971 w 4560884"/>
                <a:gd name="connsiteY82" fmla="*/ 919190 h 2426007"/>
                <a:gd name="connsiteX83" fmla="*/ 3620040 w 4560884"/>
                <a:gd name="connsiteY83" fmla="*/ 720408 h 2426007"/>
                <a:gd name="connsiteX84" fmla="*/ 2888520 w 4560884"/>
                <a:gd name="connsiteY84" fmla="*/ 1038460 h 2426007"/>
                <a:gd name="connsiteX85" fmla="*/ 1862802 w 4560884"/>
                <a:gd name="connsiteY85" fmla="*/ 402355 h 2426007"/>
                <a:gd name="connsiteX86" fmla="*/ 704264 w 4560884"/>
                <a:gd name="connsiteY86" fmla="*/ 484939 h 2426007"/>
                <a:gd name="connsiteX87" fmla="*/ 352054 w 4560884"/>
                <a:gd name="connsiteY87" fmla="*/ 744261 h 2426007"/>
                <a:gd name="connsiteX88" fmla="*/ 1123330 w 4560884"/>
                <a:gd name="connsiteY88" fmla="*/ 545479 h 2426007"/>
                <a:gd name="connsiteX89" fmla="*/ 1761788 w 4560884"/>
                <a:gd name="connsiteY89" fmla="*/ 508793 h 2426007"/>
                <a:gd name="connsiteX90" fmla="*/ 1997974 w 4560884"/>
                <a:gd name="connsiteY90" fmla="*/ 632943 h 2426007"/>
                <a:gd name="connsiteX91" fmla="*/ 2220610 w 4560884"/>
                <a:gd name="connsiteY91" fmla="*/ 784017 h 2426007"/>
                <a:gd name="connsiteX92" fmla="*/ 2355782 w 4560884"/>
                <a:gd name="connsiteY92" fmla="*/ 927141 h 2426007"/>
                <a:gd name="connsiteX93" fmla="*/ 2769250 w 4560884"/>
                <a:gd name="connsiteY93" fmla="*/ 1205437 h 2426007"/>
                <a:gd name="connsiteX0" fmla="*/ 2769250 w 4560884"/>
                <a:gd name="connsiteY0" fmla="*/ 1205437 h 2426007"/>
                <a:gd name="connsiteX1" fmla="*/ 2443247 w 4560884"/>
                <a:gd name="connsiteY1" fmla="*/ 1833590 h 2426007"/>
                <a:gd name="connsiteX2" fmla="*/ 1186941 w 4560884"/>
                <a:gd name="connsiteY2" fmla="*/ 1881298 h 2426007"/>
                <a:gd name="connsiteX3" fmla="*/ 2387588 w 4560884"/>
                <a:gd name="connsiteY3" fmla="*/ 1571197 h 2426007"/>
                <a:gd name="connsiteX4" fmla="*/ 1958217 w 4560884"/>
                <a:gd name="connsiteY4" fmla="*/ 1030508 h 2426007"/>
                <a:gd name="connsiteX5" fmla="*/ 1625289 w 4560884"/>
                <a:gd name="connsiteY5" fmla="*/ 1165034 h 2426007"/>
                <a:gd name="connsiteX6" fmla="*/ 1903585 w 4560884"/>
                <a:gd name="connsiteY6" fmla="*/ 1149131 h 2426007"/>
                <a:gd name="connsiteX7" fmla="*/ 2253442 w 4560884"/>
                <a:gd name="connsiteY7" fmla="*/ 1467183 h 2426007"/>
                <a:gd name="connsiteX8" fmla="*/ 1887683 w 4560884"/>
                <a:gd name="connsiteY8" fmla="*/ 1658015 h 2426007"/>
                <a:gd name="connsiteX9" fmla="*/ 2086465 w 4560884"/>
                <a:gd name="connsiteY9" fmla="*/ 1459232 h 2426007"/>
                <a:gd name="connsiteX10" fmla="*/ 1855877 w 4560884"/>
                <a:gd name="connsiteY10" fmla="*/ 1284303 h 2426007"/>
                <a:gd name="connsiteX11" fmla="*/ 1504993 w 4560884"/>
                <a:gd name="connsiteY11" fmla="*/ 1428074 h 2426007"/>
                <a:gd name="connsiteX12" fmla="*/ 1815094 w 4560884"/>
                <a:gd name="connsiteY12" fmla="*/ 1467830 h 2426007"/>
                <a:gd name="connsiteX13" fmla="*/ 1481139 w 4560884"/>
                <a:gd name="connsiteY13" fmla="*/ 1547343 h 2426007"/>
                <a:gd name="connsiteX14" fmla="*/ 1441382 w 4560884"/>
                <a:gd name="connsiteY14" fmla="*/ 1173632 h 2426007"/>
                <a:gd name="connsiteX15" fmla="*/ 1489090 w 4560884"/>
                <a:gd name="connsiteY15" fmla="*/ 982801 h 2426007"/>
                <a:gd name="connsiteX16" fmla="*/ 1091525 w 4560884"/>
                <a:gd name="connsiteY16" fmla="*/ 1245194 h 2426007"/>
                <a:gd name="connsiteX17" fmla="*/ 749619 w 4560884"/>
                <a:gd name="connsiteY17" fmla="*/ 1229291 h 2426007"/>
                <a:gd name="connsiteX18" fmla="*/ 1023068 w 4560884"/>
                <a:gd name="connsiteY18" fmla="*/ 1469329 h 2426007"/>
                <a:gd name="connsiteX19" fmla="*/ 1245704 w 4560884"/>
                <a:gd name="connsiteY19" fmla="*/ 1381865 h 2426007"/>
                <a:gd name="connsiteX20" fmla="*/ 1285461 w 4560884"/>
                <a:gd name="connsiteY20" fmla="*/ 1684014 h 2426007"/>
                <a:gd name="connsiteX21" fmla="*/ 1059720 w 4560884"/>
                <a:gd name="connsiteY21" fmla="*/ 1777931 h 2426007"/>
                <a:gd name="connsiteX22" fmla="*/ 789375 w 4560884"/>
                <a:gd name="connsiteY22" fmla="*/ 2143691 h 2426007"/>
                <a:gd name="connsiteX23" fmla="*/ 1504993 w 4560884"/>
                <a:gd name="connsiteY23" fmla="*/ 2223204 h 2426007"/>
                <a:gd name="connsiteX24" fmla="*/ 3095254 w 4560884"/>
                <a:gd name="connsiteY24" fmla="*/ 2398133 h 2426007"/>
                <a:gd name="connsiteX25" fmla="*/ 3572332 w 4560884"/>
                <a:gd name="connsiteY25" fmla="*/ 1571196 h 2426007"/>
                <a:gd name="connsiteX26" fmla="*/ 3444452 w 4560884"/>
                <a:gd name="connsiteY26" fmla="*/ 1232734 h 2426007"/>
                <a:gd name="connsiteX27" fmla="*/ 3325841 w 4560884"/>
                <a:gd name="connsiteY27" fmla="*/ 1738175 h 2426007"/>
                <a:gd name="connsiteX28" fmla="*/ 3198621 w 4560884"/>
                <a:gd name="connsiteY28" fmla="*/ 2223204 h 2426007"/>
                <a:gd name="connsiteX29" fmla="*/ 2300123 w 4560884"/>
                <a:gd name="connsiteY29" fmla="*/ 2262960 h 2426007"/>
                <a:gd name="connsiteX30" fmla="*/ 1175468 w 4560884"/>
                <a:gd name="connsiteY30" fmla="*/ 2083769 h 2426007"/>
                <a:gd name="connsiteX31" fmla="*/ 1234648 w 4560884"/>
                <a:gd name="connsiteY31" fmla="*/ 2000568 h 2426007"/>
                <a:gd name="connsiteX32" fmla="*/ 1974120 w 4560884"/>
                <a:gd name="connsiteY32" fmla="*/ 2119837 h 2426007"/>
                <a:gd name="connsiteX33" fmla="*/ 2968033 w 4560884"/>
                <a:gd name="connsiteY33" fmla="*/ 2103934 h 2426007"/>
                <a:gd name="connsiteX34" fmla="*/ 2884998 w 4560884"/>
                <a:gd name="connsiteY34" fmla="*/ 1853181 h 2426007"/>
                <a:gd name="connsiteX35" fmla="*/ 2773680 w 4560884"/>
                <a:gd name="connsiteY35" fmla="*/ 1869084 h 2426007"/>
                <a:gd name="connsiteX36" fmla="*/ 2829339 w 4560884"/>
                <a:gd name="connsiteY36" fmla="*/ 2004256 h 2426007"/>
                <a:gd name="connsiteX37" fmla="*/ 2558995 w 4560884"/>
                <a:gd name="connsiteY37" fmla="*/ 1996305 h 2426007"/>
                <a:gd name="connsiteX38" fmla="*/ 2912374 w 4560884"/>
                <a:gd name="connsiteY38" fmla="*/ 1618905 h 2426007"/>
                <a:gd name="connsiteX39" fmla="*/ 3071400 w 4560884"/>
                <a:gd name="connsiteY39" fmla="*/ 1817688 h 2426007"/>
                <a:gd name="connsiteX40" fmla="*/ 3044024 w 4560884"/>
                <a:gd name="connsiteY40" fmla="*/ 1924743 h 2426007"/>
                <a:gd name="connsiteX41" fmla="*/ 3127059 w 4560884"/>
                <a:gd name="connsiteY41" fmla="*/ 2008519 h 2426007"/>
                <a:gd name="connsiteX42" fmla="*/ 3214523 w 4560884"/>
                <a:gd name="connsiteY42" fmla="*/ 1459879 h 2426007"/>
                <a:gd name="connsiteX43" fmla="*/ 3397403 w 4560884"/>
                <a:gd name="connsiteY43" fmla="*/ 998703 h 2426007"/>
                <a:gd name="connsiteX44" fmla="*/ 3707296 w 4560884"/>
                <a:gd name="connsiteY44" fmla="*/ 1012993 h 2426007"/>
                <a:gd name="connsiteX45" fmla="*/ 3691244 w 4560884"/>
                <a:gd name="connsiteY45" fmla="*/ 1388996 h 2426007"/>
                <a:gd name="connsiteX46" fmla="*/ 3524267 w 4560884"/>
                <a:gd name="connsiteY46" fmla="*/ 2200028 h 2426007"/>
                <a:gd name="connsiteX47" fmla="*/ 4498360 w 4560884"/>
                <a:gd name="connsiteY47" fmla="*/ 1934323 h 2426007"/>
                <a:gd name="connsiteX48" fmla="*/ 4212113 w 4560884"/>
                <a:gd name="connsiteY48" fmla="*/ 479233 h 2426007"/>
                <a:gd name="connsiteX49" fmla="*/ 3503875 w 4560884"/>
                <a:gd name="connsiteY49" fmla="*/ 411806 h 2426007"/>
                <a:gd name="connsiteX50" fmla="*/ 2935568 w 4560884"/>
                <a:gd name="connsiteY50" fmla="*/ 310383 h 2426007"/>
                <a:gd name="connsiteX51" fmla="*/ 1722031 w 4560884"/>
                <a:gd name="connsiteY51" fmla="*/ 7860 h 2426007"/>
                <a:gd name="connsiteX52" fmla="*/ 41295 w 4560884"/>
                <a:gd name="connsiteY52" fmla="*/ 461457 h 2426007"/>
                <a:gd name="connsiteX53" fmla="*/ 107915 w 4560884"/>
                <a:gd name="connsiteY53" fmla="*/ 1105140 h 2426007"/>
                <a:gd name="connsiteX54" fmla="*/ 860280 w 4560884"/>
                <a:gd name="connsiteY54" fmla="*/ 1741617 h 2426007"/>
                <a:gd name="connsiteX55" fmla="*/ 454763 w 4560884"/>
                <a:gd name="connsiteY55" fmla="*/ 1113464 h 2426007"/>
                <a:gd name="connsiteX56" fmla="*/ 1443736 w 4560884"/>
                <a:gd name="connsiteY56" fmla="*/ 898406 h 2426007"/>
                <a:gd name="connsiteX57" fmla="*/ 2021170 w 4560884"/>
                <a:gd name="connsiteY57" fmla="*/ 946486 h 2426007"/>
                <a:gd name="connsiteX58" fmla="*/ 2363076 w 4560884"/>
                <a:gd name="connsiteY58" fmla="*/ 1216831 h 2426007"/>
                <a:gd name="connsiteX59" fmla="*/ 2530054 w 4560884"/>
                <a:gd name="connsiteY59" fmla="*/ 1590542 h 2426007"/>
                <a:gd name="connsiteX60" fmla="*/ 2593664 w 4560884"/>
                <a:gd name="connsiteY60" fmla="*/ 1375857 h 2426007"/>
                <a:gd name="connsiteX61" fmla="*/ 2577762 w 4560884"/>
                <a:gd name="connsiteY61" fmla="*/ 1208880 h 2426007"/>
                <a:gd name="connsiteX62" fmla="*/ 1957560 w 4560884"/>
                <a:gd name="connsiteY62" fmla="*/ 779509 h 2426007"/>
                <a:gd name="connsiteX63" fmla="*/ 1316514 w 4560884"/>
                <a:gd name="connsiteY63" fmla="*/ 667819 h 2426007"/>
                <a:gd name="connsiteX64" fmla="*/ 227186 w 4560884"/>
                <a:gd name="connsiteY64" fmla="*/ 890455 h 2426007"/>
                <a:gd name="connsiteX65" fmla="*/ 473675 w 4560884"/>
                <a:gd name="connsiteY65" fmla="*/ 357717 h 2426007"/>
                <a:gd name="connsiteX66" fmla="*/ 1904910 w 4560884"/>
                <a:gd name="connsiteY66" fmla="*/ 143032 h 2426007"/>
                <a:gd name="connsiteX67" fmla="*/ 2613901 w 4560884"/>
                <a:gd name="connsiteY67" fmla="*/ 505076 h 2426007"/>
                <a:gd name="connsiteX68" fmla="*/ 2923430 w 4560884"/>
                <a:gd name="connsiteY68" fmla="*/ 451562 h 2426007"/>
                <a:gd name="connsiteX69" fmla="*/ 3202298 w 4560884"/>
                <a:gd name="connsiteY69" fmla="*/ 528930 h 2426007"/>
                <a:gd name="connsiteX70" fmla="*/ 3066553 w 4560884"/>
                <a:gd name="connsiteY70" fmla="*/ 650345 h 2426007"/>
                <a:gd name="connsiteX71" fmla="*/ 2629231 w 4560884"/>
                <a:gd name="connsiteY71" fmla="*/ 706004 h 2426007"/>
                <a:gd name="connsiteX72" fmla="*/ 2892197 w 4560884"/>
                <a:gd name="connsiteY72" fmla="*/ 839030 h 2426007"/>
                <a:gd name="connsiteX73" fmla="*/ 4180308 w 4560884"/>
                <a:gd name="connsiteY73" fmla="*/ 648198 h 2426007"/>
                <a:gd name="connsiteX74" fmla="*/ 4379090 w 4560884"/>
                <a:gd name="connsiteY74" fmla="*/ 1799150 h 2426007"/>
                <a:gd name="connsiteX75" fmla="*/ 3643536 w 4560884"/>
                <a:gd name="connsiteY75" fmla="*/ 2096662 h 2426007"/>
                <a:gd name="connsiteX76" fmla="*/ 3878911 w 4560884"/>
                <a:gd name="connsiteY76" fmla="*/ 1145515 h 2426007"/>
                <a:gd name="connsiteX77" fmla="*/ 3994778 w 4560884"/>
                <a:gd name="connsiteY77" fmla="*/ 1029862 h 2426007"/>
                <a:gd name="connsiteX78" fmla="*/ 4053840 w 4560884"/>
                <a:gd name="connsiteY78" fmla="*/ 1256833 h 2426007"/>
                <a:gd name="connsiteX79" fmla="*/ 3813976 w 4560884"/>
                <a:gd name="connsiteY79" fmla="*/ 1747625 h 2426007"/>
                <a:gd name="connsiteX80" fmla="*/ 3930141 w 4560884"/>
                <a:gd name="connsiteY80" fmla="*/ 1929006 h 2426007"/>
                <a:gd name="connsiteX81" fmla="*/ 4124077 w 4560884"/>
                <a:gd name="connsiteY81" fmla="*/ 1787381 h 2426007"/>
                <a:gd name="connsiteX82" fmla="*/ 4044563 w 4560884"/>
                <a:gd name="connsiteY82" fmla="*/ 1572696 h 2426007"/>
                <a:gd name="connsiteX83" fmla="*/ 4120971 w 4560884"/>
                <a:gd name="connsiteY83" fmla="*/ 919190 h 2426007"/>
                <a:gd name="connsiteX84" fmla="*/ 3620040 w 4560884"/>
                <a:gd name="connsiteY84" fmla="*/ 720408 h 2426007"/>
                <a:gd name="connsiteX85" fmla="*/ 2888520 w 4560884"/>
                <a:gd name="connsiteY85" fmla="*/ 1038460 h 2426007"/>
                <a:gd name="connsiteX86" fmla="*/ 1862802 w 4560884"/>
                <a:gd name="connsiteY86" fmla="*/ 402355 h 2426007"/>
                <a:gd name="connsiteX87" fmla="*/ 704264 w 4560884"/>
                <a:gd name="connsiteY87" fmla="*/ 484939 h 2426007"/>
                <a:gd name="connsiteX88" fmla="*/ 352054 w 4560884"/>
                <a:gd name="connsiteY88" fmla="*/ 744261 h 2426007"/>
                <a:gd name="connsiteX89" fmla="*/ 1123330 w 4560884"/>
                <a:gd name="connsiteY89" fmla="*/ 545479 h 2426007"/>
                <a:gd name="connsiteX90" fmla="*/ 1761788 w 4560884"/>
                <a:gd name="connsiteY90" fmla="*/ 508793 h 2426007"/>
                <a:gd name="connsiteX91" fmla="*/ 1997974 w 4560884"/>
                <a:gd name="connsiteY91" fmla="*/ 632943 h 2426007"/>
                <a:gd name="connsiteX92" fmla="*/ 2220610 w 4560884"/>
                <a:gd name="connsiteY92" fmla="*/ 784017 h 2426007"/>
                <a:gd name="connsiteX93" fmla="*/ 2355782 w 4560884"/>
                <a:gd name="connsiteY93" fmla="*/ 927141 h 2426007"/>
                <a:gd name="connsiteX94" fmla="*/ 2769250 w 4560884"/>
                <a:gd name="connsiteY94" fmla="*/ 1205437 h 2426007"/>
                <a:gd name="connsiteX0" fmla="*/ 2769250 w 4560884"/>
                <a:gd name="connsiteY0" fmla="*/ 1205437 h 2426007"/>
                <a:gd name="connsiteX1" fmla="*/ 2443247 w 4560884"/>
                <a:gd name="connsiteY1" fmla="*/ 1833590 h 2426007"/>
                <a:gd name="connsiteX2" fmla="*/ 1186941 w 4560884"/>
                <a:gd name="connsiteY2" fmla="*/ 1881298 h 2426007"/>
                <a:gd name="connsiteX3" fmla="*/ 2387588 w 4560884"/>
                <a:gd name="connsiteY3" fmla="*/ 1571197 h 2426007"/>
                <a:gd name="connsiteX4" fmla="*/ 1958217 w 4560884"/>
                <a:gd name="connsiteY4" fmla="*/ 1030508 h 2426007"/>
                <a:gd name="connsiteX5" fmla="*/ 1625289 w 4560884"/>
                <a:gd name="connsiteY5" fmla="*/ 1165034 h 2426007"/>
                <a:gd name="connsiteX6" fmla="*/ 1903585 w 4560884"/>
                <a:gd name="connsiteY6" fmla="*/ 1149131 h 2426007"/>
                <a:gd name="connsiteX7" fmla="*/ 2253442 w 4560884"/>
                <a:gd name="connsiteY7" fmla="*/ 1467183 h 2426007"/>
                <a:gd name="connsiteX8" fmla="*/ 1887683 w 4560884"/>
                <a:gd name="connsiteY8" fmla="*/ 1658015 h 2426007"/>
                <a:gd name="connsiteX9" fmla="*/ 2086465 w 4560884"/>
                <a:gd name="connsiteY9" fmla="*/ 1459232 h 2426007"/>
                <a:gd name="connsiteX10" fmla="*/ 1855877 w 4560884"/>
                <a:gd name="connsiteY10" fmla="*/ 1284303 h 2426007"/>
                <a:gd name="connsiteX11" fmla="*/ 1504993 w 4560884"/>
                <a:gd name="connsiteY11" fmla="*/ 1428074 h 2426007"/>
                <a:gd name="connsiteX12" fmla="*/ 1815094 w 4560884"/>
                <a:gd name="connsiteY12" fmla="*/ 1467830 h 2426007"/>
                <a:gd name="connsiteX13" fmla="*/ 1481139 w 4560884"/>
                <a:gd name="connsiteY13" fmla="*/ 1547343 h 2426007"/>
                <a:gd name="connsiteX14" fmla="*/ 1441382 w 4560884"/>
                <a:gd name="connsiteY14" fmla="*/ 1173632 h 2426007"/>
                <a:gd name="connsiteX15" fmla="*/ 1489090 w 4560884"/>
                <a:gd name="connsiteY15" fmla="*/ 982801 h 2426007"/>
                <a:gd name="connsiteX16" fmla="*/ 1091525 w 4560884"/>
                <a:gd name="connsiteY16" fmla="*/ 1245194 h 2426007"/>
                <a:gd name="connsiteX17" fmla="*/ 749619 w 4560884"/>
                <a:gd name="connsiteY17" fmla="*/ 1229291 h 2426007"/>
                <a:gd name="connsiteX18" fmla="*/ 1023068 w 4560884"/>
                <a:gd name="connsiteY18" fmla="*/ 1469329 h 2426007"/>
                <a:gd name="connsiteX19" fmla="*/ 1245704 w 4560884"/>
                <a:gd name="connsiteY19" fmla="*/ 1381865 h 2426007"/>
                <a:gd name="connsiteX20" fmla="*/ 1285461 w 4560884"/>
                <a:gd name="connsiteY20" fmla="*/ 1684014 h 2426007"/>
                <a:gd name="connsiteX21" fmla="*/ 1059720 w 4560884"/>
                <a:gd name="connsiteY21" fmla="*/ 1777931 h 2426007"/>
                <a:gd name="connsiteX22" fmla="*/ 789375 w 4560884"/>
                <a:gd name="connsiteY22" fmla="*/ 2143691 h 2426007"/>
                <a:gd name="connsiteX23" fmla="*/ 1504993 w 4560884"/>
                <a:gd name="connsiteY23" fmla="*/ 2223204 h 2426007"/>
                <a:gd name="connsiteX24" fmla="*/ 3095254 w 4560884"/>
                <a:gd name="connsiteY24" fmla="*/ 2398133 h 2426007"/>
                <a:gd name="connsiteX25" fmla="*/ 3572332 w 4560884"/>
                <a:gd name="connsiteY25" fmla="*/ 1571196 h 2426007"/>
                <a:gd name="connsiteX26" fmla="*/ 3444452 w 4560884"/>
                <a:gd name="connsiteY26" fmla="*/ 1232734 h 2426007"/>
                <a:gd name="connsiteX27" fmla="*/ 3325841 w 4560884"/>
                <a:gd name="connsiteY27" fmla="*/ 1738175 h 2426007"/>
                <a:gd name="connsiteX28" fmla="*/ 3198621 w 4560884"/>
                <a:gd name="connsiteY28" fmla="*/ 2223204 h 2426007"/>
                <a:gd name="connsiteX29" fmla="*/ 2300123 w 4560884"/>
                <a:gd name="connsiteY29" fmla="*/ 2262960 h 2426007"/>
                <a:gd name="connsiteX30" fmla="*/ 1175468 w 4560884"/>
                <a:gd name="connsiteY30" fmla="*/ 2083769 h 2426007"/>
                <a:gd name="connsiteX31" fmla="*/ 1234648 w 4560884"/>
                <a:gd name="connsiteY31" fmla="*/ 2000568 h 2426007"/>
                <a:gd name="connsiteX32" fmla="*/ 1974120 w 4560884"/>
                <a:gd name="connsiteY32" fmla="*/ 2119837 h 2426007"/>
                <a:gd name="connsiteX33" fmla="*/ 2968033 w 4560884"/>
                <a:gd name="connsiteY33" fmla="*/ 2103934 h 2426007"/>
                <a:gd name="connsiteX34" fmla="*/ 2884998 w 4560884"/>
                <a:gd name="connsiteY34" fmla="*/ 1853181 h 2426007"/>
                <a:gd name="connsiteX35" fmla="*/ 2773680 w 4560884"/>
                <a:gd name="connsiteY35" fmla="*/ 1869084 h 2426007"/>
                <a:gd name="connsiteX36" fmla="*/ 2829339 w 4560884"/>
                <a:gd name="connsiteY36" fmla="*/ 2004256 h 2426007"/>
                <a:gd name="connsiteX37" fmla="*/ 2558995 w 4560884"/>
                <a:gd name="connsiteY37" fmla="*/ 1996305 h 2426007"/>
                <a:gd name="connsiteX38" fmla="*/ 2912374 w 4560884"/>
                <a:gd name="connsiteY38" fmla="*/ 1618905 h 2426007"/>
                <a:gd name="connsiteX39" fmla="*/ 3071400 w 4560884"/>
                <a:gd name="connsiteY39" fmla="*/ 1817688 h 2426007"/>
                <a:gd name="connsiteX40" fmla="*/ 3044024 w 4560884"/>
                <a:gd name="connsiteY40" fmla="*/ 1924743 h 2426007"/>
                <a:gd name="connsiteX41" fmla="*/ 3127059 w 4560884"/>
                <a:gd name="connsiteY41" fmla="*/ 2008519 h 2426007"/>
                <a:gd name="connsiteX42" fmla="*/ 3214523 w 4560884"/>
                <a:gd name="connsiteY42" fmla="*/ 1459879 h 2426007"/>
                <a:gd name="connsiteX43" fmla="*/ 3397403 w 4560884"/>
                <a:gd name="connsiteY43" fmla="*/ 998703 h 2426007"/>
                <a:gd name="connsiteX44" fmla="*/ 3707296 w 4560884"/>
                <a:gd name="connsiteY44" fmla="*/ 1012993 h 2426007"/>
                <a:gd name="connsiteX45" fmla="*/ 3691244 w 4560884"/>
                <a:gd name="connsiteY45" fmla="*/ 1388996 h 2426007"/>
                <a:gd name="connsiteX46" fmla="*/ 3524267 w 4560884"/>
                <a:gd name="connsiteY46" fmla="*/ 2200028 h 2426007"/>
                <a:gd name="connsiteX47" fmla="*/ 4498360 w 4560884"/>
                <a:gd name="connsiteY47" fmla="*/ 1934323 h 2426007"/>
                <a:gd name="connsiteX48" fmla="*/ 4212113 w 4560884"/>
                <a:gd name="connsiteY48" fmla="*/ 479233 h 2426007"/>
                <a:gd name="connsiteX49" fmla="*/ 3503875 w 4560884"/>
                <a:gd name="connsiteY49" fmla="*/ 411806 h 2426007"/>
                <a:gd name="connsiteX50" fmla="*/ 2935568 w 4560884"/>
                <a:gd name="connsiteY50" fmla="*/ 310383 h 2426007"/>
                <a:gd name="connsiteX51" fmla="*/ 1722031 w 4560884"/>
                <a:gd name="connsiteY51" fmla="*/ 7860 h 2426007"/>
                <a:gd name="connsiteX52" fmla="*/ 41295 w 4560884"/>
                <a:gd name="connsiteY52" fmla="*/ 461457 h 2426007"/>
                <a:gd name="connsiteX53" fmla="*/ 107915 w 4560884"/>
                <a:gd name="connsiteY53" fmla="*/ 1105140 h 2426007"/>
                <a:gd name="connsiteX54" fmla="*/ 860280 w 4560884"/>
                <a:gd name="connsiteY54" fmla="*/ 1741617 h 2426007"/>
                <a:gd name="connsiteX55" fmla="*/ 808383 w 4560884"/>
                <a:gd name="connsiteY55" fmla="*/ 1532940 h 2426007"/>
                <a:gd name="connsiteX56" fmla="*/ 454763 w 4560884"/>
                <a:gd name="connsiteY56" fmla="*/ 1113464 h 2426007"/>
                <a:gd name="connsiteX57" fmla="*/ 1443736 w 4560884"/>
                <a:gd name="connsiteY57" fmla="*/ 898406 h 2426007"/>
                <a:gd name="connsiteX58" fmla="*/ 2021170 w 4560884"/>
                <a:gd name="connsiteY58" fmla="*/ 946486 h 2426007"/>
                <a:gd name="connsiteX59" fmla="*/ 2363076 w 4560884"/>
                <a:gd name="connsiteY59" fmla="*/ 1216831 h 2426007"/>
                <a:gd name="connsiteX60" fmla="*/ 2530054 w 4560884"/>
                <a:gd name="connsiteY60" fmla="*/ 1590542 h 2426007"/>
                <a:gd name="connsiteX61" fmla="*/ 2593664 w 4560884"/>
                <a:gd name="connsiteY61" fmla="*/ 1375857 h 2426007"/>
                <a:gd name="connsiteX62" fmla="*/ 2577762 w 4560884"/>
                <a:gd name="connsiteY62" fmla="*/ 1208880 h 2426007"/>
                <a:gd name="connsiteX63" fmla="*/ 1957560 w 4560884"/>
                <a:gd name="connsiteY63" fmla="*/ 779509 h 2426007"/>
                <a:gd name="connsiteX64" fmla="*/ 1316514 w 4560884"/>
                <a:gd name="connsiteY64" fmla="*/ 667819 h 2426007"/>
                <a:gd name="connsiteX65" fmla="*/ 227186 w 4560884"/>
                <a:gd name="connsiteY65" fmla="*/ 890455 h 2426007"/>
                <a:gd name="connsiteX66" fmla="*/ 473675 w 4560884"/>
                <a:gd name="connsiteY66" fmla="*/ 357717 h 2426007"/>
                <a:gd name="connsiteX67" fmla="*/ 1904910 w 4560884"/>
                <a:gd name="connsiteY67" fmla="*/ 143032 h 2426007"/>
                <a:gd name="connsiteX68" fmla="*/ 2613901 w 4560884"/>
                <a:gd name="connsiteY68" fmla="*/ 505076 h 2426007"/>
                <a:gd name="connsiteX69" fmla="*/ 2923430 w 4560884"/>
                <a:gd name="connsiteY69" fmla="*/ 451562 h 2426007"/>
                <a:gd name="connsiteX70" fmla="*/ 3202298 w 4560884"/>
                <a:gd name="connsiteY70" fmla="*/ 528930 h 2426007"/>
                <a:gd name="connsiteX71" fmla="*/ 3066553 w 4560884"/>
                <a:gd name="connsiteY71" fmla="*/ 650345 h 2426007"/>
                <a:gd name="connsiteX72" fmla="*/ 2629231 w 4560884"/>
                <a:gd name="connsiteY72" fmla="*/ 706004 h 2426007"/>
                <a:gd name="connsiteX73" fmla="*/ 2892197 w 4560884"/>
                <a:gd name="connsiteY73" fmla="*/ 839030 h 2426007"/>
                <a:gd name="connsiteX74" fmla="*/ 4180308 w 4560884"/>
                <a:gd name="connsiteY74" fmla="*/ 648198 h 2426007"/>
                <a:gd name="connsiteX75" fmla="*/ 4379090 w 4560884"/>
                <a:gd name="connsiteY75" fmla="*/ 1799150 h 2426007"/>
                <a:gd name="connsiteX76" fmla="*/ 3643536 w 4560884"/>
                <a:gd name="connsiteY76" fmla="*/ 2096662 h 2426007"/>
                <a:gd name="connsiteX77" fmla="*/ 3878911 w 4560884"/>
                <a:gd name="connsiteY77" fmla="*/ 1145515 h 2426007"/>
                <a:gd name="connsiteX78" fmla="*/ 3994778 w 4560884"/>
                <a:gd name="connsiteY78" fmla="*/ 1029862 h 2426007"/>
                <a:gd name="connsiteX79" fmla="*/ 4053840 w 4560884"/>
                <a:gd name="connsiteY79" fmla="*/ 1256833 h 2426007"/>
                <a:gd name="connsiteX80" fmla="*/ 3813976 w 4560884"/>
                <a:gd name="connsiteY80" fmla="*/ 1747625 h 2426007"/>
                <a:gd name="connsiteX81" fmla="*/ 3930141 w 4560884"/>
                <a:gd name="connsiteY81" fmla="*/ 1929006 h 2426007"/>
                <a:gd name="connsiteX82" fmla="*/ 4124077 w 4560884"/>
                <a:gd name="connsiteY82" fmla="*/ 1787381 h 2426007"/>
                <a:gd name="connsiteX83" fmla="*/ 4044563 w 4560884"/>
                <a:gd name="connsiteY83" fmla="*/ 1572696 h 2426007"/>
                <a:gd name="connsiteX84" fmla="*/ 4120971 w 4560884"/>
                <a:gd name="connsiteY84" fmla="*/ 919190 h 2426007"/>
                <a:gd name="connsiteX85" fmla="*/ 3620040 w 4560884"/>
                <a:gd name="connsiteY85" fmla="*/ 720408 h 2426007"/>
                <a:gd name="connsiteX86" fmla="*/ 2888520 w 4560884"/>
                <a:gd name="connsiteY86" fmla="*/ 1038460 h 2426007"/>
                <a:gd name="connsiteX87" fmla="*/ 1862802 w 4560884"/>
                <a:gd name="connsiteY87" fmla="*/ 402355 h 2426007"/>
                <a:gd name="connsiteX88" fmla="*/ 704264 w 4560884"/>
                <a:gd name="connsiteY88" fmla="*/ 484939 h 2426007"/>
                <a:gd name="connsiteX89" fmla="*/ 352054 w 4560884"/>
                <a:gd name="connsiteY89" fmla="*/ 744261 h 2426007"/>
                <a:gd name="connsiteX90" fmla="*/ 1123330 w 4560884"/>
                <a:gd name="connsiteY90" fmla="*/ 545479 h 2426007"/>
                <a:gd name="connsiteX91" fmla="*/ 1761788 w 4560884"/>
                <a:gd name="connsiteY91" fmla="*/ 508793 h 2426007"/>
                <a:gd name="connsiteX92" fmla="*/ 1997974 w 4560884"/>
                <a:gd name="connsiteY92" fmla="*/ 632943 h 2426007"/>
                <a:gd name="connsiteX93" fmla="*/ 2220610 w 4560884"/>
                <a:gd name="connsiteY93" fmla="*/ 784017 h 2426007"/>
                <a:gd name="connsiteX94" fmla="*/ 2355782 w 4560884"/>
                <a:gd name="connsiteY94" fmla="*/ 927141 h 2426007"/>
                <a:gd name="connsiteX95" fmla="*/ 2769250 w 4560884"/>
                <a:gd name="connsiteY95" fmla="*/ 1205437 h 242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4560884" h="2426007">
                  <a:moveTo>
                    <a:pt x="2769250" y="1205437"/>
                  </a:moveTo>
                  <a:cubicBezTo>
                    <a:pt x="2783828" y="1356512"/>
                    <a:pt x="2706965" y="1720946"/>
                    <a:pt x="2443247" y="1833590"/>
                  </a:cubicBezTo>
                  <a:cubicBezTo>
                    <a:pt x="2179529" y="1946234"/>
                    <a:pt x="1196217" y="1925030"/>
                    <a:pt x="1186941" y="1881298"/>
                  </a:cubicBezTo>
                  <a:cubicBezTo>
                    <a:pt x="1177665" y="1837566"/>
                    <a:pt x="2259042" y="1712995"/>
                    <a:pt x="2387588" y="1571197"/>
                  </a:cubicBezTo>
                  <a:cubicBezTo>
                    <a:pt x="2516134" y="1429399"/>
                    <a:pt x="2085267" y="1098202"/>
                    <a:pt x="1958217" y="1030508"/>
                  </a:cubicBezTo>
                  <a:cubicBezTo>
                    <a:pt x="1831167" y="962814"/>
                    <a:pt x="1639695" y="1134662"/>
                    <a:pt x="1625289" y="1165034"/>
                  </a:cubicBezTo>
                  <a:cubicBezTo>
                    <a:pt x="1610883" y="1195406"/>
                    <a:pt x="1850576" y="1125277"/>
                    <a:pt x="1903585" y="1149131"/>
                  </a:cubicBezTo>
                  <a:cubicBezTo>
                    <a:pt x="1956594" y="1172985"/>
                    <a:pt x="2256092" y="1382369"/>
                    <a:pt x="2253442" y="1467183"/>
                  </a:cubicBezTo>
                  <a:cubicBezTo>
                    <a:pt x="2250792" y="1551997"/>
                    <a:pt x="1951293" y="1664641"/>
                    <a:pt x="1887683" y="1658015"/>
                  </a:cubicBezTo>
                  <a:cubicBezTo>
                    <a:pt x="1824073" y="1651389"/>
                    <a:pt x="2091766" y="1521517"/>
                    <a:pt x="2086465" y="1459232"/>
                  </a:cubicBezTo>
                  <a:cubicBezTo>
                    <a:pt x="2081164" y="1396947"/>
                    <a:pt x="1917008" y="1284195"/>
                    <a:pt x="1855877" y="1284303"/>
                  </a:cubicBezTo>
                  <a:cubicBezTo>
                    <a:pt x="1792095" y="1245980"/>
                    <a:pt x="1511790" y="1397486"/>
                    <a:pt x="1504993" y="1428074"/>
                  </a:cubicBezTo>
                  <a:cubicBezTo>
                    <a:pt x="1498196" y="1458662"/>
                    <a:pt x="1819070" y="1447952"/>
                    <a:pt x="1815094" y="1467830"/>
                  </a:cubicBezTo>
                  <a:cubicBezTo>
                    <a:pt x="1811118" y="1487708"/>
                    <a:pt x="1543424" y="1596376"/>
                    <a:pt x="1481139" y="1547343"/>
                  </a:cubicBezTo>
                  <a:cubicBezTo>
                    <a:pt x="1418854" y="1498310"/>
                    <a:pt x="1440057" y="1267722"/>
                    <a:pt x="1441382" y="1173632"/>
                  </a:cubicBezTo>
                  <a:cubicBezTo>
                    <a:pt x="1442707" y="1079542"/>
                    <a:pt x="1547399" y="970874"/>
                    <a:pt x="1489090" y="982801"/>
                  </a:cubicBezTo>
                  <a:cubicBezTo>
                    <a:pt x="1430781" y="994728"/>
                    <a:pt x="1214770" y="1204112"/>
                    <a:pt x="1091525" y="1245194"/>
                  </a:cubicBezTo>
                  <a:cubicBezTo>
                    <a:pt x="968280" y="1286276"/>
                    <a:pt x="761028" y="1191935"/>
                    <a:pt x="749619" y="1229291"/>
                  </a:cubicBezTo>
                  <a:cubicBezTo>
                    <a:pt x="738210" y="1266647"/>
                    <a:pt x="969542" y="1401493"/>
                    <a:pt x="1023068" y="1469329"/>
                  </a:cubicBezTo>
                  <a:cubicBezTo>
                    <a:pt x="1076594" y="1537165"/>
                    <a:pt x="1221850" y="1365962"/>
                    <a:pt x="1245704" y="1381865"/>
                  </a:cubicBezTo>
                  <a:cubicBezTo>
                    <a:pt x="1269558" y="1397768"/>
                    <a:pt x="1316458" y="1618003"/>
                    <a:pt x="1285461" y="1684014"/>
                  </a:cubicBezTo>
                  <a:cubicBezTo>
                    <a:pt x="1254464" y="1750025"/>
                    <a:pt x="1142401" y="1701318"/>
                    <a:pt x="1059720" y="1777931"/>
                  </a:cubicBezTo>
                  <a:cubicBezTo>
                    <a:pt x="977039" y="1854544"/>
                    <a:pt x="715163" y="2069479"/>
                    <a:pt x="789375" y="2143691"/>
                  </a:cubicBezTo>
                  <a:cubicBezTo>
                    <a:pt x="863587" y="2217903"/>
                    <a:pt x="1504993" y="2223204"/>
                    <a:pt x="1504993" y="2223204"/>
                  </a:cubicBezTo>
                  <a:cubicBezTo>
                    <a:pt x="1889306" y="2265611"/>
                    <a:pt x="2750698" y="2506801"/>
                    <a:pt x="3095254" y="2398133"/>
                  </a:cubicBezTo>
                  <a:cubicBezTo>
                    <a:pt x="3439810" y="2289465"/>
                    <a:pt x="3514132" y="1765429"/>
                    <a:pt x="3572332" y="1571196"/>
                  </a:cubicBezTo>
                  <a:cubicBezTo>
                    <a:pt x="3630532" y="1376963"/>
                    <a:pt x="3468306" y="1203579"/>
                    <a:pt x="3444452" y="1232734"/>
                  </a:cubicBezTo>
                  <a:cubicBezTo>
                    <a:pt x="3420598" y="1261889"/>
                    <a:pt x="3366813" y="1573097"/>
                    <a:pt x="3325841" y="1738175"/>
                  </a:cubicBezTo>
                  <a:cubicBezTo>
                    <a:pt x="3284869" y="1903253"/>
                    <a:pt x="3369574" y="2135740"/>
                    <a:pt x="3198621" y="2223204"/>
                  </a:cubicBezTo>
                  <a:cubicBezTo>
                    <a:pt x="3027668" y="2310668"/>
                    <a:pt x="2637315" y="2286199"/>
                    <a:pt x="2300123" y="2262960"/>
                  </a:cubicBezTo>
                  <a:cubicBezTo>
                    <a:pt x="1962931" y="2239721"/>
                    <a:pt x="1353047" y="2127501"/>
                    <a:pt x="1175468" y="2083769"/>
                  </a:cubicBezTo>
                  <a:cubicBezTo>
                    <a:pt x="997889" y="2040037"/>
                    <a:pt x="1101539" y="1994557"/>
                    <a:pt x="1234648" y="2000568"/>
                  </a:cubicBezTo>
                  <a:cubicBezTo>
                    <a:pt x="1367757" y="2006579"/>
                    <a:pt x="1685223" y="2102609"/>
                    <a:pt x="1974120" y="2119837"/>
                  </a:cubicBezTo>
                  <a:cubicBezTo>
                    <a:pt x="2263017" y="2137065"/>
                    <a:pt x="2816220" y="2148377"/>
                    <a:pt x="2968033" y="2103934"/>
                  </a:cubicBezTo>
                  <a:cubicBezTo>
                    <a:pt x="3119846" y="2059491"/>
                    <a:pt x="2908114" y="1887022"/>
                    <a:pt x="2884998" y="1853181"/>
                  </a:cubicBezTo>
                  <a:cubicBezTo>
                    <a:pt x="2861882" y="1819340"/>
                    <a:pt x="2782956" y="1843905"/>
                    <a:pt x="2773680" y="1869084"/>
                  </a:cubicBezTo>
                  <a:cubicBezTo>
                    <a:pt x="2764404" y="1894263"/>
                    <a:pt x="2874396" y="1988353"/>
                    <a:pt x="2829339" y="2004256"/>
                  </a:cubicBezTo>
                  <a:cubicBezTo>
                    <a:pt x="2775005" y="2028110"/>
                    <a:pt x="2525278" y="2047278"/>
                    <a:pt x="2558995" y="1996305"/>
                  </a:cubicBezTo>
                  <a:cubicBezTo>
                    <a:pt x="2592712" y="1945332"/>
                    <a:pt x="2826973" y="1648674"/>
                    <a:pt x="2912374" y="1618905"/>
                  </a:cubicBezTo>
                  <a:cubicBezTo>
                    <a:pt x="2997775" y="1589136"/>
                    <a:pt x="3049458" y="1766715"/>
                    <a:pt x="3071400" y="1817688"/>
                  </a:cubicBezTo>
                  <a:cubicBezTo>
                    <a:pt x="3093342" y="1868661"/>
                    <a:pt x="3034748" y="1892938"/>
                    <a:pt x="3044024" y="1924743"/>
                  </a:cubicBezTo>
                  <a:cubicBezTo>
                    <a:pt x="3053301" y="1956548"/>
                    <a:pt x="3098643" y="2085996"/>
                    <a:pt x="3127059" y="2008519"/>
                  </a:cubicBezTo>
                  <a:cubicBezTo>
                    <a:pt x="3155475" y="1931042"/>
                    <a:pt x="3169466" y="1628182"/>
                    <a:pt x="3214523" y="1459879"/>
                  </a:cubicBezTo>
                  <a:cubicBezTo>
                    <a:pt x="3259580" y="1291576"/>
                    <a:pt x="3315274" y="1073184"/>
                    <a:pt x="3397403" y="998703"/>
                  </a:cubicBezTo>
                  <a:cubicBezTo>
                    <a:pt x="3479532" y="924222"/>
                    <a:pt x="3658323" y="947944"/>
                    <a:pt x="3707296" y="1012993"/>
                  </a:cubicBezTo>
                  <a:cubicBezTo>
                    <a:pt x="3756269" y="1078042"/>
                    <a:pt x="3731025" y="1136823"/>
                    <a:pt x="3691244" y="1388996"/>
                  </a:cubicBezTo>
                  <a:cubicBezTo>
                    <a:pt x="3651463" y="1641169"/>
                    <a:pt x="3544798" y="2052156"/>
                    <a:pt x="3524267" y="2200028"/>
                  </a:cubicBezTo>
                  <a:cubicBezTo>
                    <a:pt x="3503736" y="2347900"/>
                    <a:pt x="4304206" y="2075348"/>
                    <a:pt x="4498360" y="1934323"/>
                  </a:cubicBezTo>
                  <a:cubicBezTo>
                    <a:pt x="4692514" y="1793298"/>
                    <a:pt x="4388462" y="748889"/>
                    <a:pt x="4212113" y="479233"/>
                  </a:cubicBezTo>
                  <a:cubicBezTo>
                    <a:pt x="4035764" y="209577"/>
                    <a:pt x="3716632" y="439948"/>
                    <a:pt x="3503875" y="411806"/>
                  </a:cubicBezTo>
                  <a:cubicBezTo>
                    <a:pt x="3291118" y="383664"/>
                    <a:pt x="3221940" y="361805"/>
                    <a:pt x="2935568" y="310383"/>
                  </a:cubicBezTo>
                  <a:cubicBezTo>
                    <a:pt x="2649196" y="258961"/>
                    <a:pt x="2234890" y="-53100"/>
                    <a:pt x="1722031" y="7860"/>
                  </a:cubicBezTo>
                  <a:cubicBezTo>
                    <a:pt x="1209172" y="68820"/>
                    <a:pt x="90328" y="290504"/>
                    <a:pt x="41295" y="461457"/>
                  </a:cubicBezTo>
                  <a:cubicBezTo>
                    <a:pt x="-7738" y="632410"/>
                    <a:pt x="-40509" y="861300"/>
                    <a:pt x="107915" y="1105140"/>
                  </a:cubicBezTo>
                  <a:cubicBezTo>
                    <a:pt x="256339" y="1348980"/>
                    <a:pt x="746186" y="1657065"/>
                    <a:pt x="860280" y="1741617"/>
                  </a:cubicBezTo>
                  <a:cubicBezTo>
                    <a:pt x="974374" y="1826169"/>
                    <a:pt x="875969" y="1637632"/>
                    <a:pt x="808383" y="1532940"/>
                  </a:cubicBezTo>
                  <a:cubicBezTo>
                    <a:pt x="740797" y="1428248"/>
                    <a:pt x="346220" y="1232472"/>
                    <a:pt x="454763" y="1113464"/>
                  </a:cubicBezTo>
                  <a:cubicBezTo>
                    <a:pt x="563306" y="994456"/>
                    <a:pt x="1150863" y="934187"/>
                    <a:pt x="1443736" y="898406"/>
                  </a:cubicBezTo>
                  <a:cubicBezTo>
                    <a:pt x="1736609" y="862625"/>
                    <a:pt x="1878548" y="886789"/>
                    <a:pt x="2021170" y="946486"/>
                  </a:cubicBezTo>
                  <a:cubicBezTo>
                    <a:pt x="2163792" y="1006183"/>
                    <a:pt x="2278262" y="1109488"/>
                    <a:pt x="2363076" y="1216831"/>
                  </a:cubicBezTo>
                  <a:cubicBezTo>
                    <a:pt x="2447890" y="1324174"/>
                    <a:pt x="2481021" y="1570664"/>
                    <a:pt x="2530054" y="1590542"/>
                  </a:cubicBezTo>
                  <a:cubicBezTo>
                    <a:pt x="2579087" y="1610420"/>
                    <a:pt x="2573786" y="1385134"/>
                    <a:pt x="2593664" y="1375857"/>
                  </a:cubicBezTo>
                  <a:cubicBezTo>
                    <a:pt x="2613542" y="1366581"/>
                    <a:pt x="2683779" y="1308271"/>
                    <a:pt x="2577762" y="1208880"/>
                  </a:cubicBezTo>
                  <a:cubicBezTo>
                    <a:pt x="2471745" y="1109489"/>
                    <a:pt x="2147890" y="871011"/>
                    <a:pt x="1957560" y="779509"/>
                  </a:cubicBezTo>
                  <a:cubicBezTo>
                    <a:pt x="1767230" y="688007"/>
                    <a:pt x="1649967" y="642702"/>
                    <a:pt x="1316514" y="667819"/>
                  </a:cubicBezTo>
                  <a:cubicBezTo>
                    <a:pt x="983061" y="692936"/>
                    <a:pt x="372960" y="959366"/>
                    <a:pt x="227186" y="890455"/>
                  </a:cubicBezTo>
                  <a:cubicBezTo>
                    <a:pt x="81412" y="821544"/>
                    <a:pt x="192729" y="443856"/>
                    <a:pt x="473675" y="357717"/>
                  </a:cubicBezTo>
                  <a:cubicBezTo>
                    <a:pt x="754621" y="271578"/>
                    <a:pt x="1540254" y="53537"/>
                    <a:pt x="1904910" y="143032"/>
                  </a:cubicBezTo>
                  <a:cubicBezTo>
                    <a:pt x="2269566" y="232527"/>
                    <a:pt x="2428245" y="443053"/>
                    <a:pt x="2613901" y="505076"/>
                  </a:cubicBezTo>
                  <a:cubicBezTo>
                    <a:pt x="2799557" y="567099"/>
                    <a:pt x="2825364" y="447586"/>
                    <a:pt x="2923430" y="451562"/>
                  </a:cubicBezTo>
                  <a:cubicBezTo>
                    <a:pt x="3021496" y="455538"/>
                    <a:pt x="3182420" y="509052"/>
                    <a:pt x="3202298" y="528930"/>
                  </a:cubicBezTo>
                  <a:cubicBezTo>
                    <a:pt x="3222176" y="548808"/>
                    <a:pt x="3162064" y="620833"/>
                    <a:pt x="3066553" y="650345"/>
                  </a:cubicBezTo>
                  <a:cubicBezTo>
                    <a:pt x="2971042" y="679857"/>
                    <a:pt x="2654315" y="661304"/>
                    <a:pt x="2629231" y="706004"/>
                  </a:cubicBezTo>
                  <a:cubicBezTo>
                    <a:pt x="2604147" y="750704"/>
                    <a:pt x="2689343" y="852640"/>
                    <a:pt x="2892197" y="839030"/>
                  </a:cubicBezTo>
                  <a:cubicBezTo>
                    <a:pt x="3095051" y="825420"/>
                    <a:pt x="4156454" y="398063"/>
                    <a:pt x="4180308" y="648198"/>
                  </a:cubicBezTo>
                  <a:cubicBezTo>
                    <a:pt x="4204162" y="898333"/>
                    <a:pt x="4503008" y="1577618"/>
                    <a:pt x="4379090" y="1799150"/>
                  </a:cubicBezTo>
                  <a:cubicBezTo>
                    <a:pt x="4255172" y="2020682"/>
                    <a:pt x="3720273" y="2193674"/>
                    <a:pt x="3643536" y="2096662"/>
                  </a:cubicBezTo>
                  <a:cubicBezTo>
                    <a:pt x="3566799" y="1999650"/>
                    <a:pt x="3820371" y="1323315"/>
                    <a:pt x="3878911" y="1145515"/>
                  </a:cubicBezTo>
                  <a:cubicBezTo>
                    <a:pt x="3937451" y="967715"/>
                    <a:pt x="3972249" y="1023236"/>
                    <a:pt x="3994778" y="1029862"/>
                  </a:cubicBezTo>
                  <a:cubicBezTo>
                    <a:pt x="4017307" y="1036488"/>
                    <a:pt x="4061445" y="1138531"/>
                    <a:pt x="4053840" y="1256833"/>
                  </a:cubicBezTo>
                  <a:cubicBezTo>
                    <a:pt x="4046235" y="1375135"/>
                    <a:pt x="3834592" y="1635596"/>
                    <a:pt x="3813976" y="1747625"/>
                  </a:cubicBezTo>
                  <a:cubicBezTo>
                    <a:pt x="3793360" y="1859654"/>
                    <a:pt x="3878458" y="1922380"/>
                    <a:pt x="3930141" y="1929006"/>
                  </a:cubicBezTo>
                  <a:cubicBezTo>
                    <a:pt x="3981824" y="1935632"/>
                    <a:pt x="4085128" y="1860018"/>
                    <a:pt x="4124077" y="1787381"/>
                  </a:cubicBezTo>
                  <a:cubicBezTo>
                    <a:pt x="4163026" y="1714744"/>
                    <a:pt x="4030503" y="1726671"/>
                    <a:pt x="4044563" y="1572696"/>
                  </a:cubicBezTo>
                  <a:cubicBezTo>
                    <a:pt x="4058623" y="1418721"/>
                    <a:pt x="4191725" y="1061238"/>
                    <a:pt x="4120971" y="919190"/>
                  </a:cubicBezTo>
                  <a:cubicBezTo>
                    <a:pt x="4050217" y="777142"/>
                    <a:pt x="3825448" y="700530"/>
                    <a:pt x="3620040" y="720408"/>
                  </a:cubicBezTo>
                  <a:cubicBezTo>
                    <a:pt x="3414632" y="740286"/>
                    <a:pt x="3181393" y="1091469"/>
                    <a:pt x="2888520" y="1038460"/>
                  </a:cubicBezTo>
                  <a:cubicBezTo>
                    <a:pt x="2595647" y="985451"/>
                    <a:pt x="2226845" y="494608"/>
                    <a:pt x="1862802" y="402355"/>
                  </a:cubicBezTo>
                  <a:cubicBezTo>
                    <a:pt x="1498759" y="310102"/>
                    <a:pt x="956055" y="427955"/>
                    <a:pt x="704264" y="484939"/>
                  </a:cubicBezTo>
                  <a:cubicBezTo>
                    <a:pt x="452473" y="541923"/>
                    <a:pt x="282210" y="734171"/>
                    <a:pt x="352054" y="744261"/>
                  </a:cubicBezTo>
                  <a:cubicBezTo>
                    <a:pt x="421898" y="754351"/>
                    <a:pt x="888374" y="584724"/>
                    <a:pt x="1123330" y="545479"/>
                  </a:cubicBezTo>
                  <a:cubicBezTo>
                    <a:pt x="1358286" y="506234"/>
                    <a:pt x="1647819" y="462410"/>
                    <a:pt x="1761788" y="508793"/>
                  </a:cubicBezTo>
                  <a:cubicBezTo>
                    <a:pt x="1875757" y="555176"/>
                    <a:pt x="1921504" y="587072"/>
                    <a:pt x="1997974" y="632943"/>
                  </a:cubicBezTo>
                  <a:cubicBezTo>
                    <a:pt x="2074444" y="678814"/>
                    <a:pt x="2224586" y="761489"/>
                    <a:pt x="2220610" y="784017"/>
                  </a:cubicBezTo>
                  <a:cubicBezTo>
                    <a:pt x="2216634" y="806545"/>
                    <a:pt x="2264342" y="856904"/>
                    <a:pt x="2355782" y="927141"/>
                  </a:cubicBezTo>
                  <a:cubicBezTo>
                    <a:pt x="2447222" y="997378"/>
                    <a:pt x="2754672" y="1054362"/>
                    <a:pt x="2769250" y="1205437"/>
                  </a:cubicBezTo>
                  <a:close/>
                </a:path>
              </a:pathLst>
            </a:custGeom>
            <a:noFill/>
            <a:ln w="127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24600" y="4495800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Jordan curve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Adjacency Pairs </a:t>
            </a:r>
            <a:r>
              <a:rPr lang="en-US" altLang="en-US" sz="3600" dirty="0" smtClean="0"/>
              <a:t>in Digital Topology</a:t>
            </a:r>
            <a:endParaRPr lang="en-US" sz="3600" dirty="0"/>
          </a:p>
        </p:txBody>
      </p:sp>
      <p:sp>
        <p:nvSpPr>
          <p:cNvPr id="6" name="Freeform 5"/>
          <p:cNvSpPr/>
          <p:nvPr/>
        </p:nvSpPr>
        <p:spPr>
          <a:xfrm>
            <a:off x="2438400" y="4267200"/>
            <a:ext cx="3886200" cy="1989027"/>
          </a:xfrm>
          <a:custGeom>
            <a:avLst/>
            <a:gdLst>
              <a:gd name="connsiteX0" fmla="*/ 2442674 w 3866526"/>
              <a:gd name="connsiteY0" fmla="*/ 688435 h 2040733"/>
              <a:gd name="connsiteX1" fmla="*/ 2092817 w 3866526"/>
              <a:gd name="connsiteY1" fmla="*/ 1435857 h 2040733"/>
              <a:gd name="connsiteX2" fmla="*/ 836511 w 3866526"/>
              <a:gd name="connsiteY2" fmla="*/ 1483565 h 2040733"/>
              <a:gd name="connsiteX3" fmla="*/ 2037158 w 3866526"/>
              <a:gd name="connsiteY3" fmla="*/ 1173464 h 2040733"/>
              <a:gd name="connsiteX4" fmla="*/ 1607787 w 3866526"/>
              <a:gd name="connsiteY4" fmla="*/ 632775 h 2040733"/>
              <a:gd name="connsiteX5" fmla="*/ 1154563 w 3866526"/>
              <a:gd name="connsiteY5" fmla="*/ 1030341 h 2040733"/>
              <a:gd name="connsiteX6" fmla="*/ 1591885 w 3866526"/>
              <a:gd name="connsiteY6" fmla="*/ 1022389 h 2040733"/>
              <a:gd name="connsiteX7" fmla="*/ 1130709 w 3866526"/>
              <a:gd name="connsiteY7" fmla="*/ 1149610 h 2040733"/>
              <a:gd name="connsiteX8" fmla="*/ 1019391 w 3866526"/>
              <a:gd name="connsiteY8" fmla="*/ 720240 h 2040733"/>
              <a:gd name="connsiteX9" fmla="*/ 1138660 w 3866526"/>
              <a:gd name="connsiteY9" fmla="*/ 585068 h 2040733"/>
              <a:gd name="connsiteX10" fmla="*/ 741095 w 3866526"/>
              <a:gd name="connsiteY10" fmla="*/ 847461 h 2040733"/>
              <a:gd name="connsiteX11" fmla="*/ 399189 w 3866526"/>
              <a:gd name="connsiteY11" fmla="*/ 831558 h 2040733"/>
              <a:gd name="connsiteX12" fmla="*/ 709290 w 3866526"/>
              <a:gd name="connsiteY12" fmla="*/ 1380198 h 2040733"/>
              <a:gd name="connsiteX13" fmla="*/ 438945 w 3866526"/>
              <a:gd name="connsiteY13" fmla="*/ 1745958 h 2040733"/>
              <a:gd name="connsiteX14" fmla="*/ 1154563 w 3866526"/>
              <a:gd name="connsiteY14" fmla="*/ 1825471 h 2040733"/>
              <a:gd name="connsiteX15" fmla="*/ 2744824 w 3866526"/>
              <a:gd name="connsiteY15" fmla="*/ 2000400 h 2040733"/>
              <a:gd name="connsiteX16" fmla="*/ 3285512 w 3866526"/>
              <a:gd name="connsiteY16" fmla="*/ 974681 h 2040733"/>
              <a:gd name="connsiteX17" fmla="*/ 3078778 w 3866526"/>
              <a:gd name="connsiteY17" fmla="*/ 1348393 h 2040733"/>
              <a:gd name="connsiteX18" fmla="*/ 2848191 w 3866526"/>
              <a:gd name="connsiteY18" fmla="*/ 1825471 h 2040733"/>
              <a:gd name="connsiteX19" fmla="*/ 1949693 w 3866526"/>
              <a:gd name="connsiteY19" fmla="*/ 1920887 h 2040733"/>
              <a:gd name="connsiteX20" fmla="*/ 884218 w 3866526"/>
              <a:gd name="connsiteY20" fmla="*/ 1602835 h 2040733"/>
              <a:gd name="connsiteX21" fmla="*/ 1623690 w 3866526"/>
              <a:gd name="connsiteY21" fmla="*/ 1722104 h 2040733"/>
              <a:gd name="connsiteX22" fmla="*/ 2617603 w 3866526"/>
              <a:gd name="connsiteY22" fmla="*/ 1706201 h 2040733"/>
              <a:gd name="connsiteX23" fmla="*/ 2561944 w 3866526"/>
              <a:gd name="connsiteY23" fmla="*/ 1221172 h 2040733"/>
              <a:gd name="connsiteX24" fmla="*/ 2720970 w 3866526"/>
              <a:gd name="connsiteY24" fmla="*/ 1419955 h 2040733"/>
              <a:gd name="connsiteX25" fmla="*/ 2776629 w 3866526"/>
              <a:gd name="connsiteY25" fmla="*/ 1610786 h 2040733"/>
              <a:gd name="connsiteX26" fmla="*/ 2864093 w 3866526"/>
              <a:gd name="connsiteY26" fmla="*/ 1062146 h 2040733"/>
              <a:gd name="connsiteX27" fmla="*/ 3046973 w 3866526"/>
              <a:gd name="connsiteY27" fmla="*/ 624824 h 2040733"/>
              <a:gd name="connsiteX28" fmla="*/ 3579711 w 3866526"/>
              <a:gd name="connsiteY28" fmla="*/ 1531273 h 2040733"/>
              <a:gd name="connsiteX29" fmla="*/ 3858006 w 3866526"/>
              <a:gd name="connsiteY29" fmla="*/ 465798 h 2040733"/>
              <a:gd name="connsiteX30" fmla="*/ 3269610 w 3866526"/>
              <a:gd name="connsiteY30" fmla="*/ 322675 h 2040733"/>
              <a:gd name="connsiteX31" fmla="*/ 2538090 w 3866526"/>
              <a:gd name="connsiteY31" fmla="*/ 640727 h 2040733"/>
              <a:gd name="connsiteX32" fmla="*/ 1512372 w 3866526"/>
              <a:gd name="connsiteY32" fmla="*/ 4622 h 2040733"/>
              <a:gd name="connsiteX33" fmla="*/ 1624 w 3866526"/>
              <a:gd name="connsiteY33" fmla="*/ 346528 h 2040733"/>
              <a:gd name="connsiteX34" fmla="*/ 1234076 w 3866526"/>
              <a:gd name="connsiteY34" fmla="*/ 211356 h 2040733"/>
              <a:gd name="connsiteX35" fmla="*/ 1917888 w 3866526"/>
              <a:gd name="connsiteY35" fmla="*/ 489652 h 2040733"/>
              <a:gd name="connsiteX36" fmla="*/ 1226125 w 3866526"/>
              <a:gd name="connsiteY36" fmla="*/ 441944 h 2040733"/>
              <a:gd name="connsiteX37" fmla="*/ 1894034 w 3866526"/>
              <a:gd name="connsiteY37" fmla="*/ 624824 h 2040733"/>
              <a:gd name="connsiteX38" fmla="*/ 2442674 w 3866526"/>
              <a:gd name="connsiteY38" fmla="*/ 688435 h 2040733"/>
              <a:gd name="connsiteX0" fmla="*/ 2442674 w 3866526"/>
              <a:gd name="connsiteY0" fmla="*/ 688435 h 2028274"/>
              <a:gd name="connsiteX1" fmla="*/ 2092817 w 3866526"/>
              <a:gd name="connsiteY1" fmla="*/ 1435857 h 2028274"/>
              <a:gd name="connsiteX2" fmla="*/ 836511 w 3866526"/>
              <a:gd name="connsiteY2" fmla="*/ 1483565 h 2028274"/>
              <a:gd name="connsiteX3" fmla="*/ 2037158 w 3866526"/>
              <a:gd name="connsiteY3" fmla="*/ 1173464 h 2028274"/>
              <a:gd name="connsiteX4" fmla="*/ 1607787 w 3866526"/>
              <a:gd name="connsiteY4" fmla="*/ 632775 h 2028274"/>
              <a:gd name="connsiteX5" fmla="*/ 1154563 w 3866526"/>
              <a:gd name="connsiteY5" fmla="*/ 1030341 h 2028274"/>
              <a:gd name="connsiteX6" fmla="*/ 1591885 w 3866526"/>
              <a:gd name="connsiteY6" fmla="*/ 1022389 h 2028274"/>
              <a:gd name="connsiteX7" fmla="*/ 1130709 w 3866526"/>
              <a:gd name="connsiteY7" fmla="*/ 1149610 h 2028274"/>
              <a:gd name="connsiteX8" fmla="*/ 1019391 w 3866526"/>
              <a:gd name="connsiteY8" fmla="*/ 720240 h 2028274"/>
              <a:gd name="connsiteX9" fmla="*/ 1138660 w 3866526"/>
              <a:gd name="connsiteY9" fmla="*/ 585068 h 2028274"/>
              <a:gd name="connsiteX10" fmla="*/ 741095 w 3866526"/>
              <a:gd name="connsiteY10" fmla="*/ 847461 h 2028274"/>
              <a:gd name="connsiteX11" fmla="*/ 399189 w 3866526"/>
              <a:gd name="connsiteY11" fmla="*/ 831558 h 2028274"/>
              <a:gd name="connsiteX12" fmla="*/ 709290 w 3866526"/>
              <a:gd name="connsiteY12" fmla="*/ 1380198 h 2028274"/>
              <a:gd name="connsiteX13" fmla="*/ 438945 w 3866526"/>
              <a:gd name="connsiteY13" fmla="*/ 1745958 h 2028274"/>
              <a:gd name="connsiteX14" fmla="*/ 1154563 w 3866526"/>
              <a:gd name="connsiteY14" fmla="*/ 1825471 h 2028274"/>
              <a:gd name="connsiteX15" fmla="*/ 2744824 w 3866526"/>
              <a:gd name="connsiteY15" fmla="*/ 2000400 h 2028274"/>
              <a:gd name="connsiteX16" fmla="*/ 3221902 w 3866526"/>
              <a:gd name="connsiteY16" fmla="*/ 1173463 h 2028274"/>
              <a:gd name="connsiteX17" fmla="*/ 3078778 w 3866526"/>
              <a:gd name="connsiteY17" fmla="*/ 1348393 h 2028274"/>
              <a:gd name="connsiteX18" fmla="*/ 2848191 w 3866526"/>
              <a:gd name="connsiteY18" fmla="*/ 1825471 h 2028274"/>
              <a:gd name="connsiteX19" fmla="*/ 1949693 w 3866526"/>
              <a:gd name="connsiteY19" fmla="*/ 1920887 h 2028274"/>
              <a:gd name="connsiteX20" fmla="*/ 884218 w 3866526"/>
              <a:gd name="connsiteY20" fmla="*/ 1602835 h 2028274"/>
              <a:gd name="connsiteX21" fmla="*/ 1623690 w 3866526"/>
              <a:gd name="connsiteY21" fmla="*/ 1722104 h 2028274"/>
              <a:gd name="connsiteX22" fmla="*/ 2617603 w 3866526"/>
              <a:gd name="connsiteY22" fmla="*/ 1706201 h 2028274"/>
              <a:gd name="connsiteX23" fmla="*/ 2561944 w 3866526"/>
              <a:gd name="connsiteY23" fmla="*/ 1221172 h 2028274"/>
              <a:gd name="connsiteX24" fmla="*/ 2720970 w 3866526"/>
              <a:gd name="connsiteY24" fmla="*/ 1419955 h 2028274"/>
              <a:gd name="connsiteX25" fmla="*/ 2776629 w 3866526"/>
              <a:gd name="connsiteY25" fmla="*/ 1610786 h 2028274"/>
              <a:gd name="connsiteX26" fmla="*/ 2864093 w 3866526"/>
              <a:gd name="connsiteY26" fmla="*/ 1062146 h 2028274"/>
              <a:gd name="connsiteX27" fmla="*/ 3046973 w 3866526"/>
              <a:gd name="connsiteY27" fmla="*/ 624824 h 2028274"/>
              <a:gd name="connsiteX28" fmla="*/ 3579711 w 3866526"/>
              <a:gd name="connsiteY28" fmla="*/ 1531273 h 2028274"/>
              <a:gd name="connsiteX29" fmla="*/ 3858006 w 3866526"/>
              <a:gd name="connsiteY29" fmla="*/ 465798 h 2028274"/>
              <a:gd name="connsiteX30" fmla="*/ 3269610 w 3866526"/>
              <a:gd name="connsiteY30" fmla="*/ 322675 h 2028274"/>
              <a:gd name="connsiteX31" fmla="*/ 2538090 w 3866526"/>
              <a:gd name="connsiteY31" fmla="*/ 640727 h 2028274"/>
              <a:gd name="connsiteX32" fmla="*/ 1512372 w 3866526"/>
              <a:gd name="connsiteY32" fmla="*/ 4622 h 2028274"/>
              <a:gd name="connsiteX33" fmla="*/ 1624 w 3866526"/>
              <a:gd name="connsiteY33" fmla="*/ 346528 h 2028274"/>
              <a:gd name="connsiteX34" fmla="*/ 1234076 w 3866526"/>
              <a:gd name="connsiteY34" fmla="*/ 211356 h 2028274"/>
              <a:gd name="connsiteX35" fmla="*/ 1917888 w 3866526"/>
              <a:gd name="connsiteY35" fmla="*/ 489652 h 2028274"/>
              <a:gd name="connsiteX36" fmla="*/ 1226125 w 3866526"/>
              <a:gd name="connsiteY36" fmla="*/ 441944 h 2028274"/>
              <a:gd name="connsiteX37" fmla="*/ 1894034 w 3866526"/>
              <a:gd name="connsiteY37" fmla="*/ 624824 h 2028274"/>
              <a:gd name="connsiteX38" fmla="*/ 2442674 w 3866526"/>
              <a:gd name="connsiteY38" fmla="*/ 688435 h 2028274"/>
              <a:gd name="connsiteX0" fmla="*/ 2442674 w 3866526"/>
              <a:gd name="connsiteY0" fmla="*/ 688435 h 2028274"/>
              <a:gd name="connsiteX1" fmla="*/ 2092817 w 3866526"/>
              <a:gd name="connsiteY1" fmla="*/ 1435857 h 2028274"/>
              <a:gd name="connsiteX2" fmla="*/ 836511 w 3866526"/>
              <a:gd name="connsiteY2" fmla="*/ 1483565 h 2028274"/>
              <a:gd name="connsiteX3" fmla="*/ 2037158 w 3866526"/>
              <a:gd name="connsiteY3" fmla="*/ 1173464 h 2028274"/>
              <a:gd name="connsiteX4" fmla="*/ 1607787 w 3866526"/>
              <a:gd name="connsiteY4" fmla="*/ 632775 h 2028274"/>
              <a:gd name="connsiteX5" fmla="*/ 1154563 w 3866526"/>
              <a:gd name="connsiteY5" fmla="*/ 1030341 h 2028274"/>
              <a:gd name="connsiteX6" fmla="*/ 1591885 w 3866526"/>
              <a:gd name="connsiteY6" fmla="*/ 1022389 h 2028274"/>
              <a:gd name="connsiteX7" fmla="*/ 1130709 w 3866526"/>
              <a:gd name="connsiteY7" fmla="*/ 1149610 h 2028274"/>
              <a:gd name="connsiteX8" fmla="*/ 1090952 w 3866526"/>
              <a:gd name="connsiteY8" fmla="*/ 775899 h 2028274"/>
              <a:gd name="connsiteX9" fmla="*/ 1138660 w 3866526"/>
              <a:gd name="connsiteY9" fmla="*/ 585068 h 2028274"/>
              <a:gd name="connsiteX10" fmla="*/ 741095 w 3866526"/>
              <a:gd name="connsiteY10" fmla="*/ 847461 h 2028274"/>
              <a:gd name="connsiteX11" fmla="*/ 399189 w 3866526"/>
              <a:gd name="connsiteY11" fmla="*/ 831558 h 2028274"/>
              <a:gd name="connsiteX12" fmla="*/ 709290 w 3866526"/>
              <a:gd name="connsiteY12" fmla="*/ 1380198 h 2028274"/>
              <a:gd name="connsiteX13" fmla="*/ 438945 w 3866526"/>
              <a:gd name="connsiteY13" fmla="*/ 1745958 h 2028274"/>
              <a:gd name="connsiteX14" fmla="*/ 1154563 w 3866526"/>
              <a:gd name="connsiteY14" fmla="*/ 1825471 h 2028274"/>
              <a:gd name="connsiteX15" fmla="*/ 2744824 w 3866526"/>
              <a:gd name="connsiteY15" fmla="*/ 2000400 h 2028274"/>
              <a:gd name="connsiteX16" fmla="*/ 3221902 w 3866526"/>
              <a:gd name="connsiteY16" fmla="*/ 1173463 h 2028274"/>
              <a:gd name="connsiteX17" fmla="*/ 3078778 w 3866526"/>
              <a:gd name="connsiteY17" fmla="*/ 1348393 h 2028274"/>
              <a:gd name="connsiteX18" fmla="*/ 2848191 w 3866526"/>
              <a:gd name="connsiteY18" fmla="*/ 1825471 h 2028274"/>
              <a:gd name="connsiteX19" fmla="*/ 1949693 w 3866526"/>
              <a:gd name="connsiteY19" fmla="*/ 1920887 h 2028274"/>
              <a:gd name="connsiteX20" fmla="*/ 884218 w 3866526"/>
              <a:gd name="connsiteY20" fmla="*/ 1602835 h 2028274"/>
              <a:gd name="connsiteX21" fmla="*/ 1623690 w 3866526"/>
              <a:gd name="connsiteY21" fmla="*/ 1722104 h 2028274"/>
              <a:gd name="connsiteX22" fmla="*/ 2617603 w 3866526"/>
              <a:gd name="connsiteY22" fmla="*/ 1706201 h 2028274"/>
              <a:gd name="connsiteX23" fmla="*/ 2561944 w 3866526"/>
              <a:gd name="connsiteY23" fmla="*/ 1221172 h 2028274"/>
              <a:gd name="connsiteX24" fmla="*/ 2720970 w 3866526"/>
              <a:gd name="connsiteY24" fmla="*/ 1419955 h 2028274"/>
              <a:gd name="connsiteX25" fmla="*/ 2776629 w 3866526"/>
              <a:gd name="connsiteY25" fmla="*/ 1610786 h 2028274"/>
              <a:gd name="connsiteX26" fmla="*/ 2864093 w 3866526"/>
              <a:gd name="connsiteY26" fmla="*/ 1062146 h 2028274"/>
              <a:gd name="connsiteX27" fmla="*/ 3046973 w 3866526"/>
              <a:gd name="connsiteY27" fmla="*/ 624824 h 2028274"/>
              <a:gd name="connsiteX28" fmla="*/ 3579711 w 3866526"/>
              <a:gd name="connsiteY28" fmla="*/ 1531273 h 2028274"/>
              <a:gd name="connsiteX29" fmla="*/ 3858006 w 3866526"/>
              <a:gd name="connsiteY29" fmla="*/ 465798 h 2028274"/>
              <a:gd name="connsiteX30" fmla="*/ 3269610 w 3866526"/>
              <a:gd name="connsiteY30" fmla="*/ 322675 h 2028274"/>
              <a:gd name="connsiteX31" fmla="*/ 2538090 w 3866526"/>
              <a:gd name="connsiteY31" fmla="*/ 640727 h 2028274"/>
              <a:gd name="connsiteX32" fmla="*/ 1512372 w 3866526"/>
              <a:gd name="connsiteY32" fmla="*/ 4622 h 2028274"/>
              <a:gd name="connsiteX33" fmla="*/ 1624 w 3866526"/>
              <a:gd name="connsiteY33" fmla="*/ 346528 h 2028274"/>
              <a:gd name="connsiteX34" fmla="*/ 1234076 w 3866526"/>
              <a:gd name="connsiteY34" fmla="*/ 211356 h 2028274"/>
              <a:gd name="connsiteX35" fmla="*/ 1917888 w 3866526"/>
              <a:gd name="connsiteY35" fmla="*/ 489652 h 2028274"/>
              <a:gd name="connsiteX36" fmla="*/ 1226125 w 3866526"/>
              <a:gd name="connsiteY36" fmla="*/ 441944 h 2028274"/>
              <a:gd name="connsiteX37" fmla="*/ 1894034 w 3866526"/>
              <a:gd name="connsiteY37" fmla="*/ 624824 h 2028274"/>
              <a:gd name="connsiteX38" fmla="*/ 2442674 w 3866526"/>
              <a:gd name="connsiteY38" fmla="*/ 688435 h 2028274"/>
              <a:gd name="connsiteX0" fmla="*/ 2442674 w 3866526"/>
              <a:gd name="connsiteY0" fmla="*/ 688435 h 2028274"/>
              <a:gd name="connsiteX1" fmla="*/ 2092817 w 3866526"/>
              <a:gd name="connsiteY1" fmla="*/ 1435857 h 2028274"/>
              <a:gd name="connsiteX2" fmla="*/ 836511 w 3866526"/>
              <a:gd name="connsiteY2" fmla="*/ 1483565 h 2028274"/>
              <a:gd name="connsiteX3" fmla="*/ 2037158 w 3866526"/>
              <a:gd name="connsiteY3" fmla="*/ 1173464 h 2028274"/>
              <a:gd name="connsiteX4" fmla="*/ 1607787 w 3866526"/>
              <a:gd name="connsiteY4" fmla="*/ 632775 h 2028274"/>
              <a:gd name="connsiteX5" fmla="*/ 1704230 w 3866526"/>
              <a:gd name="connsiteY5" fmla="*/ 894522 h 2028274"/>
              <a:gd name="connsiteX6" fmla="*/ 1154563 w 3866526"/>
              <a:gd name="connsiteY6" fmla="*/ 1030341 h 2028274"/>
              <a:gd name="connsiteX7" fmla="*/ 1591885 w 3866526"/>
              <a:gd name="connsiteY7" fmla="*/ 1022389 h 2028274"/>
              <a:gd name="connsiteX8" fmla="*/ 1130709 w 3866526"/>
              <a:gd name="connsiteY8" fmla="*/ 1149610 h 2028274"/>
              <a:gd name="connsiteX9" fmla="*/ 1090952 w 3866526"/>
              <a:gd name="connsiteY9" fmla="*/ 775899 h 2028274"/>
              <a:gd name="connsiteX10" fmla="*/ 1138660 w 3866526"/>
              <a:gd name="connsiteY10" fmla="*/ 585068 h 2028274"/>
              <a:gd name="connsiteX11" fmla="*/ 741095 w 3866526"/>
              <a:gd name="connsiteY11" fmla="*/ 847461 h 2028274"/>
              <a:gd name="connsiteX12" fmla="*/ 399189 w 3866526"/>
              <a:gd name="connsiteY12" fmla="*/ 831558 h 2028274"/>
              <a:gd name="connsiteX13" fmla="*/ 709290 w 3866526"/>
              <a:gd name="connsiteY13" fmla="*/ 1380198 h 2028274"/>
              <a:gd name="connsiteX14" fmla="*/ 438945 w 3866526"/>
              <a:gd name="connsiteY14" fmla="*/ 1745958 h 2028274"/>
              <a:gd name="connsiteX15" fmla="*/ 1154563 w 3866526"/>
              <a:gd name="connsiteY15" fmla="*/ 1825471 h 2028274"/>
              <a:gd name="connsiteX16" fmla="*/ 2744824 w 3866526"/>
              <a:gd name="connsiteY16" fmla="*/ 2000400 h 2028274"/>
              <a:gd name="connsiteX17" fmla="*/ 3221902 w 3866526"/>
              <a:gd name="connsiteY17" fmla="*/ 1173463 h 2028274"/>
              <a:gd name="connsiteX18" fmla="*/ 3078778 w 3866526"/>
              <a:gd name="connsiteY18" fmla="*/ 1348393 h 2028274"/>
              <a:gd name="connsiteX19" fmla="*/ 2848191 w 3866526"/>
              <a:gd name="connsiteY19" fmla="*/ 1825471 h 2028274"/>
              <a:gd name="connsiteX20" fmla="*/ 1949693 w 3866526"/>
              <a:gd name="connsiteY20" fmla="*/ 1920887 h 2028274"/>
              <a:gd name="connsiteX21" fmla="*/ 884218 w 3866526"/>
              <a:gd name="connsiteY21" fmla="*/ 1602835 h 2028274"/>
              <a:gd name="connsiteX22" fmla="*/ 1623690 w 3866526"/>
              <a:gd name="connsiteY22" fmla="*/ 1722104 h 2028274"/>
              <a:gd name="connsiteX23" fmla="*/ 2617603 w 3866526"/>
              <a:gd name="connsiteY23" fmla="*/ 1706201 h 2028274"/>
              <a:gd name="connsiteX24" fmla="*/ 2561944 w 3866526"/>
              <a:gd name="connsiteY24" fmla="*/ 1221172 h 2028274"/>
              <a:gd name="connsiteX25" fmla="*/ 2720970 w 3866526"/>
              <a:gd name="connsiteY25" fmla="*/ 1419955 h 2028274"/>
              <a:gd name="connsiteX26" fmla="*/ 2776629 w 3866526"/>
              <a:gd name="connsiteY26" fmla="*/ 1610786 h 2028274"/>
              <a:gd name="connsiteX27" fmla="*/ 2864093 w 3866526"/>
              <a:gd name="connsiteY27" fmla="*/ 1062146 h 2028274"/>
              <a:gd name="connsiteX28" fmla="*/ 3046973 w 3866526"/>
              <a:gd name="connsiteY28" fmla="*/ 624824 h 2028274"/>
              <a:gd name="connsiteX29" fmla="*/ 3579711 w 3866526"/>
              <a:gd name="connsiteY29" fmla="*/ 1531273 h 2028274"/>
              <a:gd name="connsiteX30" fmla="*/ 3858006 w 3866526"/>
              <a:gd name="connsiteY30" fmla="*/ 465798 h 2028274"/>
              <a:gd name="connsiteX31" fmla="*/ 3269610 w 3866526"/>
              <a:gd name="connsiteY31" fmla="*/ 322675 h 2028274"/>
              <a:gd name="connsiteX32" fmla="*/ 2538090 w 3866526"/>
              <a:gd name="connsiteY32" fmla="*/ 640727 h 2028274"/>
              <a:gd name="connsiteX33" fmla="*/ 1512372 w 3866526"/>
              <a:gd name="connsiteY33" fmla="*/ 4622 h 2028274"/>
              <a:gd name="connsiteX34" fmla="*/ 1624 w 3866526"/>
              <a:gd name="connsiteY34" fmla="*/ 346528 h 2028274"/>
              <a:gd name="connsiteX35" fmla="*/ 1234076 w 3866526"/>
              <a:gd name="connsiteY35" fmla="*/ 211356 h 2028274"/>
              <a:gd name="connsiteX36" fmla="*/ 1917888 w 3866526"/>
              <a:gd name="connsiteY36" fmla="*/ 489652 h 2028274"/>
              <a:gd name="connsiteX37" fmla="*/ 1226125 w 3866526"/>
              <a:gd name="connsiteY37" fmla="*/ 441944 h 2028274"/>
              <a:gd name="connsiteX38" fmla="*/ 1894034 w 3866526"/>
              <a:gd name="connsiteY38" fmla="*/ 624824 h 2028274"/>
              <a:gd name="connsiteX39" fmla="*/ 2442674 w 3866526"/>
              <a:gd name="connsiteY39" fmla="*/ 688435 h 2028274"/>
              <a:gd name="connsiteX0" fmla="*/ 2442674 w 3866526"/>
              <a:gd name="connsiteY0" fmla="*/ 688435 h 2028274"/>
              <a:gd name="connsiteX1" fmla="*/ 2092817 w 3866526"/>
              <a:gd name="connsiteY1" fmla="*/ 1435857 h 2028274"/>
              <a:gd name="connsiteX2" fmla="*/ 836511 w 3866526"/>
              <a:gd name="connsiteY2" fmla="*/ 1483565 h 2028274"/>
              <a:gd name="connsiteX3" fmla="*/ 2037158 w 3866526"/>
              <a:gd name="connsiteY3" fmla="*/ 1173464 h 2028274"/>
              <a:gd name="connsiteX4" fmla="*/ 1607787 w 3866526"/>
              <a:gd name="connsiteY4" fmla="*/ 632775 h 2028274"/>
              <a:gd name="connsiteX5" fmla="*/ 1274859 w 3866526"/>
              <a:gd name="connsiteY5" fmla="*/ 767301 h 2028274"/>
              <a:gd name="connsiteX6" fmla="*/ 1704230 w 3866526"/>
              <a:gd name="connsiteY6" fmla="*/ 894522 h 2028274"/>
              <a:gd name="connsiteX7" fmla="*/ 1154563 w 3866526"/>
              <a:gd name="connsiteY7" fmla="*/ 1030341 h 2028274"/>
              <a:gd name="connsiteX8" fmla="*/ 1591885 w 3866526"/>
              <a:gd name="connsiteY8" fmla="*/ 1022389 h 2028274"/>
              <a:gd name="connsiteX9" fmla="*/ 1130709 w 3866526"/>
              <a:gd name="connsiteY9" fmla="*/ 1149610 h 2028274"/>
              <a:gd name="connsiteX10" fmla="*/ 1090952 w 3866526"/>
              <a:gd name="connsiteY10" fmla="*/ 775899 h 2028274"/>
              <a:gd name="connsiteX11" fmla="*/ 1138660 w 3866526"/>
              <a:gd name="connsiteY11" fmla="*/ 585068 h 2028274"/>
              <a:gd name="connsiteX12" fmla="*/ 741095 w 3866526"/>
              <a:gd name="connsiteY12" fmla="*/ 847461 h 2028274"/>
              <a:gd name="connsiteX13" fmla="*/ 399189 w 3866526"/>
              <a:gd name="connsiteY13" fmla="*/ 831558 h 2028274"/>
              <a:gd name="connsiteX14" fmla="*/ 709290 w 3866526"/>
              <a:gd name="connsiteY14" fmla="*/ 1380198 h 2028274"/>
              <a:gd name="connsiteX15" fmla="*/ 438945 w 3866526"/>
              <a:gd name="connsiteY15" fmla="*/ 1745958 h 2028274"/>
              <a:gd name="connsiteX16" fmla="*/ 1154563 w 3866526"/>
              <a:gd name="connsiteY16" fmla="*/ 1825471 h 2028274"/>
              <a:gd name="connsiteX17" fmla="*/ 2744824 w 3866526"/>
              <a:gd name="connsiteY17" fmla="*/ 2000400 h 2028274"/>
              <a:gd name="connsiteX18" fmla="*/ 3221902 w 3866526"/>
              <a:gd name="connsiteY18" fmla="*/ 1173463 h 2028274"/>
              <a:gd name="connsiteX19" fmla="*/ 3078778 w 3866526"/>
              <a:gd name="connsiteY19" fmla="*/ 1348393 h 2028274"/>
              <a:gd name="connsiteX20" fmla="*/ 2848191 w 3866526"/>
              <a:gd name="connsiteY20" fmla="*/ 1825471 h 2028274"/>
              <a:gd name="connsiteX21" fmla="*/ 1949693 w 3866526"/>
              <a:gd name="connsiteY21" fmla="*/ 1920887 h 2028274"/>
              <a:gd name="connsiteX22" fmla="*/ 884218 w 3866526"/>
              <a:gd name="connsiteY22" fmla="*/ 1602835 h 2028274"/>
              <a:gd name="connsiteX23" fmla="*/ 1623690 w 3866526"/>
              <a:gd name="connsiteY23" fmla="*/ 1722104 h 2028274"/>
              <a:gd name="connsiteX24" fmla="*/ 2617603 w 3866526"/>
              <a:gd name="connsiteY24" fmla="*/ 1706201 h 2028274"/>
              <a:gd name="connsiteX25" fmla="*/ 2561944 w 3866526"/>
              <a:gd name="connsiteY25" fmla="*/ 1221172 h 2028274"/>
              <a:gd name="connsiteX26" fmla="*/ 2720970 w 3866526"/>
              <a:gd name="connsiteY26" fmla="*/ 1419955 h 2028274"/>
              <a:gd name="connsiteX27" fmla="*/ 2776629 w 3866526"/>
              <a:gd name="connsiteY27" fmla="*/ 1610786 h 2028274"/>
              <a:gd name="connsiteX28" fmla="*/ 2864093 w 3866526"/>
              <a:gd name="connsiteY28" fmla="*/ 1062146 h 2028274"/>
              <a:gd name="connsiteX29" fmla="*/ 3046973 w 3866526"/>
              <a:gd name="connsiteY29" fmla="*/ 624824 h 2028274"/>
              <a:gd name="connsiteX30" fmla="*/ 3579711 w 3866526"/>
              <a:gd name="connsiteY30" fmla="*/ 1531273 h 2028274"/>
              <a:gd name="connsiteX31" fmla="*/ 3858006 w 3866526"/>
              <a:gd name="connsiteY31" fmla="*/ 465798 h 2028274"/>
              <a:gd name="connsiteX32" fmla="*/ 3269610 w 3866526"/>
              <a:gd name="connsiteY32" fmla="*/ 322675 h 2028274"/>
              <a:gd name="connsiteX33" fmla="*/ 2538090 w 3866526"/>
              <a:gd name="connsiteY33" fmla="*/ 640727 h 2028274"/>
              <a:gd name="connsiteX34" fmla="*/ 1512372 w 3866526"/>
              <a:gd name="connsiteY34" fmla="*/ 4622 h 2028274"/>
              <a:gd name="connsiteX35" fmla="*/ 1624 w 3866526"/>
              <a:gd name="connsiteY35" fmla="*/ 346528 h 2028274"/>
              <a:gd name="connsiteX36" fmla="*/ 1234076 w 3866526"/>
              <a:gd name="connsiteY36" fmla="*/ 211356 h 2028274"/>
              <a:gd name="connsiteX37" fmla="*/ 1917888 w 3866526"/>
              <a:gd name="connsiteY37" fmla="*/ 489652 h 2028274"/>
              <a:gd name="connsiteX38" fmla="*/ 1226125 w 3866526"/>
              <a:gd name="connsiteY38" fmla="*/ 441944 h 2028274"/>
              <a:gd name="connsiteX39" fmla="*/ 1894034 w 3866526"/>
              <a:gd name="connsiteY39" fmla="*/ 624824 h 2028274"/>
              <a:gd name="connsiteX40" fmla="*/ 2442674 w 3866526"/>
              <a:gd name="connsiteY40" fmla="*/ 688435 h 2028274"/>
              <a:gd name="connsiteX0" fmla="*/ 2442674 w 3866526"/>
              <a:gd name="connsiteY0" fmla="*/ 688435 h 2028274"/>
              <a:gd name="connsiteX1" fmla="*/ 2092817 w 3866526"/>
              <a:gd name="connsiteY1" fmla="*/ 1435857 h 2028274"/>
              <a:gd name="connsiteX2" fmla="*/ 836511 w 3866526"/>
              <a:gd name="connsiteY2" fmla="*/ 1483565 h 2028274"/>
              <a:gd name="connsiteX3" fmla="*/ 2037158 w 3866526"/>
              <a:gd name="connsiteY3" fmla="*/ 1173464 h 2028274"/>
              <a:gd name="connsiteX4" fmla="*/ 1607787 w 3866526"/>
              <a:gd name="connsiteY4" fmla="*/ 632775 h 2028274"/>
              <a:gd name="connsiteX5" fmla="*/ 1274859 w 3866526"/>
              <a:gd name="connsiteY5" fmla="*/ 767301 h 2028274"/>
              <a:gd name="connsiteX6" fmla="*/ 1553155 w 3866526"/>
              <a:gd name="connsiteY6" fmla="*/ 751398 h 2028274"/>
              <a:gd name="connsiteX7" fmla="*/ 1704230 w 3866526"/>
              <a:gd name="connsiteY7" fmla="*/ 894522 h 2028274"/>
              <a:gd name="connsiteX8" fmla="*/ 1154563 w 3866526"/>
              <a:gd name="connsiteY8" fmla="*/ 1030341 h 2028274"/>
              <a:gd name="connsiteX9" fmla="*/ 1591885 w 3866526"/>
              <a:gd name="connsiteY9" fmla="*/ 1022389 h 2028274"/>
              <a:gd name="connsiteX10" fmla="*/ 1130709 w 3866526"/>
              <a:gd name="connsiteY10" fmla="*/ 1149610 h 2028274"/>
              <a:gd name="connsiteX11" fmla="*/ 1090952 w 3866526"/>
              <a:gd name="connsiteY11" fmla="*/ 775899 h 2028274"/>
              <a:gd name="connsiteX12" fmla="*/ 1138660 w 3866526"/>
              <a:gd name="connsiteY12" fmla="*/ 585068 h 2028274"/>
              <a:gd name="connsiteX13" fmla="*/ 741095 w 3866526"/>
              <a:gd name="connsiteY13" fmla="*/ 847461 h 2028274"/>
              <a:gd name="connsiteX14" fmla="*/ 399189 w 3866526"/>
              <a:gd name="connsiteY14" fmla="*/ 831558 h 2028274"/>
              <a:gd name="connsiteX15" fmla="*/ 709290 w 3866526"/>
              <a:gd name="connsiteY15" fmla="*/ 1380198 h 2028274"/>
              <a:gd name="connsiteX16" fmla="*/ 438945 w 3866526"/>
              <a:gd name="connsiteY16" fmla="*/ 1745958 h 2028274"/>
              <a:gd name="connsiteX17" fmla="*/ 1154563 w 3866526"/>
              <a:gd name="connsiteY17" fmla="*/ 1825471 h 2028274"/>
              <a:gd name="connsiteX18" fmla="*/ 2744824 w 3866526"/>
              <a:gd name="connsiteY18" fmla="*/ 2000400 h 2028274"/>
              <a:gd name="connsiteX19" fmla="*/ 3221902 w 3866526"/>
              <a:gd name="connsiteY19" fmla="*/ 1173463 h 2028274"/>
              <a:gd name="connsiteX20" fmla="*/ 3078778 w 3866526"/>
              <a:gd name="connsiteY20" fmla="*/ 1348393 h 2028274"/>
              <a:gd name="connsiteX21" fmla="*/ 2848191 w 3866526"/>
              <a:gd name="connsiteY21" fmla="*/ 1825471 h 2028274"/>
              <a:gd name="connsiteX22" fmla="*/ 1949693 w 3866526"/>
              <a:gd name="connsiteY22" fmla="*/ 1920887 h 2028274"/>
              <a:gd name="connsiteX23" fmla="*/ 884218 w 3866526"/>
              <a:gd name="connsiteY23" fmla="*/ 1602835 h 2028274"/>
              <a:gd name="connsiteX24" fmla="*/ 1623690 w 3866526"/>
              <a:gd name="connsiteY24" fmla="*/ 1722104 h 2028274"/>
              <a:gd name="connsiteX25" fmla="*/ 2617603 w 3866526"/>
              <a:gd name="connsiteY25" fmla="*/ 1706201 h 2028274"/>
              <a:gd name="connsiteX26" fmla="*/ 2561944 w 3866526"/>
              <a:gd name="connsiteY26" fmla="*/ 1221172 h 2028274"/>
              <a:gd name="connsiteX27" fmla="*/ 2720970 w 3866526"/>
              <a:gd name="connsiteY27" fmla="*/ 1419955 h 2028274"/>
              <a:gd name="connsiteX28" fmla="*/ 2776629 w 3866526"/>
              <a:gd name="connsiteY28" fmla="*/ 1610786 h 2028274"/>
              <a:gd name="connsiteX29" fmla="*/ 2864093 w 3866526"/>
              <a:gd name="connsiteY29" fmla="*/ 1062146 h 2028274"/>
              <a:gd name="connsiteX30" fmla="*/ 3046973 w 3866526"/>
              <a:gd name="connsiteY30" fmla="*/ 624824 h 2028274"/>
              <a:gd name="connsiteX31" fmla="*/ 3579711 w 3866526"/>
              <a:gd name="connsiteY31" fmla="*/ 1531273 h 2028274"/>
              <a:gd name="connsiteX32" fmla="*/ 3858006 w 3866526"/>
              <a:gd name="connsiteY32" fmla="*/ 465798 h 2028274"/>
              <a:gd name="connsiteX33" fmla="*/ 3269610 w 3866526"/>
              <a:gd name="connsiteY33" fmla="*/ 322675 h 2028274"/>
              <a:gd name="connsiteX34" fmla="*/ 2538090 w 3866526"/>
              <a:gd name="connsiteY34" fmla="*/ 640727 h 2028274"/>
              <a:gd name="connsiteX35" fmla="*/ 1512372 w 3866526"/>
              <a:gd name="connsiteY35" fmla="*/ 4622 h 2028274"/>
              <a:gd name="connsiteX36" fmla="*/ 1624 w 3866526"/>
              <a:gd name="connsiteY36" fmla="*/ 346528 h 2028274"/>
              <a:gd name="connsiteX37" fmla="*/ 1234076 w 3866526"/>
              <a:gd name="connsiteY37" fmla="*/ 211356 h 2028274"/>
              <a:gd name="connsiteX38" fmla="*/ 1917888 w 3866526"/>
              <a:gd name="connsiteY38" fmla="*/ 489652 h 2028274"/>
              <a:gd name="connsiteX39" fmla="*/ 1226125 w 3866526"/>
              <a:gd name="connsiteY39" fmla="*/ 441944 h 2028274"/>
              <a:gd name="connsiteX40" fmla="*/ 1894034 w 3866526"/>
              <a:gd name="connsiteY40" fmla="*/ 624824 h 2028274"/>
              <a:gd name="connsiteX41" fmla="*/ 2442674 w 3866526"/>
              <a:gd name="connsiteY41" fmla="*/ 688435 h 2028274"/>
              <a:gd name="connsiteX0" fmla="*/ 2442674 w 3866526"/>
              <a:gd name="connsiteY0" fmla="*/ 688435 h 2028274"/>
              <a:gd name="connsiteX1" fmla="*/ 2092817 w 3866526"/>
              <a:gd name="connsiteY1" fmla="*/ 1435857 h 2028274"/>
              <a:gd name="connsiteX2" fmla="*/ 836511 w 3866526"/>
              <a:gd name="connsiteY2" fmla="*/ 1483565 h 2028274"/>
              <a:gd name="connsiteX3" fmla="*/ 2037158 w 3866526"/>
              <a:gd name="connsiteY3" fmla="*/ 1173464 h 2028274"/>
              <a:gd name="connsiteX4" fmla="*/ 1607787 w 3866526"/>
              <a:gd name="connsiteY4" fmla="*/ 632775 h 2028274"/>
              <a:gd name="connsiteX5" fmla="*/ 1274859 w 3866526"/>
              <a:gd name="connsiteY5" fmla="*/ 767301 h 2028274"/>
              <a:gd name="connsiteX6" fmla="*/ 1553155 w 3866526"/>
              <a:gd name="connsiteY6" fmla="*/ 751398 h 2028274"/>
              <a:gd name="connsiteX7" fmla="*/ 1728084 w 3866526"/>
              <a:gd name="connsiteY7" fmla="*/ 910425 h 2028274"/>
              <a:gd name="connsiteX8" fmla="*/ 1154563 w 3866526"/>
              <a:gd name="connsiteY8" fmla="*/ 1030341 h 2028274"/>
              <a:gd name="connsiteX9" fmla="*/ 1591885 w 3866526"/>
              <a:gd name="connsiteY9" fmla="*/ 1022389 h 2028274"/>
              <a:gd name="connsiteX10" fmla="*/ 1130709 w 3866526"/>
              <a:gd name="connsiteY10" fmla="*/ 1149610 h 2028274"/>
              <a:gd name="connsiteX11" fmla="*/ 1090952 w 3866526"/>
              <a:gd name="connsiteY11" fmla="*/ 775899 h 2028274"/>
              <a:gd name="connsiteX12" fmla="*/ 1138660 w 3866526"/>
              <a:gd name="connsiteY12" fmla="*/ 585068 h 2028274"/>
              <a:gd name="connsiteX13" fmla="*/ 741095 w 3866526"/>
              <a:gd name="connsiteY13" fmla="*/ 847461 h 2028274"/>
              <a:gd name="connsiteX14" fmla="*/ 399189 w 3866526"/>
              <a:gd name="connsiteY14" fmla="*/ 831558 h 2028274"/>
              <a:gd name="connsiteX15" fmla="*/ 709290 w 3866526"/>
              <a:gd name="connsiteY15" fmla="*/ 1380198 h 2028274"/>
              <a:gd name="connsiteX16" fmla="*/ 438945 w 3866526"/>
              <a:gd name="connsiteY16" fmla="*/ 1745958 h 2028274"/>
              <a:gd name="connsiteX17" fmla="*/ 1154563 w 3866526"/>
              <a:gd name="connsiteY17" fmla="*/ 1825471 h 2028274"/>
              <a:gd name="connsiteX18" fmla="*/ 2744824 w 3866526"/>
              <a:gd name="connsiteY18" fmla="*/ 2000400 h 2028274"/>
              <a:gd name="connsiteX19" fmla="*/ 3221902 w 3866526"/>
              <a:gd name="connsiteY19" fmla="*/ 1173463 h 2028274"/>
              <a:gd name="connsiteX20" fmla="*/ 3078778 w 3866526"/>
              <a:gd name="connsiteY20" fmla="*/ 1348393 h 2028274"/>
              <a:gd name="connsiteX21" fmla="*/ 2848191 w 3866526"/>
              <a:gd name="connsiteY21" fmla="*/ 1825471 h 2028274"/>
              <a:gd name="connsiteX22" fmla="*/ 1949693 w 3866526"/>
              <a:gd name="connsiteY22" fmla="*/ 1920887 h 2028274"/>
              <a:gd name="connsiteX23" fmla="*/ 884218 w 3866526"/>
              <a:gd name="connsiteY23" fmla="*/ 1602835 h 2028274"/>
              <a:gd name="connsiteX24" fmla="*/ 1623690 w 3866526"/>
              <a:gd name="connsiteY24" fmla="*/ 1722104 h 2028274"/>
              <a:gd name="connsiteX25" fmla="*/ 2617603 w 3866526"/>
              <a:gd name="connsiteY25" fmla="*/ 1706201 h 2028274"/>
              <a:gd name="connsiteX26" fmla="*/ 2561944 w 3866526"/>
              <a:gd name="connsiteY26" fmla="*/ 1221172 h 2028274"/>
              <a:gd name="connsiteX27" fmla="*/ 2720970 w 3866526"/>
              <a:gd name="connsiteY27" fmla="*/ 1419955 h 2028274"/>
              <a:gd name="connsiteX28" fmla="*/ 2776629 w 3866526"/>
              <a:gd name="connsiteY28" fmla="*/ 1610786 h 2028274"/>
              <a:gd name="connsiteX29" fmla="*/ 2864093 w 3866526"/>
              <a:gd name="connsiteY29" fmla="*/ 1062146 h 2028274"/>
              <a:gd name="connsiteX30" fmla="*/ 3046973 w 3866526"/>
              <a:gd name="connsiteY30" fmla="*/ 624824 h 2028274"/>
              <a:gd name="connsiteX31" fmla="*/ 3579711 w 3866526"/>
              <a:gd name="connsiteY31" fmla="*/ 1531273 h 2028274"/>
              <a:gd name="connsiteX32" fmla="*/ 3858006 w 3866526"/>
              <a:gd name="connsiteY32" fmla="*/ 465798 h 2028274"/>
              <a:gd name="connsiteX33" fmla="*/ 3269610 w 3866526"/>
              <a:gd name="connsiteY33" fmla="*/ 322675 h 2028274"/>
              <a:gd name="connsiteX34" fmla="*/ 2538090 w 3866526"/>
              <a:gd name="connsiteY34" fmla="*/ 640727 h 2028274"/>
              <a:gd name="connsiteX35" fmla="*/ 1512372 w 3866526"/>
              <a:gd name="connsiteY35" fmla="*/ 4622 h 2028274"/>
              <a:gd name="connsiteX36" fmla="*/ 1624 w 3866526"/>
              <a:gd name="connsiteY36" fmla="*/ 346528 h 2028274"/>
              <a:gd name="connsiteX37" fmla="*/ 1234076 w 3866526"/>
              <a:gd name="connsiteY37" fmla="*/ 211356 h 2028274"/>
              <a:gd name="connsiteX38" fmla="*/ 1917888 w 3866526"/>
              <a:gd name="connsiteY38" fmla="*/ 489652 h 2028274"/>
              <a:gd name="connsiteX39" fmla="*/ 1226125 w 3866526"/>
              <a:gd name="connsiteY39" fmla="*/ 441944 h 2028274"/>
              <a:gd name="connsiteX40" fmla="*/ 1894034 w 3866526"/>
              <a:gd name="connsiteY40" fmla="*/ 624824 h 2028274"/>
              <a:gd name="connsiteX41" fmla="*/ 2442674 w 3866526"/>
              <a:gd name="connsiteY41" fmla="*/ 688435 h 2028274"/>
              <a:gd name="connsiteX0" fmla="*/ 2442674 w 3866526"/>
              <a:gd name="connsiteY0" fmla="*/ 688435 h 2028274"/>
              <a:gd name="connsiteX1" fmla="*/ 2092817 w 3866526"/>
              <a:gd name="connsiteY1" fmla="*/ 1435857 h 2028274"/>
              <a:gd name="connsiteX2" fmla="*/ 836511 w 3866526"/>
              <a:gd name="connsiteY2" fmla="*/ 1483565 h 2028274"/>
              <a:gd name="connsiteX3" fmla="*/ 2037158 w 3866526"/>
              <a:gd name="connsiteY3" fmla="*/ 1173464 h 2028274"/>
              <a:gd name="connsiteX4" fmla="*/ 1607787 w 3866526"/>
              <a:gd name="connsiteY4" fmla="*/ 632775 h 2028274"/>
              <a:gd name="connsiteX5" fmla="*/ 1274859 w 3866526"/>
              <a:gd name="connsiteY5" fmla="*/ 767301 h 2028274"/>
              <a:gd name="connsiteX6" fmla="*/ 1553155 w 3866526"/>
              <a:gd name="connsiteY6" fmla="*/ 751398 h 2028274"/>
              <a:gd name="connsiteX7" fmla="*/ 1537253 w 3866526"/>
              <a:gd name="connsiteY7" fmla="*/ 1260282 h 2028274"/>
              <a:gd name="connsiteX8" fmla="*/ 1154563 w 3866526"/>
              <a:gd name="connsiteY8" fmla="*/ 1030341 h 2028274"/>
              <a:gd name="connsiteX9" fmla="*/ 1591885 w 3866526"/>
              <a:gd name="connsiteY9" fmla="*/ 1022389 h 2028274"/>
              <a:gd name="connsiteX10" fmla="*/ 1130709 w 3866526"/>
              <a:gd name="connsiteY10" fmla="*/ 1149610 h 2028274"/>
              <a:gd name="connsiteX11" fmla="*/ 1090952 w 3866526"/>
              <a:gd name="connsiteY11" fmla="*/ 775899 h 2028274"/>
              <a:gd name="connsiteX12" fmla="*/ 1138660 w 3866526"/>
              <a:gd name="connsiteY12" fmla="*/ 585068 h 2028274"/>
              <a:gd name="connsiteX13" fmla="*/ 741095 w 3866526"/>
              <a:gd name="connsiteY13" fmla="*/ 847461 h 2028274"/>
              <a:gd name="connsiteX14" fmla="*/ 399189 w 3866526"/>
              <a:gd name="connsiteY14" fmla="*/ 831558 h 2028274"/>
              <a:gd name="connsiteX15" fmla="*/ 709290 w 3866526"/>
              <a:gd name="connsiteY15" fmla="*/ 1380198 h 2028274"/>
              <a:gd name="connsiteX16" fmla="*/ 438945 w 3866526"/>
              <a:gd name="connsiteY16" fmla="*/ 1745958 h 2028274"/>
              <a:gd name="connsiteX17" fmla="*/ 1154563 w 3866526"/>
              <a:gd name="connsiteY17" fmla="*/ 1825471 h 2028274"/>
              <a:gd name="connsiteX18" fmla="*/ 2744824 w 3866526"/>
              <a:gd name="connsiteY18" fmla="*/ 2000400 h 2028274"/>
              <a:gd name="connsiteX19" fmla="*/ 3221902 w 3866526"/>
              <a:gd name="connsiteY19" fmla="*/ 1173463 h 2028274"/>
              <a:gd name="connsiteX20" fmla="*/ 3078778 w 3866526"/>
              <a:gd name="connsiteY20" fmla="*/ 1348393 h 2028274"/>
              <a:gd name="connsiteX21" fmla="*/ 2848191 w 3866526"/>
              <a:gd name="connsiteY21" fmla="*/ 1825471 h 2028274"/>
              <a:gd name="connsiteX22" fmla="*/ 1949693 w 3866526"/>
              <a:gd name="connsiteY22" fmla="*/ 1920887 h 2028274"/>
              <a:gd name="connsiteX23" fmla="*/ 884218 w 3866526"/>
              <a:gd name="connsiteY23" fmla="*/ 1602835 h 2028274"/>
              <a:gd name="connsiteX24" fmla="*/ 1623690 w 3866526"/>
              <a:gd name="connsiteY24" fmla="*/ 1722104 h 2028274"/>
              <a:gd name="connsiteX25" fmla="*/ 2617603 w 3866526"/>
              <a:gd name="connsiteY25" fmla="*/ 1706201 h 2028274"/>
              <a:gd name="connsiteX26" fmla="*/ 2561944 w 3866526"/>
              <a:gd name="connsiteY26" fmla="*/ 1221172 h 2028274"/>
              <a:gd name="connsiteX27" fmla="*/ 2720970 w 3866526"/>
              <a:gd name="connsiteY27" fmla="*/ 1419955 h 2028274"/>
              <a:gd name="connsiteX28" fmla="*/ 2776629 w 3866526"/>
              <a:gd name="connsiteY28" fmla="*/ 1610786 h 2028274"/>
              <a:gd name="connsiteX29" fmla="*/ 2864093 w 3866526"/>
              <a:gd name="connsiteY29" fmla="*/ 1062146 h 2028274"/>
              <a:gd name="connsiteX30" fmla="*/ 3046973 w 3866526"/>
              <a:gd name="connsiteY30" fmla="*/ 624824 h 2028274"/>
              <a:gd name="connsiteX31" fmla="*/ 3579711 w 3866526"/>
              <a:gd name="connsiteY31" fmla="*/ 1531273 h 2028274"/>
              <a:gd name="connsiteX32" fmla="*/ 3858006 w 3866526"/>
              <a:gd name="connsiteY32" fmla="*/ 465798 h 2028274"/>
              <a:gd name="connsiteX33" fmla="*/ 3269610 w 3866526"/>
              <a:gd name="connsiteY33" fmla="*/ 322675 h 2028274"/>
              <a:gd name="connsiteX34" fmla="*/ 2538090 w 3866526"/>
              <a:gd name="connsiteY34" fmla="*/ 640727 h 2028274"/>
              <a:gd name="connsiteX35" fmla="*/ 1512372 w 3866526"/>
              <a:gd name="connsiteY35" fmla="*/ 4622 h 2028274"/>
              <a:gd name="connsiteX36" fmla="*/ 1624 w 3866526"/>
              <a:gd name="connsiteY36" fmla="*/ 346528 h 2028274"/>
              <a:gd name="connsiteX37" fmla="*/ 1234076 w 3866526"/>
              <a:gd name="connsiteY37" fmla="*/ 211356 h 2028274"/>
              <a:gd name="connsiteX38" fmla="*/ 1917888 w 3866526"/>
              <a:gd name="connsiteY38" fmla="*/ 489652 h 2028274"/>
              <a:gd name="connsiteX39" fmla="*/ 1226125 w 3866526"/>
              <a:gd name="connsiteY39" fmla="*/ 441944 h 2028274"/>
              <a:gd name="connsiteX40" fmla="*/ 1894034 w 3866526"/>
              <a:gd name="connsiteY40" fmla="*/ 624824 h 2028274"/>
              <a:gd name="connsiteX41" fmla="*/ 2442674 w 3866526"/>
              <a:gd name="connsiteY41" fmla="*/ 688435 h 2028274"/>
              <a:gd name="connsiteX0" fmla="*/ 2442674 w 3866526"/>
              <a:gd name="connsiteY0" fmla="*/ 688435 h 2028274"/>
              <a:gd name="connsiteX1" fmla="*/ 2092817 w 3866526"/>
              <a:gd name="connsiteY1" fmla="*/ 1435857 h 2028274"/>
              <a:gd name="connsiteX2" fmla="*/ 836511 w 3866526"/>
              <a:gd name="connsiteY2" fmla="*/ 1483565 h 2028274"/>
              <a:gd name="connsiteX3" fmla="*/ 2037158 w 3866526"/>
              <a:gd name="connsiteY3" fmla="*/ 1173464 h 2028274"/>
              <a:gd name="connsiteX4" fmla="*/ 1607787 w 3866526"/>
              <a:gd name="connsiteY4" fmla="*/ 632775 h 2028274"/>
              <a:gd name="connsiteX5" fmla="*/ 1274859 w 3866526"/>
              <a:gd name="connsiteY5" fmla="*/ 767301 h 2028274"/>
              <a:gd name="connsiteX6" fmla="*/ 1553155 w 3866526"/>
              <a:gd name="connsiteY6" fmla="*/ 751398 h 2028274"/>
              <a:gd name="connsiteX7" fmla="*/ 1537253 w 3866526"/>
              <a:gd name="connsiteY7" fmla="*/ 1260282 h 2028274"/>
              <a:gd name="connsiteX8" fmla="*/ 1584960 w 3866526"/>
              <a:gd name="connsiteY8" fmla="*/ 870668 h 2028274"/>
              <a:gd name="connsiteX9" fmla="*/ 1154563 w 3866526"/>
              <a:gd name="connsiteY9" fmla="*/ 1030341 h 2028274"/>
              <a:gd name="connsiteX10" fmla="*/ 1591885 w 3866526"/>
              <a:gd name="connsiteY10" fmla="*/ 1022389 h 2028274"/>
              <a:gd name="connsiteX11" fmla="*/ 1130709 w 3866526"/>
              <a:gd name="connsiteY11" fmla="*/ 1149610 h 2028274"/>
              <a:gd name="connsiteX12" fmla="*/ 1090952 w 3866526"/>
              <a:gd name="connsiteY12" fmla="*/ 775899 h 2028274"/>
              <a:gd name="connsiteX13" fmla="*/ 1138660 w 3866526"/>
              <a:gd name="connsiteY13" fmla="*/ 585068 h 2028274"/>
              <a:gd name="connsiteX14" fmla="*/ 741095 w 3866526"/>
              <a:gd name="connsiteY14" fmla="*/ 847461 h 2028274"/>
              <a:gd name="connsiteX15" fmla="*/ 399189 w 3866526"/>
              <a:gd name="connsiteY15" fmla="*/ 831558 h 2028274"/>
              <a:gd name="connsiteX16" fmla="*/ 709290 w 3866526"/>
              <a:gd name="connsiteY16" fmla="*/ 1380198 h 2028274"/>
              <a:gd name="connsiteX17" fmla="*/ 438945 w 3866526"/>
              <a:gd name="connsiteY17" fmla="*/ 1745958 h 2028274"/>
              <a:gd name="connsiteX18" fmla="*/ 1154563 w 3866526"/>
              <a:gd name="connsiteY18" fmla="*/ 1825471 h 2028274"/>
              <a:gd name="connsiteX19" fmla="*/ 2744824 w 3866526"/>
              <a:gd name="connsiteY19" fmla="*/ 2000400 h 2028274"/>
              <a:gd name="connsiteX20" fmla="*/ 3221902 w 3866526"/>
              <a:gd name="connsiteY20" fmla="*/ 1173463 h 2028274"/>
              <a:gd name="connsiteX21" fmla="*/ 3078778 w 3866526"/>
              <a:gd name="connsiteY21" fmla="*/ 1348393 h 2028274"/>
              <a:gd name="connsiteX22" fmla="*/ 2848191 w 3866526"/>
              <a:gd name="connsiteY22" fmla="*/ 1825471 h 2028274"/>
              <a:gd name="connsiteX23" fmla="*/ 1949693 w 3866526"/>
              <a:gd name="connsiteY23" fmla="*/ 1920887 h 2028274"/>
              <a:gd name="connsiteX24" fmla="*/ 884218 w 3866526"/>
              <a:gd name="connsiteY24" fmla="*/ 1602835 h 2028274"/>
              <a:gd name="connsiteX25" fmla="*/ 1623690 w 3866526"/>
              <a:gd name="connsiteY25" fmla="*/ 1722104 h 2028274"/>
              <a:gd name="connsiteX26" fmla="*/ 2617603 w 3866526"/>
              <a:gd name="connsiteY26" fmla="*/ 1706201 h 2028274"/>
              <a:gd name="connsiteX27" fmla="*/ 2561944 w 3866526"/>
              <a:gd name="connsiteY27" fmla="*/ 1221172 h 2028274"/>
              <a:gd name="connsiteX28" fmla="*/ 2720970 w 3866526"/>
              <a:gd name="connsiteY28" fmla="*/ 1419955 h 2028274"/>
              <a:gd name="connsiteX29" fmla="*/ 2776629 w 3866526"/>
              <a:gd name="connsiteY29" fmla="*/ 1610786 h 2028274"/>
              <a:gd name="connsiteX30" fmla="*/ 2864093 w 3866526"/>
              <a:gd name="connsiteY30" fmla="*/ 1062146 h 2028274"/>
              <a:gd name="connsiteX31" fmla="*/ 3046973 w 3866526"/>
              <a:gd name="connsiteY31" fmla="*/ 624824 h 2028274"/>
              <a:gd name="connsiteX32" fmla="*/ 3579711 w 3866526"/>
              <a:gd name="connsiteY32" fmla="*/ 1531273 h 2028274"/>
              <a:gd name="connsiteX33" fmla="*/ 3858006 w 3866526"/>
              <a:gd name="connsiteY33" fmla="*/ 465798 h 2028274"/>
              <a:gd name="connsiteX34" fmla="*/ 3269610 w 3866526"/>
              <a:gd name="connsiteY34" fmla="*/ 322675 h 2028274"/>
              <a:gd name="connsiteX35" fmla="*/ 2538090 w 3866526"/>
              <a:gd name="connsiteY35" fmla="*/ 640727 h 2028274"/>
              <a:gd name="connsiteX36" fmla="*/ 1512372 w 3866526"/>
              <a:gd name="connsiteY36" fmla="*/ 4622 h 2028274"/>
              <a:gd name="connsiteX37" fmla="*/ 1624 w 3866526"/>
              <a:gd name="connsiteY37" fmla="*/ 346528 h 2028274"/>
              <a:gd name="connsiteX38" fmla="*/ 1234076 w 3866526"/>
              <a:gd name="connsiteY38" fmla="*/ 211356 h 2028274"/>
              <a:gd name="connsiteX39" fmla="*/ 1917888 w 3866526"/>
              <a:gd name="connsiteY39" fmla="*/ 489652 h 2028274"/>
              <a:gd name="connsiteX40" fmla="*/ 1226125 w 3866526"/>
              <a:gd name="connsiteY40" fmla="*/ 441944 h 2028274"/>
              <a:gd name="connsiteX41" fmla="*/ 1894034 w 3866526"/>
              <a:gd name="connsiteY41" fmla="*/ 624824 h 2028274"/>
              <a:gd name="connsiteX42" fmla="*/ 2442674 w 3866526"/>
              <a:gd name="connsiteY42" fmla="*/ 688435 h 2028274"/>
              <a:gd name="connsiteX0" fmla="*/ 2442674 w 3866526"/>
              <a:gd name="connsiteY0" fmla="*/ 688435 h 2028274"/>
              <a:gd name="connsiteX1" fmla="*/ 2092817 w 3866526"/>
              <a:gd name="connsiteY1" fmla="*/ 1435857 h 2028274"/>
              <a:gd name="connsiteX2" fmla="*/ 836511 w 3866526"/>
              <a:gd name="connsiteY2" fmla="*/ 1483565 h 2028274"/>
              <a:gd name="connsiteX3" fmla="*/ 2037158 w 3866526"/>
              <a:gd name="connsiteY3" fmla="*/ 1173464 h 2028274"/>
              <a:gd name="connsiteX4" fmla="*/ 1607787 w 3866526"/>
              <a:gd name="connsiteY4" fmla="*/ 632775 h 2028274"/>
              <a:gd name="connsiteX5" fmla="*/ 1274859 w 3866526"/>
              <a:gd name="connsiteY5" fmla="*/ 767301 h 2028274"/>
              <a:gd name="connsiteX6" fmla="*/ 1553155 w 3866526"/>
              <a:gd name="connsiteY6" fmla="*/ 751398 h 2028274"/>
              <a:gd name="connsiteX7" fmla="*/ 1537253 w 3866526"/>
              <a:gd name="connsiteY7" fmla="*/ 1260282 h 2028274"/>
              <a:gd name="connsiteX8" fmla="*/ 1584960 w 3866526"/>
              <a:gd name="connsiteY8" fmla="*/ 870668 h 2028274"/>
              <a:gd name="connsiteX9" fmla="*/ 1154563 w 3866526"/>
              <a:gd name="connsiteY9" fmla="*/ 1030341 h 2028274"/>
              <a:gd name="connsiteX10" fmla="*/ 1464664 w 3866526"/>
              <a:gd name="connsiteY10" fmla="*/ 1070097 h 2028274"/>
              <a:gd name="connsiteX11" fmla="*/ 1130709 w 3866526"/>
              <a:gd name="connsiteY11" fmla="*/ 1149610 h 2028274"/>
              <a:gd name="connsiteX12" fmla="*/ 1090952 w 3866526"/>
              <a:gd name="connsiteY12" fmla="*/ 775899 h 2028274"/>
              <a:gd name="connsiteX13" fmla="*/ 1138660 w 3866526"/>
              <a:gd name="connsiteY13" fmla="*/ 585068 h 2028274"/>
              <a:gd name="connsiteX14" fmla="*/ 741095 w 3866526"/>
              <a:gd name="connsiteY14" fmla="*/ 847461 h 2028274"/>
              <a:gd name="connsiteX15" fmla="*/ 399189 w 3866526"/>
              <a:gd name="connsiteY15" fmla="*/ 831558 h 2028274"/>
              <a:gd name="connsiteX16" fmla="*/ 709290 w 3866526"/>
              <a:gd name="connsiteY16" fmla="*/ 1380198 h 2028274"/>
              <a:gd name="connsiteX17" fmla="*/ 438945 w 3866526"/>
              <a:gd name="connsiteY17" fmla="*/ 1745958 h 2028274"/>
              <a:gd name="connsiteX18" fmla="*/ 1154563 w 3866526"/>
              <a:gd name="connsiteY18" fmla="*/ 1825471 h 2028274"/>
              <a:gd name="connsiteX19" fmla="*/ 2744824 w 3866526"/>
              <a:gd name="connsiteY19" fmla="*/ 2000400 h 2028274"/>
              <a:gd name="connsiteX20" fmla="*/ 3221902 w 3866526"/>
              <a:gd name="connsiteY20" fmla="*/ 1173463 h 2028274"/>
              <a:gd name="connsiteX21" fmla="*/ 3078778 w 3866526"/>
              <a:gd name="connsiteY21" fmla="*/ 1348393 h 2028274"/>
              <a:gd name="connsiteX22" fmla="*/ 2848191 w 3866526"/>
              <a:gd name="connsiteY22" fmla="*/ 1825471 h 2028274"/>
              <a:gd name="connsiteX23" fmla="*/ 1949693 w 3866526"/>
              <a:gd name="connsiteY23" fmla="*/ 1920887 h 2028274"/>
              <a:gd name="connsiteX24" fmla="*/ 884218 w 3866526"/>
              <a:gd name="connsiteY24" fmla="*/ 1602835 h 2028274"/>
              <a:gd name="connsiteX25" fmla="*/ 1623690 w 3866526"/>
              <a:gd name="connsiteY25" fmla="*/ 1722104 h 2028274"/>
              <a:gd name="connsiteX26" fmla="*/ 2617603 w 3866526"/>
              <a:gd name="connsiteY26" fmla="*/ 1706201 h 2028274"/>
              <a:gd name="connsiteX27" fmla="*/ 2561944 w 3866526"/>
              <a:gd name="connsiteY27" fmla="*/ 1221172 h 2028274"/>
              <a:gd name="connsiteX28" fmla="*/ 2720970 w 3866526"/>
              <a:gd name="connsiteY28" fmla="*/ 1419955 h 2028274"/>
              <a:gd name="connsiteX29" fmla="*/ 2776629 w 3866526"/>
              <a:gd name="connsiteY29" fmla="*/ 1610786 h 2028274"/>
              <a:gd name="connsiteX30" fmla="*/ 2864093 w 3866526"/>
              <a:gd name="connsiteY30" fmla="*/ 1062146 h 2028274"/>
              <a:gd name="connsiteX31" fmla="*/ 3046973 w 3866526"/>
              <a:gd name="connsiteY31" fmla="*/ 624824 h 2028274"/>
              <a:gd name="connsiteX32" fmla="*/ 3579711 w 3866526"/>
              <a:gd name="connsiteY32" fmla="*/ 1531273 h 2028274"/>
              <a:gd name="connsiteX33" fmla="*/ 3858006 w 3866526"/>
              <a:gd name="connsiteY33" fmla="*/ 465798 h 2028274"/>
              <a:gd name="connsiteX34" fmla="*/ 3269610 w 3866526"/>
              <a:gd name="connsiteY34" fmla="*/ 322675 h 2028274"/>
              <a:gd name="connsiteX35" fmla="*/ 2538090 w 3866526"/>
              <a:gd name="connsiteY35" fmla="*/ 640727 h 2028274"/>
              <a:gd name="connsiteX36" fmla="*/ 1512372 w 3866526"/>
              <a:gd name="connsiteY36" fmla="*/ 4622 h 2028274"/>
              <a:gd name="connsiteX37" fmla="*/ 1624 w 3866526"/>
              <a:gd name="connsiteY37" fmla="*/ 346528 h 2028274"/>
              <a:gd name="connsiteX38" fmla="*/ 1234076 w 3866526"/>
              <a:gd name="connsiteY38" fmla="*/ 211356 h 2028274"/>
              <a:gd name="connsiteX39" fmla="*/ 1917888 w 3866526"/>
              <a:gd name="connsiteY39" fmla="*/ 489652 h 2028274"/>
              <a:gd name="connsiteX40" fmla="*/ 1226125 w 3866526"/>
              <a:gd name="connsiteY40" fmla="*/ 441944 h 2028274"/>
              <a:gd name="connsiteX41" fmla="*/ 1894034 w 3866526"/>
              <a:gd name="connsiteY41" fmla="*/ 624824 h 2028274"/>
              <a:gd name="connsiteX42" fmla="*/ 2442674 w 3866526"/>
              <a:gd name="connsiteY42" fmla="*/ 688435 h 2028274"/>
              <a:gd name="connsiteX0" fmla="*/ 2442674 w 3866526"/>
              <a:gd name="connsiteY0" fmla="*/ 688435 h 2028274"/>
              <a:gd name="connsiteX1" fmla="*/ 2092817 w 3866526"/>
              <a:gd name="connsiteY1" fmla="*/ 1435857 h 2028274"/>
              <a:gd name="connsiteX2" fmla="*/ 836511 w 3866526"/>
              <a:gd name="connsiteY2" fmla="*/ 1483565 h 2028274"/>
              <a:gd name="connsiteX3" fmla="*/ 2037158 w 3866526"/>
              <a:gd name="connsiteY3" fmla="*/ 1173464 h 2028274"/>
              <a:gd name="connsiteX4" fmla="*/ 1607787 w 3866526"/>
              <a:gd name="connsiteY4" fmla="*/ 632775 h 2028274"/>
              <a:gd name="connsiteX5" fmla="*/ 1274859 w 3866526"/>
              <a:gd name="connsiteY5" fmla="*/ 767301 h 2028274"/>
              <a:gd name="connsiteX6" fmla="*/ 1553155 w 3866526"/>
              <a:gd name="connsiteY6" fmla="*/ 751398 h 2028274"/>
              <a:gd name="connsiteX7" fmla="*/ 1537253 w 3866526"/>
              <a:gd name="connsiteY7" fmla="*/ 1260282 h 2028274"/>
              <a:gd name="connsiteX8" fmla="*/ 1505447 w 3866526"/>
              <a:gd name="connsiteY8" fmla="*/ 886570 h 2028274"/>
              <a:gd name="connsiteX9" fmla="*/ 1154563 w 3866526"/>
              <a:gd name="connsiteY9" fmla="*/ 1030341 h 2028274"/>
              <a:gd name="connsiteX10" fmla="*/ 1464664 w 3866526"/>
              <a:gd name="connsiteY10" fmla="*/ 1070097 h 2028274"/>
              <a:gd name="connsiteX11" fmla="*/ 1130709 w 3866526"/>
              <a:gd name="connsiteY11" fmla="*/ 1149610 h 2028274"/>
              <a:gd name="connsiteX12" fmla="*/ 1090952 w 3866526"/>
              <a:gd name="connsiteY12" fmla="*/ 775899 h 2028274"/>
              <a:gd name="connsiteX13" fmla="*/ 1138660 w 3866526"/>
              <a:gd name="connsiteY13" fmla="*/ 585068 h 2028274"/>
              <a:gd name="connsiteX14" fmla="*/ 741095 w 3866526"/>
              <a:gd name="connsiteY14" fmla="*/ 847461 h 2028274"/>
              <a:gd name="connsiteX15" fmla="*/ 399189 w 3866526"/>
              <a:gd name="connsiteY15" fmla="*/ 831558 h 2028274"/>
              <a:gd name="connsiteX16" fmla="*/ 709290 w 3866526"/>
              <a:gd name="connsiteY16" fmla="*/ 1380198 h 2028274"/>
              <a:gd name="connsiteX17" fmla="*/ 438945 w 3866526"/>
              <a:gd name="connsiteY17" fmla="*/ 1745958 h 2028274"/>
              <a:gd name="connsiteX18" fmla="*/ 1154563 w 3866526"/>
              <a:gd name="connsiteY18" fmla="*/ 1825471 h 2028274"/>
              <a:gd name="connsiteX19" fmla="*/ 2744824 w 3866526"/>
              <a:gd name="connsiteY19" fmla="*/ 2000400 h 2028274"/>
              <a:gd name="connsiteX20" fmla="*/ 3221902 w 3866526"/>
              <a:gd name="connsiteY20" fmla="*/ 1173463 h 2028274"/>
              <a:gd name="connsiteX21" fmla="*/ 3078778 w 3866526"/>
              <a:gd name="connsiteY21" fmla="*/ 1348393 h 2028274"/>
              <a:gd name="connsiteX22" fmla="*/ 2848191 w 3866526"/>
              <a:gd name="connsiteY22" fmla="*/ 1825471 h 2028274"/>
              <a:gd name="connsiteX23" fmla="*/ 1949693 w 3866526"/>
              <a:gd name="connsiteY23" fmla="*/ 1920887 h 2028274"/>
              <a:gd name="connsiteX24" fmla="*/ 884218 w 3866526"/>
              <a:gd name="connsiteY24" fmla="*/ 1602835 h 2028274"/>
              <a:gd name="connsiteX25" fmla="*/ 1623690 w 3866526"/>
              <a:gd name="connsiteY25" fmla="*/ 1722104 h 2028274"/>
              <a:gd name="connsiteX26" fmla="*/ 2617603 w 3866526"/>
              <a:gd name="connsiteY26" fmla="*/ 1706201 h 2028274"/>
              <a:gd name="connsiteX27" fmla="*/ 2561944 w 3866526"/>
              <a:gd name="connsiteY27" fmla="*/ 1221172 h 2028274"/>
              <a:gd name="connsiteX28" fmla="*/ 2720970 w 3866526"/>
              <a:gd name="connsiteY28" fmla="*/ 1419955 h 2028274"/>
              <a:gd name="connsiteX29" fmla="*/ 2776629 w 3866526"/>
              <a:gd name="connsiteY29" fmla="*/ 1610786 h 2028274"/>
              <a:gd name="connsiteX30" fmla="*/ 2864093 w 3866526"/>
              <a:gd name="connsiteY30" fmla="*/ 1062146 h 2028274"/>
              <a:gd name="connsiteX31" fmla="*/ 3046973 w 3866526"/>
              <a:gd name="connsiteY31" fmla="*/ 624824 h 2028274"/>
              <a:gd name="connsiteX32" fmla="*/ 3579711 w 3866526"/>
              <a:gd name="connsiteY32" fmla="*/ 1531273 h 2028274"/>
              <a:gd name="connsiteX33" fmla="*/ 3858006 w 3866526"/>
              <a:gd name="connsiteY33" fmla="*/ 465798 h 2028274"/>
              <a:gd name="connsiteX34" fmla="*/ 3269610 w 3866526"/>
              <a:gd name="connsiteY34" fmla="*/ 322675 h 2028274"/>
              <a:gd name="connsiteX35" fmla="*/ 2538090 w 3866526"/>
              <a:gd name="connsiteY35" fmla="*/ 640727 h 2028274"/>
              <a:gd name="connsiteX36" fmla="*/ 1512372 w 3866526"/>
              <a:gd name="connsiteY36" fmla="*/ 4622 h 2028274"/>
              <a:gd name="connsiteX37" fmla="*/ 1624 w 3866526"/>
              <a:gd name="connsiteY37" fmla="*/ 346528 h 2028274"/>
              <a:gd name="connsiteX38" fmla="*/ 1234076 w 3866526"/>
              <a:gd name="connsiteY38" fmla="*/ 211356 h 2028274"/>
              <a:gd name="connsiteX39" fmla="*/ 1917888 w 3866526"/>
              <a:gd name="connsiteY39" fmla="*/ 489652 h 2028274"/>
              <a:gd name="connsiteX40" fmla="*/ 1226125 w 3866526"/>
              <a:gd name="connsiteY40" fmla="*/ 441944 h 2028274"/>
              <a:gd name="connsiteX41" fmla="*/ 1894034 w 3866526"/>
              <a:gd name="connsiteY41" fmla="*/ 624824 h 2028274"/>
              <a:gd name="connsiteX42" fmla="*/ 2442674 w 3866526"/>
              <a:gd name="connsiteY42" fmla="*/ 688435 h 2028274"/>
              <a:gd name="connsiteX0" fmla="*/ 2442674 w 3866526"/>
              <a:gd name="connsiteY0" fmla="*/ 688435 h 2028274"/>
              <a:gd name="connsiteX1" fmla="*/ 2092817 w 3866526"/>
              <a:gd name="connsiteY1" fmla="*/ 1435857 h 2028274"/>
              <a:gd name="connsiteX2" fmla="*/ 836511 w 3866526"/>
              <a:gd name="connsiteY2" fmla="*/ 1483565 h 2028274"/>
              <a:gd name="connsiteX3" fmla="*/ 2037158 w 3866526"/>
              <a:gd name="connsiteY3" fmla="*/ 1173464 h 2028274"/>
              <a:gd name="connsiteX4" fmla="*/ 1607787 w 3866526"/>
              <a:gd name="connsiteY4" fmla="*/ 632775 h 2028274"/>
              <a:gd name="connsiteX5" fmla="*/ 1274859 w 3866526"/>
              <a:gd name="connsiteY5" fmla="*/ 767301 h 2028274"/>
              <a:gd name="connsiteX6" fmla="*/ 1553155 w 3866526"/>
              <a:gd name="connsiteY6" fmla="*/ 751398 h 2028274"/>
              <a:gd name="connsiteX7" fmla="*/ 1537253 w 3866526"/>
              <a:gd name="connsiteY7" fmla="*/ 1260282 h 2028274"/>
              <a:gd name="connsiteX8" fmla="*/ 1505447 w 3866526"/>
              <a:gd name="connsiteY8" fmla="*/ 886570 h 2028274"/>
              <a:gd name="connsiteX9" fmla="*/ 1154563 w 3866526"/>
              <a:gd name="connsiteY9" fmla="*/ 1030341 h 2028274"/>
              <a:gd name="connsiteX10" fmla="*/ 1464664 w 3866526"/>
              <a:gd name="connsiteY10" fmla="*/ 1070097 h 2028274"/>
              <a:gd name="connsiteX11" fmla="*/ 1130709 w 3866526"/>
              <a:gd name="connsiteY11" fmla="*/ 1149610 h 2028274"/>
              <a:gd name="connsiteX12" fmla="*/ 1090952 w 3866526"/>
              <a:gd name="connsiteY12" fmla="*/ 775899 h 2028274"/>
              <a:gd name="connsiteX13" fmla="*/ 1138660 w 3866526"/>
              <a:gd name="connsiteY13" fmla="*/ 585068 h 2028274"/>
              <a:gd name="connsiteX14" fmla="*/ 741095 w 3866526"/>
              <a:gd name="connsiteY14" fmla="*/ 847461 h 2028274"/>
              <a:gd name="connsiteX15" fmla="*/ 399189 w 3866526"/>
              <a:gd name="connsiteY15" fmla="*/ 831558 h 2028274"/>
              <a:gd name="connsiteX16" fmla="*/ 709290 w 3866526"/>
              <a:gd name="connsiteY16" fmla="*/ 1380198 h 2028274"/>
              <a:gd name="connsiteX17" fmla="*/ 438945 w 3866526"/>
              <a:gd name="connsiteY17" fmla="*/ 1745958 h 2028274"/>
              <a:gd name="connsiteX18" fmla="*/ 1154563 w 3866526"/>
              <a:gd name="connsiteY18" fmla="*/ 1825471 h 2028274"/>
              <a:gd name="connsiteX19" fmla="*/ 2744824 w 3866526"/>
              <a:gd name="connsiteY19" fmla="*/ 2000400 h 2028274"/>
              <a:gd name="connsiteX20" fmla="*/ 3221902 w 3866526"/>
              <a:gd name="connsiteY20" fmla="*/ 1173463 h 2028274"/>
              <a:gd name="connsiteX21" fmla="*/ 3078778 w 3866526"/>
              <a:gd name="connsiteY21" fmla="*/ 1348393 h 2028274"/>
              <a:gd name="connsiteX22" fmla="*/ 2848191 w 3866526"/>
              <a:gd name="connsiteY22" fmla="*/ 1825471 h 2028274"/>
              <a:gd name="connsiteX23" fmla="*/ 1949693 w 3866526"/>
              <a:gd name="connsiteY23" fmla="*/ 1920887 h 2028274"/>
              <a:gd name="connsiteX24" fmla="*/ 884218 w 3866526"/>
              <a:gd name="connsiteY24" fmla="*/ 1602835 h 2028274"/>
              <a:gd name="connsiteX25" fmla="*/ 1623690 w 3866526"/>
              <a:gd name="connsiteY25" fmla="*/ 1722104 h 2028274"/>
              <a:gd name="connsiteX26" fmla="*/ 2617603 w 3866526"/>
              <a:gd name="connsiteY26" fmla="*/ 1706201 h 2028274"/>
              <a:gd name="connsiteX27" fmla="*/ 2561944 w 3866526"/>
              <a:gd name="connsiteY27" fmla="*/ 1221172 h 2028274"/>
              <a:gd name="connsiteX28" fmla="*/ 2720970 w 3866526"/>
              <a:gd name="connsiteY28" fmla="*/ 1419955 h 2028274"/>
              <a:gd name="connsiteX29" fmla="*/ 2776629 w 3866526"/>
              <a:gd name="connsiteY29" fmla="*/ 1610786 h 2028274"/>
              <a:gd name="connsiteX30" fmla="*/ 2864093 w 3866526"/>
              <a:gd name="connsiteY30" fmla="*/ 1062146 h 2028274"/>
              <a:gd name="connsiteX31" fmla="*/ 3046973 w 3866526"/>
              <a:gd name="connsiteY31" fmla="*/ 624824 h 2028274"/>
              <a:gd name="connsiteX32" fmla="*/ 3579711 w 3866526"/>
              <a:gd name="connsiteY32" fmla="*/ 1531273 h 2028274"/>
              <a:gd name="connsiteX33" fmla="*/ 3858006 w 3866526"/>
              <a:gd name="connsiteY33" fmla="*/ 465798 h 2028274"/>
              <a:gd name="connsiteX34" fmla="*/ 3269610 w 3866526"/>
              <a:gd name="connsiteY34" fmla="*/ 322675 h 2028274"/>
              <a:gd name="connsiteX35" fmla="*/ 2538090 w 3866526"/>
              <a:gd name="connsiteY35" fmla="*/ 640727 h 2028274"/>
              <a:gd name="connsiteX36" fmla="*/ 1512372 w 3866526"/>
              <a:gd name="connsiteY36" fmla="*/ 4622 h 2028274"/>
              <a:gd name="connsiteX37" fmla="*/ 1624 w 3866526"/>
              <a:gd name="connsiteY37" fmla="*/ 346528 h 2028274"/>
              <a:gd name="connsiteX38" fmla="*/ 1234076 w 3866526"/>
              <a:gd name="connsiteY38" fmla="*/ 211356 h 2028274"/>
              <a:gd name="connsiteX39" fmla="*/ 1917888 w 3866526"/>
              <a:gd name="connsiteY39" fmla="*/ 489652 h 2028274"/>
              <a:gd name="connsiteX40" fmla="*/ 1226125 w 3866526"/>
              <a:gd name="connsiteY40" fmla="*/ 441944 h 2028274"/>
              <a:gd name="connsiteX41" fmla="*/ 1894034 w 3866526"/>
              <a:gd name="connsiteY41" fmla="*/ 624824 h 2028274"/>
              <a:gd name="connsiteX42" fmla="*/ 2442674 w 3866526"/>
              <a:gd name="connsiteY42" fmla="*/ 688435 h 2028274"/>
              <a:gd name="connsiteX0" fmla="*/ 2442674 w 3866526"/>
              <a:gd name="connsiteY0" fmla="*/ 688435 h 2028274"/>
              <a:gd name="connsiteX1" fmla="*/ 2092817 w 3866526"/>
              <a:gd name="connsiteY1" fmla="*/ 1435857 h 2028274"/>
              <a:gd name="connsiteX2" fmla="*/ 836511 w 3866526"/>
              <a:gd name="connsiteY2" fmla="*/ 1483565 h 2028274"/>
              <a:gd name="connsiteX3" fmla="*/ 2037158 w 3866526"/>
              <a:gd name="connsiteY3" fmla="*/ 1173464 h 2028274"/>
              <a:gd name="connsiteX4" fmla="*/ 1607787 w 3866526"/>
              <a:gd name="connsiteY4" fmla="*/ 632775 h 2028274"/>
              <a:gd name="connsiteX5" fmla="*/ 1274859 w 3866526"/>
              <a:gd name="connsiteY5" fmla="*/ 767301 h 2028274"/>
              <a:gd name="connsiteX6" fmla="*/ 1553155 w 3866526"/>
              <a:gd name="connsiteY6" fmla="*/ 751398 h 2028274"/>
              <a:gd name="connsiteX7" fmla="*/ 1537253 w 3866526"/>
              <a:gd name="connsiteY7" fmla="*/ 1260282 h 2028274"/>
              <a:gd name="connsiteX8" fmla="*/ 1505447 w 3866526"/>
              <a:gd name="connsiteY8" fmla="*/ 886570 h 2028274"/>
              <a:gd name="connsiteX9" fmla="*/ 1154563 w 3866526"/>
              <a:gd name="connsiteY9" fmla="*/ 1030341 h 2028274"/>
              <a:gd name="connsiteX10" fmla="*/ 1464664 w 3866526"/>
              <a:gd name="connsiteY10" fmla="*/ 1070097 h 2028274"/>
              <a:gd name="connsiteX11" fmla="*/ 1130709 w 3866526"/>
              <a:gd name="connsiteY11" fmla="*/ 1149610 h 2028274"/>
              <a:gd name="connsiteX12" fmla="*/ 1090952 w 3866526"/>
              <a:gd name="connsiteY12" fmla="*/ 775899 h 2028274"/>
              <a:gd name="connsiteX13" fmla="*/ 1138660 w 3866526"/>
              <a:gd name="connsiteY13" fmla="*/ 585068 h 2028274"/>
              <a:gd name="connsiteX14" fmla="*/ 741095 w 3866526"/>
              <a:gd name="connsiteY14" fmla="*/ 847461 h 2028274"/>
              <a:gd name="connsiteX15" fmla="*/ 399189 w 3866526"/>
              <a:gd name="connsiteY15" fmla="*/ 831558 h 2028274"/>
              <a:gd name="connsiteX16" fmla="*/ 709290 w 3866526"/>
              <a:gd name="connsiteY16" fmla="*/ 1380198 h 2028274"/>
              <a:gd name="connsiteX17" fmla="*/ 438945 w 3866526"/>
              <a:gd name="connsiteY17" fmla="*/ 1745958 h 2028274"/>
              <a:gd name="connsiteX18" fmla="*/ 1154563 w 3866526"/>
              <a:gd name="connsiteY18" fmla="*/ 1825471 h 2028274"/>
              <a:gd name="connsiteX19" fmla="*/ 2744824 w 3866526"/>
              <a:gd name="connsiteY19" fmla="*/ 2000400 h 2028274"/>
              <a:gd name="connsiteX20" fmla="*/ 3221902 w 3866526"/>
              <a:gd name="connsiteY20" fmla="*/ 1173463 h 2028274"/>
              <a:gd name="connsiteX21" fmla="*/ 3078778 w 3866526"/>
              <a:gd name="connsiteY21" fmla="*/ 1348393 h 2028274"/>
              <a:gd name="connsiteX22" fmla="*/ 2848191 w 3866526"/>
              <a:gd name="connsiteY22" fmla="*/ 1825471 h 2028274"/>
              <a:gd name="connsiteX23" fmla="*/ 1949693 w 3866526"/>
              <a:gd name="connsiteY23" fmla="*/ 1920887 h 2028274"/>
              <a:gd name="connsiteX24" fmla="*/ 884218 w 3866526"/>
              <a:gd name="connsiteY24" fmla="*/ 1602835 h 2028274"/>
              <a:gd name="connsiteX25" fmla="*/ 1623690 w 3866526"/>
              <a:gd name="connsiteY25" fmla="*/ 1722104 h 2028274"/>
              <a:gd name="connsiteX26" fmla="*/ 2617603 w 3866526"/>
              <a:gd name="connsiteY26" fmla="*/ 1706201 h 2028274"/>
              <a:gd name="connsiteX27" fmla="*/ 2561944 w 3866526"/>
              <a:gd name="connsiteY27" fmla="*/ 1221172 h 2028274"/>
              <a:gd name="connsiteX28" fmla="*/ 2720970 w 3866526"/>
              <a:gd name="connsiteY28" fmla="*/ 1419955 h 2028274"/>
              <a:gd name="connsiteX29" fmla="*/ 2776629 w 3866526"/>
              <a:gd name="connsiteY29" fmla="*/ 1610786 h 2028274"/>
              <a:gd name="connsiteX30" fmla="*/ 2864093 w 3866526"/>
              <a:gd name="connsiteY30" fmla="*/ 1062146 h 2028274"/>
              <a:gd name="connsiteX31" fmla="*/ 3046973 w 3866526"/>
              <a:gd name="connsiteY31" fmla="*/ 624824 h 2028274"/>
              <a:gd name="connsiteX32" fmla="*/ 3579711 w 3866526"/>
              <a:gd name="connsiteY32" fmla="*/ 1531273 h 2028274"/>
              <a:gd name="connsiteX33" fmla="*/ 3858006 w 3866526"/>
              <a:gd name="connsiteY33" fmla="*/ 465798 h 2028274"/>
              <a:gd name="connsiteX34" fmla="*/ 3269610 w 3866526"/>
              <a:gd name="connsiteY34" fmla="*/ 322675 h 2028274"/>
              <a:gd name="connsiteX35" fmla="*/ 2538090 w 3866526"/>
              <a:gd name="connsiteY35" fmla="*/ 640727 h 2028274"/>
              <a:gd name="connsiteX36" fmla="*/ 1512372 w 3866526"/>
              <a:gd name="connsiteY36" fmla="*/ 4622 h 2028274"/>
              <a:gd name="connsiteX37" fmla="*/ 1624 w 3866526"/>
              <a:gd name="connsiteY37" fmla="*/ 346528 h 2028274"/>
              <a:gd name="connsiteX38" fmla="*/ 1234076 w 3866526"/>
              <a:gd name="connsiteY38" fmla="*/ 211356 h 2028274"/>
              <a:gd name="connsiteX39" fmla="*/ 1917888 w 3866526"/>
              <a:gd name="connsiteY39" fmla="*/ 489652 h 2028274"/>
              <a:gd name="connsiteX40" fmla="*/ 1226125 w 3866526"/>
              <a:gd name="connsiteY40" fmla="*/ 441944 h 2028274"/>
              <a:gd name="connsiteX41" fmla="*/ 1894034 w 3866526"/>
              <a:gd name="connsiteY41" fmla="*/ 624824 h 2028274"/>
              <a:gd name="connsiteX42" fmla="*/ 2442674 w 3866526"/>
              <a:gd name="connsiteY42" fmla="*/ 688435 h 2028274"/>
              <a:gd name="connsiteX0" fmla="*/ 2442674 w 3866526"/>
              <a:gd name="connsiteY0" fmla="*/ 688435 h 2028274"/>
              <a:gd name="connsiteX1" fmla="*/ 2092817 w 3866526"/>
              <a:gd name="connsiteY1" fmla="*/ 1435857 h 2028274"/>
              <a:gd name="connsiteX2" fmla="*/ 836511 w 3866526"/>
              <a:gd name="connsiteY2" fmla="*/ 1483565 h 2028274"/>
              <a:gd name="connsiteX3" fmla="*/ 2037158 w 3866526"/>
              <a:gd name="connsiteY3" fmla="*/ 1173464 h 2028274"/>
              <a:gd name="connsiteX4" fmla="*/ 1607787 w 3866526"/>
              <a:gd name="connsiteY4" fmla="*/ 632775 h 2028274"/>
              <a:gd name="connsiteX5" fmla="*/ 1274859 w 3866526"/>
              <a:gd name="connsiteY5" fmla="*/ 767301 h 2028274"/>
              <a:gd name="connsiteX6" fmla="*/ 1553155 w 3866526"/>
              <a:gd name="connsiteY6" fmla="*/ 751398 h 2028274"/>
              <a:gd name="connsiteX7" fmla="*/ 1903012 w 3866526"/>
              <a:gd name="connsiteY7" fmla="*/ 1069450 h 2028274"/>
              <a:gd name="connsiteX8" fmla="*/ 1537253 w 3866526"/>
              <a:gd name="connsiteY8" fmla="*/ 1260282 h 2028274"/>
              <a:gd name="connsiteX9" fmla="*/ 1505447 w 3866526"/>
              <a:gd name="connsiteY9" fmla="*/ 886570 h 2028274"/>
              <a:gd name="connsiteX10" fmla="*/ 1154563 w 3866526"/>
              <a:gd name="connsiteY10" fmla="*/ 1030341 h 2028274"/>
              <a:gd name="connsiteX11" fmla="*/ 1464664 w 3866526"/>
              <a:gd name="connsiteY11" fmla="*/ 1070097 h 2028274"/>
              <a:gd name="connsiteX12" fmla="*/ 1130709 w 3866526"/>
              <a:gd name="connsiteY12" fmla="*/ 1149610 h 2028274"/>
              <a:gd name="connsiteX13" fmla="*/ 1090952 w 3866526"/>
              <a:gd name="connsiteY13" fmla="*/ 775899 h 2028274"/>
              <a:gd name="connsiteX14" fmla="*/ 1138660 w 3866526"/>
              <a:gd name="connsiteY14" fmla="*/ 585068 h 2028274"/>
              <a:gd name="connsiteX15" fmla="*/ 741095 w 3866526"/>
              <a:gd name="connsiteY15" fmla="*/ 847461 h 2028274"/>
              <a:gd name="connsiteX16" fmla="*/ 399189 w 3866526"/>
              <a:gd name="connsiteY16" fmla="*/ 831558 h 2028274"/>
              <a:gd name="connsiteX17" fmla="*/ 709290 w 3866526"/>
              <a:gd name="connsiteY17" fmla="*/ 1380198 h 2028274"/>
              <a:gd name="connsiteX18" fmla="*/ 438945 w 3866526"/>
              <a:gd name="connsiteY18" fmla="*/ 1745958 h 2028274"/>
              <a:gd name="connsiteX19" fmla="*/ 1154563 w 3866526"/>
              <a:gd name="connsiteY19" fmla="*/ 1825471 h 2028274"/>
              <a:gd name="connsiteX20" fmla="*/ 2744824 w 3866526"/>
              <a:gd name="connsiteY20" fmla="*/ 2000400 h 2028274"/>
              <a:gd name="connsiteX21" fmla="*/ 3221902 w 3866526"/>
              <a:gd name="connsiteY21" fmla="*/ 1173463 h 2028274"/>
              <a:gd name="connsiteX22" fmla="*/ 3078778 w 3866526"/>
              <a:gd name="connsiteY22" fmla="*/ 1348393 h 2028274"/>
              <a:gd name="connsiteX23" fmla="*/ 2848191 w 3866526"/>
              <a:gd name="connsiteY23" fmla="*/ 1825471 h 2028274"/>
              <a:gd name="connsiteX24" fmla="*/ 1949693 w 3866526"/>
              <a:gd name="connsiteY24" fmla="*/ 1920887 h 2028274"/>
              <a:gd name="connsiteX25" fmla="*/ 884218 w 3866526"/>
              <a:gd name="connsiteY25" fmla="*/ 1602835 h 2028274"/>
              <a:gd name="connsiteX26" fmla="*/ 1623690 w 3866526"/>
              <a:gd name="connsiteY26" fmla="*/ 1722104 h 2028274"/>
              <a:gd name="connsiteX27" fmla="*/ 2617603 w 3866526"/>
              <a:gd name="connsiteY27" fmla="*/ 1706201 h 2028274"/>
              <a:gd name="connsiteX28" fmla="*/ 2561944 w 3866526"/>
              <a:gd name="connsiteY28" fmla="*/ 1221172 h 2028274"/>
              <a:gd name="connsiteX29" fmla="*/ 2720970 w 3866526"/>
              <a:gd name="connsiteY29" fmla="*/ 1419955 h 2028274"/>
              <a:gd name="connsiteX30" fmla="*/ 2776629 w 3866526"/>
              <a:gd name="connsiteY30" fmla="*/ 1610786 h 2028274"/>
              <a:gd name="connsiteX31" fmla="*/ 2864093 w 3866526"/>
              <a:gd name="connsiteY31" fmla="*/ 1062146 h 2028274"/>
              <a:gd name="connsiteX32" fmla="*/ 3046973 w 3866526"/>
              <a:gd name="connsiteY32" fmla="*/ 624824 h 2028274"/>
              <a:gd name="connsiteX33" fmla="*/ 3579711 w 3866526"/>
              <a:gd name="connsiteY33" fmla="*/ 1531273 h 2028274"/>
              <a:gd name="connsiteX34" fmla="*/ 3858006 w 3866526"/>
              <a:gd name="connsiteY34" fmla="*/ 465798 h 2028274"/>
              <a:gd name="connsiteX35" fmla="*/ 3269610 w 3866526"/>
              <a:gd name="connsiteY35" fmla="*/ 322675 h 2028274"/>
              <a:gd name="connsiteX36" fmla="*/ 2538090 w 3866526"/>
              <a:gd name="connsiteY36" fmla="*/ 640727 h 2028274"/>
              <a:gd name="connsiteX37" fmla="*/ 1512372 w 3866526"/>
              <a:gd name="connsiteY37" fmla="*/ 4622 h 2028274"/>
              <a:gd name="connsiteX38" fmla="*/ 1624 w 3866526"/>
              <a:gd name="connsiteY38" fmla="*/ 346528 h 2028274"/>
              <a:gd name="connsiteX39" fmla="*/ 1234076 w 3866526"/>
              <a:gd name="connsiteY39" fmla="*/ 211356 h 2028274"/>
              <a:gd name="connsiteX40" fmla="*/ 1917888 w 3866526"/>
              <a:gd name="connsiteY40" fmla="*/ 489652 h 2028274"/>
              <a:gd name="connsiteX41" fmla="*/ 1226125 w 3866526"/>
              <a:gd name="connsiteY41" fmla="*/ 441944 h 2028274"/>
              <a:gd name="connsiteX42" fmla="*/ 1894034 w 3866526"/>
              <a:gd name="connsiteY42" fmla="*/ 624824 h 2028274"/>
              <a:gd name="connsiteX43" fmla="*/ 2442674 w 3866526"/>
              <a:gd name="connsiteY43" fmla="*/ 688435 h 2028274"/>
              <a:gd name="connsiteX0" fmla="*/ 2442674 w 3866526"/>
              <a:gd name="connsiteY0" fmla="*/ 688435 h 2028274"/>
              <a:gd name="connsiteX1" fmla="*/ 2092817 w 3866526"/>
              <a:gd name="connsiteY1" fmla="*/ 1435857 h 2028274"/>
              <a:gd name="connsiteX2" fmla="*/ 836511 w 3866526"/>
              <a:gd name="connsiteY2" fmla="*/ 1483565 h 2028274"/>
              <a:gd name="connsiteX3" fmla="*/ 2037158 w 3866526"/>
              <a:gd name="connsiteY3" fmla="*/ 1173464 h 2028274"/>
              <a:gd name="connsiteX4" fmla="*/ 1607787 w 3866526"/>
              <a:gd name="connsiteY4" fmla="*/ 632775 h 2028274"/>
              <a:gd name="connsiteX5" fmla="*/ 1274859 w 3866526"/>
              <a:gd name="connsiteY5" fmla="*/ 767301 h 2028274"/>
              <a:gd name="connsiteX6" fmla="*/ 1553155 w 3866526"/>
              <a:gd name="connsiteY6" fmla="*/ 751398 h 2028274"/>
              <a:gd name="connsiteX7" fmla="*/ 1903012 w 3866526"/>
              <a:gd name="connsiteY7" fmla="*/ 1069450 h 2028274"/>
              <a:gd name="connsiteX8" fmla="*/ 1537253 w 3866526"/>
              <a:gd name="connsiteY8" fmla="*/ 1260282 h 2028274"/>
              <a:gd name="connsiteX9" fmla="*/ 1736035 w 3866526"/>
              <a:gd name="connsiteY9" fmla="*/ 1061499 h 2028274"/>
              <a:gd name="connsiteX10" fmla="*/ 1505447 w 3866526"/>
              <a:gd name="connsiteY10" fmla="*/ 886570 h 2028274"/>
              <a:gd name="connsiteX11" fmla="*/ 1154563 w 3866526"/>
              <a:gd name="connsiteY11" fmla="*/ 1030341 h 2028274"/>
              <a:gd name="connsiteX12" fmla="*/ 1464664 w 3866526"/>
              <a:gd name="connsiteY12" fmla="*/ 1070097 h 2028274"/>
              <a:gd name="connsiteX13" fmla="*/ 1130709 w 3866526"/>
              <a:gd name="connsiteY13" fmla="*/ 1149610 h 2028274"/>
              <a:gd name="connsiteX14" fmla="*/ 1090952 w 3866526"/>
              <a:gd name="connsiteY14" fmla="*/ 775899 h 2028274"/>
              <a:gd name="connsiteX15" fmla="*/ 1138660 w 3866526"/>
              <a:gd name="connsiteY15" fmla="*/ 585068 h 2028274"/>
              <a:gd name="connsiteX16" fmla="*/ 741095 w 3866526"/>
              <a:gd name="connsiteY16" fmla="*/ 847461 h 2028274"/>
              <a:gd name="connsiteX17" fmla="*/ 399189 w 3866526"/>
              <a:gd name="connsiteY17" fmla="*/ 831558 h 2028274"/>
              <a:gd name="connsiteX18" fmla="*/ 709290 w 3866526"/>
              <a:gd name="connsiteY18" fmla="*/ 1380198 h 2028274"/>
              <a:gd name="connsiteX19" fmla="*/ 438945 w 3866526"/>
              <a:gd name="connsiteY19" fmla="*/ 1745958 h 2028274"/>
              <a:gd name="connsiteX20" fmla="*/ 1154563 w 3866526"/>
              <a:gd name="connsiteY20" fmla="*/ 1825471 h 2028274"/>
              <a:gd name="connsiteX21" fmla="*/ 2744824 w 3866526"/>
              <a:gd name="connsiteY21" fmla="*/ 2000400 h 2028274"/>
              <a:gd name="connsiteX22" fmla="*/ 3221902 w 3866526"/>
              <a:gd name="connsiteY22" fmla="*/ 1173463 h 2028274"/>
              <a:gd name="connsiteX23" fmla="*/ 3078778 w 3866526"/>
              <a:gd name="connsiteY23" fmla="*/ 1348393 h 2028274"/>
              <a:gd name="connsiteX24" fmla="*/ 2848191 w 3866526"/>
              <a:gd name="connsiteY24" fmla="*/ 1825471 h 2028274"/>
              <a:gd name="connsiteX25" fmla="*/ 1949693 w 3866526"/>
              <a:gd name="connsiteY25" fmla="*/ 1920887 h 2028274"/>
              <a:gd name="connsiteX26" fmla="*/ 884218 w 3866526"/>
              <a:gd name="connsiteY26" fmla="*/ 1602835 h 2028274"/>
              <a:gd name="connsiteX27" fmla="*/ 1623690 w 3866526"/>
              <a:gd name="connsiteY27" fmla="*/ 1722104 h 2028274"/>
              <a:gd name="connsiteX28" fmla="*/ 2617603 w 3866526"/>
              <a:gd name="connsiteY28" fmla="*/ 1706201 h 2028274"/>
              <a:gd name="connsiteX29" fmla="*/ 2561944 w 3866526"/>
              <a:gd name="connsiteY29" fmla="*/ 1221172 h 2028274"/>
              <a:gd name="connsiteX30" fmla="*/ 2720970 w 3866526"/>
              <a:gd name="connsiteY30" fmla="*/ 1419955 h 2028274"/>
              <a:gd name="connsiteX31" fmla="*/ 2776629 w 3866526"/>
              <a:gd name="connsiteY31" fmla="*/ 1610786 h 2028274"/>
              <a:gd name="connsiteX32" fmla="*/ 2864093 w 3866526"/>
              <a:gd name="connsiteY32" fmla="*/ 1062146 h 2028274"/>
              <a:gd name="connsiteX33" fmla="*/ 3046973 w 3866526"/>
              <a:gd name="connsiteY33" fmla="*/ 624824 h 2028274"/>
              <a:gd name="connsiteX34" fmla="*/ 3579711 w 3866526"/>
              <a:gd name="connsiteY34" fmla="*/ 1531273 h 2028274"/>
              <a:gd name="connsiteX35" fmla="*/ 3858006 w 3866526"/>
              <a:gd name="connsiteY35" fmla="*/ 465798 h 2028274"/>
              <a:gd name="connsiteX36" fmla="*/ 3269610 w 3866526"/>
              <a:gd name="connsiteY36" fmla="*/ 322675 h 2028274"/>
              <a:gd name="connsiteX37" fmla="*/ 2538090 w 3866526"/>
              <a:gd name="connsiteY37" fmla="*/ 640727 h 2028274"/>
              <a:gd name="connsiteX38" fmla="*/ 1512372 w 3866526"/>
              <a:gd name="connsiteY38" fmla="*/ 4622 h 2028274"/>
              <a:gd name="connsiteX39" fmla="*/ 1624 w 3866526"/>
              <a:gd name="connsiteY39" fmla="*/ 346528 h 2028274"/>
              <a:gd name="connsiteX40" fmla="*/ 1234076 w 3866526"/>
              <a:gd name="connsiteY40" fmla="*/ 211356 h 2028274"/>
              <a:gd name="connsiteX41" fmla="*/ 1917888 w 3866526"/>
              <a:gd name="connsiteY41" fmla="*/ 489652 h 2028274"/>
              <a:gd name="connsiteX42" fmla="*/ 1226125 w 3866526"/>
              <a:gd name="connsiteY42" fmla="*/ 441944 h 2028274"/>
              <a:gd name="connsiteX43" fmla="*/ 1894034 w 3866526"/>
              <a:gd name="connsiteY43" fmla="*/ 624824 h 2028274"/>
              <a:gd name="connsiteX44" fmla="*/ 2442674 w 3866526"/>
              <a:gd name="connsiteY44" fmla="*/ 688435 h 2028274"/>
              <a:gd name="connsiteX0" fmla="*/ 2442674 w 3864075"/>
              <a:gd name="connsiteY0" fmla="*/ 688435 h 2028274"/>
              <a:gd name="connsiteX1" fmla="*/ 2092817 w 3864075"/>
              <a:gd name="connsiteY1" fmla="*/ 1435857 h 2028274"/>
              <a:gd name="connsiteX2" fmla="*/ 836511 w 3864075"/>
              <a:gd name="connsiteY2" fmla="*/ 1483565 h 2028274"/>
              <a:gd name="connsiteX3" fmla="*/ 2037158 w 3864075"/>
              <a:gd name="connsiteY3" fmla="*/ 1173464 h 2028274"/>
              <a:gd name="connsiteX4" fmla="*/ 1607787 w 3864075"/>
              <a:gd name="connsiteY4" fmla="*/ 632775 h 2028274"/>
              <a:gd name="connsiteX5" fmla="*/ 1274859 w 3864075"/>
              <a:gd name="connsiteY5" fmla="*/ 767301 h 2028274"/>
              <a:gd name="connsiteX6" fmla="*/ 1553155 w 3864075"/>
              <a:gd name="connsiteY6" fmla="*/ 751398 h 2028274"/>
              <a:gd name="connsiteX7" fmla="*/ 1903012 w 3864075"/>
              <a:gd name="connsiteY7" fmla="*/ 1069450 h 2028274"/>
              <a:gd name="connsiteX8" fmla="*/ 1537253 w 3864075"/>
              <a:gd name="connsiteY8" fmla="*/ 1260282 h 2028274"/>
              <a:gd name="connsiteX9" fmla="*/ 1736035 w 3864075"/>
              <a:gd name="connsiteY9" fmla="*/ 1061499 h 2028274"/>
              <a:gd name="connsiteX10" fmla="*/ 1505447 w 3864075"/>
              <a:gd name="connsiteY10" fmla="*/ 886570 h 2028274"/>
              <a:gd name="connsiteX11" fmla="*/ 1154563 w 3864075"/>
              <a:gd name="connsiteY11" fmla="*/ 1030341 h 2028274"/>
              <a:gd name="connsiteX12" fmla="*/ 1464664 w 3864075"/>
              <a:gd name="connsiteY12" fmla="*/ 1070097 h 2028274"/>
              <a:gd name="connsiteX13" fmla="*/ 1130709 w 3864075"/>
              <a:gd name="connsiteY13" fmla="*/ 1149610 h 2028274"/>
              <a:gd name="connsiteX14" fmla="*/ 1090952 w 3864075"/>
              <a:gd name="connsiteY14" fmla="*/ 775899 h 2028274"/>
              <a:gd name="connsiteX15" fmla="*/ 1138660 w 3864075"/>
              <a:gd name="connsiteY15" fmla="*/ 585068 h 2028274"/>
              <a:gd name="connsiteX16" fmla="*/ 741095 w 3864075"/>
              <a:gd name="connsiteY16" fmla="*/ 847461 h 2028274"/>
              <a:gd name="connsiteX17" fmla="*/ 399189 w 3864075"/>
              <a:gd name="connsiteY17" fmla="*/ 831558 h 2028274"/>
              <a:gd name="connsiteX18" fmla="*/ 709290 w 3864075"/>
              <a:gd name="connsiteY18" fmla="*/ 1380198 h 2028274"/>
              <a:gd name="connsiteX19" fmla="*/ 438945 w 3864075"/>
              <a:gd name="connsiteY19" fmla="*/ 1745958 h 2028274"/>
              <a:gd name="connsiteX20" fmla="*/ 1154563 w 3864075"/>
              <a:gd name="connsiteY20" fmla="*/ 1825471 h 2028274"/>
              <a:gd name="connsiteX21" fmla="*/ 2744824 w 3864075"/>
              <a:gd name="connsiteY21" fmla="*/ 2000400 h 2028274"/>
              <a:gd name="connsiteX22" fmla="*/ 3221902 w 3864075"/>
              <a:gd name="connsiteY22" fmla="*/ 1173463 h 2028274"/>
              <a:gd name="connsiteX23" fmla="*/ 3078778 w 3864075"/>
              <a:gd name="connsiteY23" fmla="*/ 1348393 h 2028274"/>
              <a:gd name="connsiteX24" fmla="*/ 2848191 w 3864075"/>
              <a:gd name="connsiteY24" fmla="*/ 1825471 h 2028274"/>
              <a:gd name="connsiteX25" fmla="*/ 1949693 w 3864075"/>
              <a:gd name="connsiteY25" fmla="*/ 1920887 h 2028274"/>
              <a:gd name="connsiteX26" fmla="*/ 884218 w 3864075"/>
              <a:gd name="connsiteY26" fmla="*/ 1602835 h 2028274"/>
              <a:gd name="connsiteX27" fmla="*/ 1623690 w 3864075"/>
              <a:gd name="connsiteY27" fmla="*/ 1722104 h 2028274"/>
              <a:gd name="connsiteX28" fmla="*/ 2617603 w 3864075"/>
              <a:gd name="connsiteY28" fmla="*/ 1706201 h 2028274"/>
              <a:gd name="connsiteX29" fmla="*/ 2561944 w 3864075"/>
              <a:gd name="connsiteY29" fmla="*/ 1221172 h 2028274"/>
              <a:gd name="connsiteX30" fmla="*/ 2720970 w 3864075"/>
              <a:gd name="connsiteY30" fmla="*/ 1419955 h 2028274"/>
              <a:gd name="connsiteX31" fmla="*/ 2776629 w 3864075"/>
              <a:gd name="connsiteY31" fmla="*/ 1610786 h 2028274"/>
              <a:gd name="connsiteX32" fmla="*/ 2864093 w 3864075"/>
              <a:gd name="connsiteY32" fmla="*/ 1062146 h 2028274"/>
              <a:gd name="connsiteX33" fmla="*/ 3046973 w 3864075"/>
              <a:gd name="connsiteY33" fmla="*/ 624824 h 2028274"/>
              <a:gd name="connsiteX34" fmla="*/ 3644348 w 3864075"/>
              <a:gd name="connsiteY34" fmla="*/ 632129 h 2028274"/>
              <a:gd name="connsiteX35" fmla="*/ 3579711 w 3864075"/>
              <a:gd name="connsiteY35" fmla="*/ 1531273 h 2028274"/>
              <a:gd name="connsiteX36" fmla="*/ 3858006 w 3864075"/>
              <a:gd name="connsiteY36" fmla="*/ 465798 h 2028274"/>
              <a:gd name="connsiteX37" fmla="*/ 3269610 w 3864075"/>
              <a:gd name="connsiteY37" fmla="*/ 322675 h 2028274"/>
              <a:gd name="connsiteX38" fmla="*/ 2538090 w 3864075"/>
              <a:gd name="connsiteY38" fmla="*/ 640727 h 2028274"/>
              <a:gd name="connsiteX39" fmla="*/ 1512372 w 3864075"/>
              <a:gd name="connsiteY39" fmla="*/ 4622 h 2028274"/>
              <a:gd name="connsiteX40" fmla="*/ 1624 w 3864075"/>
              <a:gd name="connsiteY40" fmla="*/ 346528 h 2028274"/>
              <a:gd name="connsiteX41" fmla="*/ 1234076 w 3864075"/>
              <a:gd name="connsiteY41" fmla="*/ 211356 h 2028274"/>
              <a:gd name="connsiteX42" fmla="*/ 1917888 w 3864075"/>
              <a:gd name="connsiteY42" fmla="*/ 489652 h 2028274"/>
              <a:gd name="connsiteX43" fmla="*/ 1226125 w 3864075"/>
              <a:gd name="connsiteY43" fmla="*/ 441944 h 2028274"/>
              <a:gd name="connsiteX44" fmla="*/ 1894034 w 3864075"/>
              <a:gd name="connsiteY44" fmla="*/ 624824 h 2028274"/>
              <a:gd name="connsiteX45" fmla="*/ 2442674 w 3864075"/>
              <a:gd name="connsiteY45" fmla="*/ 688435 h 2028274"/>
              <a:gd name="connsiteX0" fmla="*/ 2442674 w 3864075"/>
              <a:gd name="connsiteY0" fmla="*/ 688435 h 2028274"/>
              <a:gd name="connsiteX1" fmla="*/ 2092817 w 3864075"/>
              <a:gd name="connsiteY1" fmla="*/ 1435857 h 2028274"/>
              <a:gd name="connsiteX2" fmla="*/ 836511 w 3864075"/>
              <a:gd name="connsiteY2" fmla="*/ 1483565 h 2028274"/>
              <a:gd name="connsiteX3" fmla="*/ 2037158 w 3864075"/>
              <a:gd name="connsiteY3" fmla="*/ 1173464 h 2028274"/>
              <a:gd name="connsiteX4" fmla="*/ 1607787 w 3864075"/>
              <a:gd name="connsiteY4" fmla="*/ 632775 h 2028274"/>
              <a:gd name="connsiteX5" fmla="*/ 1274859 w 3864075"/>
              <a:gd name="connsiteY5" fmla="*/ 767301 h 2028274"/>
              <a:gd name="connsiteX6" fmla="*/ 1553155 w 3864075"/>
              <a:gd name="connsiteY6" fmla="*/ 751398 h 2028274"/>
              <a:gd name="connsiteX7" fmla="*/ 1903012 w 3864075"/>
              <a:gd name="connsiteY7" fmla="*/ 1069450 h 2028274"/>
              <a:gd name="connsiteX8" fmla="*/ 1537253 w 3864075"/>
              <a:gd name="connsiteY8" fmla="*/ 1260282 h 2028274"/>
              <a:gd name="connsiteX9" fmla="*/ 1736035 w 3864075"/>
              <a:gd name="connsiteY9" fmla="*/ 1061499 h 2028274"/>
              <a:gd name="connsiteX10" fmla="*/ 1505447 w 3864075"/>
              <a:gd name="connsiteY10" fmla="*/ 886570 h 2028274"/>
              <a:gd name="connsiteX11" fmla="*/ 1154563 w 3864075"/>
              <a:gd name="connsiteY11" fmla="*/ 1030341 h 2028274"/>
              <a:gd name="connsiteX12" fmla="*/ 1464664 w 3864075"/>
              <a:gd name="connsiteY12" fmla="*/ 1070097 h 2028274"/>
              <a:gd name="connsiteX13" fmla="*/ 1130709 w 3864075"/>
              <a:gd name="connsiteY13" fmla="*/ 1149610 h 2028274"/>
              <a:gd name="connsiteX14" fmla="*/ 1090952 w 3864075"/>
              <a:gd name="connsiteY14" fmla="*/ 775899 h 2028274"/>
              <a:gd name="connsiteX15" fmla="*/ 1138660 w 3864075"/>
              <a:gd name="connsiteY15" fmla="*/ 585068 h 2028274"/>
              <a:gd name="connsiteX16" fmla="*/ 741095 w 3864075"/>
              <a:gd name="connsiteY16" fmla="*/ 847461 h 2028274"/>
              <a:gd name="connsiteX17" fmla="*/ 399189 w 3864075"/>
              <a:gd name="connsiteY17" fmla="*/ 831558 h 2028274"/>
              <a:gd name="connsiteX18" fmla="*/ 709290 w 3864075"/>
              <a:gd name="connsiteY18" fmla="*/ 1380198 h 2028274"/>
              <a:gd name="connsiteX19" fmla="*/ 438945 w 3864075"/>
              <a:gd name="connsiteY19" fmla="*/ 1745958 h 2028274"/>
              <a:gd name="connsiteX20" fmla="*/ 1154563 w 3864075"/>
              <a:gd name="connsiteY20" fmla="*/ 1825471 h 2028274"/>
              <a:gd name="connsiteX21" fmla="*/ 2744824 w 3864075"/>
              <a:gd name="connsiteY21" fmla="*/ 2000400 h 2028274"/>
              <a:gd name="connsiteX22" fmla="*/ 3221902 w 3864075"/>
              <a:gd name="connsiteY22" fmla="*/ 1173463 h 2028274"/>
              <a:gd name="connsiteX23" fmla="*/ 3078778 w 3864075"/>
              <a:gd name="connsiteY23" fmla="*/ 1348393 h 2028274"/>
              <a:gd name="connsiteX24" fmla="*/ 2848191 w 3864075"/>
              <a:gd name="connsiteY24" fmla="*/ 1825471 h 2028274"/>
              <a:gd name="connsiteX25" fmla="*/ 1949693 w 3864075"/>
              <a:gd name="connsiteY25" fmla="*/ 1920887 h 2028274"/>
              <a:gd name="connsiteX26" fmla="*/ 884218 w 3864075"/>
              <a:gd name="connsiteY26" fmla="*/ 1602835 h 2028274"/>
              <a:gd name="connsiteX27" fmla="*/ 1623690 w 3864075"/>
              <a:gd name="connsiteY27" fmla="*/ 1722104 h 2028274"/>
              <a:gd name="connsiteX28" fmla="*/ 2617603 w 3864075"/>
              <a:gd name="connsiteY28" fmla="*/ 1706201 h 2028274"/>
              <a:gd name="connsiteX29" fmla="*/ 2561944 w 3864075"/>
              <a:gd name="connsiteY29" fmla="*/ 1221172 h 2028274"/>
              <a:gd name="connsiteX30" fmla="*/ 2720970 w 3864075"/>
              <a:gd name="connsiteY30" fmla="*/ 1419955 h 2028274"/>
              <a:gd name="connsiteX31" fmla="*/ 2776629 w 3864075"/>
              <a:gd name="connsiteY31" fmla="*/ 1610786 h 2028274"/>
              <a:gd name="connsiteX32" fmla="*/ 2864093 w 3864075"/>
              <a:gd name="connsiteY32" fmla="*/ 1062146 h 2028274"/>
              <a:gd name="connsiteX33" fmla="*/ 3046973 w 3864075"/>
              <a:gd name="connsiteY33" fmla="*/ 600970 h 2028274"/>
              <a:gd name="connsiteX34" fmla="*/ 3644348 w 3864075"/>
              <a:gd name="connsiteY34" fmla="*/ 632129 h 2028274"/>
              <a:gd name="connsiteX35" fmla="*/ 3579711 w 3864075"/>
              <a:gd name="connsiteY35" fmla="*/ 1531273 h 2028274"/>
              <a:gd name="connsiteX36" fmla="*/ 3858006 w 3864075"/>
              <a:gd name="connsiteY36" fmla="*/ 465798 h 2028274"/>
              <a:gd name="connsiteX37" fmla="*/ 3269610 w 3864075"/>
              <a:gd name="connsiteY37" fmla="*/ 322675 h 2028274"/>
              <a:gd name="connsiteX38" fmla="*/ 2538090 w 3864075"/>
              <a:gd name="connsiteY38" fmla="*/ 640727 h 2028274"/>
              <a:gd name="connsiteX39" fmla="*/ 1512372 w 3864075"/>
              <a:gd name="connsiteY39" fmla="*/ 4622 h 2028274"/>
              <a:gd name="connsiteX40" fmla="*/ 1624 w 3864075"/>
              <a:gd name="connsiteY40" fmla="*/ 346528 h 2028274"/>
              <a:gd name="connsiteX41" fmla="*/ 1234076 w 3864075"/>
              <a:gd name="connsiteY41" fmla="*/ 211356 h 2028274"/>
              <a:gd name="connsiteX42" fmla="*/ 1917888 w 3864075"/>
              <a:gd name="connsiteY42" fmla="*/ 489652 h 2028274"/>
              <a:gd name="connsiteX43" fmla="*/ 1226125 w 3864075"/>
              <a:gd name="connsiteY43" fmla="*/ 441944 h 2028274"/>
              <a:gd name="connsiteX44" fmla="*/ 1894034 w 3864075"/>
              <a:gd name="connsiteY44" fmla="*/ 624824 h 2028274"/>
              <a:gd name="connsiteX45" fmla="*/ 2442674 w 3864075"/>
              <a:gd name="connsiteY45" fmla="*/ 688435 h 2028274"/>
              <a:gd name="connsiteX0" fmla="*/ 2442674 w 3864075"/>
              <a:gd name="connsiteY0" fmla="*/ 688435 h 2028274"/>
              <a:gd name="connsiteX1" fmla="*/ 2092817 w 3864075"/>
              <a:gd name="connsiteY1" fmla="*/ 1435857 h 2028274"/>
              <a:gd name="connsiteX2" fmla="*/ 836511 w 3864075"/>
              <a:gd name="connsiteY2" fmla="*/ 1483565 h 2028274"/>
              <a:gd name="connsiteX3" fmla="*/ 2037158 w 3864075"/>
              <a:gd name="connsiteY3" fmla="*/ 1173464 h 2028274"/>
              <a:gd name="connsiteX4" fmla="*/ 1607787 w 3864075"/>
              <a:gd name="connsiteY4" fmla="*/ 632775 h 2028274"/>
              <a:gd name="connsiteX5" fmla="*/ 1274859 w 3864075"/>
              <a:gd name="connsiteY5" fmla="*/ 767301 h 2028274"/>
              <a:gd name="connsiteX6" fmla="*/ 1553155 w 3864075"/>
              <a:gd name="connsiteY6" fmla="*/ 751398 h 2028274"/>
              <a:gd name="connsiteX7" fmla="*/ 1903012 w 3864075"/>
              <a:gd name="connsiteY7" fmla="*/ 1069450 h 2028274"/>
              <a:gd name="connsiteX8" fmla="*/ 1537253 w 3864075"/>
              <a:gd name="connsiteY8" fmla="*/ 1260282 h 2028274"/>
              <a:gd name="connsiteX9" fmla="*/ 1736035 w 3864075"/>
              <a:gd name="connsiteY9" fmla="*/ 1061499 h 2028274"/>
              <a:gd name="connsiteX10" fmla="*/ 1505447 w 3864075"/>
              <a:gd name="connsiteY10" fmla="*/ 886570 h 2028274"/>
              <a:gd name="connsiteX11" fmla="*/ 1154563 w 3864075"/>
              <a:gd name="connsiteY11" fmla="*/ 1030341 h 2028274"/>
              <a:gd name="connsiteX12" fmla="*/ 1464664 w 3864075"/>
              <a:gd name="connsiteY12" fmla="*/ 1070097 h 2028274"/>
              <a:gd name="connsiteX13" fmla="*/ 1130709 w 3864075"/>
              <a:gd name="connsiteY13" fmla="*/ 1149610 h 2028274"/>
              <a:gd name="connsiteX14" fmla="*/ 1090952 w 3864075"/>
              <a:gd name="connsiteY14" fmla="*/ 775899 h 2028274"/>
              <a:gd name="connsiteX15" fmla="*/ 1138660 w 3864075"/>
              <a:gd name="connsiteY15" fmla="*/ 585068 h 2028274"/>
              <a:gd name="connsiteX16" fmla="*/ 741095 w 3864075"/>
              <a:gd name="connsiteY16" fmla="*/ 847461 h 2028274"/>
              <a:gd name="connsiteX17" fmla="*/ 399189 w 3864075"/>
              <a:gd name="connsiteY17" fmla="*/ 831558 h 2028274"/>
              <a:gd name="connsiteX18" fmla="*/ 709290 w 3864075"/>
              <a:gd name="connsiteY18" fmla="*/ 1380198 h 2028274"/>
              <a:gd name="connsiteX19" fmla="*/ 438945 w 3864075"/>
              <a:gd name="connsiteY19" fmla="*/ 1745958 h 2028274"/>
              <a:gd name="connsiteX20" fmla="*/ 1154563 w 3864075"/>
              <a:gd name="connsiteY20" fmla="*/ 1825471 h 2028274"/>
              <a:gd name="connsiteX21" fmla="*/ 2744824 w 3864075"/>
              <a:gd name="connsiteY21" fmla="*/ 2000400 h 2028274"/>
              <a:gd name="connsiteX22" fmla="*/ 3221902 w 3864075"/>
              <a:gd name="connsiteY22" fmla="*/ 1173463 h 2028274"/>
              <a:gd name="connsiteX23" fmla="*/ 3078778 w 3864075"/>
              <a:gd name="connsiteY23" fmla="*/ 1348393 h 2028274"/>
              <a:gd name="connsiteX24" fmla="*/ 2848191 w 3864075"/>
              <a:gd name="connsiteY24" fmla="*/ 1825471 h 2028274"/>
              <a:gd name="connsiteX25" fmla="*/ 1949693 w 3864075"/>
              <a:gd name="connsiteY25" fmla="*/ 1920887 h 2028274"/>
              <a:gd name="connsiteX26" fmla="*/ 884218 w 3864075"/>
              <a:gd name="connsiteY26" fmla="*/ 1602835 h 2028274"/>
              <a:gd name="connsiteX27" fmla="*/ 1623690 w 3864075"/>
              <a:gd name="connsiteY27" fmla="*/ 1722104 h 2028274"/>
              <a:gd name="connsiteX28" fmla="*/ 2617603 w 3864075"/>
              <a:gd name="connsiteY28" fmla="*/ 1706201 h 2028274"/>
              <a:gd name="connsiteX29" fmla="*/ 2561944 w 3864075"/>
              <a:gd name="connsiteY29" fmla="*/ 1221172 h 2028274"/>
              <a:gd name="connsiteX30" fmla="*/ 2720970 w 3864075"/>
              <a:gd name="connsiteY30" fmla="*/ 1419955 h 2028274"/>
              <a:gd name="connsiteX31" fmla="*/ 2776629 w 3864075"/>
              <a:gd name="connsiteY31" fmla="*/ 1610786 h 2028274"/>
              <a:gd name="connsiteX32" fmla="*/ 2864093 w 3864075"/>
              <a:gd name="connsiteY32" fmla="*/ 1062146 h 2028274"/>
              <a:gd name="connsiteX33" fmla="*/ 3046973 w 3864075"/>
              <a:gd name="connsiteY33" fmla="*/ 600970 h 2028274"/>
              <a:gd name="connsiteX34" fmla="*/ 3644348 w 3864075"/>
              <a:gd name="connsiteY34" fmla="*/ 632129 h 2028274"/>
              <a:gd name="connsiteX35" fmla="*/ 3579711 w 3864075"/>
              <a:gd name="connsiteY35" fmla="*/ 1531273 h 2028274"/>
              <a:gd name="connsiteX36" fmla="*/ 3858006 w 3864075"/>
              <a:gd name="connsiteY36" fmla="*/ 465798 h 2028274"/>
              <a:gd name="connsiteX37" fmla="*/ 3269610 w 3864075"/>
              <a:gd name="connsiteY37" fmla="*/ 322675 h 2028274"/>
              <a:gd name="connsiteX38" fmla="*/ 2538090 w 3864075"/>
              <a:gd name="connsiteY38" fmla="*/ 640727 h 2028274"/>
              <a:gd name="connsiteX39" fmla="*/ 1512372 w 3864075"/>
              <a:gd name="connsiteY39" fmla="*/ 4622 h 2028274"/>
              <a:gd name="connsiteX40" fmla="*/ 1624 w 3864075"/>
              <a:gd name="connsiteY40" fmla="*/ 346528 h 2028274"/>
              <a:gd name="connsiteX41" fmla="*/ 1234076 w 3864075"/>
              <a:gd name="connsiteY41" fmla="*/ 211356 h 2028274"/>
              <a:gd name="connsiteX42" fmla="*/ 1917888 w 3864075"/>
              <a:gd name="connsiteY42" fmla="*/ 489652 h 2028274"/>
              <a:gd name="connsiteX43" fmla="*/ 1226125 w 3864075"/>
              <a:gd name="connsiteY43" fmla="*/ 441944 h 2028274"/>
              <a:gd name="connsiteX44" fmla="*/ 1894034 w 3864075"/>
              <a:gd name="connsiteY44" fmla="*/ 624824 h 2028274"/>
              <a:gd name="connsiteX45" fmla="*/ 2442674 w 3864075"/>
              <a:gd name="connsiteY45" fmla="*/ 688435 h 2028274"/>
              <a:gd name="connsiteX0" fmla="*/ 2442674 w 3864075"/>
              <a:gd name="connsiteY0" fmla="*/ 688435 h 2263482"/>
              <a:gd name="connsiteX1" fmla="*/ 2092817 w 3864075"/>
              <a:gd name="connsiteY1" fmla="*/ 1435857 h 2263482"/>
              <a:gd name="connsiteX2" fmla="*/ 836511 w 3864075"/>
              <a:gd name="connsiteY2" fmla="*/ 1483565 h 2263482"/>
              <a:gd name="connsiteX3" fmla="*/ 2037158 w 3864075"/>
              <a:gd name="connsiteY3" fmla="*/ 1173464 h 2263482"/>
              <a:gd name="connsiteX4" fmla="*/ 1607787 w 3864075"/>
              <a:gd name="connsiteY4" fmla="*/ 632775 h 2263482"/>
              <a:gd name="connsiteX5" fmla="*/ 1274859 w 3864075"/>
              <a:gd name="connsiteY5" fmla="*/ 767301 h 2263482"/>
              <a:gd name="connsiteX6" fmla="*/ 1553155 w 3864075"/>
              <a:gd name="connsiteY6" fmla="*/ 751398 h 2263482"/>
              <a:gd name="connsiteX7" fmla="*/ 1903012 w 3864075"/>
              <a:gd name="connsiteY7" fmla="*/ 1069450 h 2263482"/>
              <a:gd name="connsiteX8" fmla="*/ 1537253 w 3864075"/>
              <a:gd name="connsiteY8" fmla="*/ 1260282 h 2263482"/>
              <a:gd name="connsiteX9" fmla="*/ 1736035 w 3864075"/>
              <a:gd name="connsiteY9" fmla="*/ 1061499 h 2263482"/>
              <a:gd name="connsiteX10" fmla="*/ 1505447 w 3864075"/>
              <a:gd name="connsiteY10" fmla="*/ 886570 h 2263482"/>
              <a:gd name="connsiteX11" fmla="*/ 1154563 w 3864075"/>
              <a:gd name="connsiteY11" fmla="*/ 1030341 h 2263482"/>
              <a:gd name="connsiteX12" fmla="*/ 1464664 w 3864075"/>
              <a:gd name="connsiteY12" fmla="*/ 1070097 h 2263482"/>
              <a:gd name="connsiteX13" fmla="*/ 1130709 w 3864075"/>
              <a:gd name="connsiteY13" fmla="*/ 1149610 h 2263482"/>
              <a:gd name="connsiteX14" fmla="*/ 1090952 w 3864075"/>
              <a:gd name="connsiteY14" fmla="*/ 775899 h 2263482"/>
              <a:gd name="connsiteX15" fmla="*/ 1138660 w 3864075"/>
              <a:gd name="connsiteY15" fmla="*/ 585068 h 2263482"/>
              <a:gd name="connsiteX16" fmla="*/ 741095 w 3864075"/>
              <a:gd name="connsiteY16" fmla="*/ 847461 h 2263482"/>
              <a:gd name="connsiteX17" fmla="*/ 399189 w 3864075"/>
              <a:gd name="connsiteY17" fmla="*/ 831558 h 2263482"/>
              <a:gd name="connsiteX18" fmla="*/ 709290 w 3864075"/>
              <a:gd name="connsiteY18" fmla="*/ 1380198 h 2263482"/>
              <a:gd name="connsiteX19" fmla="*/ 438945 w 3864075"/>
              <a:gd name="connsiteY19" fmla="*/ 1745958 h 2263482"/>
              <a:gd name="connsiteX20" fmla="*/ 1154563 w 3864075"/>
              <a:gd name="connsiteY20" fmla="*/ 1825471 h 2263482"/>
              <a:gd name="connsiteX21" fmla="*/ 2744824 w 3864075"/>
              <a:gd name="connsiteY21" fmla="*/ 2000400 h 2263482"/>
              <a:gd name="connsiteX22" fmla="*/ 3221902 w 3864075"/>
              <a:gd name="connsiteY22" fmla="*/ 1173463 h 2263482"/>
              <a:gd name="connsiteX23" fmla="*/ 3078778 w 3864075"/>
              <a:gd name="connsiteY23" fmla="*/ 1348393 h 2263482"/>
              <a:gd name="connsiteX24" fmla="*/ 2848191 w 3864075"/>
              <a:gd name="connsiteY24" fmla="*/ 1825471 h 2263482"/>
              <a:gd name="connsiteX25" fmla="*/ 1949693 w 3864075"/>
              <a:gd name="connsiteY25" fmla="*/ 1920887 h 2263482"/>
              <a:gd name="connsiteX26" fmla="*/ 884218 w 3864075"/>
              <a:gd name="connsiteY26" fmla="*/ 1602835 h 2263482"/>
              <a:gd name="connsiteX27" fmla="*/ 1623690 w 3864075"/>
              <a:gd name="connsiteY27" fmla="*/ 1722104 h 2263482"/>
              <a:gd name="connsiteX28" fmla="*/ 2617603 w 3864075"/>
              <a:gd name="connsiteY28" fmla="*/ 1706201 h 2263482"/>
              <a:gd name="connsiteX29" fmla="*/ 2561944 w 3864075"/>
              <a:gd name="connsiteY29" fmla="*/ 1221172 h 2263482"/>
              <a:gd name="connsiteX30" fmla="*/ 2720970 w 3864075"/>
              <a:gd name="connsiteY30" fmla="*/ 1419955 h 2263482"/>
              <a:gd name="connsiteX31" fmla="*/ 2776629 w 3864075"/>
              <a:gd name="connsiteY31" fmla="*/ 1610786 h 2263482"/>
              <a:gd name="connsiteX32" fmla="*/ 2864093 w 3864075"/>
              <a:gd name="connsiteY32" fmla="*/ 1062146 h 2263482"/>
              <a:gd name="connsiteX33" fmla="*/ 3046973 w 3864075"/>
              <a:gd name="connsiteY33" fmla="*/ 600970 h 2263482"/>
              <a:gd name="connsiteX34" fmla="*/ 3030713 w 3864075"/>
              <a:gd name="connsiteY34" fmla="*/ 2263471 h 2263482"/>
              <a:gd name="connsiteX35" fmla="*/ 3644348 w 3864075"/>
              <a:gd name="connsiteY35" fmla="*/ 632129 h 2263482"/>
              <a:gd name="connsiteX36" fmla="*/ 3579711 w 3864075"/>
              <a:gd name="connsiteY36" fmla="*/ 1531273 h 2263482"/>
              <a:gd name="connsiteX37" fmla="*/ 3858006 w 3864075"/>
              <a:gd name="connsiteY37" fmla="*/ 465798 h 2263482"/>
              <a:gd name="connsiteX38" fmla="*/ 3269610 w 3864075"/>
              <a:gd name="connsiteY38" fmla="*/ 322675 h 2263482"/>
              <a:gd name="connsiteX39" fmla="*/ 2538090 w 3864075"/>
              <a:gd name="connsiteY39" fmla="*/ 640727 h 2263482"/>
              <a:gd name="connsiteX40" fmla="*/ 1512372 w 3864075"/>
              <a:gd name="connsiteY40" fmla="*/ 4622 h 2263482"/>
              <a:gd name="connsiteX41" fmla="*/ 1624 w 3864075"/>
              <a:gd name="connsiteY41" fmla="*/ 346528 h 2263482"/>
              <a:gd name="connsiteX42" fmla="*/ 1234076 w 3864075"/>
              <a:gd name="connsiteY42" fmla="*/ 211356 h 2263482"/>
              <a:gd name="connsiteX43" fmla="*/ 1917888 w 3864075"/>
              <a:gd name="connsiteY43" fmla="*/ 489652 h 2263482"/>
              <a:gd name="connsiteX44" fmla="*/ 1226125 w 3864075"/>
              <a:gd name="connsiteY44" fmla="*/ 441944 h 2263482"/>
              <a:gd name="connsiteX45" fmla="*/ 1894034 w 3864075"/>
              <a:gd name="connsiteY45" fmla="*/ 624824 h 2263482"/>
              <a:gd name="connsiteX46" fmla="*/ 2442674 w 3864075"/>
              <a:gd name="connsiteY46" fmla="*/ 688435 h 2263482"/>
              <a:gd name="connsiteX0" fmla="*/ 2442674 w 3864075"/>
              <a:gd name="connsiteY0" fmla="*/ 688435 h 2270663"/>
              <a:gd name="connsiteX1" fmla="*/ 2092817 w 3864075"/>
              <a:gd name="connsiteY1" fmla="*/ 1435857 h 2270663"/>
              <a:gd name="connsiteX2" fmla="*/ 836511 w 3864075"/>
              <a:gd name="connsiteY2" fmla="*/ 1483565 h 2270663"/>
              <a:gd name="connsiteX3" fmla="*/ 2037158 w 3864075"/>
              <a:gd name="connsiteY3" fmla="*/ 1173464 h 2270663"/>
              <a:gd name="connsiteX4" fmla="*/ 1607787 w 3864075"/>
              <a:gd name="connsiteY4" fmla="*/ 632775 h 2270663"/>
              <a:gd name="connsiteX5" fmla="*/ 1274859 w 3864075"/>
              <a:gd name="connsiteY5" fmla="*/ 767301 h 2270663"/>
              <a:gd name="connsiteX6" fmla="*/ 1553155 w 3864075"/>
              <a:gd name="connsiteY6" fmla="*/ 751398 h 2270663"/>
              <a:gd name="connsiteX7" fmla="*/ 1903012 w 3864075"/>
              <a:gd name="connsiteY7" fmla="*/ 1069450 h 2270663"/>
              <a:gd name="connsiteX8" fmla="*/ 1537253 w 3864075"/>
              <a:gd name="connsiteY8" fmla="*/ 1260282 h 2270663"/>
              <a:gd name="connsiteX9" fmla="*/ 1736035 w 3864075"/>
              <a:gd name="connsiteY9" fmla="*/ 1061499 h 2270663"/>
              <a:gd name="connsiteX10" fmla="*/ 1505447 w 3864075"/>
              <a:gd name="connsiteY10" fmla="*/ 886570 h 2270663"/>
              <a:gd name="connsiteX11" fmla="*/ 1154563 w 3864075"/>
              <a:gd name="connsiteY11" fmla="*/ 1030341 h 2270663"/>
              <a:gd name="connsiteX12" fmla="*/ 1464664 w 3864075"/>
              <a:gd name="connsiteY12" fmla="*/ 1070097 h 2270663"/>
              <a:gd name="connsiteX13" fmla="*/ 1130709 w 3864075"/>
              <a:gd name="connsiteY13" fmla="*/ 1149610 h 2270663"/>
              <a:gd name="connsiteX14" fmla="*/ 1090952 w 3864075"/>
              <a:gd name="connsiteY14" fmla="*/ 775899 h 2270663"/>
              <a:gd name="connsiteX15" fmla="*/ 1138660 w 3864075"/>
              <a:gd name="connsiteY15" fmla="*/ 585068 h 2270663"/>
              <a:gd name="connsiteX16" fmla="*/ 741095 w 3864075"/>
              <a:gd name="connsiteY16" fmla="*/ 847461 h 2270663"/>
              <a:gd name="connsiteX17" fmla="*/ 399189 w 3864075"/>
              <a:gd name="connsiteY17" fmla="*/ 831558 h 2270663"/>
              <a:gd name="connsiteX18" fmla="*/ 709290 w 3864075"/>
              <a:gd name="connsiteY18" fmla="*/ 1380198 h 2270663"/>
              <a:gd name="connsiteX19" fmla="*/ 438945 w 3864075"/>
              <a:gd name="connsiteY19" fmla="*/ 1745958 h 2270663"/>
              <a:gd name="connsiteX20" fmla="*/ 1154563 w 3864075"/>
              <a:gd name="connsiteY20" fmla="*/ 1825471 h 2270663"/>
              <a:gd name="connsiteX21" fmla="*/ 2744824 w 3864075"/>
              <a:gd name="connsiteY21" fmla="*/ 2000400 h 2270663"/>
              <a:gd name="connsiteX22" fmla="*/ 3221902 w 3864075"/>
              <a:gd name="connsiteY22" fmla="*/ 1173463 h 2270663"/>
              <a:gd name="connsiteX23" fmla="*/ 3078778 w 3864075"/>
              <a:gd name="connsiteY23" fmla="*/ 1348393 h 2270663"/>
              <a:gd name="connsiteX24" fmla="*/ 2848191 w 3864075"/>
              <a:gd name="connsiteY24" fmla="*/ 1825471 h 2270663"/>
              <a:gd name="connsiteX25" fmla="*/ 1949693 w 3864075"/>
              <a:gd name="connsiteY25" fmla="*/ 1920887 h 2270663"/>
              <a:gd name="connsiteX26" fmla="*/ 884218 w 3864075"/>
              <a:gd name="connsiteY26" fmla="*/ 1602835 h 2270663"/>
              <a:gd name="connsiteX27" fmla="*/ 1623690 w 3864075"/>
              <a:gd name="connsiteY27" fmla="*/ 1722104 h 2270663"/>
              <a:gd name="connsiteX28" fmla="*/ 2617603 w 3864075"/>
              <a:gd name="connsiteY28" fmla="*/ 1706201 h 2270663"/>
              <a:gd name="connsiteX29" fmla="*/ 2561944 w 3864075"/>
              <a:gd name="connsiteY29" fmla="*/ 1221172 h 2270663"/>
              <a:gd name="connsiteX30" fmla="*/ 2720970 w 3864075"/>
              <a:gd name="connsiteY30" fmla="*/ 1419955 h 2270663"/>
              <a:gd name="connsiteX31" fmla="*/ 2776629 w 3864075"/>
              <a:gd name="connsiteY31" fmla="*/ 1610786 h 2270663"/>
              <a:gd name="connsiteX32" fmla="*/ 2864093 w 3864075"/>
              <a:gd name="connsiteY32" fmla="*/ 1062146 h 2270663"/>
              <a:gd name="connsiteX33" fmla="*/ 3046973 w 3864075"/>
              <a:gd name="connsiteY33" fmla="*/ 600970 h 2270663"/>
              <a:gd name="connsiteX34" fmla="*/ 3340814 w 3864075"/>
              <a:gd name="connsiteY34" fmla="*/ 991263 h 2270663"/>
              <a:gd name="connsiteX35" fmla="*/ 3030713 w 3864075"/>
              <a:gd name="connsiteY35" fmla="*/ 2263471 h 2270663"/>
              <a:gd name="connsiteX36" fmla="*/ 3644348 w 3864075"/>
              <a:gd name="connsiteY36" fmla="*/ 632129 h 2270663"/>
              <a:gd name="connsiteX37" fmla="*/ 3579711 w 3864075"/>
              <a:gd name="connsiteY37" fmla="*/ 1531273 h 2270663"/>
              <a:gd name="connsiteX38" fmla="*/ 3858006 w 3864075"/>
              <a:gd name="connsiteY38" fmla="*/ 465798 h 2270663"/>
              <a:gd name="connsiteX39" fmla="*/ 3269610 w 3864075"/>
              <a:gd name="connsiteY39" fmla="*/ 322675 h 2270663"/>
              <a:gd name="connsiteX40" fmla="*/ 2538090 w 3864075"/>
              <a:gd name="connsiteY40" fmla="*/ 640727 h 2270663"/>
              <a:gd name="connsiteX41" fmla="*/ 1512372 w 3864075"/>
              <a:gd name="connsiteY41" fmla="*/ 4622 h 2270663"/>
              <a:gd name="connsiteX42" fmla="*/ 1624 w 3864075"/>
              <a:gd name="connsiteY42" fmla="*/ 346528 h 2270663"/>
              <a:gd name="connsiteX43" fmla="*/ 1234076 w 3864075"/>
              <a:gd name="connsiteY43" fmla="*/ 211356 h 2270663"/>
              <a:gd name="connsiteX44" fmla="*/ 1917888 w 3864075"/>
              <a:gd name="connsiteY44" fmla="*/ 489652 h 2270663"/>
              <a:gd name="connsiteX45" fmla="*/ 1226125 w 3864075"/>
              <a:gd name="connsiteY45" fmla="*/ 441944 h 2270663"/>
              <a:gd name="connsiteX46" fmla="*/ 1894034 w 3864075"/>
              <a:gd name="connsiteY46" fmla="*/ 624824 h 2270663"/>
              <a:gd name="connsiteX47" fmla="*/ 2442674 w 3864075"/>
              <a:gd name="connsiteY47" fmla="*/ 688435 h 2270663"/>
              <a:gd name="connsiteX0" fmla="*/ 2442674 w 3864075"/>
              <a:gd name="connsiteY0" fmla="*/ 688435 h 2276258"/>
              <a:gd name="connsiteX1" fmla="*/ 2092817 w 3864075"/>
              <a:gd name="connsiteY1" fmla="*/ 1435857 h 2276258"/>
              <a:gd name="connsiteX2" fmla="*/ 836511 w 3864075"/>
              <a:gd name="connsiteY2" fmla="*/ 1483565 h 2276258"/>
              <a:gd name="connsiteX3" fmla="*/ 2037158 w 3864075"/>
              <a:gd name="connsiteY3" fmla="*/ 1173464 h 2276258"/>
              <a:gd name="connsiteX4" fmla="*/ 1607787 w 3864075"/>
              <a:gd name="connsiteY4" fmla="*/ 632775 h 2276258"/>
              <a:gd name="connsiteX5" fmla="*/ 1274859 w 3864075"/>
              <a:gd name="connsiteY5" fmla="*/ 767301 h 2276258"/>
              <a:gd name="connsiteX6" fmla="*/ 1553155 w 3864075"/>
              <a:gd name="connsiteY6" fmla="*/ 751398 h 2276258"/>
              <a:gd name="connsiteX7" fmla="*/ 1903012 w 3864075"/>
              <a:gd name="connsiteY7" fmla="*/ 1069450 h 2276258"/>
              <a:gd name="connsiteX8" fmla="*/ 1537253 w 3864075"/>
              <a:gd name="connsiteY8" fmla="*/ 1260282 h 2276258"/>
              <a:gd name="connsiteX9" fmla="*/ 1736035 w 3864075"/>
              <a:gd name="connsiteY9" fmla="*/ 1061499 h 2276258"/>
              <a:gd name="connsiteX10" fmla="*/ 1505447 w 3864075"/>
              <a:gd name="connsiteY10" fmla="*/ 886570 h 2276258"/>
              <a:gd name="connsiteX11" fmla="*/ 1154563 w 3864075"/>
              <a:gd name="connsiteY11" fmla="*/ 1030341 h 2276258"/>
              <a:gd name="connsiteX12" fmla="*/ 1464664 w 3864075"/>
              <a:gd name="connsiteY12" fmla="*/ 1070097 h 2276258"/>
              <a:gd name="connsiteX13" fmla="*/ 1130709 w 3864075"/>
              <a:gd name="connsiteY13" fmla="*/ 1149610 h 2276258"/>
              <a:gd name="connsiteX14" fmla="*/ 1090952 w 3864075"/>
              <a:gd name="connsiteY14" fmla="*/ 775899 h 2276258"/>
              <a:gd name="connsiteX15" fmla="*/ 1138660 w 3864075"/>
              <a:gd name="connsiteY15" fmla="*/ 585068 h 2276258"/>
              <a:gd name="connsiteX16" fmla="*/ 741095 w 3864075"/>
              <a:gd name="connsiteY16" fmla="*/ 847461 h 2276258"/>
              <a:gd name="connsiteX17" fmla="*/ 399189 w 3864075"/>
              <a:gd name="connsiteY17" fmla="*/ 831558 h 2276258"/>
              <a:gd name="connsiteX18" fmla="*/ 709290 w 3864075"/>
              <a:gd name="connsiteY18" fmla="*/ 1380198 h 2276258"/>
              <a:gd name="connsiteX19" fmla="*/ 438945 w 3864075"/>
              <a:gd name="connsiteY19" fmla="*/ 1745958 h 2276258"/>
              <a:gd name="connsiteX20" fmla="*/ 1154563 w 3864075"/>
              <a:gd name="connsiteY20" fmla="*/ 1825471 h 2276258"/>
              <a:gd name="connsiteX21" fmla="*/ 2744824 w 3864075"/>
              <a:gd name="connsiteY21" fmla="*/ 2000400 h 2276258"/>
              <a:gd name="connsiteX22" fmla="*/ 3221902 w 3864075"/>
              <a:gd name="connsiteY22" fmla="*/ 1173463 h 2276258"/>
              <a:gd name="connsiteX23" fmla="*/ 3078778 w 3864075"/>
              <a:gd name="connsiteY23" fmla="*/ 1348393 h 2276258"/>
              <a:gd name="connsiteX24" fmla="*/ 2848191 w 3864075"/>
              <a:gd name="connsiteY24" fmla="*/ 1825471 h 2276258"/>
              <a:gd name="connsiteX25" fmla="*/ 1949693 w 3864075"/>
              <a:gd name="connsiteY25" fmla="*/ 1920887 h 2276258"/>
              <a:gd name="connsiteX26" fmla="*/ 884218 w 3864075"/>
              <a:gd name="connsiteY26" fmla="*/ 1602835 h 2276258"/>
              <a:gd name="connsiteX27" fmla="*/ 1623690 w 3864075"/>
              <a:gd name="connsiteY27" fmla="*/ 1722104 h 2276258"/>
              <a:gd name="connsiteX28" fmla="*/ 2617603 w 3864075"/>
              <a:gd name="connsiteY28" fmla="*/ 1706201 h 2276258"/>
              <a:gd name="connsiteX29" fmla="*/ 2561944 w 3864075"/>
              <a:gd name="connsiteY29" fmla="*/ 1221172 h 2276258"/>
              <a:gd name="connsiteX30" fmla="*/ 2720970 w 3864075"/>
              <a:gd name="connsiteY30" fmla="*/ 1419955 h 2276258"/>
              <a:gd name="connsiteX31" fmla="*/ 2776629 w 3864075"/>
              <a:gd name="connsiteY31" fmla="*/ 1610786 h 2276258"/>
              <a:gd name="connsiteX32" fmla="*/ 2864093 w 3864075"/>
              <a:gd name="connsiteY32" fmla="*/ 1062146 h 2276258"/>
              <a:gd name="connsiteX33" fmla="*/ 3046973 w 3864075"/>
              <a:gd name="connsiteY33" fmla="*/ 600970 h 2276258"/>
              <a:gd name="connsiteX34" fmla="*/ 3340814 w 3864075"/>
              <a:gd name="connsiteY34" fmla="*/ 991263 h 2276258"/>
              <a:gd name="connsiteX35" fmla="*/ 3030713 w 3864075"/>
              <a:gd name="connsiteY35" fmla="*/ 2263471 h 2276258"/>
              <a:gd name="connsiteX36" fmla="*/ 3293106 w 3864075"/>
              <a:gd name="connsiteY36" fmla="*/ 1698929 h 2276258"/>
              <a:gd name="connsiteX37" fmla="*/ 3644348 w 3864075"/>
              <a:gd name="connsiteY37" fmla="*/ 632129 h 2276258"/>
              <a:gd name="connsiteX38" fmla="*/ 3579711 w 3864075"/>
              <a:gd name="connsiteY38" fmla="*/ 1531273 h 2276258"/>
              <a:gd name="connsiteX39" fmla="*/ 3858006 w 3864075"/>
              <a:gd name="connsiteY39" fmla="*/ 465798 h 2276258"/>
              <a:gd name="connsiteX40" fmla="*/ 3269610 w 3864075"/>
              <a:gd name="connsiteY40" fmla="*/ 322675 h 2276258"/>
              <a:gd name="connsiteX41" fmla="*/ 2538090 w 3864075"/>
              <a:gd name="connsiteY41" fmla="*/ 640727 h 2276258"/>
              <a:gd name="connsiteX42" fmla="*/ 1512372 w 3864075"/>
              <a:gd name="connsiteY42" fmla="*/ 4622 h 2276258"/>
              <a:gd name="connsiteX43" fmla="*/ 1624 w 3864075"/>
              <a:gd name="connsiteY43" fmla="*/ 346528 h 2276258"/>
              <a:gd name="connsiteX44" fmla="*/ 1234076 w 3864075"/>
              <a:gd name="connsiteY44" fmla="*/ 211356 h 2276258"/>
              <a:gd name="connsiteX45" fmla="*/ 1917888 w 3864075"/>
              <a:gd name="connsiteY45" fmla="*/ 489652 h 2276258"/>
              <a:gd name="connsiteX46" fmla="*/ 1226125 w 3864075"/>
              <a:gd name="connsiteY46" fmla="*/ 441944 h 2276258"/>
              <a:gd name="connsiteX47" fmla="*/ 1894034 w 3864075"/>
              <a:gd name="connsiteY47" fmla="*/ 624824 h 2276258"/>
              <a:gd name="connsiteX48" fmla="*/ 2442674 w 3864075"/>
              <a:gd name="connsiteY48" fmla="*/ 688435 h 2276258"/>
              <a:gd name="connsiteX0" fmla="*/ 2442674 w 4149366"/>
              <a:gd name="connsiteY0" fmla="*/ 688435 h 2282046"/>
              <a:gd name="connsiteX1" fmla="*/ 2092817 w 4149366"/>
              <a:gd name="connsiteY1" fmla="*/ 1435857 h 2282046"/>
              <a:gd name="connsiteX2" fmla="*/ 836511 w 4149366"/>
              <a:gd name="connsiteY2" fmla="*/ 1483565 h 2282046"/>
              <a:gd name="connsiteX3" fmla="*/ 2037158 w 4149366"/>
              <a:gd name="connsiteY3" fmla="*/ 1173464 h 2282046"/>
              <a:gd name="connsiteX4" fmla="*/ 1607787 w 4149366"/>
              <a:gd name="connsiteY4" fmla="*/ 632775 h 2282046"/>
              <a:gd name="connsiteX5" fmla="*/ 1274859 w 4149366"/>
              <a:gd name="connsiteY5" fmla="*/ 767301 h 2282046"/>
              <a:gd name="connsiteX6" fmla="*/ 1553155 w 4149366"/>
              <a:gd name="connsiteY6" fmla="*/ 751398 h 2282046"/>
              <a:gd name="connsiteX7" fmla="*/ 1903012 w 4149366"/>
              <a:gd name="connsiteY7" fmla="*/ 1069450 h 2282046"/>
              <a:gd name="connsiteX8" fmla="*/ 1537253 w 4149366"/>
              <a:gd name="connsiteY8" fmla="*/ 1260282 h 2282046"/>
              <a:gd name="connsiteX9" fmla="*/ 1736035 w 4149366"/>
              <a:gd name="connsiteY9" fmla="*/ 1061499 h 2282046"/>
              <a:gd name="connsiteX10" fmla="*/ 1505447 w 4149366"/>
              <a:gd name="connsiteY10" fmla="*/ 886570 h 2282046"/>
              <a:gd name="connsiteX11" fmla="*/ 1154563 w 4149366"/>
              <a:gd name="connsiteY11" fmla="*/ 1030341 h 2282046"/>
              <a:gd name="connsiteX12" fmla="*/ 1464664 w 4149366"/>
              <a:gd name="connsiteY12" fmla="*/ 1070097 h 2282046"/>
              <a:gd name="connsiteX13" fmla="*/ 1130709 w 4149366"/>
              <a:gd name="connsiteY13" fmla="*/ 1149610 h 2282046"/>
              <a:gd name="connsiteX14" fmla="*/ 1090952 w 4149366"/>
              <a:gd name="connsiteY14" fmla="*/ 775899 h 2282046"/>
              <a:gd name="connsiteX15" fmla="*/ 1138660 w 4149366"/>
              <a:gd name="connsiteY15" fmla="*/ 585068 h 2282046"/>
              <a:gd name="connsiteX16" fmla="*/ 741095 w 4149366"/>
              <a:gd name="connsiteY16" fmla="*/ 847461 h 2282046"/>
              <a:gd name="connsiteX17" fmla="*/ 399189 w 4149366"/>
              <a:gd name="connsiteY17" fmla="*/ 831558 h 2282046"/>
              <a:gd name="connsiteX18" fmla="*/ 709290 w 4149366"/>
              <a:gd name="connsiteY18" fmla="*/ 1380198 h 2282046"/>
              <a:gd name="connsiteX19" fmla="*/ 438945 w 4149366"/>
              <a:gd name="connsiteY19" fmla="*/ 1745958 h 2282046"/>
              <a:gd name="connsiteX20" fmla="*/ 1154563 w 4149366"/>
              <a:gd name="connsiteY20" fmla="*/ 1825471 h 2282046"/>
              <a:gd name="connsiteX21" fmla="*/ 2744824 w 4149366"/>
              <a:gd name="connsiteY21" fmla="*/ 2000400 h 2282046"/>
              <a:gd name="connsiteX22" fmla="*/ 3221902 w 4149366"/>
              <a:gd name="connsiteY22" fmla="*/ 1173463 h 2282046"/>
              <a:gd name="connsiteX23" fmla="*/ 3078778 w 4149366"/>
              <a:gd name="connsiteY23" fmla="*/ 1348393 h 2282046"/>
              <a:gd name="connsiteX24" fmla="*/ 2848191 w 4149366"/>
              <a:gd name="connsiteY24" fmla="*/ 1825471 h 2282046"/>
              <a:gd name="connsiteX25" fmla="*/ 1949693 w 4149366"/>
              <a:gd name="connsiteY25" fmla="*/ 1920887 h 2282046"/>
              <a:gd name="connsiteX26" fmla="*/ 884218 w 4149366"/>
              <a:gd name="connsiteY26" fmla="*/ 1602835 h 2282046"/>
              <a:gd name="connsiteX27" fmla="*/ 1623690 w 4149366"/>
              <a:gd name="connsiteY27" fmla="*/ 1722104 h 2282046"/>
              <a:gd name="connsiteX28" fmla="*/ 2617603 w 4149366"/>
              <a:gd name="connsiteY28" fmla="*/ 1706201 h 2282046"/>
              <a:gd name="connsiteX29" fmla="*/ 2561944 w 4149366"/>
              <a:gd name="connsiteY29" fmla="*/ 1221172 h 2282046"/>
              <a:gd name="connsiteX30" fmla="*/ 2720970 w 4149366"/>
              <a:gd name="connsiteY30" fmla="*/ 1419955 h 2282046"/>
              <a:gd name="connsiteX31" fmla="*/ 2776629 w 4149366"/>
              <a:gd name="connsiteY31" fmla="*/ 1610786 h 2282046"/>
              <a:gd name="connsiteX32" fmla="*/ 2864093 w 4149366"/>
              <a:gd name="connsiteY32" fmla="*/ 1062146 h 2282046"/>
              <a:gd name="connsiteX33" fmla="*/ 3046973 w 4149366"/>
              <a:gd name="connsiteY33" fmla="*/ 600970 h 2282046"/>
              <a:gd name="connsiteX34" fmla="*/ 3340814 w 4149366"/>
              <a:gd name="connsiteY34" fmla="*/ 991263 h 2282046"/>
              <a:gd name="connsiteX35" fmla="*/ 3030713 w 4149366"/>
              <a:gd name="connsiteY35" fmla="*/ 2263471 h 2282046"/>
              <a:gd name="connsiteX36" fmla="*/ 4147930 w 4149366"/>
              <a:gd name="connsiteY36" fmla="*/ 1536590 h 2282046"/>
              <a:gd name="connsiteX37" fmla="*/ 3293106 w 4149366"/>
              <a:gd name="connsiteY37" fmla="*/ 1698929 h 2282046"/>
              <a:gd name="connsiteX38" fmla="*/ 3644348 w 4149366"/>
              <a:gd name="connsiteY38" fmla="*/ 632129 h 2282046"/>
              <a:gd name="connsiteX39" fmla="*/ 3579711 w 4149366"/>
              <a:gd name="connsiteY39" fmla="*/ 1531273 h 2282046"/>
              <a:gd name="connsiteX40" fmla="*/ 3858006 w 4149366"/>
              <a:gd name="connsiteY40" fmla="*/ 465798 h 2282046"/>
              <a:gd name="connsiteX41" fmla="*/ 3269610 w 4149366"/>
              <a:gd name="connsiteY41" fmla="*/ 322675 h 2282046"/>
              <a:gd name="connsiteX42" fmla="*/ 2538090 w 4149366"/>
              <a:gd name="connsiteY42" fmla="*/ 640727 h 2282046"/>
              <a:gd name="connsiteX43" fmla="*/ 1512372 w 4149366"/>
              <a:gd name="connsiteY43" fmla="*/ 4622 h 2282046"/>
              <a:gd name="connsiteX44" fmla="*/ 1624 w 4149366"/>
              <a:gd name="connsiteY44" fmla="*/ 346528 h 2282046"/>
              <a:gd name="connsiteX45" fmla="*/ 1234076 w 4149366"/>
              <a:gd name="connsiteY45" fmla="*/ 211356 h 2282046"/>
              <a:gd name="connsiteX46" fmla="*/ 1917888 w 4149366"/>
              <a:gd name="connsiteY46" fmla="*/ 489652 h 2282046"/>
              <a:gd name="connsiteX47" fmla="*/ 1226125 w 4149366"/>
              <a:gd name="connsiteY47" fmla="*/ 441944 h 2282046"/>
              <a:gd name="connsiteX48" fmla="*/ 1894034 w 4149366"/>
              <a:gd name="connsiteY48" fmla="*/ 624824 h 2282046"/>
              <a:gd name="connsiteX49" fmla="*/ 2442674 w 4149366"/>
              <a:gd name="connsiteY49" fmla="*/ 688435 h 2282046"/>
              <a:gd name="connsiteX0" fmla="*/ 2442674 w 4212112"/>
              <a:gd name="connsiteY0" fmla="*/ 688435 h 2282414"/>
              <a:gd name="connsiteX1" fmla="*/ 2092817 w 4212112"/>
              <a:gd name="connsiteY1" fmla="*/ 1435857 h 2282414"/>
              <a:gd name="connsiteX2" fmla="*/ 836511 w 4212112"/>
              <a:gd name="connsiteY2" fmla="*/ 1483565 h 2282414"/>
              <a:gd name="connsiteX3" fmla="*/ 2037158 w 4212112"/>
              <a:gd name="connsiteY3" fmla="*/ 1173464 h 2282414"/>
              <a:gd name="connsiteX4" fmla="*/ 1607787 w 4212112"/>
              <a:gd name="connsiteY4" fmla="*/ 632775 h 2282414"/>
              <a:gd name="connsiteX5" fmla="*/ 1274859 w 4212112"/>
              <a:gd name="connsiteY5" fmla="*/ 767301 h 2282414"/>
              <a:gd name="connsiteX6" fmla="*/ 1553155 w 4212112"/>
              <a:gd name="connsiteY6" fmla="*/ 751398 h 2282414"/>
              <a:gd name="connsiteX7" fmla="*/ 1903012 w 4212112"/>
              <a:gd name="connsiteY7" fmla="*/ 1069450 h 2282414"/>
              <a:gd name="connsiteX8" fmla="*/ 1537253 w 4212112"/>
              <a:gd name="connsiteY8" fmla="*/ 1260282 h 2282414"/>
              <a:gd name="connsiteX9" fmla="*/ 1736035 w 4212112"/>
              <a:gd name="connsiteY9" fmla="*/ 1061499 h 2282414"/>
              <a:gd name="connsiteX10" fmla="*/ 1505447 w 4212112"/>
              <a:gd name="connsiteY10" fmla="*/ 886570 h 2282414"/>
              <a:gd name="connsiteX11" fmla="*/ 1154563 w 4212112"/>
              <a:gd name="connsiteY11" fmla="*/ 1030341 h 2282414"/>
              <a:gd name="connsiteX12" fmla="*/ 1464664 w 4212112"/>
              <a:gd name="connsiteY12" fmla="*/ 1070097 h 2282414"/>
              <a:gd name="connsiteX13" fmla="*/ 1130709 w 4212112"/>
              <a:gd name="connsiteY13" fmla="*/ 1149610 h 2282414"/>
              <a:gd name="connsiteX14" fmla="*/ 1090952 w 4212112"/>
              <a:gd name="connsiteY14" fmla="*/ 775899 h 2282414"/>
              <a:gd name="connsiteX15" fmla="*/ 1138660 w 4212112"/>
              <a:gd name="connsiteY15" fmla="*/ 585068 h 2282414"/>
              <a:gd name="connsiteX16" fmla="*/ 741095 w 4212112"/>
              <a:gd name="connsiteY16" fmla="*/ 847461 h 2282414"/>
              <a:gd name="connsiteX17" fmla="*/ 399189 w 4212112"/>
              <a:gd name="connsiteY17" fmla="*/ 831558 h 2282414"/>
              <a:gd name="connsiteX18" fmla="*/ 709290 w 4212112"/>
              <a:gd name="connsiteY18" fmla="*/ 1380198 h 2282414"/>
              <a:gd name="connsiteX19" fmla="*/ 438945 w 4212112"/>
              <a:gd name="connsiteY19" fmla="*/ 1745958 h 2282414"/>
              <a:gd name="connsiteX20" fmla="*/ 1154563 w 4212112"/>
              <a:gd name="connsiteY20" fmla="*/ 1825471 h 2282414"/>
              <a:gd name="connsiteX21" fmla="*/ 2744824 w 4212112"/>
              <a:gd name="connsiteY21" fmla="*/ 2000400 h 2282414"/>
              <a:gd name="connsiteX22" fmla="*/ 3221902 w 4212112"/>
              <a:gd name="connsiteY22" fmla="*/ 1173463 h 2282414"/>
              <a:gd name="connsiteX23" fmla="*/ 3078778 w 4212112"/>
              <a:gd name="connsiteY23" fmla="*/ 1348393 h 2282414"/>
              <a:gd name="connsiteX24" fmla="*/ 2848191 w 4212112"/>
              <a:gd name="connsiteY24" fmla="*/ 1825471 h 2282414"/>
              <a:gd name="connsiteX25" fmla="*/ 1949693 w 4212112"/>
              <a:gd name="connsiteY25" fmla="*/ 1920887 h 2282414"/>
              <a:gd name="connsiteX26" fmla="*/ 884218 w 4212112"/>
              <a:gd name="connsiteY26" fmla="*/ 1602835 h 2282414"/>
              <a:gd name="connsiteX27" fmla="*/ 1623690 w 4212112"/>
              <a:gd name="connsiteY27" fmla="*/ 1722104 h 2282414"/>
              <a:gd name="connsiteX28" fmla="*/ 2617603 w 4212112"/>
              <a:gd name="connsiteY28" fmla="*/ 1706201 h 2282414"/>
              <a:gd name="connsiteX29" fmla="*/ 2561944 w 4212112"/>
              <a:gd name="connsiteY29" fmla="*/ 1221172 h 2282414"/>
              <a:gd name="connsiteX30" fmla="*/ 2720970 w 4212112"/>
              <a:gd name="connsiteY30" fmla="*/ 1419955 h 2282414"/>
              <a:gd name="connsiteX31" fmla="*/ 2776629 w 4212112"/>
              <a:gd name="connsiteY31" fmla="*/ 1610786 h 2282414"/>
              <a:gd name="connsiteX32" fmla="*/ 2864093 w 4212112"/>
              <a:gd name="connsiteY32" fmla="*/ 1062146 h 2282414"/>
              <a:gd name="connsiteX33" fmla="*/ 3046973 w 4212112"/>
              <a:gd name="connsiteY33" fmla="*/ 600970 h 2282414"/>
              <a:gd name="connsiteX34" fmla="*/ 3340814 w 4212112"/>
              <a:gd name="connsiteY34" fmla="*/ 991263 h 2282414"/>
              <a:gd name="connsiteX35" fmla="*/ 3030713 w 4212112"/>
              <a:gd name="connsiteY35" fmla="*/ 2263471 h 2282414"/>
              <a:gd name="connsiteX36" fmla="*/ 4147930 w 4212112"/>
              <a:gd name="connsiteY36" fmla="*/ 1536590 h 2282414"/>
              <a:gd name="connsiteX37" fmla="*/ 4028660 w 4212112"/>
              <a:gd name="connsiteY37" fmla="*/ 1401417 h 2282414"/>
              <a:gd name="connsiteX38" fmla="*/ 3293106 w 4212112"/>
              <a:gd name="connsiteY38" fmla="*/ 1698929 h 2282414"/>
              <a:gd name="connsiteX39" fmla="*/ 3644348 w 4212112"/>
              <a:gd name="connsiteY39" fmla="*/ 632129 h 2282414"/>
              <a:gd name="connsiteX40" fmla="*/ 3579711 w 4212112"/>
              <a:gd name="connsiteY40" fmla="*/ 1531273 h 2282414"/>
              <a:gd name="connsiteX41" fmla="*/ 3858006 w 4212112"/>
              <a:gd name="connsiteY41" fmla="*/ 465798 h 2282414"/>
              <a:gd name="connsiteX42" fmla="*/ 3269610 w 4212112"/>
              <a:gd name="connsiteY42" fmla="*/ 322675 h 2282414"/>
              <a:gd name="connsiteX43" fmla="*/ 2538090 w 4212112"/>
              <a:gd name="connsiteY43" fmla="*/ 640727 h 2282414"/>
              <a:gd name="connsiteX44" fmla="*/ 1512372 w 4212112"/>
              <a:gd name="connsiteY44" fmla="*/ 4622 h 2282414"/>
              <a:gd name="connsiteX45" fmla="*/ 1624 w 4212112"/>
              <a:gd name="connsiteY45" fmla="*/ 346528 h 2282414"/>
              <a:gd name="connsiteX46" fmla="*/ 1234076 w 4212112"/>
              <a:gd name="connsiteY46" fmla="*/ 211356 h 2282414"/>
              <a:gd name="connsiteX47" fmla="*/ 1917888 w 4212112"/>
              <a:gd name="connsiteY47" fmla="*/ 489652 h 2282414"/>
              <a:gd name="connsiteX48" fmla="*/ 1226125 w 4212112"/>
              <a:gd name="connsiteY48" fmla="*/ 441944 h 2282414"/>
              <a:gd name="connsiteX49" fmla="*/ 1894034 w 4212112"/>
              <a:gd name="connsiteY49" fmla="*/ 624824 h 2282414"/>
              <a:gd name="connsiteX50" fmla="*/ 2442674 w 4212112"/>
              <a:gd name="connsiteY50" fmla="*/ 688435 h 2282414"/>
              <a:gd name="connsiteX0" fmla="*/ 2442674 w 4212819"/>
              <a:gd name="connsiteY0" fmla="*/ 688435 h 2283049"/>
              <a:gd name="connsiteX1" fmla="*/ 2092817 w 4212819"/>
              <a:gd name="connsiteY1" fmla="*/ 1435857 h 2283049"/>
              <a:gd name="connsiteX2" fmla="*/ 836511 w 4212819"/>
              <a:gd name="connsiteY2" fmla="*/ 1483565 h 2283049"/>
              <a:gd name="connsiteX3" fmla="*/ 2037158 w 4212819"/>
              <a:gd name="connsiteY3" fmla="*/ 1173464 h 2283049"/>
              <a:gd name="connsiteX4" fmla="*/ 1607787 w 4212819"/>
              <a:gd name="connsiteY4" fmla="*/ 632775 h 2283049"/>
              <a:gd name="connsiteX5" fmla="*/ 1274859 w 4212819"/>
              <a:gd name="connsiteY5" fmla="*/ 767301 h 2283049"/>
              <a:gd name="connsiteX6" fmla="*/ 1553155 w 4212819"/>
              <a:gd name="connsiteY6" fmla="*/ 751398 h 2283049"/>
              <a:gd name="connsiteX7" fmla="*/ 1903012 w 4212819"/>
              <a:gd name="connsiteY7" fmla="*/ 1069450 h 2283049"/>
              <a:gd name="connsiteX8" fmla="*/ 1537253 w 4212819"/>
              <a:gd name="connsiteY8" fmla="*/ 1260282 h 2283049"/>
              <a:gd name="connsiteX9" fmla="*/ 1736035 w 4212819"/>
              <a:gd name="connsiteY9" fmla="*/ 1061499 h 2283049"/>
              <a:gd name="connsiteX10" fmla="*/ 1505447 w 4212819"/>
              <a:gd name="connsiteY10" fmla="*/ 886570 h 2283049"/>
              <a:gd name="connsiteX11" fmla="*/ 1154563 w 4212819"/>
              <a:gd name="connsiteY11" fmla="*/ 1030341 h 2283049"/>
              <a:gd name="connsiteX12" fmla="*/ 1464664 w 4212819"/>
              <a:gd name="connsiteY12" fmla="*/ 1070097 h 2283049"/>
              <a:gd name="connsiteX13" fmla="*/ 1130709 w 4212819"/>
              <a:gd name="connsiteY13" fmla="*/ 1149610 h 2283049"/>
              <a:gd name="connsiteX14" fmla="*/ 1090952 w 4212819"/>
              <a:gd name="connsiteY14" fmla="*/ 775899 h 2283049"/>
              <a:gd name="connsiteX15" fmla="*/ 1138660 w 4212819"/>
              <a:gd name="connsiteY15" fmla="*/ 585068 h 2283049"/>
              <a:gd name="connsiteX16" fmla="*/ 741095 w 4212819"/>
              <a:gd name="connsiteY16" fmla="*/ 847461 h 2283049"/>
              <a:gd name="connsiteX17" fmla="*/ 399189 w 4212819"/>
              <a:gd name="connsiteY17" fmla="*/ 831558 h 2283049"/>
              <a:gd name="connsiteX18" fmla="*/ 709290 w 4212819"/>
              <a:gd name="connsiteY18" fmla="*/ 1380198 h 2283049"/>
              <a:gd name="connsiteX19" fmla="*/ 438945 w 4212819"/>
              <a:gd name="connsiteY19" fmla="*/ 1745958 h 2283049"/>
              <a:gd name="connsiteX20" fmla="*/ 1154563 w 4212819"/>
              <a:gd name="connsiteY20" fmla="*/ 1825471 h 2283049"/>
              <a:gd name="connsiteX21" fmla="*/ 2744824 w 4212819"/>
              <a:gd name="connsiteY21" fmla="*/ 2000400 h 2283049"/>
              <a:gd name="connsiteX22" fmla="*/ 3221902 w 4212819"/>
              <a:gd name="connsiteY22" fmla="*/ 1173463 h 2283049"/>
              <a:gd name="connsiteX23" fmla="*/ 3078778 w 4212819"/>
              <a:gd name="connsiteY23" fmla="*/ 1348393 h 2283049"/>
              <a:gd name="connsiteX24" fmla="*/ 2848191 w 4212819"/>
              <a:gd name="connsiteY24" fmla="*/ 1825471 h 2283049"/>
              <a:gd name="connsiteX25" fmla="*/ 1949693 w 4212819"/>
              <a:gd name="connsiteY25" fmla="*/ 1920887 h 2283049"/>
              <a:gd name="connsiteX26" fmla="*/ 884218 w 4212819"/>
              <a:gd name="connsiteY26" fmla="*/ 1602835 h 2283049"/>
              <a:gd name="connsiteX27" fmla="*/ 1623690 w 4212819"/>
              <a:gd name="connsiteY27" fmla="*/ 1722104 h 2283049"/>
              <a:gd name="connsiteX28" fmla="*/ 2617603 w 4212819"/>
              <a:gd name="connsiteY28" fmla="*/ 1706201 h 2283049"/>
              <a:gd name="connsiteX29" fmla="*/ 2561944 w 4212819"/>
              <a:gd name="connsiteY29" fmla="*/ 1221172 h 2283049"/>
              <a:gd name="connsiteX30" fmla="*/ 2720970 w 4212819"/>
              <a:gd name="connsiteY30" fmla="*/ 1419955 h 2283049"/>
              <a:gd name="connsiteX31" fmla="*/ 2776629 w 4212819"/>
              <a:gd name="connsiteY31" fmla="*/ 1610786 h 2283049"/>
              <a:gd name="connsiteX32" fmla="*/ 2864093 w 4212819"/>
              <a:gd name="connsiteY32" fmla="*/ 1062146 h 2283049"/>
              <a:gd name="connsiteX33" fmla="*/ 3046973 w 4212819"/>
              <a:gd name="connsiteY33" fmla="*/ 600970 h 2283049"/>
              <a:gd name="connsiteX34" fmla="*/ 3340814 w 4212819"/>
              <a:gd name="connsiteY34" fmla="*/ 991263 h 2283049"/>
              <a:gd name="connsiteX35" fmla="*/ 3030713 w 4212819"/>
              <a:gd name="connsiteY35" fmla="*/ 2263471 h 2283049"/>
              <a:gd name="connsiteX36" fmla="*/ 4147930 w 4212819"/>
              <a:gd name="connsiteY36" fmla="*/ 1536590 h 2283049"/>
              <a:gd name="connsiteX37" fmla="*/ 4020709 w 4212819"/>
              <a:gd name="connsiteY37" fmla="*/ 9939 h 2283049"/>
              <a:gd name="connsiteX38" fmla="*/ 4028660 w 4212819"/>
              <a:gd name="connsiteY38" fmla="*/ 1401417 h 2283049"/>
              <a:gd name="connsiteX39" fmla="*/ 3293106 w 4212819"/>
              <a:gd name="connsiteY39" fmla="*/ 1698929 h 2283049"/>
              <a:gd name="connsiteX40" fmla="*/ 3644348 w 4212819"/>
              <a:gd name="connsiteY40" fmla="*/ 632129 h 2283049"/>
              <a:gd name="connsiteX41" fmla="*/ 3579711 w 4212819"/>
              <a:gd name="connsiteY41" fmla="*/ 1531273 h 2283049"/>
              <a:gd name="connsiteX42" fmla="*/ 3858006 w 4212819"/>
              <a:gd name="connsiteY42" fmla="*/ 465798 h 2283049"/>
              <a:gd name="connsiteX43" fmla="*/ 3269610 w 4212819"/>
              <a:gd name="connsiteY43" fmla="*/ 322675 h 2283049"/>
              <a:gd name="connsiteX44" fmla="*/ 2538090 w 4212819"/>
              <a:gd name="connsiteY44" fmla="*/ 640727 h 2283049"/>
              <a:gd name="connsiteX45" fmla="*/ 1512372 w 4212819"/>
              <a:gd name="connsiteY45" fmla="*/ 4622 h 2283049"/>
              <a:gd name="connsiteX46" fmla="*/ 1624 w 4212819"/>
              <a:gd name="connsiteY46" fmla="*/ 346528 h 2283049"/>
              <a:gd name="connsiteX47" fmla="*/ 1234076 w 4212819"/>
              <a:gd name="connsiteY47" fmla="*/ 211356 h 2283049"/>
              <a:gd name="connsiteX48" fmla="*/ 1917888 w 4212819"/>
              <a:gd name="connsiteY48" fmla="*/ 489652 h 2283049"/>
              <a:gd name="connsiteX49" fmla="*/ 1226125 w 4212819"/>
              <a:gd name="connsiteY49" fmla="*/ 441944 h 2283049"/>
              <a:gd name="connsiteX50" fmla="*/ 1894034 w 4212819"/>
              <a:gd name="connsiteY50" fmla="*/ 624824 h 2283049"/>
              <a:gd name="connsiteX51" fmla="*/ 2442674 w 4212819"/>
              <a:gd name="connsiteY51" fmla="*/ 688435 h 2283049"/>
              <a:gd name="connsiteX0" fmla="*/ 2442674 w 4212644"/>
              <a:gd name="connsiteY0" fmla="*/ 821695 h 2416309"/>
              <a:gd name="connsiteX1" fmla="*/ 2092817 w 4212644"/>
              <a:gd name="connsiteY1" fmla="*/ 1569117 h 2416309"/>
              <a:gd name="connsiteX2" fmla="*/ 836511 w 4212644"/>
              <a:gd name="connsiteY2" fmla="*/ 1616825 h 2416309"/>
              <a:gd name="connsiteX3" fmla="*/ 2037158 w 4212644"/>
              <a:gd name="connsiteY3" fmla="*/ 1306724 h 2416309"/>
              <a:gd name="connsiteX4" fmla="*/ 1607787 w 4212644"/>
              <a:gd name="connsiteY4" fmla="*/ 766035 h 2416309"/>
              <a:gd name="connsiteX5" fmla="*/ 1274859 w 4212644"/>
              <a:gd name="connsiteY5" fmla="*/ 900561 h 2416309"/>
              <a:gd name="connsiteX6" fmla="*/ 1553155 w 4212644"/>
              <a:gd name="connsiteY6" fmla="*/ 884658 h 2416309"/>
              <a:gd name="connsiteX7" fmla="*/ 1903012 w 4212644"/>
              <a:gd name="connsiteY7" fmla="*/ 1202710 h 2416309"/>
              <a:gd name="connsiteX8" fmla="*/ 1537253 w 4212644"/>
              <a:gd name="connsiteY8" fmla="*/ 1393542 h 2416309"/>
              <a:gd name="connsiteX9" fmla="*/ 1736035 w 4212644"/>
              <a:gd name="connsiteY9" fmla="*/ 1194759 h 2416309"/>
              <a:gd name="connsiteX10" fmla="*/ 1505447 w 4212644"/>
              <a:gd name="connsiteY10" fmla="*/ 1019830 h 2416309"/>
              <a:gd name="connsiteX11" fmla="*/ 1154563 w 4212644"/>
              <a:gd name="connsiteY11" fmla="*/ 1163601 h 2416309"/>
              <a:gd name="connsiteX12" fmla="*/ 1464664 w 4212644"/>
              <a:gd name="connsiteY12" fmla="*/ 1203357 h 2416309"/>
              <a:gd name="connsiteX13" fmla="*/ 1130709 w 4212644"/>
              <a:gd name="connsiteY13" fmla="*/ 1282870 h 2416309"/>
              <a:gd name="connsiteX14" fmla="*/ 1090952 w 4212644"/>
              <a:gd name="connsiteY14" fmla="*/ 909159 h 2416309"/>
              <a:gd name="connsiteX15" fmla="*/ 1138660 w 4212644"/>
              <a:gd name="connsiteY15" fmla="*/ 718328 h 2416309"/>
              <a:gd name="connsiteX16" fmla="*/ 741095 w 4212644"/>
              <a:gd name="connsiteY16" fmla="*/ 980721 h 2416309"/>
              <a:gd name="connsiteX17" fmla="*/ 399189 w 4212644"/>
              <a:gd name="connsiteY17" fmla="*/ 964818 h 2416309"/>
              <a:gd name="connsiteX18" fmla="*/ 709290 w 4212644"/>
              <a:gd name="connsiteY18" fmla="*/ 1513458 h 2416309"/>
              <a:gd name="connsiteX19" fmla="*/ 438945 w 4212644"/>
              <a:gd name="connsiteY19" fmla="*/ 1879218 h 2416309"/>
              <a:gd name="connsiteX20" fmla="*/ 1154563 w 4212644"/>
              <a:gd name="connsiteY20" fmla="*/ 1958731 h 2416309"/>
              <a:gd name="connsiteX21" fmla="*/ 2744824 w 4212644"/>
              <a:gd name="connsiteY21" fmla="*/ 2133660 h 2416309"/>
              <a:gd name="connsiteX22" fmla="*/ 3221902 w 4212644"/>
              <a:gd name="connsiteY22" fmla="*/ 1306723 h 2416309"/>
              <a:gd name="connsiteX23" fmla="*/ 3078778 w 4212644"/>
              <a:gd name="connsiteY23" fmla="*/ 1481653 h 2416309"/>
              <a:gd name="connsiteX24" fmla="*/ 2848191 w 4212644"/>
              <a:gd name="connsiteY24" fmla="*/ 1958731 h 2416309"/>
              <a:gd name="connsiteX25" fmla="*/ 1949693 w 4212644"/>
              <a:gd name="connsiteY25" fmla="*/ 2054147 h 2416309"/>
              <a:gd name="connsiteX26" fmla="*/ 884218 w 4212644"/>
              <a:gd name="connsiteY26" fmla="*/ 1736095 h 2416309"/>
              <a:gd name="connsiteX27" fmla="*/ 1623690 w 4212644"/>
              <a:gd name="connsiteY27" fmla="*/ 1855364 h 2416309"/>
              <a:gd name="connsiteX28" fmla="*/ 2617603 w 4212644"/>
              <a:gd name="connsiteY28" fmla="*/ 1839461 h 2416309"/>
              <a:gd name="connsiteX29" fmla="*/ 2561944 w 4212644"/>
              <a:gd name="connsiteY29" fmla="*/ 1354432 h 2416309"/>
              <a:gd name="connsiteX30" fmla="*/ 2720970 w 4212644"/>
              <a:gd name="connsiteY30" fmla="*/ 1553215 h 2416309"/>
              <a:gd name="connsiteX31" fmla="*/ 2776629 w 4212644"/>
              <a:gd name="connsiteY31" fmla="*/ 1744046 h 2416309"/>
              <a:gd name="connsiteX32" fmla="*/ 2864093 w 4212644"/>
              <a:gd name="connsiteY32" fmla="*/ 1195406 h 2416309"/>
              <a:gd name="connsiteX33" fmla="*/ 3046973 w 4212644"/>
              <a:gd name="connsiteY33" fmla="*/ 734230 h 2416309"/>
              <a:gd name="connsiteX34" fmla="*/ 3340814 w 4212644"/>
              <a:gd name="connsiteY34" fmla="*/ 1124523 h 2416309"/>
              <a:gd name="connsiteX35" fmla="*/ 3030713 w 4212644"/>
              <a:gd name="connsiteY35" fmla="*/ 2396731 h 2416309"/>
              <a:gd name="connsiteX36" fmla="*/ 4147930 w 4212644"/>
              <a:gd name="connsiteY36" fmla="*/ 1669850 h 2416309"/>
              <a:gd name="connsiteX37" fmla="*/ 4020709 w 4212644"/>
              <a:gd name="connsiteY37" fmla="*/ 143199 h 2416309"/>
              <a:gd name="connsiteX38" fmla="*/ 3829878 w 4212644"/>
              <a:gd name="connsiteY38" fmla="*/ 176992 h 2416309"/>
              <a:gd name="connsiteX39" fmla="*/ 4028660 w 4212644"/>
              <a:gd name="connsiteY39" fmla="*/ 1534677 h 2416309"/>
              <a:gd name="connsiteX40" fmla="*/ 3293106 w 4212644"/>
              <a:gd name="connsiteY40" fmla="*/ 1832189 h 2416309"/>
              <a:gd name="connsiteX41" fmla="*/ 3644348 w 4212644"/>
              <a:gd name="connsiteY41" fmla="*/ 765389 h 2416309"/>
              <a:gd name="connsiteX42" fmla="*/ 3579711 w 4212644"/>
              <a:gd name="connsiteY42" fmla="*/ 1664533 h 2416309"/>
              <a:gd name="connsiteX43" fmla="*/ 3858006 w 4212644"/>
              <a:gd name="connsiteY43" fmla="*/ 599058 h 2416309"/>
              <a:gd name="connsiteX44" fmla="*/ 3269610 w 4212644"/>
              <a:gd name="connsiteY44" fmla="*/ 455935 h 2416309"/>
              <a:gd name="connsiteX45" fmla="*/ 2538090 w 4212644"/>
              <a:gd name="connsiteY45" fmla="*/ 773987 h 2416309"/>
              <a:gd name="connsiteX46" fmla="*/ 1512372 w 4212644"/>
              <a:gd name="connsiteY46" fmla="*/ 137882 h 2416309"/>
              <a:gd name="connsiteX47" fmla="*/ 1624 w 4212644"/>
              <a:gd name="connsiteY47" fmla="*/ 479788 h 2416309"/>
              <a:gd name="connsiteX48" fmla="*/ 1234076 w 4212644"/>
              <a:gd name="connsiteY48" fmla="*/ 344616 h 2416309"/>
              <a:gd name="connsiteX49" fmla="*/ 1917888 w 4212644"/>
              <a:gd name="connsiteY49" fmla="*/ 622912 h 2416309"/>
              <a:gd name="connsiteX50" fmla="*/ 1226125 w 4212644"/>
              <a:gd name="connsiteY50" fmla="*/ 575204 h 2416309"/>
              <a:gd name="connsiteX51" fmla="*/ 1894034 w 4212644"/>
              <a:gd name="connsiteY51" fmla="*/ 758084 h 2416309"/>
              <a:gd name="connsiteX52" fmla="*/ 2442674 w 4212644"/>
              <a:gd name="connsiteY52" fmla="*/ 821695 h 2416309"/>
              <a:gd name="connsiteX0" fmla="*/ 2442674 w 4216124"/>
              <a:gd name="connsiteY0" fmla="*/ 741635 h 2336249"/>
              <a:gd name="connsiteX1" fmla="*/ 2092817 w 4216124"/>
              <a:gd name="connsiteY1" fmla="*/ 1489057 h 2336249"/>
              <a:gd name="connsiteX2" fmla="*/ 836511 w 4216124"/>
              <a:gd name="connsiteY2" fmla="*/ 1536765 h 2336249"/>
              <a:gd name="connsiteX3" fmla="*/ 2037158 w 4216124"/>
              <a:gd name="connsiteY3" fmla="*/ 1226664 h 2336249"/>
              <a:gd name="connsiteX4" fmla="*/ 1607787 w 4216124"/>
              <a:gd name="connsiteY4" fmla="*/ 685975 h 2336249"/>
              <a:gd name="connsiteX5" fmla="*/ 1274859 w 4216124"/>
              <a:gd name="connsiteY5" fmla="*/ 820501 h 2336249"/>
              <a:gd name="connsiteX6" fmla="*/ 1553155 w 4216124"/>
              <a:gd name="connsiteY6" fmla="*/ 804598 h 2336249"/>
              <a:gd name="connsiteX7" fmla="*/ 1903012 w 4216124"/>
              <a:gd name="connsiteY7" fmla="*/ 1122650 h 2336249"/>
              <a:gd name="connsiteX8" fmla="*/ 1537253 w 4216124"/>
              <a:gd name="connsiteY8" fmla="*/ 1313482 h 2336249"/>
              <a:gd name="connsiteX9" fmla="*/ 1736035 w 4216124"/>
              <a:gd name="connsiteY9" fmla="*/ 1114699 h 2336249"/>
              <a:gd name="connsiteX10" fmla="*/ 1505447 w 4216124"/>
              <a:gd name="connsiteY10" fmla="*/ 939770 h 2336249"/>
              <a:gd name="connsiteX11" fmla="*/ 1154563 w 4216124"/>
              <a:gd name="connsiteY11" fmla="*/ 1083541 h 2336249"/>
              <a:gd name="connsiteX12" fmla="*/ 1464664 w 4216124"/>
              <a:gd name="connsiteY12" fmla="*/ 1123297 h 2336249"/>
              <a:gd name="connsiteX13" fmla="*/ 1130709 w 4216124"/>
              <a:gd name="connsiteY13" fmla="*/ 1202810 h 2336249"/>
              <a:gd name="connsiteX14" fmla="*/ 1090952 w 4216124"/>
              <a:gd name="connsiteY14" fmla="*/ 829099 h 2336249"/>
              <a:gd name="connsiteX15" fmla="*/ 1138660 w 4216124"/>
              <a:gd name="connsiteY15" fmla="*/ 638268 h 2336249"/>
              <a:gd name="connsiteX16" fmla="*/ 741095 w 4216124"/>
              <a:gd name="connsiteY16" fmla="*/ 900661 h 2336249"/>
              <a:gd name="connsiteX17" fmla="*/ 399189 w 4216124"/>
              <a:gd name="connsiteY17" fmla="*/ 884758 h 2336249"/>
              <a:gd name="connsiteX18" fmla="*/ 709290 w 4216124"/>
              <a:gd name="connsiteY18" fmla="*/ 1433398 h 2336249"/>
              <a:gd name="connsiteX19" fmla="*/ 438945 w 4216124"/>
              <a:gd name="connsiteY19" fmla="*/ 1799158 h 2336249"/>
              <a:gd name="connsiteX20" fmla="*/ 1154563 w 4216124"/>
              <a:gd name="connsiteY20" fmla="*/ 1878671 h 2336249"/>
              <a:gd name="connsiteX21" fmla="*/ 2744824 w 4216124"/>
              <a:gd name="connsiteY21" fmla="*/ 2053600 h 2336249"/>
              <a:gd name="connsiteX22" fmla="*/ 3221902 w 4216124"/>
              <a:gd name="connsiteY22" fmla="*/ 1226663 h 2336249"/>
              <a:gd name="connsiteX23" fmla="*/ 3078778 w 4216124"/>
              <a:gd name="connsiteY23" fmla="*/ 1401593 h 2336249"/>
              <a:gd name="connsiteX24" fmla="*/ 2848191 w 4216124"/>
              <a:gd name="connsiteY24" fmla="*/ 1878671 h 2336249"/>
              <a:gd name="connsiteX25" fmla="*/ 1949693 w 4216124"/>
              <a:gd name="connsiteY25" fmla="*/ 1974087 h 2336249"/>
              <a:gd name="connsiteX26" fmla="*/ 884218 w 4216124"/>
              <a:gd name="connsiteY26" fmla="*/ 1656035 h 2336249"/>
              <a:gd name="connsiteX27" fmla="*/ 1623690 w 4216124"/>
              <a:gd name="connsiteY27" fmla="*/ 1775304 h 2336249"/>
              <a:gd name="connsiteX28" fmla="*/ 2617603 w 4216124"/>
              <a:gd name="connsiteY28" fmla="*/ 1759401 h 2336249"/>
              <a:gd name="connsiteX29" fmla="*/ 2561944 w 4216124"/>
              <a:gd name="connsiteY29" fmla="*/ 1274372 h 2336249"/>
              <a:gd name="connsiteX30" fmla="*/ 2720970 w 4216124"/>
              <a:gd name="connsiteY30" fmla="*/ 1473155 h 2336249"/>
              <a:gd name="connsiteX31" fmla="*/ 2776629 w 4216124"/>
              <a:gd name="connsiteY31" fmla="*/ 1663986 h 2336249"/>
              <a:gd name="connsiteX32" fmla="*/ 2864093 w 4216124"/>
              <a:gd name="connsiteY32" fmla="*/ 1115346 h 2336249"/>
              <a:gd name="connsiteX33" fmla="*/ 3046973 w 4216124"/>
              <a:gd name="connsiteY33" fmla="*/ 654170 h 2336249"/>
              <a:gd name="connsiteX34" fmla="*/ 3340814 w 4216124"/>
              <a:gd name="connsiteY34" fmla="*/ 1044463 h 2336249"/>
              <a:gd name="connsiteX35" fmla="*/ 3030713 w 4216124"/>
              <a:gd name="connsiteY35" fmla="*/ 2316671 h 2336249"/>
              <a:gd name="connsiteX36" fmla="*/ 4147930 w 4216124"/>
              <a:gd name="connsiteY36" fmla="*/ 1589790 h 2336249"/>
              <a:gd name="connsiteX37" fmla="*/ 4020709 w 4216124"/>
              <a:gd name="connsiteY37" fmla="*/ 63139 h 2336249"/>
              <a:gd name="connsiteX38" fmla="*/ 2541767 w 4216124"/>
              <a:gd name="connsiteY38" fmla="*/ 494497 h 2336249"/>
              <a:gd name="connsiteX39" fmla="*/ 3829878 w 4216124"/>
              <a:gd name="connsiteY39" fmla="*/ 96932 h 2336249"/>
              <a:gd name="connsiteX40" fmla="*/ 4028660 w 4216124"/>
              <a:gd name="connsiteY40" fmla="*/ 1454617 h 2336249"/>
              <a:gd name="connsiteX41" fmla="*/ 3293106 w 4216124"/>
              <a:gd name="connsiteY41" fmla="*/ 1752129 h 2336249"/>
              <a:gd name="connsiteX42" fmla="*/ 3644348 w 4216124"/>
              <a:gd name="connsiteY42" fmla="*/ 685329 h 2336249"/>
              <a:gd name="connsiteX43" fmla="*/ 3579711 w 4216124"/>
              <a:gd name="connsiteY43" fmla="*/ 1584473 h 2336249"/>
              <a:gd name="connsiteX44" fmla="*/ 3858006 w 4216124"/>
              <a:gd name="connsiteY44" fmla="*/ 518998 h 2336249"/>
              <a:gd name="connsiteX45" fmla="*/ 3269610 w 4216124"/>
              <a:gd name="connsiteY45" fmla="*/ 375875 h 2336249"/>
              <a:gd name="connsiteX46" fmla="*/ 2538090 w 4216124"/>
              <a:gd name="connsiteY46" fmla="*/ 693927 h 2336249"/>
              <a:gd name="connsiteX47" fmla="*/ 1512372 w 4216124"/>
              <a:gd name="connsiteY47" fmla="*/ 57822 h 2336249"/>
              <a:gd name="connsiteX48" fmla="*/ 1624 w 4216124"/>
              <a:gd name="connsiteY48" fmla="*/ 399728 h 2336249"/>
              <a:gd name="connsiteX49" fmla="*/ 1234076 w 4216124"/>
              <a:gd name="connsiteY49" fmla="*/ 264556 h 2336249"/>
              <a:gd name="connsiteX50" fmla="*/ 1917888 w 4216124"/>
              <a:gd name="connsiteY50" fmla="*/ 542852 h 2336249"/>
              <a:gd name="connsiteX51" fmla="*/ 1226125 w 4216124"/>
              <a:gd name="connsiteY51" fmla="*/ 495144 h 2336249"/>
              <a:gd name="connsiteX52" fmla="*/ 1894034 w 4216124"/>
              <a:gd name="connsiteY52" fmla="*/ 678024 h 2336249"/>
              <a:gd name="connsiteX53" fmla="*/ 2442674 w 4216124"/>
              <a:gd name="connsiteY53" fmla="*/ 741635 h 2336249"/>
              <a:gd name="connsiteX0" fmla="*/ 2442674 w 4217486"/>
              <a:gd name="connsiteY0" fmla="*/ 788956 h 2383570"/>
              <a:gd name="connsiteX1" fmla="*/ 2092817 w 4217486"/>
              <a:gd name="connsiteY1" fmla="*/ 1536378 h 2383570"/>
              <a:gd name="connsiteX2" fmla="*/ 836511 w 4217486"/>
              <a:gd name="connsiteY2" fmla="*/ 1584086 h 2383570"/>
              <a:gd name="connsiteX3" fmla="*/ 2037158 w 4217486"/>
              <a:gd name="connsiteY3" fmla="*/ 1273985 h 2383570"/>
              <a:gd name="connsiteX4" fmla="*/ 1607787 w 4217486"/>
              <a:gd name="connsiteY4" fmla="*/ 733296 h 2383570"/>
              <a:gd name="connsiteX5" fmla="*/ 1274859 w 4217486"/>
              <a:gd name="connsiteY5" fmla="*/ 867822 h 2383570"/>
              <a:gd name="connsiteX6" fmla="*/ 1553155 w 4217486"/>
              <a:gd name="connsiteY6" fmla="*/ 851919 h 2383570"/>
              <a:gd name="connsiteX7" fmla="*/ 1903012 w 4217486"/>
              <a:gd name="connsiteY7" fmla="*/ 1169971 h 2383570"/>
              <a:gd name="connsiteX8" fmla="*/ 1537253 w 4217486"/>
              <a:gd name="connsiteY8" fmla="*/ 1360803 h 2383570"/>
              <a:gd name="connsiteX9" fmla="*/ 1736035 w 4217486"/>
              <a:gd name="connsiteY9" fmla="*/ 1162020 h 2383570"/>
              <a:gd name="connsiteX10" fmla="*/ 1505447 w 4217486"/>
              <a:gd name="connsiteY10" fmla="*/ 987091 h 2383570"/>
              <a:gd name="connsiteX11" fmla="*/ 1154563 w 4217486"/>
              <a:gd name="connsiteY11" fmla="*/ 1130862 h 2383570"/>
              <a:gd name="connsiteX12" fmla="*/ 1464664 w 4217486"/>
              <a:gd name="connsiteY12" fmla="*/ 1170618 h 2383570"/>
              <a:gd name="connsiteX13" fmla="*/ 1130709 w 4217486"/>
              <a:gd name="connsiteY13" fmla="*/ 1250131 h 2383570"/>
              <a:gd name="connsiteX14" fmla="*/ 1090952 w 4217486"/>
              <a:gd name="connsiteY14" fmla="*/ 876420 h 2383570"/>
              <a:gd name="connsiteX15" fmla="*/ 1138660 w 4217486"/>
              <a:gd name="connsiteY15" fmla="*/ 685589 h 2383570"/>
              <a:gd name="connsiteX16" fmla="*/ 741095 w 4217486"/>
              <a:gd name="connsiteY16" fmla="*/ 947982 h 2383570"/>
              <a:gd name="connsiteX17" fmla="*/ 399189 w 4217486"/>
              <a:gd name="connsiteY17" fmla="*/ 932079 h 2383570"/>
              <a:gd name="connsiteX18" fmla="*/ 709290 w 4217486"/>
              <a:gd name="connsiteY18" fmla="*/ 1480719 h 2383570"/>
              <a:gd name="connsiteX19" fmla="*/ 438945 w 4217486"/>
              <a:gd name="connsiteY19" fmla="*/ 1846479 h 2383570"/>
              <a:gd name="connsiteX20" fmla="*/ 1154563 w 4217486"/>
              <a:gd name="connsiteY20" fmla="*/ 1925992 h 2383570"/>
              <a:gd name="connsiteX21" fmla="*/ 2744824 w 4217486"/>
              <a:gd name="connsiteY21" fmla="*/ 2100921 h 2383570"/>
              <a:gd name="connsiteX22" fmla="*/ 3221902 w 4217486"/>
              <a:gd name="connsiteY22" fmla="*/ 1273984 h 2383570"/>
              <a:gd name="connsiteX23" fmla="*/ 3078778 w 4217486"/>
              <a:gd name="connsiteY23" fmla="*/ 1448914 h 2383570"/>
              <a:gd name="connsiteX24" fmla="*/ 2848191 w 4217486"/>
              <a:gd name="connsiteY24" fmla="*/ 1925992 h 2383570"/>
              <a:gd name="connsiteX25" fmla="*/ 1949693 w 4217486"/>
              <a:gd name="connsiteY25" fmla="*/ 2021408 h 2383570"/>
              <a:gd name="connsiteX26" fmla="*/ 884218 w 4217486"/>
              <a:gd name="connsiteY26" fmla="*/ 1703356 h 2383570"/>
              <a:gd name="connsiteX27" fmla="*/ 1623690 w 4217486"/>
              <a:gd name="connsiteY27" fmla="*/ 1822625 h 2383570"/>
              <a:gd name="connsiteX28" fmla="*/ 2617603 w 4217486"/>
              <a:gd name="connsiteY28" fmla="*/ 1806722 h 2383570"/>
              <a:gd name="connsiteX29" fmla="*/ 2561944 w 4217486"/>
              <a:gd name="connsiteY29" fmla="*/ 1321693 h 2383570"/>
              <a:gd name="connsiteX30" fmla="*/ 2720970 w 4217486"/>
              <a:gd name="connsiteY30" fmla="*/ 1520476 h 2383570"/>
              <a:gd name="connsiteX31" fmla="*/ 2776629 w 4217486"/>
              <a:gd name="connsiteY31" fmla="*/ 1711307 h 2383570"/>
              <a:gd name="connsiteX32" fmla="*/ 2864093 w 4217486"/>
              <a:gd name="connsiteY32" fmla="*/ 1162667 h 2383570"/>
              <a:gd name="connsiteX33" fmla="*/ 3046973 w 4217486"/>
              <a:gd name="connsiteY33" fmla="*/ 701491 h 2383570"/>
              <a:gd name="connsiteX34" fmla="*/ 3340814 w 4217486"/>
              <a:gd name="connsiteY34" fmla="*/ 1091784 h 2383570"/>
              <a:gd name="connsiteX35" fmla="*/ 3030713 w 4217486"/>
              <a:gd name="connsiteY35" fmla="*/ 2363992 h 2383570"/>
              <a:gd name="connsiteX36" fmla="*/ 4147930 w 4217486"/>
              <a:gd name="connsiteY36" fmla="*/ 1637111 h 2383570"/>
              <a:gd name="connsiteX37" fmla="*/ 4020709 w 4217486"/>
              <a:gd name="connsiteY37" fmla="*/ 110460 h 2383570"/>
              <a:gd name="connsiteX38" fmla="*/ 2263471 w 4217486"/>
              <a:gd name="connsiteY38" fmla="*/ 207864 h 2383570"/>
              <a:gd name="connsiteX39" fmla="*/ 2541767 w 4217486"/>
              <a:gd name="connsiteY39" fmla="*/ 541818 h 2383570"/>
              <a:gd name="connsiteX40" fmla="*/ 3829878 w 4217486"/>
              <a:gd name="connsiteY40" fmla="*/ 144253 h 2383570"/>
              <a:gd name="connsiteX41" fmla="*/ 4028660 w 4217486"/>
              <a:gd name="connsiteY41" fmla="*/ 1501938 h 2383570"/>
              <a:gd name="connsiteX42" fmla="*/ 3293106 w 4217486"/>
              <a:gd name="connsiteY42" fmla="*/ 1799450 h 2383570"/>
              <a:gd name="connsiteX43" fmla="*/ 3644348 w 4217486"/>
              <a:gd name="connsiteY43" fmla="*/ 732650 h 2383570"/>
              <a:gd name="connsiteX44" fmla="*/ 3579711 w 4217486"/>
              <a:gd name="connsiteY44" fmla="*/ 1631794 h 2383570"/>
              <a:gd name="connsiteX45" fmla="*/ 3858006 w 4217486"/>
              <a:gd name="connsiteY45" fmla="*/ 566319 h 2383570"/>
              <a:gd name="connsiteX46" fmla="*/ 3269610 w 4217486"/>
              <a:gd name="connsiteY46" fmla="*/ 423196 h 2383570"/>
              <a:gd name="connsiteX47" fmla="*/ 2538090 w 4217486"/>
              <a:gd name="connsiteY47" fmla="*/ 741248 h 2383570"/>
              <a:gd name="connsiteX48" fmla="*/ 1512372 w 4217486"/>
              <a:gd name="connsiteY48" fmla="*/ 105143 h 2383570"/>
              <a:gd name="connsiteX49" fmla="*/ 1624 w 4217486"/>
              <a:gd name="connsiteY49" fmla="*/ 447049 h 2383570"/>
              <a:gd name="connsiteX50" fmla="*/ 1234076 w 4217486"/>
              <a:gd name="connsiteY50" fmla="*/ 311877 h 2383570"/>
              <a:gd name="connsiteX51" fmla="*/ 1917888 w 4217486"/>
              <a:gd name="connsiteY51" fmla="*/ 590173 h 2383570"/>
              <a:gd name="connsiteX52" fmla="*/ 1226125 w 4217486"/>
              <a:gd name="connsiteY52" fmla="*/ 542465 h 2383570"/>
              <a:gd name="connsiteX53" fmla="*/ 1894034 w 4217486"/>
              <a:gd name="connsiteY53" fmla="*/ 725345 h 2383570"/>
              <a:gd name="connsiteX54" fmla="*/ 2442674 w 4217486"/>
              <a:gd name="connsiteY54" fmla="*/ 788956 h 2383570"/>
              <a:gd name="connsiteX0" fmla="*/ 2442674 w 4217486"/>
              <a:gd name="connsiteY0" fmla="*/ 784773 h 2379387"/>
              <a:gd name="connsiteX1" fmla="*/ 2092817 w 4217486"/>
              <a:gd name="connsiteY1" fmla="*/ 1532195 h 2379387"/>
              <a:gd name="connsiteX2" fmla="*/ 836511 w 4217486"/>
              <a:gd name="connsiteY2" fmla="*/ 1579903 h 2379387"/>
              <a:gd name="connsiteX3" fmla="*/ 2037158 w 4217486"/>
              <a:gd name="connsiteY3" fmla="*/ 1269802 h 2379387"/>
              <a:gd name="connsiteX4" fmla="*/ 1607787 w 4217486"/>
              <a:gd name="connsiteY4" fmla="*/ 729113 h 2379387"/>
              <a:gd name="connsiteX5" fmla="*/ 1274859 w 4217486"/>
              <a:gd name="connsiteY5" fmla="*/ 863639 h 2379387"/>
              <a:gd name="connsiteX6" fmla="*/ 1553155 w 4217486"/>
              <a:gd name="connsiteY6" fmla="*/ 847736 h 2379387"/>
              <a:gd name="connsiteX7" fmla="*/ 1903012 w 4217486"/>
              <a:gd name="connsiteY7" fmla="*/ 1165788 h 2379387"/>
              <a:gd name="connsiteX8" fmla="*/ 1537253 w 4217486"/>
              <a:gd name="connsiteY8" fmla="*/ 1356620 h 2379387"/>
              <a:gd name="connsiteX9" fmla="*/ 1736035 w 4217486"/>
              <a:gd name="connsiteY9" fmla="*/ 1157837 h 2379387"/>
              <a:gd name="connsiteX10" fmla="*/ 1505447 w 4217486"/>
              <a:gd name="connsiteY10" fmla="*/ 982908 h 2379387"/>
              <a:gd name="connsiteX11" fmla="*/ 1154563 w 4217486"/>
              <a:gd name="connsiteY11" fmla="*/ 1126679 h 2379387"/>
              <a:gd name="connsiteX12" fmla="*/ 1464664 w 4217486"/>
              <a:gd name="connsiteY12" fmla="*/ 1166435 h 2379387"/>
              <a:gd name="connsiteX13" fmla="*/ 1130709 w 4217486"/>
              <a:gd name="connsiteY13" fmla="*/ 1245948 h 2379387"/>
              <a:gd name="connsiteX14" fmla="*/ 1090952 w 4217486"/>
              <a:gd name="connsiteY14" fmla="*/ 872237 h 2379387"/>
              <a:gd name="connsiteX15" fmla="*/ 1138660 w 4217486"/>
              <a:gd name="connsiteY15" fmla="*/ 681406 h 2379387"/>
              <a:gd name="connsiteX16" fmla="*/ 741095 w 4217486"/>
              <a:gd name="connsiteY16" fmla="*/ 943799 h 2379387"/>
              <a:gd name="connsiteX17" fmla="*/ 399189 w 4217486"/>
              <a:gd name="connsiteY17" fmla="*/ 927896 h 2379387"/>
              <a:gd name="connsiteX18" fmla="*/ 709290 w 4217486"/>
              <a:gd name="connsiteY18" fmla="*/ 1476536 h 2379387"/>
              <a:gd name="connsiteX19" fmla="*/ 438945 w 4217486"/>
              <a:gd name="connsiteY19" fmla="*/ 1842296 h 2379387"/>
              <a:gd name="connsiteX20" fmla="*/ 1154563 w 4217486"/>
              <a:gd name="connsiteY20" fmla="*/ 1921809 h 2379387"/>
              <a:gd name="connsiteX21" fmla="*/ 2744824 w 4217486"/>
              <a:gd name="connsiteY21" fmla="*/ 2096738 h 2379387"/>
              <a:gd name="connsiteX22" fmla="*/ 3221902 w 4217486"/>
              <a:gd name="connsiteY22" fmla="*/ 1269801 h 2379387"/>
              <a:gd name="connsiteX23" fmla="*/ 3078778 w 4217486"/>
              <a:gd name="connsiteY23" fmla="*/ 1444731 h 2379387"/>
              <a:gd name="connsiteX24" fmla="*/ 2848191 w 4217486"/>
              <a:gd name="connsiteY24" fmla="*/ 1921809 h 2379387"/>
              <a:gd name="connsiteX25" fmla="*/ 1949693 w 4217486"/>
              <a:gd name="connsiteY25" fmla="*/ 2017225 h 2379387"/>
              <a:gd name="connsiteX26" fmla="*/ 884218 w 4217486"/>
              <a:gd name="connsiteY26" fmla="*/ 1699173 h 2379387"/>
              <a:gd name="connsiteX27" fmla="*/ 1623690 w 4217486"/>
              <a:gd name="connsiteY27" fmla="*/ 1818442 h 2379387"/>
              <a:gd name="connsiteX28" fmla="*/ 2617603 w 4217486"/>
              <a:gd name="connsiteY28" fmla="*/ 1802539 h 2379387"/>
              <a:gd name="connsiteX29" fmla="*/ 2561944 w 4217486"/>
              <a:gd name="connsiteY29" fmla="*/ 1317510 h 2379387"/>
              <a:gd name="connsiteX30" fmla="*/ 2720970 w 4217486"/>
              <a:gd name="connsiteY30" fmla="*/ 1516293 h 2379387"/>
              <a:gd name="connsiteX31" fmla="*/ 2776629 w 4217486"/>
              <a:gd name="connsiteY31" fmla="*/ 1707124 h 2379387"/>
              <a:gd name="connsiteX32" fmla="*/ 2864093 w 4217486"/>
              <a:gd name="connsiteY32" fmla="*/ 1158484 h 2379387"/>
              <a:gd name="connsiteX33" fmla="*/ 3046973 w 4217486"/>
              <a:gd name="connsiteY33" fmla="*/ 697308 h 2379387"/>
              <a:gd name="connsiteX34" fmla="*/ 3340814 w 4217486"/>
              <a:gd name="connsiteY34" fmla="*/ 1087601 h 2379387"/>
              <a:gd name="connsiteX35" fmla="*/ 3030713 w 4217486"/>
              <a:gd name="connsiteY35" fmla="*/ 2359809 h 2379387"/>
              <a:gd name="connsiteX36" fmla="*/ 4147930 w 4217486"/>
              <a:gd name="connsiteY36" fmla="*/ 1632928 h 2379387"/>
              <a:gd name="connsiteX37" fmla="*/ 4020709 w 4217486"/>
              <a:gd name="connsiteY37" fmla="*/ 106277 h 2379387"/>
              <a:gd name="connsiteX38" fmla="*/ 2263471 w 4217486"/>
              <a:gd name="connsiteY38" fmla="*/ 203681 h 2379387"/>
              <a:gd name="connsiteX39" fmla="*/ 2851868 w 4217486"/>
              <a:gd name="connsiteY39" fmla="*/ 227535 h 2379387"/>
              <a:gd name="connsiteX40" fmla="*/ 2541767 w 4217486"/>
              <a:gd name="connsiteY40" fmla="*/ 537635 h 2379387"/>
              <a:gd name="connsiteX41" fmla="*/ 3829878 w 4217486"/>
              <a:gd name="connsiteY41" fmla="*/ 140070 h 2379387"/>
              <a:gd name="connsiteX42" fmla="*/ 4028660 w 4217486"/>
              <a:gd name="connsiteY42" fmla="*/ 1497755 h 2379387"/>
              <a:gd name="connsiteX43" fmla="*/ 3293106 w 4217486"/>
              <a:gd name="connsiteY43" fmla="*/ 1795267 h 2379387"/>
              <a:gd name="connsiteX44" fmla="*/ 3644348 w 4217486"/>
              <a:gd name="connsiteY44" fmla="*/ 728467 h 2379387"/>
              <a:gd name="connsiteX45" fmla="*/ 3579711 w 4217486"/>
              <a:gd name="connsiteY45" fmla="*/ 1627611 h 2379387"/>
              <a:gd name="connsiteX46" fmla="*/ 3858006 w 4217486"/>
              <a:gd name="connsiteY46" fmla="*/ 562136 h 2379387"/>
              <a:gd name="connsiteX47" fmla="*/ 3269610 w 4217486"/>
              <a:gd name="connsiteY47" fmla="*/ 419013 h 2379387"/>
              <a:gd name="connsiteX48" fmla="*/ 2538090 w 4217486"/>
              <a:gd name="connsiteY48" fmla="*/ 737065 h 2379387"/>
              <a:gd name="connsiteX49" fmla="*/ 1512372 w 4217486"/>
              <a:gd name="connsiteY49" fmla="*/ 100960 h 2379387"/>
              <a:gd name="connsiteX50" fmla="*/ 1624 w 4217486"/>
              <a:gd name="connsiteY50" fmla="*/ 442866 h 2379387"/>
              <a:gd name="connsiteX51" fmla="*/ 1234076 w 4217486"/>
              <a:gd name="connsiteY51" fmla="*/ 307694 h 2379387"/>
              <a:gd name="connsiteX52" fmla="*/ 1917888 w 4217486"/>
              <a:gd name="connsiteY52" fmla="*/ 585990 h 2379387"/>
              <a:gd name="connsiteX53" fmla="*/ 1226125 w 4217486"/>
              <a:gd name="connsiteY53" fmla="*/ 538282 h 2379387"/>
              <a:gd name="connsiteX54" fmla="*/ 1894034 w 4217486"/>
              <a:gd name="connsiteY54" fmla="*/ 721162 h 2379387"/>
              <a:gd name="connsiteX55" fmla="*/ 2442674 w 4217486"/>
              <a:gd name="connsiteY55" fmla="*/ 784773 h 2379387"/>
              <a:gd name="connsiteX0" fmla="*/ 3109416 w 4907514"/>
              <a:gd name="connsiteY0" fmla="*/ 1436496 h 3031110"/>
              <a:gd name="connsiteX1" fmla="*/ 2759559 w 4907514"/>
              <a:gd name="connsiteY1" fmla="*/ 2183918 h 3031110"/>
              <a:gd name="connsiteX2" fmla="*/ 1503253 w 4907514"/>
              <a:gd name="connsiteY2" fmla="*/ 2231626 h 3031110"/>
              <a:gd name="connsiteX3" fmla="*/ 2703900 w 4907514"/>
              <a:gd name="connsiteY3" fmla="*/ 1921525 h 3031110"/>
              <a:gd name="connsiteX4" fmla="*/ 2274529 w 4907514"/>
              <a:gd name="connsiteY4" fmla="*/ 1380836 h 3031110"/>
              <a:gd name="connsiteX5" fmla="*/ 1941601 w 4907514"/>
              <a:gd name="connsiteY5" fmla="*/ 1515362 h 3031110"/>
              <a:gd name="connsiteX6" fmla="*/ 2219897 w 4907514"/>
              <a:gd name="connsiteY6" fmla="*/ 1499459 h 3031110"/>
              <a:gd name="connsiteX7" fmla="*/ 2569754 w 4907514"/>
              <a:gd name="connsiteY7" fmla="*/ 1817511 h 3031110"/>
              <a:gd name="connsiteX8" fmla="*/ 2203995 w 4907514"/>
              <a:gd name="connsiteY8" fmla="*/ 2008343 h 3031110"/>
              <a:gd name="connsiteX9" fmla="*/ 2402777 w 4907514"/>
              <a:gd name="connsiteY9" fmla="*/ 1809560 h 3031110"/>
              <a:gd name="connsiteX10" fmla="*/ 2172189 w 4907514"/>
              <a:gd name="connsiteY10" fmla="*/ 1634631 h 3031110"/>
              <a:gd name="connsiteX11" fmla="*/ 1821305 w 4907514"/>
              <a:gd name="connsiteY11" fmla="*/ 1778402 h 3031110"/>
              <a:gd name="connsiteX12" fmla="*/ 2131406 w 4907514"/>
              <a:gd name="connsiteY12" fmla="*/ 1818158 h 3031110"/>
              <a:gd name="connsiteX13" fmla="*/ 1797451 w 4907514"/>
              <a:gd name="connsiteY13" fmla="*/ 1897671 h 3031110"/>
              <a:gd name="connsiteX14" fmla="*/ 1757694 w 4907514"/>
              <a:gd name="connsiteY14" fmla="*/ 1523960 h 3031110"/>
              <a:gd name="connsiteX15" fmla="*/ 1805402 w 4907514"/>
              <a:gd name="connsiteY15" fmla="*/ 1333129 h 3031110"/>
              <a:gd name="connsiteX16" fmla="*/ 1407837 w 4907514"/>
              <a:gd name="connsiteY16" fmla="*/ 1595522 h 3031110"/>
              <a:gd name="connsiteX17" fmla="*/ 1065931 w 4907514"/>
              <a:gd name="connsiteY17" fmla="*/ 1579619 h 3031110"/>
              <a:gd name="connsiteX18" fmla="*/ 1376032 w 4907514"/>
              <a:gd name="connsiteY18" fmla="*/ 2128259 h 3031110"/>
              <a:gd name="connsiteX19" fmla="*/ 1105687 w 4907514"/>
              <a:gd name="connsiteY19" fmla="*/ 2494019 h 3031110"/>
              <a:gd name="connsiteX20" fmla="*/ 1821305 w 4907514"/>
              <a:gd name="connsiteY20" fmla="*/ 2573532 h 3031110"/>
              <a:gd name="connsiteX21" fmla="*/ 3411566 w 4907514"/>
              <a:gd name="connsiteY21" fmla="*/ 2748461 h 3031110"/>
              <a:gd name="connsiteX22" fmla="*/ 3888644 w 4907514"/>
              <a:gd name="connsiteY22" fmla="*/ 1921524 h 3031110"/>
              <a:gd name="connsiteX23" fmla="*/ 3745520 w 4907514"/>
              <a:gd name="connsiteY23" fmla="*/ 2096454 h 3031110"/>
              <a:gd name="connsiteX24" fmla="*/ 3514933 w 4907514"/>
              <a:gd name="connsiteY24" fmla="*/ 2573532 h 3031110"/>
              <a:gd name="connsiteX25" fmla="*/ 2616435 w 4907514"/>
              <a:gd name="connsiteY25" fmla="*/ 2668948 h 3031110"/>
              <a:gd name="connsiteX26" fmla="*/ 1550960 w 4907514"/>
              <a:gd name="connsiteY26" fmla="*/ 2350896 h 3031110"/>
              <a:gd name="connsiteX27" fmla="*/ 2290432 w 4907514"/>
              <a:gd name="connsiteY27" fmla="*/ 2470165 h 3031110"/>
              <a:gd name="connsiteX28" fmla="*/ 3284345 w 4907514"/>
              <a:gd name="connsiteY28" fmla="*/ 2454262 h 3031110"/>
              <a:gd name="connsiteX29" fmla="*/ 3228686 w 4907514"/>
              <a:gd name="connsiteY29" fmla="*/ 1969233 h 3031110"/>
              <a:gd name="connsiteX30" fmla="*/ 3387712 w 4907514"/>
              <a:gd name="connsiteY30" fmla="*/ 2168016 h 3031110"/>
              <a:gd name="connsiteX31" fmla="*/ 3443371 w 4907514"/>
              <a:gd name="connsiteY31" fmla="*/ 2358847 h 3031110"/>
              <a:gd name="connsiteX32" fmla="*/ 3530835 w 4907514"/>
              <a:gd name="connsiteY32" fmla="*/ 1810207 h 3031110"/>
              <a:gd name="connsiteX33" fmla="*/ 3713715 w 4907514"/>
              <a:gd name="connsiteY33" fmla="*/ 1349031 h 3031110"/>
              <a:gd name="connsiteX34" fmla="*/ 4007556 w 4907514"/>
              <a:gd name="connsiteY34" fmla="*/ 1739324 h 3031110"/>
              <a:gd name="connsiteX35" fmla="*/ 3697455 w 4907514"/>
              <a:gd name="connsiteY35" fmla="*/ 3011532 h 3031110"/>
              <a:gd name="connsiteX36" fmla="*/ 4814672 w 4907514"/>
              <a:gd name="connsiteY36" fmla="*/ 2284651 h 3031110"/>
              <a:gd name="connsiteX37" fmla="*/ 4687451 w 4907514"/>
              <a:gd name="connsiteY37" fmla="*/ 758000 h 3031110"/>
              <a:gd name="connsiteX38" fmla="*/ 18711 w 4907514"/>
              <a:gd name="connsiteY38" fmla="*/ 379 h 3031110"/>
              <a:gd name="connsiteX39" fmla="*/ 2930213 w 4907514"/>
              <a:gd name="connsiteY39" fmla="*/ 855404 h 3031110"/>
              <a:gd name="connsiteX40" fmla="*/ 3518610 w 4907514"/>
              <a:gd name="connsiteY40" fmla="*/ 879258 h 3031110"/>
              <a:gd name="connsiteX41" fmla="*/ 3208509 w 4907514"/>
              <a:gd name="connsiteY41" fmla="*/ 1189358 h 3031110"/>
              <a:gd name="connsiteX42" fmla="*/ 4496620 w 4907514"/>
              <a:gd name="connsiteY42" fmla="*/ 791793 h 3031110"/>
              <a:gd name="connsiteX43" fmla="*/ 4695402 w 4907514"/>
              <a:gd name="connsiteY43" fmla="*/ 2149478 h 3031110"/>
              <a:gd name="connsiteX44" fmla="*/ 3959848 w 4907514"/>
              <a:gd name="connsiteY44" fmla="*/ 2446990 h 3031110"/>
              <a:gd name="connsiteX45" fmla="*/ 4311090 w 4907514"/>
              <a:gd name="connsiteY45" fmla="*/ 1380190 h 3031110"/>
              <a:gd name="connsiteX46" fmla="*/ 4246453 w 4907514"/>
              <a:gd name="connsiteY46" fmla="*/ 2279334 h 3031110"/>
              <a:gd name="connsiteX47" fmla="*/ 4524748 w 4907514"/>
              <a:gd name="connsiteY47" fmla="*/ 1213859 h 3031110"/>
              <a:gd name="connsiteX48" fmla="*/ 3936352 w 4907514"/>
              <a:gd name="connsiteY48" fmla="*/ 1070736 h 3031110"/>
              <a:gd name="connsiteX49" fmla="*/ 3204832 w 4907514"/>
              <a:gd name="connsiteY49" fmla="*/ 1388788 h 3031110"/>
              <a:gd name="connsiteX50" fmla="*/ 2179114 w 4907514"/>
              <a:gd name="connsiteY50" fmla="*/ 752683 h 3031110"/>
              <a:gd name="connsiteX51" fmla="*/ 668366 w 4907514"/>
              <a:gd name="connsiteY51" fmla="*/ 1094589 h 3031110"/>
              <a:gd name="connsiteX52" fmla="*/ 1900818 w 4907514"/>
              <a:gd name="connsiteY52" fmla="*/ 959417 h 3031110"/>
              <a:gd name="connsiteX53" fmla="*/ 2584630 w 4907514"/>
              <a:gd name="connsiteY53" fmla="*/ 1237713 h 3031110"/>
              <a:gd name="connsiteX54" fmla="*/ 1892867 w 4907514"/>
              <a:gd name="connsiteY54" fmla="*/ 1190005 h 3031110"/>
              <a:gd name="connsiteX55" fmla="*/ 2560776 w 4907514"/>
              <a:gd name="connsiteY55" fmla="*/ 1372885 h 3031110"/>
              <a:gd name="connsiteX56" fmla="*/ 3109416 w 4907514"/>
              <a:gd name="connsiteY56" fmla="*/ 1436496 h 3031110"/>
              <a:gd name="connsiteX0" fmla="*/ 3316012 w 5114110"/>
              <a:gd name="connsiteY0" fmla="*/ 1450866 h 3045480"/>
              <a:gd name="connsiteX1" fmla="*/ 2966155 w 5114110"/>
              <a:gd name="connsiteY1" fmla="*/ 2198288 h 3045480"/>
              <a:gd name="connsiteX2" fmla="*/ 1709849 w 5114110"/>
              <a:gd name="connsiteY2" fmla="*/ 2245996 h 3045480"/>
              <a:gd name="connsiteX3" fmla="*/ 2910496 w 5114110"/>
              <a:gd name="connsiteY3" fmla="*/ 1935895 h 3045480"/>
              <a:gd name="connsiteX4" fmla="*/ 2481125 w 5114110"/>
              <a:gd name="connsiteY4" fmla="*/ 1395206 h 3045480"/>
              <a:gd name="connsiteX5" fmla="*/ 2148197 w 5114110"/>
              <a:gd name="connsiteY5" fmla="*/ 1529732 h 3045480"/>
              <a:gd name="connsiteX6" fmla="*/ 2426493 w 5114110"/>
              <a:gd name="connsiteY6" fmla="*/ 1513829 h 3045480"/>
              <a:gd name="connsiteX7" fmla="*/ 2776350 w 5114110"/>
              <a:gd name="connsiteY7" fmla="*/ 1831881 h 3045480"/>
              <a:gd name="connsiteX8" fmla="*/ 2410591 w 5114110"/>
              <a:gd name="connsiteY8" fmla="*/ 2022713 h 3045480"/>
              <a:gd name="connsiteX9" fmla="*/ 2609373 w 5114110"/>
              <a:gd name="connsiteY9" fmla="*/ 1823930 h 3045480"/>
              <a:gd name="connsiteX10" fmla="*/ 2378785 w 5114110"/>
              <a:gd name="connsiteY10" fmla="*/ 1649001 h 3045480"/>
              <a:gd name="connsiteX11" fmla="*/ 2027901 w 5114110"/>
              <a:gd name="connsiteY11" fmla="*/ 1792772 h 3045480"/>
              <a:gd name="connsiteX12" fmla="*/ 2338002 w 5114110"/>
              <a:gd name="connsiteY12" fmla="*/ 1832528 h 3045480"/>
              <a:gd name="connsiteX13" fmla="*/ 2004047 w 5114110"/>
              <a:gd name="connsiteY13" fmla="*/ 1912041 h 3045480"/>
              <a:gd name="connsiteX14" fmla="*/ 1964290 w 5114110"/>
              <a:gd name="connsiteY14" fmla="*/ 1538330 h 3045480"/>
              <a:gd name="connsiteX15" fmla="*/ 2011998 w 5114110"/>
              <a:gd name="connsiteY15" fmla="*/ 1347499 h 3045480"/>
              <a:gd name="connsiteX16" fmla="*/ 1614433 w 5114110"/>
              <a:gd name="connsiteY16" fmla="*/ 1609892 h 3045480"/>
              <a:gd name="connsiteX17" fmla="*/ 1272527 w 5114110"/>
              <a:gd name="connsiteY17" fmla="*/ 1593989 h 3045480"/>
              <a:gd name="connsiteX18" fmla="*/ 1582628 w 5114110"/>
              <a:gd name="connsiteY18" fmla="*/ 2142629 h 3045480"/>
              <a:gd name="connsiteX19" fmla="*/ 1312283 w 5114110"/>
              <a:gd name="connsiteY19" fmla="*/ 2508389 h 3045480"/>
              <a:gd name="connsiteX20" fmla="*/ 2027901 w 5114110"/>
              <a:gd name="connsiteY20" fmla="*/ 2587902 h 3045480"/>
              <a:gd name="connsiteX21" fmla="*/ 3618162 w 5114110"/>
              <a:gd name="connsiteY21" fmla="*/ 2762831 h 3045480"/>
              <a:gd name="connsiteX22" fmla="*/ 4095240 w 5114110"/>
              <a:gd name="connsiteY22" fmla="*/ 1935894 h 3045480"/>
              <a:gd name="connsiteX23" fmla="*/ 3952116 w 5114110"/>
              <a:gd name="connsiteY23" fmla="*/ 2110824 h 3045480"/>
              <a:gd name="connsiteX24" fmla="*/ 3721529 w 5114110"/>
              <a:gd name="connsiteY24" fmla="*/ 2587902 h 3045480"/>
              <a:gd name="connsiteX25" fmla="*/ 2823031 w 5114110"/>
              <a:gd name="connsiteY25" fmla="*/ 2683318 h 3045480"/>
              <a:gd name="connsiteX26" fmla="*/ 1757556 w 5114110"/>
              <a:gd name="connsiteY26" fmla="*/ 2365266 h 3045480"/>
              <a:gd name="connsiteX27" fmla="*/ 2497028 w 5114110"/>
              <a:gd name="connsiteY27" fmla="*/ 2484535 h 3045480"/>
              <a:gd name="connsiteX28" fmla="*/ 3490941 w 5114110"/>
              <a:gd name="connsiteY28" fmla="*/ 2468632 h 3045480"/>
              <a:gd name="connsiteX29" fmla="*/ 3435282 w 5114110"/>
              <a:gd name="connsiteY29" fmla="*/ 1983603 h 3045480"/>
              <a:gd name="connsiteX30" fmla="*/ 3594308 w 5114110"/>
              <a:gd name="connsiteY30" fmla="*/ 2182386 h 3045480"/>
              <a:gd name="connsiteX31" fmla="*/ 3649967 w 5114110"/>
              <a:gd name="connsiteY31" fmla="*/ 2373217 h 3045480"/>
              <a:gd name="connsiteX32" fmla="*/ 3737431 w 5114110"/>
              <a:gd name="connsiteY32" fmla="*/ 1824577 h 3045480"/>
              <a:gd name="connsiteX33" fmla="*/ 3920311 w 5114110"/>
              <a:gd name="connsiteY33" fmla="*/ 1363401 h 3045480"/>
              <a:gd name="connsiteX34" fmla="*/ 4214152 w 5114110"/>
              <a:gd name="connsiteY34" fmla="*/ 1753694 h 3045480"/>
              <a:gd name="connsiteX35" fmla="*/ 3904051 w 5114110"/>
              <a:gd name="connsiteY35" fmla="*/ 3025902 h 3045480"/>
              <a:gd name="connsiteX36" fmla="*/ 5021268 w 5114110"/>
              <a:gd name="connsiteY36" fmla="*/ 2299021 h 3045480"/>
              <a:gd name="connsiteX37" fmla="*/ 4894047 w 5114110"/>
              <a:gd name="connsiteY37" fmla="*/ 772370 h 3045480"/>
              <a:gd name="connsiteX38" fmla="*/ 225307 w 5114110"/>
              <a:gd name="connsiteY38" fmla="*/ 14749 h 3045480"/>
              <a:gd name="connsiteX39" fmla="*/ 948875 w 5114110"/>
              <a:gd name="connsiteY39" fmla="*/ 332801 h 3045480"/>
              <a:gd name="connsiteX40" fmla="*/ 3136809 w 5114110"/>
              <a:gd name="connsiteY40" fmla="*/ 869774 h 3045480"/>
              <a:gd name="connsiteX41" fmla="*/ 3725206 w 5114110"/>
              <a:gd name="connsiteY41" fmla="*/ 893628 h 3045480"/>
              <a:gd name="connsiteX42" fmla="*/ 3415105 w 5114110"/>
              <a:gd name="connsiteY42" fmla="*/ 1203728 h 3045480"/>
              <a:gd name="connsiteX43" fmla="*/ 4703216 w 5114110"/>
              <a:gd name="connsiteY43" fmla="*/ 806163 h 3045480"/>
              <a:gd name="connsiteX44" fmla="*/ 4901998 w 5114110"/>
              <a:gd name="connsiteY44" fmla="*/ 2163848 h 3045480"/>
              <a:gd name="connsiteX45" fmla="*/ 4166444 w 5114110"/>
              <a:gd name="connsiteY45" fmla="*/ 2461360 h 3045480"/>
              <a:gd name="connsiteX46" fmla="*/ 4517686 w 5114110"/>
              <a:gd name="connsiteY46" fmla="*/ 1394560 h 3045480"/>
              <a:gd name="connsiteX47" fmla="*/ 4453049 w 5114110"/>
              <a:gd name="connsiteY47" fmla="*/ 2293704 h 3045480"/>
              <a:gd name="connsiteX48" fmla="*/ 4731344 w 5114110"/>
              <a:gd name="connsiteY48" fmla="*/ 1228229 h 3045480"/>
              <a:gd name="connsiteX49" fmla="*/ 4142948 w 5114110"/>
              <a:gd name="connsiteY49" fmla="*/ 1085106 h 3045480"/>
              <a:gd name="connsiteX50" fmla="*/ 3411428 w 5114110"/>
              <a:gd name="connsiteY50" fmla="*/ 1403158 h 3045480"/>
              <a:gd name="connsiteX51" fmla="*/ 2385710 w 5114110"/>
              <a:gd name="connsiteY51" fmla="*/ 767053 h 3045480"/>
              <a:gd name="connsiteX52" fmla="*/ 874962 w 5114110"/>
              <a:gd name="connsiteY52" fmla="*/ 1108959 h 3045480"/>
              <a:gd name="connsiteX53" fmla="*/ 2107414 w 5114110"/>
              <a:gd name="connsiteY53" fmla="*/ 973787 h 3045480"/>
              <a:gd name="connsiteX54" fmla="*/ 2791226 w 5114110"/>
              <a:gd name="connsiteY54" fmla="*/ 1252083 h 3045480"/>
              <a:gd name="connsiteX55" fmla="*/ 2099463 w 5114110"/>
              <a:gd name="connsiteY55" fmla="*/ 1204375 h 3045480"/>
              <a:gd name="connsiteX56" fmla="*/ 2767372 w 5114110"/>
              <a:gd name="connsiteY56" fmla="*/ 1387255 h 3045480"/>
              <a:gd name="connsiteX57" fmla="*/ 3316012 w 5114110"/>
              <a:gd name="connsiteY57" fmla="*/ 1450866 h 3045480"/>
              <a:gd name="connsiteX0" fmla="*/ 3296888 w 5094986"/>
              <a:gd name="connsiteY0" fmla="*/ 1449516 h 3044130"/>
              <a:gd name="connsiteX1" fmla="*/ 2947031 w 5094986"/>
              <a:gd name="connsiteY1" fmla="*/ 2196938 h 3044130"/>
              <a:gd name="connsiteX2" fmla="*/ 1690725 w 5094986"/>
              <a:gd name="connsiteY2" fmla="*/ 2244646 h 3044130"/>
              <a:gd name="connsiteX3" fmla="*/ 2891372 w 5094986"/>
              <a:gd name="connsiteY3" fmla="*/ 1934545 h 3044130"/>
              <a:gd name="connsiteX4" fmla="*/ 2462001 w 5094986"/>
              <a:gd name="connsiteY4" fmla="*/ 1393856 h 3044130"/>
              <a:gd name="connsiteX5" fmla="*/ 2129073 w 5094986"/>
              <a:gd name="connsiteY5" fmla="*/ 1528382 h 3044130"/>
              <a:gd name="connsiteX6" fmla="*/ 2407369 w 5094986"/>
              <a:gd name="connsiteY6" fmla="*/ 1512479 h 3044130"/>
              <a:gd name="connsiteX7" fmla="*/ 2757226 w 5094986"/>
              <a:gd name="connsiteY7" fmla="*/ 1830531 h 3044130"/>
              <a:gd name="connsiteX8" fmla="*/ 2391467 w 5094986"/>
              <a:gd name="connsiteY8" fmla="*/ 2021363 h 3044130"/>
              <a:gd name="connsiteX9" fmla="*/ 2590249 w 5094986"/>
              <a:gd name="connsiteY9" fmla="*/ 1822580 h 3044130"/>
              <a:gd name="connsiteX10" fmla="*/ 2359661 w 5094986"/>
              <a:gd name="connsiteY10" fmla="*/ 1647651 h 3044130"/>
              <a:gd name="connsiteX11" fmla="*/ 2008777 w 5094986"/>
              <a:gd name="connsiteY11" fmla="*/ 1791422 h 3044130"/>
              <a:gd name="connsiteX12" fmla="*/ 2318878 w 5094986"/>
              <a:gd name="connsiteY12" fmla="*/ 1831178 h 3044130"/>
              <a:gd name="connsiteX13" fmla="*/ 1984923 w 5094986"/>
              <a:gd name="connsiteY13" fmla="*/ 1910691 h 3044130"/>
              <a:gd name="connsiteX14" fmla="*/ 1945166 w 5094986"/>
              <a:gd name="connsiteY14" fmla="*/ 1536980 h 3044130"/>
              <a:gd name="connsiteX15" fmla="*/ 1992874 w 5094986"/>
              <a:gd name="connsiteY15" fmla="*/ 1346149 h 3044130"/>
              <a:gd name="connsiteX16" fmla="*/ 1595309 w 5094986"/>
              <a:gd name="connsiteY16" fmla="*/ 1608542 h 3044130"/>
              <a:gd name="connsiteX17" fmla="*/ 1253403 w 5094986"/>
              <a:gd name="connsiteY17" fmla="*/ 1592639 h 3044130"/>
              <a:gd name="connsiteX18" fmla="*/ 1563504 w 5094986"/>
              <a:gd name="connsiteY18" fmla="*/ 2141279 h 3044130"/>
              <a:gd name="connsiteX19" fmla="*/ 1293159 w 5094986"/>
              <a:gd name="connsiteY19" fmla="*/ 2507039 h 3044130"/>
              <a:gd name="connsiteX20" fmla="*/ 2008777 w 5094986"/>
              <a:gd name="connsiteY20" fmla="*/ 2586552 h 3044130"/>
              <a:gd name="connsiteX21" fmla="*/ 3599038 w 5094986"/>
              <a:gd name="connsiteY21" fmla="*/ 2761481 h 3044130"/>
              <a:gd name="connsiteX22" fmla="*/ 4076116 w 5094986"/>
              <a:gd name="connsiteY22" fmla="*/ 1934544 h 3044130"/>
              <a:gd name="connsiteX23" fmla="*/ 3932992 w 5094986"/>
              <a:gd name="connsiteY23" fmla="*/ 2109474 h 3044130"/>
              <a:gd name="connsiteX24" fmla="*/ 3702405 w 5094986"/>
              <a:gd name="connsiteY24" fmla="*/ 2586552 h 3044130"/>
              <a:gd name="connsiteX25" fmla="*/ 2803907 w 5094986"/>
              <a:gd name="connsiteY25" fmla="*/ 2681968 h 3044130"/>
              <a:gd name="connsiteX26" fmla="*/ 1738432 w 5094986"/>
              <a:gd name="connsiteY26" fmla="*/ 2363916 h 3044130"/>
              <a:gd name="connsiteX27" fmla="*/ 2477904 w 5094986"/>
              <a:gd name="connsiteY27" fmla="*/ 2483185 h 3044130"/>
              <a:gd name="connsiteX28" fmla="*/ 3471817 w 5094986"/>
              <a:gd name="connsiteY28" fmla="*/ 2467282 h 3044130"/>
              <a:gd name="connsiteX29" fmla="*/ 3416158 w 5094986"/>
              <a:gd name="connsiteY29" fmla="*/ 1982253 h 3044130"/>
              <a:gd name="connsiteX30" fmla="*/ 3575184 w 5094986"/>
              <a:gd name="connsiteY30" fmla="*/ 2181036 h 3044130"/>
              <a:gd name="connsiteX31" fmla="*/ 3630843 w 5094986"/>
              <a:gd name="connsiteY31" fmla="*/ 2371867 h 3044130"/>
              <a:gd name="connsiteX32" fmla="*/ 3718307 w 5094986"/>
              <a:gd name="connsiteY32" fmla="*/ 1823227 h 3044130"/>
              <a:gd name="connsiteX33" fmla="*/ 3901187 w 5094986"/>
              <a:gd name="connsiteY33" fmla="*/ 1362051 h 3044130"/>
              <a:gd name="connsiteX34" fmla="*/ 4195028 w 5094986"/>
              <a:gd name="connsiteY34" fmla="*/ 1752344 h 3044130"/>
              <a:gd name="connsiteX35" fmla="*/ 3884927 w 5094986"/>
              <a:gd name="connsiteY35" fmla="*/ 3024552 h 3044130"/>
              <a:gd name="connsiteX36" fmla="*/ 5002144 w 5094986"/>
              <a:gd name="connsiteY36" fmla="*/ 2297671 h 3044130"/>
              <a:gd name="connsiteX37" fmla="*/ 4874923 w 5094986"/>
              <a:gd name="connsiteY37" fmla="*/ 771020 h 3044130"/>
              <a:gd name="connsiteX38" fmla="*/ 206183 w 5094986"/>
              <a:gd name="connsiteY38" fmla="*/ 13399 h 3044130"/>
              <a:gd name="connsiteX39" fmla="*/ 929751 w 5094986"/>
              <a:gd name="connsiteY39" fmla="*/ 331451 h 3044130"/>
              <a:gd name="connsiteX40" fmla="*/ 2408694 w 5094986"/>
              <a:gd name="connsiteY40" fmla="*/ 506380 h 3044130"/>
              <a:gd name="connsiteX41" fmla="*/ 3117685 w 5094986"/>
              <a:gd name="connsiteY41" fmla="*/ 868424 h 3044130"/>
              <a:gd name="connsiteX42" fmla="*/ 3706082 w 5094986"/>
              <a:gd name="connsiteY42" fmla="*/ 892278 h 3044130"/>
              <a:gd name="connsiteX43" fmla="*/ 3395981 w 5094986"/>
              <a:gd name="connsiteY43" fmla="*/ 1202378 h 3044130"/>
              <a:gd name="connsiteX44" fmla="*/ 4684092 w 5094986"/>
              <a:gd name="connsiteY44" fmla="*/ 804813 h 3044130"/>
              <a:gd name="connsiteX45" fmla="*/ 4882874 w 5094986"/>
              <a:gd name="connsiteY45" fmla="*/ 2162498 h 3044130"/>
              <a:gd name="connsiteX46" fmla="*/ 4147320 w 5094986"/>
              <a:gd name="connsiteY46" fmla="*/ 2460010 h 3044130"/>
              <a:gd name="connsiteX47" fmla="*/ 4498562 w 5094986"/>
              <a:gd name="connsiteY47" fmla="*/ 1393210 h 3044130"/>
              <a:gd name="connsiteX48" fmla="*/ 4433925 w 5094986"/>
              <a:gd name="connsiteY48" fmla="*/ 2292354 h 3044130"/>
              <a:gd name="connsiteX49" fmla="*/ 4712220 w 5094986"/>
              <a:gd name="connsiteY49" fmla="*/ 1226879 h 3044130"/>
              <a:gd name="connsiteX50" fmla="*/ 4123824 w 5094986"/>
              <a:gd name="connsiteY50" fmla="*/ 1083756 h 3044130"/>
              <a:gd name="connsiteX51" fmla="*/ 3392304 w 5094986"/>
              <a:gd name="connsiteY51" fmla="*/ 1401808 h 3044130"/>
              <a:gd name="connsiteX52" fmla="*/ 2366586 w 5094986"/>
              <a:gd name="connsiteY52" fmla="*/ 765703 h 3044130"/>
              <a:gd name="connsiteX53" fmla="*/ 855838 w 5094986"/>
              <a:gd name="connsiteY53" fmla="*/ 1107609 h 3044130"/>
              <a:gd name="connsiteX54" fmla="*/ 2088290 w 5094986"/>
              <a:gd name="connsiteY54" fmla="*/ 972437 h 3044130"/>
              <a:gd name="connsiteX55" fmla="*/ 2772102 w 5094986"/>
              <a:gd name="connsiteY55" fmla="*/ 1250733 h 3044130"/>
              <a:gd name="connsiteX56" fmla="*/ 2080339 w 5094986"/>
              <a:gd name="connsiteY56" fmla="*/ 1203025 h 3044130"/>
              <a:gd name="connsiteX57" fmla="*/ 2748248 w 5094986"/>
              <a:gd name="connsiteY57" fmla="*/ 1385905 h 3044130"/>
              <a:gd name="connsiteX58" fmla="*/ 3296888 w 5094986"/>
              <a:gd name="connsiteY58" fmla="*/ 1449516 h 3044130"/>
              <a:gd name="connsiteX0" fmla="*/ 3374714 w 5172812"/>
              <a:gd name="connsiteY0" fmla="*/ 1441268 h 3035882"/>
              <a:gd name="connsiteX1" fmla="*/ 3024857 w 5172812"/>
              <a:gd name="connsiteY1" fmla="*/ 2188690 h 3035882"/>
              <a:gd name="connsiteX2" fmla="*/ 1768551 w 5172812"/>
              <a:gd name="connsiteY2" fmla="*/ 2236398 h 3035882"/>
              <a:gd name="connsiteX3" fmla="*/ 2969198 w 5172812"/>
              <a:gd name="connsiteY3" fmla="*/ 1926297 h 3035882"/>
              <a:gd name="connsiteX4" fmla="*/ 2539827 w 5172812"/>
              <a:gd name="connsiteY4" fmla="*/ 1385608 h 3035882"/>
              <a:gd name="connsiteX5" fmla="*/ 2206899 w 5172812"/>
              <a:gd name="connsiteY5" fmla="*/ 1520134 h 3035882"/>
              <a:gd name="connsiteX6" fmla="*/ 2485195 w 5172812"/>
              <a:gd name="connsiteY6" fmla="*/ 1504231 h 3035882"/>
              <a:gd name="connsiteX7" fmla="*/ 2835052 w 5172812"/>
              <a:gd name="connsiteY7" fmla="*/ 1822283 h 3035882"/>
              <a:gd name="connsiteX8" fmla="*/ 2469293 w 5172812"/>
              <a:gd name="connsiteY8" fmla="*/ 2013115 h 3035882"/>
              <a:gd name="connsiteX9" fmla="*/ 2668075 w 5172812"/>
              <a:gd name="connsiteY9" fmla="*/ 1814332 h 3035882"/>
              <a:gd name="connsiteX10" fmla="*/ 2437487 w 5172812"/>
              <a:gd name="connsiteY10" fmla="*/ 1639403 h 3035882"/>
              <a:gd name="connsiteX11" fmla="*/ 2086603 w 5172812"/>
              <a:gd name="connsiteY11" fmla="*/ 1783174 h 3035882"/>
              <a:gd name="connsiteX12" fmla="*/ 2396704 w 5172812"/>
              <a:gd name="connsiteY12" fmla="*/ 1822930 h 3035882"/>
              <a:gd name="connsiteX13" fmla="*/ 2062749 w 5172812"/>
              <a:gd name="connsiteY13" fmla="*/ 1902443 h 3035882"/>
              <a:gd name="connsiteX14" fmla="*/ 2022992 w 5172812"/>
              <a:gd name="connsiteY14" fmla="*/ 1528732 h 3035882"/>
              <a:gd name="connsiteX15" fmla="*/ 2070700 w 5172812"/>
              <a:gd name="connsiteY15" fmla="*/ 1337901 h 3035882"/>
              <a:gd name="connsiteX16" fmla="*/ 1673135 w 5172812"/>
              <a:gd name="connsiteY16" fmla="*/ 1600294 h 3035882"/>
              <a:gd name="connsiteX17" fmla="*/ 1331229 w 5172812"/>
              <a:gd name="connsiteY17" fmla="*/ 1584391 h 3035882"/>
              <a:gd name="connsiteX18" fmla="*/ 1641330 w 5172812"/>
              <a:gd name="connsiteY18" fmla="*/ 2133031 h 3035882"/>
              <a:gd name="connsiteX19" fmla="*/ 1370985 w 5172812"/>
              <a:gd name="connsiteY19" fmla="*/ 2498791 h 3035882"/>
              <a:gd name="connsiteX20" fmla="*/ 2086603 w 5172812"/>
              <a:gd name="connsiteY20" fmla="*/ 2578304 h 3035882"/>
              <a:gd name="connsiteX21" fmla="*/ 3676864 w 5172812"/>
              <a:gd name="connsiteY21" fmla="*/ 2753233 h 3035882"/>
              <a:gd name="connsiteX22" fmla="*/ 4153942 w 5172812"/>
              <a:gd name="connsiteY22" fmla="*/ 1926296 h 3035882"/>
              <a:gd name="connsiteX23" fmla="*/ 4010818 w 5172812"/>
              <a:gd name="connsiteY23" fmla="*/ 2101226 h 3035882"/>
              <a:gd name="connsiteX24" fmla="*/ 3780231 w 5172812"/>
              <a:gd name="connsiteY24" fmla="*/ 2578304 h 3035882"/>
              <a:gd name="connsiteX25" fmla="*/ 2881733 w 5172812"/>
              <a:gd name="connsiteY25" fmla="*/ 2673720 h 3035882"/>
              <a:gd name="connsiteX26" fmla="*/ 1816258 w 5172812"/>
              <a:gd name="connsiteY26" fmla="*/ 2355668 h 3035882"/>
              <a:gd name="connsiteX27" fmla="*/ 2555730 w 5172812"/>
              <a:gd name="connsiteY27" fmla="*/ 2474937 h 3035882"/>
              <a:gd name="connsiteX28" fmla="*/ 3549643 w 5172812"/>
              <a:gd name="connsiteY28" fmla="*/ 2459034 h 3035882"/>
              <a:gd name="connsiteX29" fmla="*/ 3493984 w 5172812"/>
              <a:gd name="connsiteY29" fmla="*/ 1974005 h 3035882"/>
              <a:gd name="connsiteX30" fmla="*/ 3653010 w 5172812"/>
              <a:gd name="connsiteY30" fmla="*/ 2172788 h 3035882"/>
              <a:gd name="connsiteX31" fmla="*/ 3708669 w 5172812"/>
              <a:gd name="connsiteY31" fmla="*/ 2363619 h 3035882"/>
              <a:gd name="connsiteX32" fmla="*/ 3796133 w 5172812"/>
              <a:gd name="connsiteY32" fmla="*/ 1814979 h 3035882"/>
              <a:gd name="connsiteX33" fmla="*/ 3979013 w 5172812"/>
              <a:gd name="connsiteY33" fmla="*/ 1353803 h 3035882"/>
              <a:gd name="connsiteX34" fmla="*/ 4272854 w 5172812"/>
              <a:gd name="connsiteY34" fmla="*/ 1744096 h 3035882"/>
              <a:gd name="connsiteX35" fmla="*/ 3962753 w 5172812"/>
              <a:gd name="connsiteY35" fmla="*/ 3016304 h 3035882"/>
              <a:gd name="connsiteX36" fmla="*/ 5079970 w 5172812"/>
              <a:gd name="connsiteY36" fmla="*/ 2289423 h 3035882"/>
              <a:gd name="connsiteX37" fmla="*/ 4952749 w 5172812"/>
              <a:gd name="connsiteY37" fmla="*/ 762772 h 3035882"/>
              <a:gd name="connsiteX38" fmla="*/ 284009 w 5172812"/>
              <a:gd name="connsiteY38" fmla="*/ 5151 h 3035882"/>
              <a:gd name="connsiteX39" fmla="*/ 578206 w 5172812"/>
              <a:gd name="connsiteY39" fmla="*/ 879794 h 3035882"/>
              <a:gd name="connsiteX40" fmla="*/ 2486520 w 5172812"/>
              <a:gd name="connsiteY40" fmla="*/ 498132 h 3035882"/>
              <a:gd name="connsiteX41" fmla="*/ 3195511 w 5172812"/>
              <a:gd name="connsiteY41" fmla="*/ 860176 h 3035882"/>
              <a:gd name="connsiteX42" fmla="*/ 3783908 w 5172812"/>
              <a:gd name="connsiteY42" fmla="*/ 884030 h 3035882"/>
              <a:gd name="connsiteX43" fmla="*/ 3473807 w 5172812"/>
              <a:gd name="connsiteY43" fmla="*/ 1194130 h 3035882"/>
              <a:gd name="connsiteX44" fmla="*/ 4761918 w 5172812"/>
              <a:gd name="connsiteY44" fmla="*/ 796565 h 3035882"/>
              <a:gd name="connsiteX45" fmla="*/ 4960700 w 5172812"/>
              <a:gd name="connsiteY45" fmla="*/ 2154250 h 3035882"/>
              <a:gd name="connsiteX46" fmla="*/ 4225146 w 5172812"/>
              <a:gd name="connsiteY46" fmla="*/ 2451762 h 3035882"/>
              <a:gd name="connsiteX47" fmla="*/ 4576388 w 5172812"/>
              <a:gd name="connsiteY47" fmla="*/ 1384962 h 3035882"/>
              <a:gd name="connsiteX48" fmla="*/ 4511751 w 5172812"/>
              <a:gd name="connsiteY48" fmla="*/ 2284106 h 3035882"/>
              <a:gd name="connsiteX49" fmla="*/ 4790046 w 5172812"/>
              <a:gd name="connsiteY49" fmla="*/ 1218631 h 3035882"/>
              <a:gd name="connsiteX50" fmla="*/ 4201650 w 5172812"/>
              <a:gd name="connsiteY50" fmla="*/ 1075508 h 3035882"/>
              <a:gd name="connsiteX51" fmla="*/ 3470130 w 5172812"/>
              <a:gd name="connsiteY51" fmla="*/ 1393560 h 3035882"/>
              <a:gd name="connsiteX52" fmla="*/ 2444412 w 5172812"/>
              <a:gd name="connsiteY52" fmla="*/ 757455 h 3035882"/>
              <a:gd name="connsiteX53" fmla="*/ 933664 w 5172812"/>
              <a:gd name="connsiteY53" fmla="*/ 1099361 h 3035882"/>
              <a:gd name="connsiteX54" fmla="*/ 2166116 w 5172812"/>
              <a:gd name="connsiteY54" fmla="*/ 964189 h 3035882"/>
              <a:gd name="connsiteX55" fmla="*/ 2849928 w 5172812"/>
              <a:gd name="connsiteY55" fmla="*/ 1242485 h 3035882"/>
              <a:gd name="connsiteX56" fmla="*/ 2158165 w 5172812"/>
              <a:gd name="connsiteY56" fmla="*/ 1194777 h 3035882"/>
              <a:gd name="connsiteX57" fmla="*/ 2826074 w 5172812"/>
              <a:gd name="connsiteY57" fmla="*/ 1377657 h 3035882"/>
              <a:gd name="connsiteX58" fmla="*/ 3374714 w 5172812"/>
              <a:gd name="connsiteY58" fmla="*/ 1441268 h 3035882"/>
              <a:gd name="connsiteX0" fmla="*/ 3515765 w 5313863"/>
              <a:gd name="connsiteY0" fmla="*/ 1436678 h 3031292"/>
              <a:gd name="connsiteX1" fmla="*/ 3165908 w 5313863"/>
              <a:gd name="connsiteY1" fmla="*/ 2184100 h 3031292"/>
              <a:gd name="connsiteX2" fmla="*/ 1909602 w 5313863"/>
              <a:gd name="connsiteY2" fmla="*/ 2231808 h 3031292"/>
              <a:gd name="connsiteX3" fmla="*/ 3110249 w 5313863"/>
              <a:gd name="connsiteY3" fmla="*/ 1921707 h 3031292"/>
              <a:gd name="connsiteX4" fmla="*/ 2680878 w 5313863"/>
              <a:gd name="connsiteY4" fmla="*/ 1381018 h 3031292"/>
              <a:gd name="connsiteX5" fmla="*/ 2347950 w 5313863"/>
              <a:gd name="connsiteY5" fmla="*/ 1515544 h 3031292"/>
              <a:gd name="connsiteX6" fmla="*/ 2626246 w 5313863"/>
              <a:gd name="connsiteY6" fmla="*/ 1499641 h 3031292"/>
              <a:gd name="connsiteX7" fmla="*/ 2976103 w 5313863"/>
              <a:gd name="connsiteY7" fmla="*/ 1817693 h 3031292"/>
              <a:gd name="connsiteX8" fmla="*/ 2610344 w 5313863"/>
              <a:gd name="connsiteY8" fmla="*/ 2008525 h 3031292"/>
              <a:gd name="connsiteX9" fmla="*/ 2809126 w 5313863"/>
              <a:gd name="connsiteY9" fmla="*/ 1809742 h 3031292"/>
              <a:gd name="connsiteX10" fmla="*/ 2578538 w 5313863"/>
              <a:gd name="connsiteY10" fmla="*/ 1634813 h 3031292"/>
              <a:gd name="connsiteX11" fmla="*/ 2227654 w 5313863"/>
              <a:gd name="connsiteY11" fmla="*/ 1778584 h 3031292"/>
              <a:gd name="connsiteX12" fmla="*/ 2537755 w 5313863"/>
              <a:gd name="connsiteY12" fmla="*/ 1818340 h 3031292"/>
              <a:gd name="connsiteX13" fmla="*/ 2203800 w 5313863"/>
              <a:gd name="connsiteY13" fmla="*/ 1897853 h 3031292"/>
              <a:gd name="connsiteX14" fmla="*/ 2164043 w 5313863"/>
              <a:gd name="connsiteY14" fmla="*/ 1524142 h 3031292"/>
              <a:gd name="connsiteX15" fmla="*/ 2211751 w 5313863"/>
              <a:gd name="connsiteY15" fmla="*/ 1333311 h 3031292"/>
              <a:gd name="connsiteX16" fmla="*/ 1814186 w 5313863"/>
              <a:gd name="connsiteY16" fmla="*/ 1595704 h 3031292"/>
              <a:gd name="connsiteX17" fmla="*/ 1472280 w 5313863"/>
              <a:gd name="connsiteY17" fmla="*/ 1579801 h 3031292"/>
              <a:gd name="connsiteX18" fmla="*/ 1782381 w 5313863"/>
              <a:gd name="connsiteY18" fmla="*/ 2128441 h 3031292"/>
              <a:gd name="connsiteX19" fmla="*/ 1512036 w 5313863"/>
              <a:gd name="connsiteY19" fmla="*/ 2494201 h 3031292"/>
              <a:gd name="connsiteX20" fmla="*/ 2227654 w 5313863"/>
              <a:gd name="connsiteY20" fmla="*/ 2573714 h 3031292"/>
              <a:gd name="connsiteX21" fmla="*/ 3817915 w 5313863"/>
              <a:gd name="connsiteY21" fmla="*/ 2748643 h 3031292"/>
              <a:gd name="connsiteX22" fmla="*/ 4294993 w 5313863"/>
              <a:gd name="connsiteY22" fmla="*/ 1921706 h 3031292"/>
              <a:gd name="connsiteX23" fmla="*/ 4151869 w 5313863"/>
              <a:gd name="connsiteY23" fmla="*/ 2096636 h 3031292"/>
              <a:gd name="connsiteX24" fmla="*/ 3921282 w 5313863"/>
              <a:gd name="connsiteY24" fmla="*/ 2573714 h 3031292"/>
              <a:gd name="connsiteX25" fmla="*/ 3022784 w 5313863"/>
              <a:gd name="connsiteY25" fmla="*/ 2669130 h 3031292"/>
              <a:gd name="connsiteX26" fmla="*/ 1957309 w 5313863"/>
              <a:gd name="connsiteY26" fmla="*/ 2351078 h 3031292"/>
              <a:gd name="connsiteX27" fmla="*/ 2696781 w 5313863"/>
              <a:gd name="connsiteY27" fmla="*/ 2470347 h 3031292"/>
              <a:gd name="connsiteX28" fmla="*/ 3690694 w 5313863"/>
              <a:gd name="connsiteY28" fmla="*/ 2454444 h 3031292"/>
              <a:gd name="connsiteX29" fmla="*/ 3635035 w 5313863"/>
              <a:gd name="connsiteY29" fmla="*/ 1969415 h 3031292"/>
              <a:gd name="connsiteX30" fmla="*/ 3794061 w 5313863"/>
              <a:gd name="connsiteY30" fmla="*/ 2168198 h 3031292"/>
              <a:gd name="connsiteX31" fmla="*/ 3849720 w 5313863"/>
              <a:gd name="connsiteY31" fmla="*/ 2359029 h 3031292"/>
              <a:gd name="connsiteX32" fmla="*/ 3937184 w 5313863"/>
              <a:gd name="connsiteY32" fmla="*/ 1810389 h 3031292"/>
              <a:gd name="connsiteX33" fmla="*/ 4120064 w 5313863"/>
              <a:gd name="connsiteY33" fmla="*/ 1349213 h 3031292"/>
              <a:gd name="connsiteX34" fmla="*/ 4413905 w 5313863"/>
              <a:gd name="connsiteY34" fmla="*/ 1739506 h 3031292"/>
              <a:gd name="connsiteX35" fmla="*/ 4103804 w 5313863"/>
              <a:gd name="connsiteY35" fmla="*/ 3011714 h 3031292"/>
              <a:gd name="connsiteX36" fmla="*/ 5221021 w 5313863"/>
              <a:gd name="connsiteY36" fmla="*/ 2284833 h 3031292"/>
              <a:gd name="connsiteX37" fmla="*/ 5093800 w 5313863"/>
              <a:gd name="connsiteY37" fmla="*/ 758182 h 3031292"/>
              <a:gd name="connsiteX38" fmla="*/ 425060 w 5313863"/>
              <a:gd name="connsiteY38" fmla="*/ 561 h 3031292"/>
              <a:gd name="connsiteX39" fmla="*/ 234228 w 5313863"/>
              <a:gd name="connsiteY39" fmla="*/ 1710091 h 3031292"/>
              <a:gd name="connsiteX40" fmla="*/ 719257 w 5313863"/>
              <a:gd name="connsiteY40" fmla="*/ 875204 h 3031292"/>
              <a:gd name="connsiteX41" fmla="*/ 2627571 w 5313863"/>
              <a:gd name="connsiteY41" fmla="*/ 493542 h 3031292"/>
              <a:gd name="connsiteX42" fmla="*/ 3336562 w 5313863"/>
              <a:gd name="connsiteY42" fmla="*/ 855586 h 3031292"/>
              <a:gd name="connsiteX43" fmla="*/ 3924959 w 5313863"/>
              <a:gd name="connsiteY43" fmla="*/ 879440 h 3031292"/>
              <a:gd name="connsiteX44" fmla="*/ 3614858 w 5313863"/>
              <a:gd name="connsiteY44" fmla="*/ 1189540 h 3031292"/>
              <a:gd name="connsiteX45" fmla="*/ 4902969 w 5313863"/>
              <a:gd name="connsiteY45" fmla="*/ 791975 h 3031292"/>
              <a:gd name="connsiteX46" fmla="*/ 5101751 w 5313863"/>
              <a:gd name="connsiteY46" fmla="*/ 2149660 h 3031292"/>
              <a:gd name="connsiteX47" fmla="*/ 4366197 w 5313863"/>
              <a:gd name="connsiteY47" fmla="*/ 2447172 h 3031292"/>
              <a:gd name="connsiteX48" fmla="*/ 4717439 w 5313863"/>
              <a:gd name="connsiteY48" fmla="*/ 1380372 h 3031292"/>
              <a:gd name="connsiteX49" fmla="*/ 4652802 w 5313863"/>
              <a:gd name="connsiteY49" fmla="*/ 2279516 h 3031292"/>
              <a:gd name="connsiteX50" fmla="*/ 4931097 w 5313863"/>
              <a:gd name="connsiteY50" fmla="*/ 1214041 h 3031292"/>
              <a:gd name="connsiteX51" fmla="*/ 4342701 w 5313863"/>
              <a:gd name="connsiteY51" fmla="*/ 1070918 h 3031292"/>
              <a:gd name="connsiteX52" fmla="*/ 3611181 w 5313863"/>
              <a:gd name="connsiteY52" fmla="*/ 1388970 h 3031292"/>
              <a:gd name="connsiteX53" fmla="*/ 2585463 w 5313863"/>
              <a:gd name="connsiteY53" fmla="*/ 752865 h 3031292"/>
              <a:gd name="connsiteX54" fmla="*/ 1074715 w 5313863"/>
              <a:gd name="connsiteY54" fmla="*/ 1094771 h 3031292"/>
              <a:gd name="connsiteX55" fmla="*/ 2307167 w 5313863"/>
              <a:gd name="connsiteY55" fmla="*/ 959599 h 3031292"/>
              <a:gd name="connsiteX56" fmla="*/ 2990979 w 5313863"/>
              <a:gd name="connsiteY56" fmla="*/ 1237895 h 3031292"/>
              <a:gd name="connsiteX57" fmla="*/ 2299216 w 5313863"/>
              <a:gd name="connsiteY57" fmla="*/ 1190187 h 3031292"/>
              <a:gd name="connsiteX58" fmla="*/ 2967125 w 5313863"/>
              <a:gd name="connsiteY58" fmla="*/ 1373067 h 3031292"/>
              <a:gd name="connsiteX59" fmla="*/ 3515765 w 5313863"/>
              <a:gd name="connsiteY59" fmla="*/ 1436678 h 3031292"/>
              <a:gd name="connsiteX0" fmla="*/ 3499231 w 5297329"/>
              <a:gd name="connsiteY0" fmla="*/ 1436701 h 3031315"/>
              <a:gd name="connsiteX1" fmla="*/ 3149374 w 5297329"/>
              <a:gd name="connsiteY1" fmla="*/ 2184123 h 3031315"/>
              <a:gd name="connsiteX2" fmla="*/ 1893068 w 5297329"/>
              <a:gd name="connsiteY2" fmla="*/ 2231831 h 3031315"/>
              <a:gd name="connsiteX3" fmla="*/ 3093715 w 5297329"/>
              <a:gd name="connsiteY3" fmla="*/ 1921730 h 3031315"/>
              <a:gd name="connsiteX4" fmla="*/ 2664344 w 5297329"/>
              <a:gd name="connsiteY4" fmla="*/ 1381041 h 3031315"/>
              <a:gd name="connsiteX5" fmla="*/ 2331416 w 5297329"/>
              <a:gd name="connsiteY5" fmla="*/ 1515567 h 3031315"/>
              <a:gd name="connsiteX6" fmla="*/ 2609712 w 5297329"/>
              <a:gd name="connsiteY6" fmla="*/ 1499664 h 3031315"/>
              <a:gd name="connsiteX7" fmla="*/ 2959569 w 5297329"/>
              <a:gd name="connsiteY7" fmla="*/ 1817716 h 3031315"/>
              <a:gd name="connsiteX8" fmla="*/ 2593810 w 5297329"/>
              <a:gd name="connsiteY8" fmla="*/ 2008548 h 3031315"/>
              <a:gd name="connsiteX9" fmla="*/ 2792592 w 5297329"/>
              <a:gd name="connsiteY9" fmla="*/ 1809765 h 3031315"/>
              <a:gd name="connsiteX10" fmla="*/ 2562004 w 5297329"/>
              <a:gd name="connsiteY10" fmla="*/ 1634836 h 3031315"/>
              <a:gd name="connsiteX11" fmla="*/ 2211120 w 5297329"/>
              <a:gd name="connsiteY11" fmla="*/ 1778607 h 3031315"/>
              <a:gd name="connsiteX12" fmla="*/ 2521221 w 5297329"/>
              <a:gd name="connsiteY12" fmla="*/ 1818363 h 3031315"/>
              <a:gd name="connsiteX13" fmla="*/ 2187266 w 5297329"/>
              <a:gd name="connsiteY13" fmla="*/ 1897876 h 3031315"/>
              <a:gd name="connsiteX14" fmla="*/ 2147509 w 5297329"/>
              <a:gd name="connsiteY14" fmla="*/ 1524165 h 3031315"/>
              <a:gd name="connsiteX15" fmla="*/ 2195217 w 5297329"/>
              <a:gd name="connsiteY15" fmla="*/ 1333334 h 3031315"/>
              <a:gd name="connsiteX16" fmla="*/ 1797652 w 5297329"/>
              <a:gd name="connsiteY16" fmla="*/ 1595727 h 3031315"/>
              <a:gd name="connsiteX17" fmla="*/ 1455746 w 5297329"/>
              <a:gd name="connsiteY17" fmla="*/ 1579824 h 3031315"/>
              <a:gd name="connsiteX18" fmla="*/ 1765847 w 5297329"/>
              <a:gd name="connsiteY18" fmla="*/ 2128464 h 3031315"/>
              <a:gd name="connsiteX19" fmla="*/ 1495502 w 5297329"/>
              <a:gd name="connsiteY19" fmla="*/ 2494224 h 3031315"/>
              <a:gd name="connsiteX20" fmla="*/ 2211120 w 5297329"/>
              <a:gd name="connsiteY20" fmla="*/ 2573737 h 3031315"/>
              <a:gd name="connsiteX21" fmla="*/ 3801381 w 5297329"/>
              <a:gd name="connsiteY21" fmla="*/ 2748666 h 3031315"/>
              <a:gd name="connsiteX22" fmla="*/ 4278459 w 5297329"/>
              <a:gd name="connsiteY22" fmla="*/ 1921729 h 3031315"/>
              <a:gd name="connsiteX23" fmla="*/ 4135335 w 5297329"/>
              <a:gd name="connsiteY23" fmla="*/ 2096659 h 3031315"/>
              <a:gd name="connsiteX24" fmla="*/ 3904748 w 5297329"/>
              <a:gd name="connsiteY24" fmla="*/ 2573737 h 3031315"/>
              <a:gd name="connsiteX25" fmla="*/ 3006250 w 5297329"/>
              <a:gd name="connsiteY25" fmla="*/ 2669153 h 3031315"/>
              <a:gd name="connsiteX26" fmla="*/ 1940775 w 5297329"/>
              <a:gd name="connsiteY26" fmla="*/ 2351101 h 3031315"/>
              <a:gd name="connsiteX27" fmla="*/ 2680247 w 5297329"/>
              <a:gd name="connsiteY27" fmla="*/ 2470370 h 3031315"/>
              <a:gd name="connsiteX28" fmla="*/ 3674160 w 5297329"/>
              <a:gd name="connsiteY28" fmla="*/ 2454467 h 3031315"/>
              <a:gd name="connsiteX29" fmla="*/ 3618501 w 5297329"/>
              <a:gd name="connsiteY29" fmla="*/ 1969438 h 3031315"/>
              <a:gd name="connsiteX30" fmla="*/ 3777527 w 5297329"/>
              <a:gd name="connsiteY30" fmla="*/ 2168221 h 3031315"/>
              <a:gd name="connsiteX31" fmla="*/ 3833186 w 5297329"/>
              <a:gd name="connsiteY31" fmla="*/ 2359052 h 3031315"/>
              <a:gd name="connsiteX32" fmla="*/ 3920650 w 5297329"/>
              <a:gd name="connsiteY32" fmla="*/ 1810412 h 3031315"/>
              <a:gd name="connsiteX33" fmla="*/ 4103530 w 5297329"/>
              <a:gd name="connsiteY33" fmla="*/ 1349236 h 3031315"/>
              <a:gd name="connsiteX34" fmla="*/ 4397371 w 5297329"/>
              <a:gd name="connsiteY34" fmla="*/ 1739529 h 3031315"/>
              <a:gd name="connsiteX35" fmla="*/ 4087270 w 5297329"/>
              <a:gd name="connsiteY35" fmla="*/ 3011737 h 3031315"/>
              <a:gd name="connsiteX36" fmla="*/ 5204487 w 5297329"/>
              <a:gd name="connsiteY36" fmla="*/ 2284856 h 3031315"/>
              <a:gd name="connsiteX37" fmla="*/ 5077266 w 5297329"/>
              <a:gd name="connsiteY37" fmla="*/ 758205 h 3031315"/>
              <a:gd name="connsiteX38" fmla="*/ 408526 w 5297329"/>
              <a:gd name="connsiteY38" fmla="*/ 584 h 3031315"/>
              <a:gd name="connsiteX39" fmla="*/ 217694 w 5297329"/>
              <a:gd name="connsiteY39" fmla="*/ 1710114 h 3031315"/>
              <a:gd name="connsiteX40" fmla="*/ 885605 w 5297329"/>
              <a:gd name="connsiteY40" fmla="*/ 1407965 h 3031315"/>
              <a:gd name="connsiteX41" fmla="*/ 702723 w 5297329"/>
              <a:gd name="connsiteY41" fmla="*/ 875227 h 3031315"/>
              <a:gd name="connsiteX42" fmla="*/ 2611037 w 5297329"/>
              <a:gd name="connsiteY42" fmla="*/ 493565 h 3031315"/>
              <a:gd name="connsiteX43" fmla="*/ 3320028 w 5297329"/>
              <a:gd name="connsiteY43" fmla="*/ 855609 h 3031315"/>
              <a:gd name="connsiteX44" fmla="*/ 3908425 w 5297329"/>
              <a:gd name="connsiteY44" fmla="*/ 879463 h 3031315"/>
              <a:gd name="connsiteX45" fmla="*/ 3598324 w 5297329"/>
              <a:gd name="connsiteY45" fmla="*/ 1189563 h 3031315"/>
              <a:gd name="connsiteX46" fmla="*/ 4886435 w 5297329"/>
              <a:gd name="connsiteY46" fmla="*/ 791998 h 3031315"/>
              <a:gd name="connsiteX47" fmla="*/ 5085217 w 5297329"/>
              <a:gd name="connsiteY47" fmla="*/ 2149683 h 3031315"/>
              <a:gd name="connsiteX48" fmla="*/ 4349663 w 5297329"/>
              <a:gd name="connsiteY48" fmla="*/ 2447195 h 3031315"/>
              <a:gd name="connsiteX49" fmla="*/ 4700905 w 5297329"/>
              <a:gd name="connsiteY49" fmla="*/ 1380395 h 3031315"/>
              <a:gd name="connsiteX50" fmla="*/ 4636268 w 5297329"/>
              <a:gd name="connsiteY50" fmla="*/ 2279539 h 3031315"/>
              <a:gd name="connsiteX51" fmla="*/ 4914563 w 5297329"/>
              <a:gd name="connsiteY51" fmla="*/ 1214064 h 3031315"/>
              <a:gd name="connsiteX52" fmla="*/ 4326167 w 5297329"/>
              <a:gd name="connsiteY52" fmla="*/ 1070941 h 3031315"/>
              <a:gd name="connsiteX53" fmla="*/ 3594647 w 5297329"/>
              <a:gd name="connsiteY53" fmla="*/ 1388993 h 3031315"/>
              <a:gd name="connsiteX54" fmla="*/ 2568929 w 5297329"/>
              <a:gd name="connsiteY54" fmla="*/ 752888 h 3031315"/>
              <a:gd name="connsiteX55" fmla="*/ 1058181 w 5297329"/>
              <a:gd name="connsiteY55" fmla="*/ 1094794 h 3031315"/>
              <a:gd name="connsiteX56" fmla="*/ 2290633 w 5297329"/>
              <a:gd name="connsiteY56" fmla="*/ 959622 h 3031315"/>
              <a:gd name="connsiteX57" fmla="*/ 2974445 w 5297329"/>
              <a:gd name="connsiteY57" fmla="*/ 1237918 h 3031315"/>
              <a:gd name="connsiteX58" fmla="*/ 2282682 w 5297329"/>
              <a:gd name="connsiteY58" fmla="*/ 1190210 h 3031315"/>
              <a:gd name="connsiteX59" fmla="*/ 2950591 w 5297329"/>
              <a:gd name="connsiteY59" fmla="*/ 1373090 h 3031315"/>
              <a:gd name="connsiteX60" fmla="*/ 3499231 w 5297329"/>
              <a:gd name="connsiteY60" fmla="*/ 1436701 h 3031315"/>
              <a:gd name="connsiteX0" fmla="*/ 3499231 w 5297329"/>
              <a:gd name="connsiteY0" fmla="*/ 1436701 h 3031315"/>
              <a:gd name="connsiteX1" fmla="*/ 3149374 w 5297329"/>
              <a:gd name="connsiteY1" fmla="*/ 2184123 h 3031315"/>
              <a:gd name="connsiteX2" fmla="*/ 1893068 w 5297329"/>
              <a:gd name="connsiteY2" fmla="*/ 2231831 h 3031315"/>
              <a:gd name="connsiteX3" fmla="*/ 3093715 w 5297329"/>
              <a:gd name="connsiteY3" fmla="*/ 1921730 h 3031315"/>
              <a:gd name="connsiteX4" fmla="*/ 2664344 w 5297329"/>
              <a:gd name="connsiteY4" fmla="*/ 1381041 h 3031315"/>
              <a:gd name="connsiteX5" fmla="*/ 2331416 w 5297329"/>
              <a:gd name="connsiteY5" fmla="*/ 1515567 h 3031315"/>
              <a:gd name="connsiteX6" fmla="*/ 2609712 w 5297329"/>
              <a:gd name="connsiteY6" fmla="*/ 1499664 h 3031315"/>
              <a:gd name="connsiteX7" fmla="*/ 2959569 w 5297329"/>
              <a:gd name="connsiteY7" fmla="*/ 1817716 h 3031315"/>
              <a:gd name="connsiteX8" fmla="*/ 2593810 w 5297329"/>
              <a:gd name="connsiteY8" fmla="*/ 2008548 h 3031315"/>
              <a:gd name="connsiteX9" fmla="*/ 2792592 w 5297329"/>
              <a:gd name="connsiteY9" fmla="*/ 1809765 h 3031315"/>
              <a:gd name="connsiteX10" fmla="*/ 2562004 w 5297329"/>
              <a:gd name="connsiteY10" fmla="*/ 1634836 h 3031315"/>
              <a:gd name="connsiteX11" fmla="*/ 2211120 w 5297329"/>
              <a:gd name="connsiteY11" fmla="*/ 1778607 h 3031315"/>
              <a:gd name="connsiteX12" fmla="*/ 2521221 w 5297329"/>
              <a:gd name="connsiteY12" fmla="*/ 1818363 h 3031315"/>
              <a:gd name="connsiteX13" fmla="*/ 2187266 w 5297329"/>
              <a:gd name="connsiteY13" fmla="*/ 1897876 h 3031315"/>
              <a:gd name="connsiteX14" fmla="*/ 2147509 w 5297329"/>
              <a:gd name="connsiteY14" fmla="*/ 1524165 h 3031315"/>
              <a:gd name="connsiteX15" fmla="*/ 2195217 w 5297329"/>
              <a:gd name="connsiteY15" fmla="*/ 1333334 h 3031315"/>
              <a:gd name="connsiteX16" fmla="*/ 1797652 w 5297329"/>
              <a:gd name="connsiteY16" fmla="*/ 1595727 h 3031315"/>
              <a:gd name="connsiteX17" fmla="*/ 1455746 w 5297329"/>
              <a:gd name="connsiteY17" fmla="*/ 1579824 h 3031315"/>
              <a:gd name="connsiteX18" fmla="*/ 1765847 w 5297329"/>
              <a:gd name="connsiteY18" fmla="*/ 2128464 h 3031315"/>
              <a:gd name="connsiteX19" fmla="*/ 1495502 w 5297329"/>
              <a:gd name="connsiteY19" fmla="*/ 2494224 h 3031315"/>
              <a:gd name="connsiteX20" fmla="*/ 2211120 w 5297329"/>
              <a:gd name="connsiteY20" fmla="*/ 2573737 h 3031315"/>
              <a:gd name="connsiteX21" fmla="*/ 3801381 w 5297329"/>
              <a:gd name="connsiteY21" fmla="*/ 2748666 h 3031315"/>
              <a:gd name="connsiteX22" fmla="*/ 4278459 w 5297329"/>
              <a:gd name="connsiteY22" fmla="*/ 1921729 h 3031315"/>
              <a:gd name="connsiteX23" fmla="*/ 4135335 w 5297329"/>
              <a:gd name="connsiteY23" fmla="*/ 2096659 h 3031315"/>
              <a:gd name="connsiteX24" fmla="*/ 3904748 w 5297329"/>
              <a:gd name="connsiteY24" fmla="*/ 2573737 h 3031315"/>
              <a:gd name="connsiteX25" fmla="*/ 3006250 w 5297329"/>
              <a:gd name="connsiteY25" fmla="*/ 2669153 h 3031315"/>
              <a:gd name="connsiteX26" fmla="*/ 1940775 w 5297329"/>
              <a:gd name="connsiteY26" fmla="*/ 2351101 h 3031315"/>
              <a:gd name="connsiteX27" fmla="*/ 2680247 w 5297329"/>
              <a:gd name="connsiteY27" fmla="*/ 2470370 h 3031315"/>
              <a:gd name="connsiteX28" fmla="*/ 3674160 w 5297329"/>
              <a:gd name="connsiteY28" fmla="*/ 2454467 h 3031315"/>
              <a:gd name="connsiteX29" fmla="*/ 3618501 w 5297329"/>
              <a:gd name="connsiteY29" fmla="*/ 1969438 h 3031315"/>
              <a:gd name="connsiteX30" fmla="*/ 3777527 w 5297329"/>
              <a:gd name="connsiteY30" fmla="*/ 2168221 h 3031315"/>
              <a:gd name="connsiteX31" fmla="*/ 3833186 w 5297329"/>
              <a:gd name="connsiteY31" fmla="*/ 2359052 h 3031315"/>
              <a:gd name="connsiteX32" fmla="*/ 3920650 w 5297329"/>
              <a:gd name="connsiteY32" fmla="*/ 1810412 h 3031315"/>
              <a:gd name="connsiteX33" fmla="*/ 4103530 w 5297329"/>
              <a:gd name="connsiteY33" fmla="*/ 1349236 h 3031315"/>
              <a:gd name="connsiteX34" fmla="*/ 4397371 w 5297329"/>
              <a:gd name="connsiteY34" fmla="*/ 1739529 h 3031315"/>
              <a:gd name="connsiteX35" fmla="*/ 4087270 w 5297329"/>
              <a:gd name="connsiteY35" fmla="*/ 3011737 h 3031315"/>
              <a:gd name="connsiteX36" fmla="*/ 5204487 w 5297329"/>
              <a:gd name="connsiteY36" fmla="*/ 2284856 h 3031315"/>
              <a:gd name="connsiteX37" fmla="*/ 5077266 w 5297329"/>
              <a:gd name="connsiteY37" fmla="*/ 758205 h 3031315"/>
              <a:gd name="connsiteX38" fmla="*/ 408526 w 5297329"/>
              <a:gd name="connsiteY38" fmla="*/ 584 h 3031315"/>
              <a:gd name="connsiteX39" fmla="*/ 217694 w 5297329"/>
              <a:gd name="connsiteY39" fmla="*/ 1710114 h 3031315"/>
              <a:gd name="connsiteX40" fmla="*/ 2149863 w 5297329"/>
              <a:gd name="connsiteY40" fmla="*/ 1248939 h 3031315"/>
              <a:gd name="connsiteX41" fmla="*/ 702723 w 5297329"/>
              <a:gd name="connsiteY41" fmla="*/ 875227 h 3031315"/>
              <a:gd name="connsiteX42" fmla="*/ 2611037 w 5297329"/>
              <a:gd name="connsiteY42" fmla="*/ 493565 h 3031315"/>
              <a:gd name="connsiteX43" fmla="*/ 3320028 w 5297329"/>
              <a:gd name="connsiteY43" fmla="*/ 855609 h 3031315"/>
              <a:gd name="connsiteX44" fmla="*/ 3908425 w 5297329"/>
              <a:gd name="connsiteY44" fmla="*/ 879463 h 3031315"/>
              <a:gd name="connsiteX45" fmla="*/ 3598324 w 5297329"/>
              <a:gd name="connsiteY45" fmla="*/ 1189563 h 3031315"/>
              <a:gd name="connsiteX46" fmla="*/ 4886435 w 5297329"/>
              <a:gd name="connsiteY46" fmla="*/ 791998 h 3031315"/>
              <a:gd name="connsiteX47" fmla="*/ 5085217 w 5297329"/>
              <a:gd name="connsiteY47" fmla="*/ 2149683 h 3031315"/>
              <a:gd name="connsiteX48" fmla="*/ 4349663 w 5297329"/>
              <a:gd name="connsiteY48" fmla="*/ 2447195 h 3031315"/>
              <a:gd name="connsiteX49" fmla="*/ 4700905 w 5297329"/>
              <a:gd name="connsiteY49" fmla="*/ 1380395 h 3031315"/>
              <a:gd name="connsiteX50" fmla="*/ 4636268 w 5297329"/>
              <a:gd name="connsiteY50" fmla="*/ 2279539 h 3031315"/>
              <a:gd name="connsiteX51" fmla="*/ 4914563 w 5297329"/>
              <a:gd name="connsiteY51" fmla="*/ 1214064 h 3031315"/>
              <a:gd name="connsiteX52" fmla="*/ 4326167 w 5297329"/>
              <a:gd name="connsiteY52" fmla="*/ 1070941 h 3031315"/>
              <a:gd name="connsiteX53" fmla="*/ 3594647 w 5297329"/>
              <a:gd name="connsiteY53" fmla="*/ 1388993 h 3031315"/>
              <a:gd name="connsiteX54" fmla="*/ 2568929 w 5297329"/>
              <a:gd name="connsiteY54" fmla="*/ 752888 h 3031315"/>
              <a:gd name="connsiteX55" fmla="*/ 1058181 w 5297329"/>
              <a:gd name="connsiteY55" fmla="*/ 1094794 h 3031315"/>
              <a:gd name="connsiteX56" fmla="*/ 2290633 w 5297329"/>
              <a:gd name="connsiteY56" fmla="*/ 959622 h 3031315"/>
              <a:gd name="connsiteX57" fmla="*/ 2974445 w 5297329"/>
              <a:gd name="connsiteY57" fmla="*/ 1237918 h 3031315"/>
              <a:gd name="connsiteX58" fmla="*/ 2282682 w 5297329"/>
              <a:gd name="connsiteY58" fmla="*/ 1190210 h 3031315"/>
              <a:gd name="connsiteX59" fmla="*/ 2950591 w 5297329"/>
              <a:gd name="connsiteY59" fmla="*/ 1373090 h 3031315"/>
              <a:gd name="connsiteX60" fmla="*/ 3499231 w 5297329"/>
              <a:gd name="connsiteY60" fmla="*/ 1436701 h 3031315"/>
              <a:gd name="connsiteX0" fmla="*/ 3499231 w 5297329"/>
              <a:gd name="connsiteY0" fmla="*/ 1436701 h 3031315"/>
              <a:gd name="connsiteX1" fmla="*/ 3149374 w 5297329"/>
              <a:gd name="connsiteY1" fmla="*/ 2184123 h 3031315"/>
              <a:gd name="connsiteX2" fmla="*/ 1893068 w 5297329"/>
              <a:gd name="connsiteY2" fmla="*/ 2231831 h 3031315"/>
              <a:gd name="connsiteX3" fmla="*/ 3093715 w 5297329"/>
              <a:gd name="connsiteY3" fmla="*/ 1921730 h 3031315"/>
              <a:gd name="connsiteX4" fmla="*/ 2664344 w 5297329"/>
              <a:gd name="connsiteY4" fmla="*/ 1381041 h 3031315"/>
              <a:gd name="connsiteX5" fmla="*/ 2331416 w 5297329"/>
              <a:gd name="connsiteY5" fmla="*/ 1515567 h 3031315"/>
              <a:gd name="connsiteX6" fmla="*/ 2609712 w 5297329"/>
              <a:gd name="connsiteY6" fmla="*/ 1499664 h 3031315"/>
              <a:gd name="connsiteX7" fmla="*/ 2959569 w 5297329"/>
              <a:gd name="connsiteY7" fmla="*/ 1817716 h 3031315"/>
              <a:gd name="connsiteX8" fmla="*/ 2593810 w 5297329"/>
              <a:gd name="connsiteY8" fmla="*/ 2008548 h 3031315"/>
              <a:gd name="connsiteX9" fmla="*/ 2792592 w 5297329"/>
              <a:gd name="connsiteY9" fmla="*/ 1809765 h 3031315"/>
              <a:gd name="connsiteX10" fmla="*/ 2562004 w 5297329"/>
              <a:gd name="connsiteY10" fmla="*/ 1634836 h 3031315"/>
              <a:gd name="connsiteX11" fmla="*/ 2211120 w 5297329"/>
              <a:gd name="connsiteY11" fmla="*/ 1778607 h 3031315"/>
              <a:gd name="connsiteX12" fmla="*/ 2521221 w 5297329"/>
              <a:gd name="connsiteY12" fmla="*/ 1818363 h 3031315"/>
              <a:gd name="connsiteX13" fmla="*/ 2187266 w 5297329"/>
              <a:gd name="connsiteY13" fmla="*/ 1897876 h 3031315"/>
              <a:gd name="connsiteX14" fmla="*/ 2147509 w 5297329"/>
              <a:gd name="connsiteY14" fmla="*/ 1524165 h 3031315"/>
              <a:gd name="connsiteX15" fmla="*/ 2195217 w 5297329"/>
              <a:gd name="connsiteY15" fmla="*/ 1333334 h 3031315"/>
              <a:gd name="connsiteX16" fmla="*/ 1797652 w 5297329"/>
              <a:gd name="connsiteY16" fmla="*/ 1595727 h 3031315"/>
              <a:gd name="connsiteX17" fmla="*/ 1455746 w 5297329"/>
              <a:gd name="connsiteY17" fmla="*/ 1579824 h 3031315"/>
              <a:gd name="connsiteX18" fmla="*/ 1765847 w 5297329"/>
              <a:gd name="connsiteY18" fmla="*/ 2128464 h 3031315"/>
              <a:gd name="connsiteX19" fmla="*/ 1495502 w 5297329"/>
              <a:gd name="connsiteY19" fmla="*/ 2494224 h 3031315"/>
              <a:gd name="connsiteX20" fmla="*/ 2211120 w 5297329"/>
              <a:gd name="connsiteY20" fmla="*/ 2573737 h 3031315"/>
              <a:gd name="connsiteX21" fmla="*/ 3801381 w 5297329"/>
              <a:gd name="connsiteY21" fmla="*/ 2748666 h 3031315"/>
              <a:gd name="connsiteX22" fmla="*/ 4278459 w 5297329"/>
              <a:gd name="connsiteY22" fmla="*/ 1921729 h 3031315"/>
              <a:gd name="connsiteX23" fmla="*/ 4135335 w 5297329"/>
              <a:gd name="connsiteY23" fmla="*/ 2096659 h 3031315"/>
              <a:gd name="connsiteX24" fmla="*/ 3904748 w 5297329"/>
              <a:gd name="connsiteY24" fmla="*/ 2573737 h 3031315"/>
              <a:gd name="connsiteX25" fmla="*/ 3006250 w 5297329"/>
              <a:gd name="connsiteY25" fmla="*/ 2669153 h 3031315"/>
              <a:gd name="connsiteX26" fmla="*/ 1940775 w 5297329"/>
              <a:gd name="connsiteY26" fmla="*/ 2351101 h 3031315"/>
              <a:gd name="connsiteX27" fmla="*/ 2680247 w 5297329"/>
              <a:gd name="connsiteY27" fmla="*/ 2470370 h 3031315"/>
              <a:gd name="connsiteX28" fmla="*/ 3674160 w 5297329"/>
              <a:gd name="connsiteY28" fmla="*/ 2454467 h 3031315"/>
              <a:gd name="connsiteX29" fmla="*/ 3618501 w 5297329"/>
              <a:gd name="connsiteY29" fmla="*/ 1969438 h 3031315"/>
              <a:gd name="connsiteX30" fmla="*/ 3777527 w 5297329"/>
              <a:gd name="connsiteY30" fmla="*/ 2168221 h 3031315"/>
              <a:gd name="connsiteX31" fmla="*/ 3833186 w 5297329"/>
              <a:gd name="connsiteY31" fmla="*/ 2359052 h 3031315"/>
              <a:gd name="connsiteX32" fmla="*/ 3920650 w 5297329"/>
              <a:gd name="connsiteY32" fmla="*/ 1810412 h 3031315"/>
              <a:gd name="connsiteX33" fmla="*/ 4103530 w 5297329"/>
              <a:gd name="connsiteY33" fmla="*/ 1349236 h 3031315"/>
              <a:gd name="connsiteX34" fmla="*/ 4397371 w 5297329"/>
              <a:gd name="connsiteY34" fmla="*/ 1739529 h 3031315"/>
              <a:gd name="connsiteX35" fmla="*/ 4087270 w 5297329"/>
              <a:gd name="connsiteY35" fmla="*/ 3011737 h 3031315"/>
              <a:gd name="connsiteX36" fmla="*/ 5204487 w 5297329"/>
              <a:gd name="connsiteY36" fmla="*/ 2284856 h 3031315"/>
              <a:gd name="connsiteX37" fmla="*/ 5077266 w 5297329"/>
              <a:gd name="connsiteY37" fmla="*/ 758205 h 3031315"/>
              <a:gd name="connsiteX38" fmla="*/ 408526 w 5297329"/>
              <a:gd name="connsiteY38" fmla="*/ 584 h 3031315"/>
              <a:gd name="connsiteX39" fmla="*/ 217694 w 5297329"/>
              <a:gd name="connsiteY39" fmla="*/ 1710114 h 3031315"/>
              <a:gd name="connsiteX40" fmla="*/ 2149863 w 5297329"/>
              <a:gd name="connsiteY40" fmla="*/ 1248939 h 3031315"/>
              <a:gd name="connsiteX41" fmla="*/ 702723 w 5297329"/>
              <a:gd name="connsiteY41" fmla="*/ 875227 h 3031315"/>
              <a:gd name="connsiteX42" fmla="*/ 2611037 w 5297329"/>
              <a:gd name="connsiteY42" fmla="*/ 493565 h 3031315"/>
              <a:gd name="connsiteX43" fmla="*/ 3320028 w 5297329"/>
              <a:gd name="connsiteY43" fmla="*/ 855609 h 3031315"/>
              <a:gd name="connsiteX44" fmla="*/ 3908425 w 5297329"/>
              <a:gd name="connsiteY44" fmla="*/ 879463 h 3031315"/>
              <a:gd name="connsiteX45" fmla="*/ 3598324 w 5297329"/>
              <a:gd name="connsiteY45" fmla="*/ 1189563 h 3031315"/>
              <a:gd name="connsiteX46" fmla="*/ 4886435 w 5297329"/>
              <a:gd name="connsiteY46" fmla="*/ 791998 h 3031315"/>
              <a:gd name="connsiteX47" fmla="*/ 5085217 w 5297329"/>
              <a:gd name="connsiteY47" fmla="*/ 2149683 h 3031315"/>
              <a:gd name="connsiteX48" fmla="*/ 4349663 w 5297329"/>
              <a:gd name="connsiteY48" fmla="*/ 2447195 h 3031315"/>
              <a:gd name="connsiteX49" fmla="*/ 4700905 w 5297329"/>
              <a:gd name="connsiteY49" fmla="*/ 1380395 h 3031315"/>
              <a:gd name="connsiteX50" fmla="*/ 4636268 w 5297329"/>
              <a:gd name="connsiteY50" fmla="*/ 2279539 h 3031315"/>
              <a:gd name="connsiteX51" fmla="*/ 4914563 w 5297329"/>
              <a:gd name="connsiteY51" fmla="*/ 1214064 h 3031315"/>
              <a:gd name="connsiteX52" fmla="*/ 4326167 w 5297329"/>
              <a:gd name="connsiteY52" fmla="*/ 1070941 h 3031315"/>
              <a:gd name="connsiteX53" fmla="*/ 3594647 w 5297329"/>
              <a:gd name="connsiteY53" fmla="*/ 1388993 h 3031315"/>
              <a:gd name="connsiteX54" fmla="*/ 2568929 w 5297329"/>
              <a:gd name="connsiteY54" fmla="*/ 752888 h 3031315"/>
              <a:gd name="connsiteX55" fmla="*/ 1410391 w 5297329"/>
              <a:gd name="connsiteY55" fmla="*/ 835472 h 3031315"/>
              <a:gd name="connsiteX56" fmla="*/ 1058181 w 5297329"/>
              <a:gd name="connsiteY56" fmla="*/ 1094794 h 3031315"/>
              <a:gd name="connsiteX57" fmla="*/ 2290633 w 5297329"/>
              <a:gd name="connsiteY57" fmla="*/ 959622 h 3031315"/>
              <a:gd name="connsiteX58" fmla="*/ 2974445 w 5297329"/>
              <a:gd name="connsiteY58" fmla="*/ 1237918 h 3031315"/>
              <a:gd name="connsiteX59" fmla="*/ 2282682 w 5297329"/>
              <a:gd name="connsiteY59" fmla="*/ 1190210 h 3031315"/>
              <a:gd name="connsiteX60" fmla="*/ 2950591 w 5297329"/>
              <a:gd name="connsiteY60" fmla="*/ 1373090 h 3031315"/>
              <a:gd name="connsiteX61" fmla="*/ 3499231 w 5297329"/>
              <a:gd name="connsiteY61" fmla="*/ 1436701 h 3031315"/>
              <a:gd name="connsiteX0" fmla="*/ 3499231 w 5297329"/>
              <a:gd name="connsiteY0" fmla="*/ 1436701 h 3031315"/>
              <a:gd name="connsiteX1" fmla="*/ 3149374 w 5297329"/>
              <a:gd name="connsiteY1" fmla="*/ 2184123 h 3031315"/>
              <a:gd name="connsiteX2" fmla="*/ 1893068 w 5297329"/>
              <a:gd name="connsiteY2" fmla="*/ 2231831 h 3031315"/>
              <a:gd name="connsiteX3" fmla="*/ 3093715 w 5297329"/>
              <a:gd name="connsiteY3" fmla="*/ 1921730 h 3031315"/>
              <a:gd name="connsiteX4" fmla="*/ 2664344 w 5297329"/>
              <a:gd name="connsiteY4" fmla="*/ 1381041 h 3031315"/>
              <a:gd name="connsiteX5" fmla="*/ 2331416 w 5297329"/>
              <a:gd name="connsiteY5" fmla="*/ 1515567 h 3031315"/>
              <a:gd name="connsiteX6" fmla="*/ 2609712 w 5297329"/>
              <a:gd name="connsiteY6" fmla="*/ 1499664 h 3031315"/>
              <a:gd name="connsiteX7" fmla="*/ 2959569 w 5297329"/>
              <a:gd name="connsiteY7" fmla="*/ 1817716 h 3031315"/>
              <a:gd name="connsiteX8" fmla="*/ 2593810 w 5297329"/>
              <a:gd name="connsiteY8" fmla="*/ 2008548 h 3031315"/>
              <a:gd name="connsiteX9" fmla="*/ 2792592 w 5297329"/>
              <a:gd name="connsiteY9" fmla="*/ 1809765 h 3031315"/>
              <a:gd name="connsiteX10" fmla="*/ 2562004 w 5297329"/>
              <a:gd name="connsiteY10" fmla="*/ 1634836 h 3031315"/>
              <a:gd name="connsiteX11" fmla="*/ 2211120 w 5297329"/>
              <a:gd name="connsiteY11" fmla="*/ 1778607 h 3031315"/>
              <a:gd name="connsiteX12" fmla="*/ 2521221 w 5297329"/>
              <a:gd name="connsiteY12" fmla="*/ 1818363 h 3031315"/>
              <a:gd name="connsiteX13" fmla="*/ 2187266 w 5297329"/>
              <a:gd name="connsiteY13" fmla="*/ 1897876 h 3031315"/>
              <a:gd name="connsiteX14" fmla="*/ 2147509 w 5297329"/>
              <a:gd name="connsiteY14" fmla="*/ 1524165 h 3031315"/>
              <a:gd name="connsiteX15" fmla="*/ 2195217 w 5297329"/>
              <a:gd name="connsiteY15" fmla="*/ 1333334 h 3031315"/>
              <a:gd name="connsiteX16" fmla="*/ 1797652 w 5297329"/>
              <a:gd name="connsiteY16" fmla="*/ 1595727 h 3031315"/>
              <a:gd name="connsiteX17" fmla="*/ 1455746 w 5297329"/>
              <a:gd name="connsiteY17" fmla="*/ 1579824 h 3031315"/>
              <a:gd name="connsiteX18" fmla="*/ 1765847 w 5297329"/>
              <a:gd name="connsiteY18" fmla="*/ 2128464 h 3031315"/>
              <a:gd name="connsiteX19" fmla="*/ 1495502 w 5297329"/>
              <a:gd name="connsiteY19" fmla="*/ 2494224 h 3031315"/>
              <a:gd name="connsiteX20" fmla="*/ 2211120 w 5297329"/>
              <a:gd name="connsiteY20" fmla="*/ 2573737 h 3031315"/>
              <a:gd name="connsiteX21" fmla="*/ 3801381 w 5297329"/>
              <a:gd name="connsiteY21" fmla="*/ 2748666 h 3031315"/>
              <a:gd name="connsiteX22" fmla="*/ 4278459 w 5297329"/>
              <a:gd name="connsiteY22" fmla="*/ 1921729 h 3031315"/>
              <a:gd name="connsiteX23" fmla="*/ 4135335 w 5297329"/>
              <a:gd name="connsiteY23" fmla="*/ 2096659 h 3031315"/>
              <a:gd name="connsiteX24" fmla="*/ 3904748 w 5297329"/>
              <a:gd name="connsiteY24" fmla="*/ 2573737 h 3031315"/>
              <a:gd name="connsiteX25" fmla="*/ 3006250 w 5297329"/>
              <a:gd name="connsiteY25" fmla="*/ 2669153 h 3031315"/>
              <a:gd name="connsiteX26" fmla="*/ 1940775 w 5297329"/>
              <a:gd name="connsiteY26" fmla="*/ 2351101 h 3031315"/>
              <a:gd name="connsiteX27" fmla="*/ 2680247 w 5297329"/>
              <a:gd name="connsiteY27" fmla="*/ 2470370 h 3031315"/>
              <a:gd name="connsiteX28" fmla="*/ 3674160 w 5297329"/>
              <a:gd name="connsiteY28" fmla="*/ 2454467 h 3031315"/>
              <a:gd name="connsiteX29" fmla="*/ 3618501 w 5297329"/>
              <a:gd name="connsiteY29" fmla="*/ 1969438 h 3031315"/>
              <a:gd name="connsiteX30" fmla="*/ 3777527 w 5297329"/>
              <a:gd name="connsiteY30" fmla="*/ 2168221 h 3031315"/>
              <a:gd name="connsiteX31" fmla="*/ 3833186 w 5297329"/>
              <a:gd name="connsiteY31" fmla="*/ 2359052 h 3031315"/>
              <a:gd name="connsiteX32" fmla="*/ 3920650 w 5297329"/>
              <a:gd name="connsiteY32" fmla="*/ 1810412 h 3031315"/>
              <a:gd name="connsiteX33" fmla="*/ 4103530 w 5297329"/>
              <a:gd name="connsiteY33" fmla="*/ 1349236 h 3031315"/>
              <a:gd name="connsiteX34" fmla="*/ 4397371 w 5297329"/>
              <a:gd name="connsiteY34" fmla="*/ 1739529 h 3031315"/>
              <a:gd name="connsiteX35" fmla="*/ 4087270 w 5297329"/>
              <a:gd name="connsiteY35" fmla="*/ 3011737 h 3031315"/>
              <a:gd name="connsiteX36" fmla="*/ 5204487 w 5297329"/>
              <a:gd name="connsiteY36" fmla="*/ 2284856 h 3031315"/>
              <a:gd name="connsiteX37" fmla="*/ 5077266 w 5297329"/>
              <a:gd name="connsiteY37" fmla="*/ 758205 h 3031315"/>
              <a:gd name="connsiteX38" fmla="*/ 408526 w 5297329"/>
              <a:gd name="connsiteY38" fmla="*/ 584 h 3031315"/>
              <a:gd name="connsiteX39" fmla="*/ 217694 w 5297329"/>
              <a:gd name="connsiteY39" fmla="*/ 1710114 h 3031315"/>
              <a:gd name="connsiteX40" fmla="*/ 2149863 w 5297329"/>
              <a:gd name="connsiteY40" fmla="*/ 1248939 h 3031315"/>
              <a:gd name="connsiteX41" fmla="*/ 678871 w 5297329"/>
              <a:gd name="connsiteY41" fmla="*/ 1376160 h 3031315"/>
              <a:gd name="connsiteX42" fmla="*/ 702723 w 5297329"/>
              <a:gd name="connsiteY42" fmla="*/ 875227 h 3031315"/>
              <a:gd name="connsiteX43" fmla="*/ 2611037 w 5297329"/>
              <a:gd name="connsiteY43" fmla="*/ 493565 h 3031315"/>
              <a:gd name="connsiteX44" fmla="*/ 3320028 w 5297329"/>
              <a:gd name="connsiteY44" fmla="*/ 855609 h 3031315"/>
              <a:gd name="connsiteX45" fmla="*/ 3908425 w 5297329"/>
              <a:gd name="connsiteY45" fmla="*/ 879463 h 3031315"/>
              <a:gd name="connsiteX46" fmla="*/ 3598324 w 5297329"/>
              <a:gd name="connsiteY46" fmla="*/ 1189563 h 3031315"/>
              <a:gd name="connsiteX47" fmla="*/ 4886435 w 5297329"/>
              <a:gd name="connsiteY47" fmla="*/ 791998 h 3031315"/>
              <a:gd name="connsiteX48" fmla="*/ 5085217 w 5297329"/>
              <a:gd name="connsiteY48" fmla="*/ 2149683 h 3031315"/>
              <a:gd name="connsiteX49" fmla="*/ 4349663 w 5297329"/>
              <a:gd name="connsiteY49" fmla="*/ 2447195 h 3031315"/>
              <a:gd name="connsiteX50" fmla="*/ 4700905 w 5297329"/>
              <a:gd name="connsiteY50" fmla="*/ 1380395 h 3031315"/>
              <a:gd name="connsiteX51" fmla="*/ 4636268 w 5297329"/>
              <a:gd name="connsiteY51" fmla="*/ 2279539 h 3031315"/>
              <a:gd name="connsiteX52" fmla="*/ 4914563 w 5297329"/>
              <a:gd name="connsiteY52" fmla="*/ 1214064 h 3031315"/>
              <a:gd name="connsiteX53" fmla="*/ 4326167 w 5297329"/>
              <a:gd name="connsiteY53" fmla="*/ 1070941 h 3031315"/>
              <a:gd name="connsiteX54" fmla="*/ 3594647 w 5297329"/>
              <a:gd name="connsiteY54" fmla="*/ 1388993 h 3031315"/>
              <a:gd name="connsiteX55" fmla="*/ 2568929 w 5297329"/>
              <a:gd name="connsiteY55" fmla="*/ 752888 h 3031315"/>
              <a:gd name="connsiteX56" fmla="*/ 1410391 w 5297329"/>
              <a:gd name="connsiteY56" fmla="*/ 835472 h 3031315"/>
              <a:gd name="connsiteX57" fmla="*/ 1058181 w 5297329"/>
              <a:gd name="connsiteY57" fmla="*/ 1094794 h 3031315"/>
              <a:gd name="connsiteX58" fmla="*/ 2290633 w 5297329"/>
              <a:gd name="connsiteY58" fmla="*/ 959622 h 3031315"/>
              <a:gd name="connsiteX59" fmla="*/ 2974445 w 5297329"/>
              <a:gd name="connsiteY59" fmla="*/ 1237918 h 3031315"/>
              <a:gd name="connsiteX60" fmla="*/ 2282682 w 5297329"/>
              <a:gd name="connsiteY60" fmla="*/ 1190210 h 3031315"/>
              <a:gd name="connsiteX61" fmla="*/ 2950591 w 5297329"/>
              <a:gd name="connsiteY61" fmla="*/ 1373090 h 3031315"/>
              <a:gd name="connsiteX62" fmla="*/ 3499231 w 5297329"/>
              <a:gd name="connsiteY62" fmla="*/ 1436701 h 3031315"/>
              <a:gd name="connsiteX0" fmla="*/ 3499231 w 5297329"/>
              <a:gd name="connsiteY0" fmla="*/ 1436701 h 3031315"/>
              <a:gd name="connsiteX1" fmla="*/ 3149374 w 5297329"/>
              <a:gd name="connsiteY1" fmla="*/ 2184123 h 3031315"/>
              <a:gd name="connsiteX2" fmla="*/ 1893068 w 5297329"/>
              <a:gd name="connsiteY2" fmla="*/ 2231831 h 3031315"/>
              <a:gd name="connsiteX3" fmla="*/ 3093715 w 5297329"/>
              <a:gd name="connsiteY3" fmla="*/ 1921730 h 3031315"/>
              <a:gd name="connsiteX4" fmla="*/ 2664344 w 5297329"/>
              <a:gd name="connsiteY4" fmla="*/ 1381041 h 3031315"/>
              <a:gd name="connsiteX5" fmla="*/ 2331416 w 5297329"/>
              <a:gd name="connsiteY5" fmla="*/ 1515567 h 3031315"/>
              <a:gd name="connsiteX6" fmla="*/ 2609712 w 5297329"/>
              <a:gd name="connsiteY6" fmla="*/ 1499664 h 3031315"/>
              <a:gd name="connsiteX7" fmla="*/ 2959569 w 5297329"/>
              <a:gd name="connsiteY7" fmla="*/ 1817716 h 3031315"/>
              <a:gd name="connsiteX8" fmla="*/ 2593810 w 5297329"/>
              <a:gd name="connsiteY8" fmla="*/ 2008548 h 3031315"/>
              <a:gd name="connsiteX9" fmla="*/ 2792592 w 5297329"/>
              <a:gd name="connsiteY9" fmla="*/ 1809765 h 3031315"/>
              <a:gd name="connsiteX10" fmla="*/ 2562004 w 5297329"/>
              <a:gd name="connsiteY10" fmla="*/ 1634836 h 3031315"/>
              <a:gd name="connsiteX11" fmla="*/ 2211120 w 5297329"/>
              <a:gd name="connsiteY11" fmla="*/ 1778607 h 3031315"/>
              <a:gd name="connsiteX12" fmla="*/ 2521221 w 5297329"/>
              <a:gd name="connsiteY12" fmla="*/ 1818363 h 3031315"/>
              <a:gd name="connsiteX13" fmla="*/ 2187266 w 5297329"/>
              <a:gd name="connsiteY13" fmla="*/ 1897876 h 3031315"/>
              <a:gd name="connsiteX14" fmla="*/ 2147509 w 5297329"/>
              <a:gd name="connsiteY14" fmla="*/ 1524165 h 3031315"/>
              <a:gd name="connsiteX15" fmla="*/ 2195217 w 5297329"/>
              <a:gd name="connsiteY15" fmla="*/ 1333334 h 3031315"/>
              <a:gd name="connsiteX16" fmla="*/ 1797652 w 5297329"/>
              <a:gd name="connsiteY16" fmla="*/ 1595727 h 3031315"/>
              <a:gd name="connsiteX17" fmla="*/ 1455746 w 5297329"/>
              <a:gd name="connsiteY17" fmla="*/ 1579824 h 3031315"/>
              <a:gd name="connsiteX18" fmla="*/ 1765847 w 5297329"/>
              <a:gd name="connsiteY18" fmla="*/ 2128464 h 3031315"/>
              <a:gd name="connsiteX19" fmla="*/ 1495502 w 5297329"/>
              <a:gd name="connsiteY19" fmla="*/ 2494224 h 3031315"/>
              <a:gd name="connsiteX20" fmla="*/ 2211120 w 5297329"/>
              <a:gd name="connsiteY20" fmla="*/ 2573737 h 3031315"/>
              <a:gd name="connsiteX21" fmla="*/ 3801381 w 5297329"/>
              <a:gd name="connsiteY21" fmla="*/ 2748666 h 3031315"/>
              <a:gd name="connsiteX22" fmla="*/ 4278459 w 5297329"/>
              <a:gd name="connsiteY22" fmla="*/ 1921729 h 3031315"/>
              <a:gd name="connsiteX23" fmla="*/ 4135335 w 5297329"/>
              <a:gd name="connsiteY23" fmla="*/ 2096659 h 3031315"/>
              <a:gd name="connsiteX24" fmla="*/ 3904748 w 5297329"/>
              <a:gd name="connsiteY24" fmla="*/ 2573737 h 3031315"/>
              <a:gd name="connsiteX25" fmla="*/ 3006250 w 5297329"/>
              <a:gd name="connsiteY25" fmla="*/ 2669153 h 3031315"/>
              <a:gd name="connsiteX26" fmla="*/ 1940775 w 5297329"/>
              <a:gd name="connsiteY26" fmla="*/ 2351101 h 3031315"/>
              <a:gd name="connsiteX27" fmla="*/ 2680247 w 5297329"/>
              <a:gd name="connsiteY27" fmla="*/ 2470370 h 3031315"/>
              <a:gd name="connsiteX28" fmla="*/ 3674160 w 5297329"/>
              <a:gd name="connsiteY28" fmla="*/ 2454467 h 3031315"/>
              <a:gd name="connsiteX29" fmla="*/ 3618501 w 5297329"/>
              <a:gd name="connsiteY29" fmla="*/ 1969438 h 3031315"/>
              <a:gd name="connsiteX30" fmla="*/ 3777527 w 5297329"/>
              <a:gd name="connsiteY30" fmla="*/ 2168221 h 3031315"/>
              <a:gd name="connsiteX31" fmla="*/ 3833186 w 5297329"/>
              <a:gd name="connsiteY31" fmla="*/ 2359052 h 3031315"/>
              <a:gd name="connsiteX32" fmla="*/ 3920650 w 5297329"/>
              <a:gd name="connsiteY32" fmla="*/ 1810412 h 3031315"/>
              <a:gd name="connsiteX33" fmla="*/ 4103530 w 5297329"/>
              <a:gd name="connsiteY33" fmla="*/ 1349236 h 3031315"/>
              <a:gd name="connsiteX34" fmla="*/ 4397371 w 5297329"/>
              <a:gd name="connsiteY34" fmla="*/ 1739529 h 3031315"/>
              <a:gd name="connsiteX35" fmla="*/ 4087270 w 5297329"/>
              <a:gd name="connsiteY35" fmla="*/ 3011737 h 3031315"/>
              <a:gd name="connsiteX36" fmla="*/ 5204487 w 5297329"/>
              <a:gd name="connsiteY36" fmla="*/ 2284856 h 3031315"/>
              <a:gd name="connsiteX37" fmla="*/ 5077266 w 5297329"/>
              <a:gd name="connsiteY37" fmla="*/ 758205 h 3031315"/>
              <a:gd name="connsiteX38" fmla="*/ 408526 w 5297329"/>
              <a:gd name="connsiteY38" fmla="*/ 584 h 3031315"/>
              <a:gd name="connsiteX39" fmla="*/ 217694 w 5297329"/>
              <a:gd name="connsiteY39" fmla="*/ 1710114 h 3031315"/>
              <a:gd name="connsiteX40" fmla="*/ 2149863 w 5297329"/>
              <a:gd name="connsiteY40" fmla="*/ 1248939 h 3031315"/>
              <a:gd name="connsiteX41" fmla="*/ 1656881 w 5297329"/>
              <a:gd name="connsiteY41" fmla="*/ 1153524 h 3031315"/>
              <a:gd name="connsiteX42" fmla="*/ 678871 w 5297329"/>
              <a:gd name="connsiteY42" fmla="*/ 1376160 h 3031315"/>
              <a:gd name="connsiteX43" fmla="*/ 702723 w 5297329"/>
              <a:gd name="connsiteY43" fmla="*/ 875227 h 3031315"/>
              <a:gd name="connsiteX44" fmla="*/ 2611037 w 5297329"/>
              <a:gd name="connsiteY44" fmla="*/ 493565 h 3031315"/>
              <a:gd name="connsiteX45" fmla="*/ 3320028 w 5297329"/>
              <a:gd name="connsiteY45" fmla="*/ 855609 h 3031315"/>
              <a:gd name="connsiteX46" fmla="*/ 3908425 w 5297329"/>
              <a:gd name="connsiteY46" fmla="*/ 879463 h 3031315"/>
              <a:gd name="connsiteX47" fmla="*/ 3598324 w 5297329"/>
              <a:gd name="connsiteY47" fmla="*/ 1189563 h 3031315"/>
              <a:gd name="connsiteX48" fmla="*/ 4886435 w 5297329"/>
              <a:gd name="connsiteY48" fmla="*/ 791998 h 3031315"/>
              <a:gd name="connsiteX49" fmla="*/ 5085217 w 5297329"/>
              <a:gd name="connsiteY49" fmla="*/ 2149683 h 3031315"/>
              <a:gd name="connsiteX50" fmla="*/ 4349663 w 5297329"/>
              <a:gd name="connsiteY50" fmla="*/ 2447195 h 3031315"/>
              <a:gd name="connsiteX51" fmla="*/ 4700905 w 5297329"/>
              <a:gd name="connsiteY51" fmla="*/ 1380395 h 3031315"/>
              <a:gd name="connsiteX52" fmla="*/ 4636268 w 5297329"/>
              <a:gd name="connsiteY52" fmla="*/ 2279539 h 3031315"/>
              <a:gd name="connsiteX53" fmla="*/ 4914563 w 5297329"/>
              <a:gd name="connsiteY53" fmla="*/ 1214064 h 3031315"/>
              <a:gd name="connsiteX54" fmla="*/ 4326167 w 5297329"/>
              <a:gd name="connsiteY54" fmla="*/ 1070941 h 3031315"/>
              <a:gd name="connsiteX55" fmla="*/ 3594647 w 5297329"/>
              <a:gd name="connsiteY55" fmla="*/ 1388993 h 3031315"/>
              <a:gd name="connsiteX56" fmla="*/ 2568929 w 5297329"/>
              <a:gd name="connsiteY56" fmla="*/ 752888 h 3031315"/>
              <a:gd name="connsiteX57" fmla="*/ 1410391 w 5297329"/>
              <a:gd name="connsiteY57" fmla="*/ 835472 h 3031315"/>
              <a:gd name="connsiteX58" fmla="*/ 1058181 w 5297329"/>
              <a:gd name="connsiteY58" fmla="*/ 1094794 h 3031315"/>
              <a:gd name="connsiteX59" fmla="*/ 2290633 w 5297329"/>
              <a:gd name="connsiteY59" fmla="*/ 959622 h 3031315"/>
              <a:gd name="connsiteX60" fmla="*/ 2974445 w 5297329"/>
              <a:gd name="connsiteY60" fmla="*/ 1237918 h 3031315"/>
              <a:gd name="connsiteX61" fmla="*/ 2282682 w 5297329"/>
              <a:gd name="connsiteY61" fmla="*/ 1190210 h 3031315"/>
              <a:gd name="connsiteX62" fmla="*/ 2950591 w 5297329"/>
              <a:gd name="connsiteY62" fmla="*/ 1373090 h 3031315"/>
              <a:gd name="connsiteX63" fmla="*/ 3499231 w 5297329"/>
              <a:gd name="connsiteY63" fmla="*/ 1436701 h 3031315"/>
              <a:gd name="connsiteX0" fmla="*/ 3499231 w 5297329"/>
              <a:gd name="connsiteY0" fmla="*/ 1436701 h 3031315"/>
              <a:gd name="connsiteX1" fmla="*/ 3149374 w 5297329"/>
              <a:gd name="connsiteY1" fmla="*/ 2184123 h 3031315"/>
              <a:gd name="connsiteX2" fmla="*/ 1893068 w 5297329"/>
              <a:gd name="connsiteY2" fmla="*/ 2231831 h 3031315"/>
              <a:gd name="connsiteX3" fmla="*/ 3093715 w 5297329"/>
              <a:gd name="connsiteY3" fmla="*/ 1921730 h 3031315"/>
              <a:gd name="connsiteX4" fmla="*/ 2664344 w 5297329"/>
              <a:gd name="connsiteY4" fmla="*/ 1381041 h 3031315"/>
              <a:gd name="connsiteX5" fmla="*/ 2331416 w 5297329"/>
              <a:gd name="connsiteY5" fmla="*/ 1515567 h 3031315"/>
              <a:gd name="connsiteX6" fmla="*/ 2609712 w 5297329"/>
              <a:gd name="connsiteY6" fmla="*/ 1499664 h 3031315"/>
              <a:gd name="connsiteX7" fmla="*/ 2959569 w 5297329"/>
              <a:gd name="connsiteY7" fmla="*/ 1817716 h 3031315"/>
              <a:gd name="connsiteX8" fmla="*/ 2593810 w 5297329"/>
              <a:gd name="connsiteY8" fmla="*/ 2008548 h 3031315"/>
              <a:gd name="connsiteX9" fmla="*/ 2792592 w 5297329"/>
              <a:gd name="connsiteY9" fmla="*/ 1809765 h 3031315"/>
              <a:gd name="connsiteX10" fmla="*/ 2562004 w 5297329"/>
              <a:gd name="connsiteY10" fmla="*/ 1634836 h 3031315"/>
              <a:gd name="connsiteX11" fmla="*/ 2211120 w 5297329"/>
              <a:gd name="connsiteY11" fmla="*/ 1778607 h 3031315"/>
              <a:gd name="connsiteX12" fmla="*/ 2521221 w 5297329"/>
              <a:gd name="connsiteY12" fmla="*/ 1818363 h 3031315"/>
              <a:gd name="connsiteX13" fmla="*/ 2187266 w 5297329"/>
              <a:gd name="connsiteY13" fmla="*/ 1897876 h 3031315"/>
              <a:gd name="connsiteX14" fmla="*/ 2147509 w 5297329"/>
              <a:gd name="connsiteY14" fmla="*/ 1524165 h 3031315"/>
              <a:gd name="connsiteX15" fmla="*/ 2195217 w 5297329"/>
              <a:gd name="connsiteY15" fmla="*/ 1333334 h 3031315"/>
              <a:gd name="connsiteX16" fmla="*/ 1797652 w 5297329"/>
              <a:gd name="connsiteY16" fmla="*/ 1595727 h 3031315"/>
              <a:gd name="connsiteX17" fmla="*/ 1455746 w 5297329"/>
              <a:gd name="connsiteY17" fmla="*/ 1579824 h 3031315"/>
              <a:gd name="connsiteX18" fmla="*/ 1765847 w 5297329"/>
              <a:gd name="connsiteY18" fmla="*/ 2128464 h 3031315"/>
              <a:gd name="connsiteX19" fmla="*/ 1495502 w 5297329"/>
              <a:gd name="connsiteY19" fmla="*/ 2494224 h 3031315"/>
              <a:gd name="connsiteX20" fmla="*/ 2211120 w 5297329"/>
              <a:gd name="connsiteY20" fmla="*/ 2573737 h 3031315"/>
              <a:gd name="connsiteX21" fmla="*/ 3801381 w 5297329"/>
              <a:gd name="connsiteY21" fmla="*/ 2748666 h 3031315"/>
              <a:gd name="connsiteX22" fmla="*/ 4278459 w 5297329"/>
              <a:gd name="connsiteY22" fmla="*/ 1921729 h 3031315"/>
              <a:gd name="connsiteX23" fmla="*/ 4135335 w 5297329"/>
              <a:gd name="connsiteY23" fmla="*/ 2096659 h 3031315"/>
              <a:gd name="connsiteX24" fmla="*/ 3904748 w 5297329"/>
              <a:gd name="connsiteY24" fmla="*/ 2573737 h 3031315"/>
              <a:gd name="connsiteX25" fmla="*/ 3006250 w 5297329"/>
              <a:gd name="connsiteY25" fmla="*/ 2669153 h 3031315"/>
              <a:gd name="connsiteX26" fmla="*/ 1940775 w 5297329"/>
              <a:gd name="connsiteY26" fmla="*/ 2351101 h 3031315"/>
              <a:gd name="connsiteX27" fmla="*/ 2680247 w 5297329"/>
              <a:gd name="connsiteY27" fmla="*/ 2470370 h 3031315"/>
              <a:gd name="connsiteX28" fmla="*/ 3674160 w 5297329"/>
              <a:gd name="connsiteY28" fmla="*/ 2454467 h 3031315"/>
              <a:gd name="connsiteX29" fmla="*/ 3618501 w 5297329"/>
              <a:gd name="connsiteY29" fmla="*/ 1969438 h 3031315"/>
              <a:gd name="connsiteX30" fmla="*/ 3777527 w 5297329"/>
              <a:gd name="connsiteY30" fmla="*/ 2168221 h 3031315"/>
              <a:gd name="connsiteX31" fmla="*/ 3833186 w 5297329"/>
              <a:gd name="connsiteY31" fmla="*/ 2359052 h 3031315"/>
              <a:gd name="connsiteX32" fmla="*/ 3920650 w 5297329"/>
              <a:gd name="connsiteY32" fmla="*/ 1810412 h 3031315"/>
              <a:gd name="connsiteX33" fmla="*/ 4103530 w 5297329"/>
              <a:gd name="connsiteY33" fmla="*/ 1349236 h 3031315"/>
              <a:gd name="connsiteX34" fmla="*/ 4397371 w 5297329"/>
              <a:gd name="connsiteY34" fmla="*/ 1739529 h 3031315"/>
              <a:gd name="connsiteX35" fmla="*/ 4087270 w 5297329"/>
              <a:gd name="connsiteY35" fmla="*/ 3011737 h 3031315"/>
              <a:gd name="connsiteX36" fmla="*/ 5204487 w 5297329"/>
              <a:gd name="connsiteY36" fmla="*/ 2284856 h 3031315"/>
              <a:gd name="connsiteX37" fmla="*/ 5077266 w 5297329"/>
              <a:gd name="connsiteY37" fmla="*/ 758205 h 3031315"/>
              <a:gd name="connsiteX38" fmla="*/ 408526 w 5297329"/>
              <a:gd name="connsiteY38" fmla="*/ 584 h 3031315"/>
              <a:gd name="connsiteX39" fmla="*/ 217694 w 5297329"/>
              <a:gd name="connsiteY39" fmla="*/ 1710114 h 3031315"/>
              <a:gd name="connsiteX40" fmla="*/ 2149863 w 5297329"/>
              <a:gd name="connsiteY40" fmla="*/ 1248939 h 3031315"/>
              <a:gd name="connsiteX41" fmla="*/ 1656881 w 5297329"/>
              <a:gd name="connsiteY41" fmla="*/ 1153524 h 3031315"/>
              <a:gd name="connsiteX42" fmla="*/ 678871 w 5297329"/>
              <a:gd name="connsiteY42" fmla="*/ 1376160 h 3031315"/>
              <a:gd name="connsiteX43" fmla="*/ 702723 w 5297329"/>
              <a:gd name="connsiteY43" fmla="*/ 875227 h 3031315"/>
              <a:gd name="connsiteX44" fmla="*/ 2611037 w 5297329"/>
              <a:gd name="connsiteY44" fmla="*/ 493565 h 3031315"/>
              <a:gd name="connsiteX45" fmla="*/ 3320028 w 5297329"/>
              <a:gd name="connsiteY45" fmla="*/ 855609 h 3031315"/>
              <a:gd name="connsiteX46" fmla="*/ 3908425 w 5297329"/>
              <a:gd name="connsiteY46" fmla="*/ 879463 h 3031315"/>
              <a:gd name="connsiteX47" fmla="*/ 3598324 w 5297329"/>
              <a:gd name="connsiteY47" fmla="*/ 1189563 h 3031315"/>
              <a:gd name="connsiteX48" fmla="*/ 4886435 w 5297329"/>
              <a:gd name="connsiteY48" fmla="*/ 791998 h 3031315"/>
              <a:gd name="connsiteX49" fmla="*/ 5085217 w 5297329"/>
              <a:gd name="connsiteY49" fmla="*/ 2149683 h 3031315"/>
              <a:gd name="connsiteX50" fmla="*/ 4349663 w 5297329"/>
              <a:gd name="connsiteY50" fmla="*/ 2447195 h 3031315"/>
              <a:gd name="connsiteX51" fmla="*/ 4700905 w 5297329"/>
              <a:gd name="connsiteY51" fmla="*/ 1380395 h 3031315"/>
              <a:gd name="connsiteX52" fmla="*/ 4636268 w 5297329"/>
              <a:gd name="connsiteY52" fmla="*/ 2279539 h 3031315"/>
              <a:gd name="connsiteX53" fmla="*/ 4914563 w 5297329"/>
              <a:gd name="connsiteY53" fmla="*/ 1214064 h 3031315"/>
              <a:gd name="connsiteX54" fmla="*/ 4326167 w 5297329"/>
              <a:gd name="connsiteY54" fmla="*/ 1070941 h 3031315"/>
              <a:gd name="connsiteX55" fmla="*/ 3594647 w 5297329"/>
              <a:gd name="connsiteY55" fmla="*/ 1388993 h 3031315"/>
              <a:gd name="connsiteX56" fmla="*/ 2568929 w 5297329"/>
              <a:gd name="connsiteY56" fmla="*/ 752888 h 3031315"/>
              <a:gd name="connsiteX57" fmla="*/ 1410391 w 5297329"/>
              <a:gd name="connsiteY57" fmla="*/ 835472 h 3031315"/>
              <a:gd name="connsiteX58" fmla="*/ 1058181 w 5297329"/>
              <a:gd name="connsiteY58" fmla="*/ 1094794 h 3031315"/>
              <a:gd name="connsiteX59" fmla="*/ 2290633 w 5297329"/>
              <a:gd name="connsiteY59" fmla="*/ 959622 h 3031315"/>
              <a:gd name="connsiteX60" fmla="*/ 2974445 w 5297329"/>
              <a:gd name="connsiteY60" fmla="*/ 1237918 h 3031315"/>
              <a:gd name="connsiteX61" fmla="*/ 2696150 w 5297329"/>
              <a:gd name="connsiteY61" fmla="*/ 1166356 h 3031315"/>
              <a:gd name="connsiteX62" fmla="*/ 2950591 w 5297329"/>
              <a:gd name="connsiteY62" fmla="*/ 1373090 h 3031315"/>
              <a:gd name="connsiteX63" fmla="*/ 3499231 w 5297329"/>
              <a:gd name="connsiteY63" fmla="*/ 1436701 h 3031315"/>
              <a:gd name="connsiteX0" fmla="*/ 3499231 w 5297329"/>
              <a:gd name="connsiteY0" fmla="*/ 1436701 h 3031315"/>
              <a:gd name="connsiteX1" fmla="*/ 3149374 w 5297329"/>
              <a:gd name="connsiteY1" fmla="*/ 2184123 h 3031315"/>
              <a:gd name="connsiteX2" fmla="*/ 1893068 w 5297329"/>
              <a:gd name="connsiteY2" fmla="*/ 2231831 h 3031315"/>
              <a:gd name="connsiteX3" fmla="*/ 3093715 w 5297329"/>
              <a:gd name="connsiteY3" fmla="*/ 1921730 h 3031315"/>
              <a:gd name="connsiteX4" fmla="*/ 2664344 w 5297329"/>
              <a:gd name="connsiteY4" fmla="*/ 1381041 h 3031315"/>
              <a:gd name="connsiteX5" fmla="*/ 2331416 w 5297329"/>
              <a:gd name="connsiteY5" fmla="*/ 1515567 h 3031315"/>
              <a:gd name="connsiteX6" fmla="*/ 2609712 w 5297329"/>
              <a:gd name="connsiteY6" fmla="*/ 1499664 h 3031315"/>
              <a:gd name="connsiteX7" fmla="*/ 2959569 w 5297329"/>
              <a:gd name="connsiteY7" fmla="*/ 1817716 h 3031315"/>
              <a:gd name="connsiteX8" fmla="*/ 2593810 w 5297329"/>
              <a:gd name="connsiteY8" fmla="*/ 2008548 h 3031315"/>
              <a:gd name="connsiteX9" fmla="*/ 2792592 w 5297329"/>
              <a:gd name="connsiteY9" fmla="*/ 1809765 h 3031315"/>
              <a:gd name="connsiteX10" fmla="*/ 2562004 w 5297329"/>
              <a:gd name="connsiteY10" fmla="*/ 1634836 h 3031315"/>
              <a:gd name="connsiteX11" fmla="*/ 2211120 w 5297329"/>
              <a:gd name="connsiteY11" fmla="*/ 1778607 h 3031315"/>
              <a:gd name="connsiteX12" fmla="*/ 2521221 w 5297329"/>
              <a:gd name="connsiteY12" fmla="*/ 1818363 h 3031315"/>
              <a:gd name="connsiteX13" fmla="*/ 2187266 w 5297329"/>
              <a:gd name="connsiteY13" fmla="*/ 1897876 h 3031315"/>
              <a:gd name="connsiteX14" fmla="*/ 2147509 w 5297329"/>
              <a:gd name="connsiteY14" fmla="*/ 1524165 h 3031315"/>
              <a:gd name="connsiteX15" fmla="*/ 2195217 w 5297329"/>
              <a:gd name="connsiteY15" fmla="*/ 1333334 h 3031315"/>
              <a:gd name="connsiteX16" fmla="*/ 1797652 w 5297329"/>
              <a:gd name="connsiteY16" fmla="*/ 1595727 h 3031315"/>
              <a:gd name="connsiteX17" fmla="*/ 1455746 w 5297329"/>
              <a:gd name="connsiteY17" fmla="*/ 1579824 h 3031315"/>
              <a:gd name="connsiteX18" fmla="*/ 1765847 w 5297329"/>
              <a:gd name="connsiteY18" fmla="*/ 2128464 h 3031315"/>
              <a:gd name="connsiteX19" fmla="*/ 1495502 w 5297329"/>
              <a:gd name="connsiteY19" fmla="*/ 2494224 h 3031315"/>
              <a:gd name="connsiteX20" fmla="*/ 2211120 w 5297329"/>
              <a:gd name="connsiteY20" fmla="*/ 2573737 h 3031315"/>
              <a:gd name="connsiteX21" fmla="*/ 3801381 w 5297329"/>
              <a:gd name="connsiteY21" fmla="*/ 2748666 h 3031315"/>
              <a:gd name="connsiteX22" fmla="*/ 4278459 w 5297329"/>
              <a:gd name="connsiteY22" fmla="*/ 1921729 h 3031315"/>
              <a:gd name="connsiteX23" fmla="*/ 4135335 w 5297329"/>
              <a:gd name="connsiteY23" fmla="*/ 2096659 h 3031315"/>
              <a:gd name="connsiteX24" fmla="*/ 3904748 w 5297329"/>
              <a:gd name="connsiteY24" fmla="*/ 2573737 h 3031315"/>
              <a:gd name="connsiteX25" fmla="*/ 3006250 w 5297329"/>
              <a:gd name="connsiteY25" fmla="*/ 2669153 h 3031315"/>
              <a:gd name="connsiteX26" fmla="*/ 1940775 w 5297329"/>
              <a:gd name="connsiteY26" fmla="*/ 2351101 h 3031315"/>
              <a:gd name="connsiteX27" fmla="*/ 2680247 w 5297329"/>
              <a:gd name="connsiteY27" fmla="*/ 2470370 h 3031315"/>
              <a:gd name="connsiteX28" fmla="*/ 3674160 w 5297329"/>
              <a:gd name="connsiteY28" fmla="*/ 2454467 h 3031315"/>
              <a:gd name="connsiteX29" fmla="*/ 3618501 w 5297329"/>
              <a:gd name="connsiteY29" fmla="*/ 1969438 h 3031315"/>
              <a:gd name="connsiteX30" fmla="*/ 3777527 w 5297329"/>
              <a:gd name="connsiteY30" fmla="*/ 2168221 h 3031315"/>
              <a:gd name="connsiteX31" fmla="*/ 3833186 w 5297329"/>
              <a:gd name="connsiteY31" fmla="*/ 2359052 h 3031315"/>
              <a:gd name="connsiteX32" fmla="*/ 3920650 w 5297329"/>
              <a:gd name="connsiteY32" fmla="*/ 1810412 h 3031315"/>
              <a:gd name="connsiteX33" fmla="*/ 4103530 w 5297329"/>
              <a:gd name="connsiteY33" fmla="*/ 1349236 h 3031315"/>
              <a:gd name="connsiteX34" fmla="*/ 4397371 w 5297329"/>
              <a:gd name="connsiteY34" fmla="*/ 1739529 h 3031315"/>
              <a:gd name="connsiteX35" fmla="*/ 4087270 w 5297329"/>
              <a:gd name="connsiteY35" fmla="*/ 3011737 h 3031315"/>
              <a:gd name="connsiteX36" fmla="*/ 5204487 w 5297329"/>
              <a:gd name="connsiteY36" fmla="*/ 2284856 h 3031315"/>
              <a:gd name="connsiteX37" fmla="*/ 5077266 w 5297329"/>
              <a:gd name="connsiteY37" fmla="*/ 758205 h 3031315"/>
              <a:gd name="connsiteX38" fmla="*/ 408526 w 5297329"/>
              <a:gd name="connsiteY38" fmla="*/ 584 h 3031315"/>
              <a:gd name="connsiteX39" fmla="*/ 217694 w 5297329"/>
              <a:gd name="connsiteY39" fmla="*/ 1710114 h 3031315"/>
              <a:gd name="connsiteX40" fmla="*/ 2149863 w 5297329"/>
              <a:gd name="connsiteY40" fmla="*/ 1248939 h 3031315"/>
              <a:gd name="connsiteX41" fmla="*/ 1656881 w 5297329"/>
              <a:gd name="connsiteY41" fmla="*/ 1153524 h 3031315"/>
              <a:gd name="connsiteX42" fmla="*/ 678871 w 5297329"/>
              <a:gd name="connsiteY42" fmla="*/ 1376160 h 3031315"/>
              <a:gd name="connsiteX43" fmla="*/ 702723 w 5297329"/>
              <a:gd name="connsiteY43" fmla="*/ 875227 h 3031315"/>
              <a:gd name="connsiteX44" fmla="*/ 2611037 w 5297329"/>
              <a:gd name="connsiteY44" fmla="*/ 493565 h 3031315"/>
              <a:gd name="connsiteX45" fmla="*/ 3320028 w 5297329"/>
              <a:gd name="connsiteY45" fmla="*/ 855609 h 3031315"/>
              <a:gd name="connsiteX46" fmla="*/ 3908425 w 5297329"/>
              <a:gd name="connsiteY46" fmla="*/ 879463 h 3031315"/>
              <a:gd name="connsiteX47" fmla="*/ 3598324 w 5297329"/>
              <a:gd name="connsiteY47" fmla="*/ 1189563 h 3031315"/>
              <a:gd name="connsiteX48" fmla="*/ 4886435 w 5297329"/>
              <a:gd name="connsiteY48" fmla="*/ 791998 h 3031315"/>
              <a:gd name="connsiteX49" fmla="*/ 5085217 w 5297329"/>
              <a:gd name="connsiteY49" fmla="*/ 2149683 h 3031315"/>
              <a:gd name="connsiteX50" fmla="*/ 4349663 w 5297329"/>
              <a:gd name="connsiteY50" fmla="*/ 2447195 h 3031315"/>
              <a:gd name="connsiteX51" fmla="*/ 4700905 w 5297329"/>
              <a:gd name="connsiteY51" fmla="*/ 1380395 h 3031315"/>
              <a:gd name="connsiteX52" fmla="*/ 4636268 w 5297329"/>
              <a:gd name="connsiteY52" fmla="*/ 2279539 h 3031315"/>
              <a:gd name="connsiteX53" fmla="*/ 4914563 w 5297329"/>
              <a:gd name="connsiteY53" fmla="*/ 1214064 h 3031315"/>
              <a:gd name="connsiteX54" fmla="*/ 4326167 w 5297329"/>
              <a:gd name="connsiteY54" fmla="*/ 1070941 h 3031315"/>
              <a:gd name="connsiteX55" fmla="*/ 3594647 w 5297329"/>
              <a:gd name="connsiteY55" fmla="*/ 1388993 h 3031315"/>
              <a:gd name="connsiteX56" fmla="*/ 2568929 w 5297329"/>
              <a:gd name="connsiteY56" fmla="*/ 752888 h 3031315"/>
              <a:gd name="connsiteX57" fmla="*/ 1410391 w 5297329"/>
              <a:gd name="connsiteY57" fmla="*/ 835472 h 3031315"/>
              <a:gd name="connsiteX58" fmla="*/ 1058181 w 5297329"/>
              <a:gd name="connsiteY58" fmla="*/ 1094794 h 3031315"/>
              <a:gd name="connsiteX59" fmla="*/ 2290633 w 5297329"/>
              <a:gd name="connsiteY59" fmla="*/ 959622 h 3031315"/>
              <a:gd name="connsiteX60" fmla="*/ 2467915 w 5297329"/>
              <a:gd name="connsiteY60" fmla="*/ 859326 h 3031315"/>
              <a:gd name="connsiteX61" fmla="*/ 2974445 w 5297329"/>
              <a:gd name="connsiteY61" fmla="*/ 1237918 h 3031315"/>
              <a:gd name="connsiteX62" fmla="*/ 2696150 w 5297329"/>
              <a:gd name="connsiteY62" fmla="*/ 1166356 h 3031315"/>
              <a:gd name="connsiteX63" fmla="*/ 2950591 w 5297329"/>
              <a:gd name="connsiteY63" fmla="*/ 1373090 h 3031315"/>
              <a:gd name="connsiteX64" fmla="*/ 3499231 w 5297329"/>
              <a:gd name="connsiteY64" fmla="*/ 1436701 h 3031315"/>
              <a:gd name="connsiteX0" fmla="*/ 3499231 w 5297329"/>
              <a:gd name="connsiteY0" fmla="*/ 1436701 h 3031315"/>
              <a:gd name="connsiteX1" fmla="*/ 3149374 w 5297329"/>
              <a:gd name="connsiteY1" fmla="*/ 2184123 h 3031315"/>
              <a:gd name="connsiteX2" fmla="*/ 1893068 w 5297329"/>
              <a:gd name="connsiteY2" fmla="*/ 2231831 h 3031315"/>
              <a:gd name="connsiteX3" fmla="*/ 3093715 w 5297329"/>
              <a:gd name="connsiteY3" fmla="*/ 1921730 h 3031315"/>
              <a:gd name="connsiteX4" fmla="*/ 2664344 w 5297329"/>
              <a:gd name="connsiteY4" fmla="*/ 1381041 h 3031315"/>
              <a:gd name="connsiteX5" fmla="*/ 2331416 w 5297329"/>
              <a:gd name="connsiteY5" fmla="*/ 1515567 h 3031315"/>
              <a:gd name="connsiteX6" fmla="*/ 2609712 w 5297329"/>
              <a:gd name="connsiteY6" fmla="*/ 1499664 h 3031315"/>
              <a:gd name="connsiteX7" fmla="*/ 2959569 w 5297329"/>
              <a:gd name="connsiteY7" fmla="*/ 1817716 h 3031315"/>
              <a:gd name="connsiteX8" fmla="*/ 2593810 w 5297329"/>
              <a:gd name="connsiteY8" fmla="*/ 2008548 h 3031315"/>
              <a:gd name="connsiteX9" fmla="*/ 2792592 w 5297329"/>
              <a:gd name="connsiteY9" fmla="*/ 1809765 h 3031315"/>
              <a:gd name="connsiteX10" fmla="*/ 2562004 w 5297329"/>
              <a:gd name="connsiteY10" fmla="*/ 1634836 h 3031315"/>
              <a:gd name="connsiteX11" fmla="*/ 2211120 w 5297329"/>
              <a:gd name="connsiteY11" fmla="*/ 1778607 h 3031315"/>
              <a:gd name="connsiteX12" fmla="*/ 2521221 w 5297329"/>
              <a:gd name="connsiteY12" fmla="*/ 1818363 h 3031315"/>
              <a:gd name="connsiteX13" fmla="*/ 2187266 w 5297329"/>
              <a:gd name="connsiteY13" fmla="*/ 1897876 h 3031315"/>
              <a:gd name="connsiteX14" fmla="*/ 2147509 w 5297329"/>
              <a:gd name="connsiteY14" fmla="*/ 1524165 h 3031315"/>
              <a:gd name="connsiteX15" fmla="*/ 2195217 w 5297329"/>
              <a:gd name="connsiteY15" fmla="*/ 1333334 h 3031315"/>
              <a:gd name="connsiteX16" fmla="*/ 1797652 w 5297329"/>
              <a:gd name="connsiteY16" fmla="*/ 1595727 h 3031315"/>
              <a:gd name="connsiteX17" fmla="*/ 1455746 w 5297329"/>
              <a:gd name="connsiteY17" fmla="*/ 1579824 h 3031315"/>
              <a:gd name="connsiteX18" fmla="*/ 1765847 w 5297329"/>
              <a:gd name="connsiteY18" fmla="*/ 2128464 h 3031315"/>
              <a:gd name="connsiteX19" fmla="*/ 1495502 w 5297329"/>
              <a:gd name="connsiteY19" fmla="*/ 2494224 h 3031315"/>
              <a:gd name="connsiteX20" fmla="*/ 2211120 w 5297329"/>
              <a:gd name="connsiteY20" fmla="*/ 2573737 h 3031315"/>
              <a:gd name="connsiteX21" fmla="*/ 3801381 w 5297329"/>
              <a:gd name="connsiteY21" fmla="*/ 2748666 h 3031315"/>
              <a:gd name="connsiteX22" fmla="*/ 4278459 w 5297329"/>
              <a:gd name="connsiteY22" fmla="*/ 1921729 h 3031315"/>
              <a:gd name="connsiteX23" fmla="*/ 4135335 w 5297329"/>
              <a:gd name="connsiteY23" fmla="*/ 2096659 h 3031315"/>
              <a:gd name="connsiteX24" fmla="*/ 3904748 w 5297329"/>
              <a:gd name="connsiteY24" fmla="*/ 2573737 h 3031315"/>
              <a:gd name="connsiteX25" fmla="*/ 3006250 w 5297329"/>
              <a:gd name="connsiteY25" fmla="*/ 2669153 h 3031315"/>
              <a:gd name="connsiteX26" fmla="*/ 1940775 w 5297329"/>
              <a:gd name="connsiteY26" fmla="*/ 2351101 h 3031315"/>
              <a:gd name="connsiteX27" fmla="*/ 2680247 w 5297329"/>
              <a:gd name="connsiteY27" fmla="*/ 2470370 h 3031315"/>
              <a:gd name="connsiteX28" fmla="*/ 3674160 w 5297329"/>
              <a:gd name="connsiteY28" fmla="*/ 2454467 h 3031315"/>
              <a:gd name="connsiteX29" fmla="*/ 3618501 w 5297329"/>
              <a:gd name="connsiteY29" fmla="*/ 1969438 h 3031315"/>
              <a:gd name="connsiteX30" fmla="*/ 3777527 w 5297329"/>
              <a:gd name="connsiteY30" fmla="*/ 2168221 h 3031315"/>
              <a:gd name="connsiteX31" fmla="*/ 3833186 w 5297329"/>
              <a:gd name="connsiteY31" fmla="*/ 2359052 h 3031315"/>
              <a:gd name="connsiteX32" fmla="*/ 3920650 w 5297329"/>
              <a:gd name="connsiteY32" fmla="*/ 1810412 h 3031315"/>
              <a:gd name="connsiteX33" fmla="*/ 4103530 w 5297329"/>
              <a:gd name="connsiteY33" fmla="*/ 1349236 h 3031315"/>
              <a:gd name="connsiteX34" fmla="*/ 4397371 w 5297329"/>
              <a:gd name="connsiteY34" fmla="*/ 1739529 h 3031315"/>
              <a:gd name="connsiteX35" fmla="*/ 4087270 w 5297329"/>
              <a:gd name="connsiteY35" fmla="*/ 3011737 h 3031315"/>
              <a:gd name="connsiteX36" fmla="*/ 5204487 w 5297329"/>
              <a:gd name="connsiteY36" fmla="*/ 2284856 h 3031315"/>
              <a:gd name="connsiteX37" fmla="*/ 5077266 w 5297329"/>
              <a:gd name="connsiteY37" fmla="*/ 758205 h 3031315"/>
              <a:gd name="connsiteX38" fmla="*/ 408526 w 5297329"/>
              <a:gd name="connsiteY38" fmla="*/ 584 h 3031315"/>
              <a:gd name="connsiteX39" fmla="*/ 217694 w 5297329"/>
              <a:gd name="connsiteY39" fmla="*/ 1710114 h 3031315"/>
              <a:gd name="connsiteX40" fmla="*/ 2149863 w 5297329"/>
              <a:gd name="connsiteY40" fmla="*/ 1248939 h 3031315"/>
              <a:gd name="connsiteX41" fmla="*/ 1656881 w 5297329"/>
              <a:gd name="connsiteY41" fmla="*/ 1153524 h 3031315"/>
              <a:gd name="connsiteX42" fmla="*/ 678871 w 5297329"/>
              <a:gd name="connsiteY42" fmla="*/ 1376160 h 3031315"/>
              <a:gd name="connsiteX43" fmla="*/ 702723 w 5297329"/>
              <a:gd name="connsiteY43" fmla="*/ 875227 h 3031315"/>
              <a:gd name="connsiteX44" fmla="*/ 2611037 w 5297329"/>
              <a:gd name="connsiteY44" fmla="*/ 493565 h 3031315"/>
              <a:gd name="connsiteX45" fmla="*/ 3320028 w 5297329"/>
              <a:gd name="connsiteY45" fmla="*/ 855609 h 3031315"/>
              <a:gd name="connsiteX46" fmla="*/ 3908425 w 5297329"/>
              <a:gd name="connsiteY46" fmla="*/ 879463 h 3031315"/>
              <a:gd name="connsiteX47" fmla="*/ 3598324 w 5297329"/>
              <a:gd name="connsiteY47" fmla="*/ 1189563 h 3031315"/>
              <a:gd name="connsiteX48" fmla="*/ 4886435 w 5297329"/>
              <a:gd name="connsiteY48" fmla="*/ 791998 h 3031315"/>
              <a:gd name="connsiteX49" fmla="*/ 5085217 w 5297329"/>
              <a:gd name="connsiteY49" fmla="*/ 2149683 h 3031315"/>
              <a:gd name="connsiteX50" fmla="*/ 4349663 w 5297329"/>
              <a:gd name="connsiteY50" fmla="*/ 2447195 h 3031315"/>
              <a:gd name="connsiteX51" fmla="*/ 4700905 w 5297329"/>
              <a:gd name="connsiteY51" fmla="*/ 1380395 h 3031315"/>
              <a:gd name="connsiteX52" fmla="*/ 4636268 w 5297329"/>
              <a:gd name="connsiteY52" fmla="*/ 2279539 h 3031315"/>
              <a:gd name="connsiteX53" fmla="*/ 4914563 w 5297329"/>
              <a:gd name="connsiteY53" fmla="*/ 1214064 h 3031315"/>
              <a:gd name="connsiteX54" fmla="*/ 4326167 w 5297329"/>
              <a:gd name="connsiteY54" fmla="*/ 1070941 h 3031315"/>
              <a:gd name="connsiteX55" fmla="*/ 3594647 w 5297329"/>
              <a:gd name="connsiteY55" fmla="*/ 1388993 h 3031315"/>
              <a:gd name="connsiteX56" fmla="*/ 2568929 w 5297329"/>
              <a:gd name="connsiteY56" fmla="*/ 752888 h 3031315"/>
              <a:gd name="connsiteX57" fmla="*/ 1410391 w 5297329"/>
              <a:gd name="connsiteY57" fmla="*/ 835472 h 3031315"/>
              <a:gd name="connsiteX58" fmla="*/ 1058181 w 5297329"/>
              <a:gd name="connsiteY58" fmla="*/ 1094794 h 3031315"/>
              <a:gd name="connsiteX59" fmla="*/ 2290633 w 5297329"/>
              <a:gd name="connsiteY59" fmla="*/ 959622 h 3031315"/>
              <a:gd name="connsiteX60" fmla="*/ 2467915 w 5297329"/>
              <a:gd name="connsiteY60" fmla="*/ 859326 h 3031315"/>
              <a:gd name="connsiteX61" fmla="*/ 2704101 w 5297329"/>
              <a:gd name="connsiteY61" fmla="*/ 983476 h 3031315"/>
              <a:gd name="connsiteX62" fmla="*/ 2696150 w 5297329"/>
              <a:gd name="connsiteY62" fmla="*/ 1166356 h 3031315"/>
              <a:gd name="connsiteX63" fmla="*/ 2950591 w 5297329"/>
              <a:gd name="connsiteY63" fmla="*/ 1373090 h 3031315"/>
              <a:gd name="connsiteX64" fmla="*/ 3499231 w 5297329"/>
              <a:gd name="connsiteY64" fmla="*/ 1436701 h 3031315"/>
              <a:gd name="connsiteX0" fmla="*/ 3499231 w 5297329"/>
              <a:gd name="connsiteY0" fmla="*/ 1436701 h 3031315"/>
              <a:gd name="connsiteX1" fmla="*/ 3149374 w 5297329"/>
              <a:gd name="connsiteY1" fmla="*/ 2184123 h 3031315"/>
              <a:gd name="connsiteX2" fmla="*/ 1893068 w 5297329"/>
              <a:gd name="connsiteY2" fmla="*/ 2231831 h 3031315"/>
              <a:gd name="connsiteX3" fmla="*/ 3093715 w 5297329"/>
              <a:gd name="connsiteY3" fmla="*/ 1921730 h 3031315"/>
              <a:gd name="connsiteX4" fmla="*/ 2664344 w 5297329"/>
              <a:gd name="connsiteY4" fmla="*/ 1381041 h 3031315"/>
              <a:gd name="connsiteX5" fmla="*/ 2331416 w 5297329"/>
              <a:gd name="connsiteY5" fmla="*/ 1515567 h 3031315"/>
              <a:gd name="connsiteX6" fmla="*/ 2609712 w 5297329"/>
              <a:gd name="connsiteY6" fmla="*/ 1499664 h 3031315"/>
              <a:gd name="connsiteX7" fmla="*/ 2959569 w 5297329"/>
              <a:gd name="connsiteY7" fmla="*/ 1817716 h 3031315"/>
              <a:gd name="connsiteX8" fmla="*/ 2593810 w 5297329"/>
              <a:gd name="connsiteY8" fmla="*/ 2008548 h 3031315"/>
              <a:gd name="connsiteX9" fmla="*/ 2792592 w 5297329"/>
              <a:gd name="connsiteY9" fmla="*/ 1809765 h 3031315"/>
              <a:gd name="connsiteX10" fmla="*/ 2562004 w 5297329"/>
              <a:gd name="connsiteY10" fmla="*/ 1634836 h 3031315"/>
              <a:gd name="connsiteX11" fmla="*/ 2211120 w 5297329"/>
              <a:gd name="connsiteY11" fmla="*/ 1778607 h 3031315"/>
              <a:gd name="connsiteX12" fmla="*/ 2521221 w 5297329"/>
              <a:gd name="connsiteY12" fmla="*/ 1818363 h 3031315"/>
              <a:gd name="connsiteX13" fmla="*/ 2187266 w 5297329"/>
              <a:gd name="connsiteY13" fmla="*/ 1897876 h 3031315"/>
              <a:gd name="connsiteX14" fmla="*/ 2147509 w 5297329"/>
              <a:gd name="connsiteY14" fmla="*/ 1524165 h 3031315"/>
              <a:gd name="connsiteX15" fmla="*/ 2195217 w 5297329"/>
              <a:gd name="connsiteY15" fmla="*/ 1333334 h 3031315"/>
              <a:gd name="connsiteX16" fmla="*/ 1797652 w 5297329"/>
              <a:gd name="connsiteY16" fmla="*/ 1595727 h 3031315"/>
              <a:gd name="connsiteX17" fmla="*/ 1455746 w 5297329"/>
              <a:gd name="connsiteY17" fmla="*/ 1579824 h 3031315"/>
              <a:gd name="connsiteX18" fmla="*/ 1765847 w 5297329"/>
              <a:gd name="connsiteY18" fmla="*/ 2128464 h 3031315"/>
              <a:gd name="connsiteX19" fmla="*/ 1495502 w 5297329"/>
              <a:gd name="connsiteY19" fmla="*/ 2494224 h 3031315"/>
              <a:gd name="connsiteX20" fmla="*/ 2211120 w 5297329"/>
              <a:gd name="connsiteY20" fmla="*/ 2573737 h 3031315"/>
              <a:gd name="connsiteX21" fmla="*/ 3801381 w 5297329"/>
              <a:gd name="connsiteY21" fmla="*/ 2748666 h 3031315"/>
              <a:gd name="connsiteX22" fmla="*/ 4278459 w 5297329"/>
              <a:gd name="connsiteY22" fmla="*/ 1921729 h 3031315"/>
              <a:gd name="connsiteX23" fmla="*/ 4135335 w 5297329"/>
              <a:gd name="connsiteY23" fmla="*/ 2096659 h 3031315"/>
              <a:gd name="connsiteX24" fmla="*/ 3904748 w 5297329"/>
              <a:gd name="connsiteY24" fmla="*/ 2573737 h 3031315"/>
              <a:gd name="connsiteX25" fmla="*/ 3006250 w 5297329"/>
              <a:gd name="connsiteY25" fmla="*/ 2669153 h 3031315"/>
              <a:gd name="connsiteX26" fmla="*/ 1940775 w 5297329"/>
              <a:gd name="connsiteY26" fmla="*/ 2351101 h 3031315"/>
              <a:gd name="connsiteX27" fmla="*/ 2680247 w 5297329"/>
              <a:gd name="connsiteY27" fmla="*/ 2470370 h 3031315"/>
              <a:gd name="connsiteX28" fmla="*/ 3674160 w 5297329"/>
              <a:gd name="connsiteY28" fmla="*/ 2454467 h 3031315"/>
              <a:gd name="connsiteX29" fmla="*/ 3618501 w 5297329"/>
              <a:gd name="connsiteY29" fmla="*/ 1969438 h 3031315"/>
              <a:gd name="connsiteX30" fmla="*/ 3777527 w 5297329"/>
              <a:gd name="connsiteY30" fmla="*/ 2168221 h 3031315"/>
              <a:gd name="connsiteX31" fmla="*/ 3833186 w 5297329"/>
              <a:gd name="connsiteY31" fmla="*/ 2359052 h 3031315"/>
              <a:gd name="connsiteX32" fmla="*/ 3920650 w 5297329"/>
              <a:gd name="connsiteY32" fmla="*/ 1810412 h 3031315"/>
              <a:gd name="connsiteX33" fmla="*/ 4103530 w 5297329"/>
              <a:gd name="connsiteY33" fmla="*/ 1349236 h 3031315"/>
              <a:gd name="connsiteX34" fmla="*/ 4397371 w 5297329"/>
              <a:gd name="connsiteY34" fmla="*/ 1739529 h 3031315"/>
              <a:gd name="connsiteX35" fmla="*/ 4087270 w 5297329"/>
              <a:gd name="connsiteY35" fmla="*/ 3011737 h 3031315"/>
              <a:gd name="connsiteX36" fmla="*/ 5204487 w 5297329"/>
              <a:gd name="connsiteY36" fmla="*/ 2284856 h 3031315"/>
              <a:gd name="connsiteX37" fmla="*/ 5077266 w 5297329"/>
              <a:gd name="connsiteY37" fmla="*/ 758205 h 3031315"/>
              <a:gd name="connsiteX38" fmla="*/ 408526 w 5297329"/>
              <a:gd name="connsiteY38" fmla="*/ 584 h 3031315"/>
              <a:gd name="connsiteX39" fmla="*/ 217694 w 5297329"/>
              <a:gd name="connsiteY39" fmla="*/ 1710114 h 3031315"/>
              <a:gd name="connsiteX40" fmla="*/ 2149863 w 5297329"/>
              <a:gd name="connsiteY40" fmla="*/ 1248939 h 3031315"/>
              <a:gd name="connsiteX41" fmla="*/ 1656881 w 5297329"/>
              <a:gd name="connsiteY41" fmla="*/ 1153524 h 3031315"/>
              <a:gd name="connsiteX42" fmla="*/ 678871 w 5297329"/>
              <a:gd name="connsiteY42" fmla="*/ 1376160 h 3031315"/>
              <a:gd name="connsiteX43" fmla="*/ 702723 w 5297329"/>
              <a:gd name="connsiteY43" fmla="*/ 875227 h 3031315"/>
              <a:gd name="connsiteX44" fmla="*/ 2611037 w 5297329"/>
              <a:gd name="connsiteY44" fmla="*/ 493565 h 3031315"/>
              <a:gd name="connsiteX45" fmla="*/ 3320028 w 5297329"/>
              <a:gd name="connsiteY45" fmla="*/ 855609 h 3031315"/>
              <a:gd name="connsiteX46" fmla="*/ 3908425 w 5297329"/>
              <a:gd name="connsiteY46" fmla="*/ 879463 h 3031315"/>
              <a:gd name="connsiteX47" fmla="*/ 3598324 w 5297329"/>
              <a:gd name="connsiteY47" fmla="*/ 1189563 h 3031315"/>
              <a:gd name="connsiteX48" fmla="*/ 4886435 w 5297329"/>
              <a:gd name="connsiteY48" fmla="*/ 791998 h 3031315"/>
              <a:gd name="connsiteX49" fmla="*/ 5085217 w 5297329"/>
              <a:gd name="connsiteY49" fmla="*/ 2149683 h 3031315"/>
              <a:gd name="connsiteX50" fmla="*/ 4349663 w 5297329"/>
              <a:gd name="connsiteY50" fmla="*/ 2447195 h 3031315"/>
              <a:gd name="connsiteX51" fmla="*/ 4700905 w 5297329"/>
              <a:gd name="connsiteY51" fmla="*/ 1380395 h 3031315"/>
              <a:gd name="connsiteX52" fmla="*/ 4636268 w 5297329"/>
              <a:gd name="connsiteY52" fmla="*/ 2279539 h 3031315"/>
              <a:gd name="connsiteX53" fmla="*/ 4914563 w 5297329"/>
              <a:gd name="connsiteY53" fmla="*/ 1214064 h 3031315"/>
              <a:gd name="connsiteX54" fmla="*/ 4326167 w 5297329"/>
              <a:gd name="connsiteY54" fmla="*/ 1070941 h 3031315"/>
              <a:gd name="connsiteX55" fmla="*/ 3594647 w 5297329"/>
              <a:gd name="connsiteY55" fmla="*/ 1388993 h 3031315"/>
              <a:gd name="connsiteX56" fmla="*/ 2568929 w 5297329"/>
              <a:gd name="connsiteY56" fmla="*/ 752888 h 3031315"/>
              <a:gd name="connsiteX57" fmla="*/ 1410391 w 5297329"/>
              <a:gd name="connsiteY57" fmla="*/ 835472 h 3031315"/>
              <a:gd name="connsiteX58" fmla="*/ 1058181 w 5297329"/>
              <a:gd name="connsiteY58" fmla="*/ 1094794 h 3031315"/>
              <a:gd name="connsiteX59" fmla="*/ 2290633 w 5297329"/>
              <a:gd name="connsiteY59" fmla="*/ 959622 h 3031315"/>
              <a:gd name="connsiteX60" fmla="*/ 2467915 w 5297329"/>
              <a:gd name="connsiteY60" fmla="*/ 859326 h 3031315"/>
              <a:gd name="connsiteX61" fmla="*/ 2704101 w 5297329"/>
              <a:gd name="connsiteY61" fmla="*/ 983476 h 3031315"/>
              <a:gd name="connsiteX62" fmla="*/ 2926737 w 5297329"/>
              <a:gd name="connsiteY62" fmla="*/ 1134550 h 3031315"/>
              <a:gd name="connsiteX63" fmla="*/ 2950591 w 5297329"/>
              <a:gd name="connsiteY63" fmla="*/ 1373090 h 3031315"/>
              <a:gd name="connsiteX64" fmla="*/ 3499231 w 5297329"/>
              <a:gd name="connsiteY64" fmla="*/ 1436701 h 3031315"/>
              <a:gd name="connsiteX0" fmla="*/ 3499231 w 5297329"/>
              <a:gd name="connsiteY0" fmla="*/ 1436701 h 3031315"/>
              <a:gd name="connsiteX1" fmla="*/ 3149374 w 5297329"/>
              <a:gd name="connsiteY1" fmla="*/ 2184123 h 3031315"/>
              <a:gd name="connsiteX2" fmla="*/ 1893068 w 5297329"/>
              <a:gd name="connsiteY2" fmla="*/ 2231831 h 3031315"/>
              <a:gd name="connsiteX3" fmla="*/ 3093715 w 5297329"/>
              <a:gd name="connsiteY3" fmla="*/ 1921730 h 3031315"/>
              <a:gd name="connsiteX4" fmla="*/ 2664344 w 5297329"/>
              <a:gd name="connsiteY4" fmla="*/ 1381041 h 3031315"/>
              <a:gd name="connsiteX5" fmla="*/ 2331416 w 5297329"/>
              <a:gd name="connsiteY5" fmla="*/ 1515567 h 3031315"/>
              <a:gd name="connsiteX6" fmla="*/ 2609712 w 5297329"/>
              <a:gd name="connsiteY6" fmla="*/ 1499664 h 3031315"/>
              <a:gd name="connsiteX7" fmla="*/ 2959569 w 5297329"/>
              <a:gd name="connsiteY7" fmla="*/ 1817716 h 3031315"/>
              <a:gd name="connsiteX8" fmla="*/ 2593810 w 5297329"/>
              <a:gd name="connsiteY8" fmla="*/ 2008548 h 3031315"/>
              <a:gd name="connsiteX9" fmla="*/ 2792592 w 5297329"/>
              <a:gd name="connsiteY9" fmla="*/ 1809765 h 3031315"/>
              <a:gd name="connsiteX10" fmla="*/ 2562004 w 5297329"/>
              <a:gd name="connsiteY10" fmla="*/ 1634836 h 3031315"/>
              <a:gd name="connsiteX11" fmla="*/ 2211120 w 5297329"/>
              <a:gd name="connsiteY11" fmla="*/ 1778607 h 3031315"/>
              <a:gd name="connsiteX12" fmla="*/ 2521221 w 5297329"/>
              <a:gd name="connsiteY12" fmla="*/ 1818363 h 3031315"/>
              <a:gd name="connsiteX13" fmla="*/ 2187266 w 5297329"/>
              <a:gd name="connsiteY13" fmla="*/ 1897876 h 3031315"/>
              <a:gd name="connsiteX14" fmla="*/ 2147509 w 5297329"/>
              <a:gd name="connsiteY14" fmla="*/ 1524165 h 3031315"/>
              <a:gd name="connsiteX15" fmla="*/ 2195217 w 5297329"/>
              <a:gd name="connsiteY15" fmla="*/ 1333334 h 3031315"/>
              <a:gd name="connsiteX16" fmla="*/ 1797652 w 5297329"/>
              <a:gd name="connsiteY16" fmla="*/ 1595727 h 3031315"/>
              <a:gd name="connsiteX17" fmla="*/ 1455746 w 5297329"/>
              <a:gd name="connsiteY17" fmla="*/ 1579824 h 3031315"/>
              <a:gd name="connsiteX18" fmla="*/ 1765847 w 5297329"/>
              <a:gd name="connsiteY18" fmla="*/ 2128464 h 3031315"/>
              <a:gd name="connsiteX19" fmla="*/ 1495502 w 5297329"/>
              <a:gd name="connsiteY19" fmla="*/ 2494224 h 3031315"/>
              <a:gd name="connsiteX20" fmla="*/ 2211120 w 5297329"/>
              <a:gd name="connsiteY20" fmla="*/ 2573737 h 3031315"/>
              <a:gd name="connsiteX21" fmla="*/ 3801381 w 5297329"/>
              <a:gd name="connsiteY21" fmla="*/ 2748666 h 3031315"/>
              <a:gd name="connsiteX22" fmla="*/ 4278459 w 5297329"/>
              <a:gd name="connsiteY22" fmla="*/ 1921729 h 3031315"/>
              <a:gd name="connsiteX23" fmla="*/ 4135335 w 5297329"/>
              <a:gd name="connsiteY23" fmla="*/ 2096659 h 3031315"/>
              <a:gd name="connsiteX24" fmla="*/ 3904748 w 5297329"/>
              <a:gd name="connsiteY24" fmla="*/ 2573737 h 3031315"/>
              <a:gd name="connsiteX25" fmla="*/ 3006250 w 5297329"/>
              <a:gd name="connsiteY25" fmla="*/ 2669153 h 3031315"/>
              <a:gd name="connsiteX26" fmla="*/ 1940775 w 5297329"/>
              <a:gd name="connsiteY26" fmla="*/ 2351101 h 3031315"/>
              <a:gd name="connsiteX27" fmla="*/ 2680247 w 5297329"/>
              <a:gd name="connsiteY27" fmla="*/ 2470370 h 3031315"/>
              <a:gd name="connsiteX28" fmla="*/ 3674160 w 5297329"/>
              <a:gd name="connsiteY28" fmla="*/ 2454467 h 3031315"/>
              <a:gd name="connsiteX29" fmla="*/ 3618501 w 5297329"/>
              <a:gd name="connsiteY29" fmla="*/ 1969438 h 3031315"/>
              <a:gd name="connsiteX30" fmla="*/ 3777527 w 5297329"/>
              <a:gd name="connsiteY30" fmla="*/ 2168221 h 3031315"/>
              <a:gd name="connsiteX31" fmla="*/ 3833186 w 5297329"/>
              <a:gd name="connsiteY31" fmla="*/ 2359052 h 3031315"/>
              <a:gd name="connsiteX32" fmla="*/ 3920650 w 5297329"/>
              <a:gd name="connsiteY32" fmla="*/ 1810412 h 3031315"/>
              <a:gd name="connsiteX33" fmla="*/ 4103530 w 5297329"/>
              <a:gd name="connsiteY33" fmla="*/ 1349236 h 3031315"/>
              <a:gd name="connsiteX34" fmla="*/ 4397371 w 5297329"/>
              <a:gd name="connsiteY34" fmla="*/ 1739529 h 3031315"/>
              <a:gd name="connsiteX35" fmla="*/ 4087270 w 5297329"/>
              <a:gd name="connsiteY35" fmla="*/ 3011737 h 3031315"/>
              <a:gd name="connsiteX36" fmla="*/ 5204487 w 5297329"/>
              <a:gd name="connsiteY36" fmla="*/ 2284856 h 3031315"/>
              <a:gd name="connsiteX37" fmla="*/ 5077266 w 5297329"/>
              <a:gd name="connsiteY37" fmla="*/ 758205 h 3031315"/>
              <a:gd name="connsiteX38" fmla="*/ 408526 w 5297329"/>
              <a:gd name="connsiteY38" fmla="*/ 584 h 3031315"/>
              <a:gd name="connsiteX39" fmla="*/ 217694 w 5297329"/>
              <a:gd name="connsiteY39" fmla="*/ 1710114 h 3031315"/>
              <a:gd name="connsiteX40" fmla="*/ 2149863 w 5297329"/>
              <a:gd name="connsiteY40" fmla="*/ 1248939 h 3031315"/>
              <a:gd name="connsiteX41" fmla="*/ 1656881 w 5297329"/>
              <a:gd name="connsiteY41" fmla="*/ 1153524 h 3031315"/>
              <a:gd name="connsiteX42" fmla="*/ 678871 w 5297329"/>
              <a:gd name="connsiteY42" fmla="*/ 1376160 h 3031315"/>
              <a:gd name="connsiteX43" fmla="*/ 702723 w 5297329"/>
              <a:gd name="connsiteY43" fmla="*/ 875227 h 3031315"/>
              <a:gd name="connsiteX44" fmla="*/ 2611037 w 5297329"/>
              <a:gd name="connsiteY44" fmla="*/ 493565 h 3031315"/>
              <a:gd name="connsiteX45" fmla="*/ 3320028 w 5297329"/>
              <a:gd name="connsiteY45" fmla="*/ 855609 h 3031315"/>
              <a:gd name="connsiteX46" fmla="*/ 3908425 w 5297329"/>
              <a:gd name="connsiteY46" fmla="*/ 879463 h 3031315"/>
              <a:gd name="connsiteX47" fmla="*/ 3598324 w 5297329"/>
              <a:gd name="connsiteY47" fmla="*/ 1189563 h 3031315"/>
              <a:gd name="connsiteX48" fmla="*/ 4886435 w 5297329"/>
              <a:gd name="connsiteY48" fmla="*/ 791998 h 3031315"/>
              <a:gd name="connsiteX49" fmla="*/ 5085217 w 5297329"/>
              <a:gd name="connsiteY49" fmla="*/ 2149683 h 3031315"/>
              <a:gd name="connsiteX50" fmla="*/ 4349663 w 5297329"/>
              <a:gd name="connsiteY50" fmla="*/ 2447195 h 3031315"/>
              <a:gd name="connsiteX51" fmla="*/ 4700905 w 5297329"/>
              <a:gd name="connsiteY51" fmla="*/ 1380395 h 3031315"/>
              <a:gd name="connsiteX52" fmla="*/ 4636268 w 5297329"/>
              <a:gd name="connsiteY52" fmla="*/ 2279539 h 3031315"/>
              <a:gd name="connsiteX53" fmla="*/ 4914563 w 5297329"/>
              <a:gd name="connsiteY53" fmla="*/ 1214064 h 3031315"/>
              <a:gd name="connsiteX54" fmla="*/ 4326167 w 5297329"/>
              <a:gd name="connsiteY54" fmla="*/ 1070941 h 3031315"/>
              <a:gd name="connsiteX55" fmla="*/ 3594647 w 5297329"/>
              <a:gd name="connsiteY55" fmla="*/ 1388993 h 3031315"/>
              <a:gd name="connsiteX56" fmla="*/ 2568929 w 5297329"/>
              <a:gd name="connsiteY56" fmla="*/ 752888 h 3031315"/>
              <a:gd name="connsiteX57" fmla="*/ 1410391 w 5297329"/>
              <a:gd name="connsiteY57" fmla="*/ 835472 h 3031315"/>
              <a:gd name="connsiteX58" fmla="*/ 1058181 w 5297329"/>
              <a:gd name="connsiteY58" fmla="*/ 1094794 h 3031315"/>
              <a:gd name="connsiteX59" fmla="*/ 1829457 w 5297329"/>
              <a:gd name="connsiteY59" fmla="*/ 896012 h 3031315"/>
              <a:gd name="connsiteX60" fmla="*/ 2467915 w 5297329"/>
              <a:gd name="connsiteY60" fmla="*/ 859326 h 3031315"/>
              <a:gd name="connsiteX61" fmla="*/ 2704101 w 5297329"/>
              <a:gd name="connsiteY61" fmla="*/ 983476 h 3031315"/>
              <a:gd name="connsiteX62" fmla="*/ 2926737 w 5297329"/>
              <a:gd name="connsiteY62" fmla="*/ 1134550 h 3031315"/>
              <a:gd name="connsiteX63" fmla="*/ 2950591 w 5297329"/>
              <a:gd name="connsiteY63" fmla="*/ 1373090 h 3031315"/>
              <a:gd name="connsiteX64" fmla="*/ 3499231 w 5297329"/>
              <a:gd name="connsiteY64" fmla="*/ 1436701 h 3031315"/>
              <a:gd name="connsiteX0" fmla="*/ 3499231 w 5297329"/>
              <a:gd name="connsiteY0" fmla="*/ 1436701 h 3031315"/>
              <a:gd name="connsiteX1" fmla="*/ 3149374 w 5297329"/>
              <a:gd name="connsiteY1" fmla="*/ 2184123 h 3031315"/>
              <a:gd name="connsiteX2" fmla="*/ 1893068 w 5297329"/>
              <a:gd name="connsiteY2" fmla="*/ 2231831 h 3031315"/>
              <a:gd name="connsiteX3" fmla="*/ 3093715 w 5297329"/>
              <a:gd name="connsiteY3" fmla="*/ 1921730 h 3031315"/>
              <a:gd name="connsiteX4" fmla="*/ 2664344 w 5297329"/>
              <a:gd name="connsiteY4" fmla="*/ 1381041 h 3031315"/>
              <a:gd name="connsiteX5" fmla="*/ 2331416 w 5297329"/>
              <a:gd name="connsiteY5" fmla="*/ 1515567 h 3031315"/>
              <a:gd name="connsiteX6" fmla="*/ 2609712 w 5297329"/>
              <a:gd name="connsiteY6" fmla="*/ 1499664 h 3031315"/>
              <a:gd name="connsiteX7" fmla="*/ 2959569 w 5297329"/>
              <a:gd name="connsiteY7" fmla="*/ 1817716 h 3031315"/>
              <a:gd name="connsiteX8" fmla="*/ 2593810 w 5297329"/>
              <a:gd name="connsiteY8" fmla="*/ 2008548 h 3031315"/>
              <a:gd name="connsiteX9" fmla="*/ 2792592 w 5297329"/>
              <a:gd name="connsiteY9" fmla="*/ 1809765 h 3031315"/>
              <a:gd name="connsiteX10" fmla="*/ 2562004 w 5297329"/>
              <a:gd name="connsiteY10" fmla="*/ 1634836 h 3031315"/>
              <a:gd name="connsiteX11" fmla="*/ 2211120 w 5297329"/>
              <a:gd name="connsiteY11" fmla="*/ 1778607 h 3031315"/>
              <a:gd name="connsiteX12" fmla="*/ 2521221 w 5297329"/>
              <a:gd name="connsiteY12" fmla="*/ 1818363 h 3031315"/>
              <a:gd name="connsiteX13" fmla="*/ 2187266 w 5297329"/>
              <a:gd name="connsiteY13" fmla="*/ 1897876 h 3031315"/>
              <a:gd name="connsiteX14" fmla="*/ 2147509 w 5297329"/>
              <a:gd name="connsiteY14" fmla="*/ 1524165 h 3031315"/>
              <a:gd name="connsiteX15" fmla="*/ 2195217 w 5297329"/>
              <a:gd name="connsiteY15" fmla="*/ 1333334 h 3031315"/>
              <a:gd name="connsiteX16" fmla="*/ 1797652 w 5297329"/>
              <a:gd name="connsiteY16" fmla="*/ 1595727 h 3031315"/>
              <a:gd name="connsiteX17" fmla="*/ 1455746 w 5297329"/>
              <a:gd name="connsiteY17" fmla="*/ 1579824 h 3031315"/>
              <a:gd name="connsiteX18" fmla="*/ 1765847 w 5297329"/>
              <a:gd name="connsiteY18" fmla="*/ 2128464 h 3031315"/>
              <a:gd name="connsiteX19" fmla="*/ 1495502 w 5297329"/>
              <a:gd name="connsiteY19" fmla="*/ 2494224 h 3031315"/>
              <a:gd name="connsiteX20" fmla="*/ 2211120 w 5297329"/>
              <a:gd name="connsiteY20" fmla="*/ 2573737 h 3031315"/>
              <a:gd name="connsiteX21" fmla="*/ 3801381 w 5297329"/>
              <a:gd name="connsiteY21" fmla="*/ 2748666 h 3031315"/>
              <a:gd name="connsiteX22" fmla="*/ 4278459 w 5297329"/>
              <a:gd name="connsiteY22" fmla="*/ 1921729 h 3031315"/>
              <a:gd name="connsiteX23" fmla="*/ 4135335 w 5297329"/>
              <a:gd name="connsiteY23" fmla="*/ 2096659 h 3031315"/>
              <a:gd name="connsiteX24" fmla="*/ 3904748 w 5297329"/>
              <a:gd name="connsiteY24" fmla="*/ 2573737 h 3031315"/>
              <a:gd name="connsiteX25" fmla="*/ 3006250 w 5297329"/>
              <a:gd name="connsiteY25" fmla="*/ 2669153 h 3031315"/>
              <a:gd name="connsiteX26" fmla="*/ 1940775 w 5297329"/>
              <a:gd name="connsiteY26" fmla="*/ 2351101 h 3031315"/>
              <a:gd name="connsiteX27" fmla="*/ 2680247 w 5297329"/>
              <a:gd name="connsiteY27" fmla="*/ 2470370 h 3031315"/>
              <a:gd name="connsiteX28" fmla="*/ 3674160 w 5297329"/>
              <a:gd name="connsiteY28" fmla="*/ 2454467 h 3031315"/>
              <a:gd name="connsiteX29" fmla="*/ 3618501 w 5297329"/>
              <a:gd name="connsiteY29" fmla="*/ 1969438 h 3031315"/>
              <a:gd name="connsiteX30" fmla="*/ 3777527 w 5297329"/>
              <a:gd name="connsiteY30" fmla="*/ 2168221 h 3031315"/>
              <a:gd name="connsiteX31" fmla="*/ 3833186 w 5297329"/>
              <a:gd name="connsiteY31" fmla="*/ 2359052 h 3031315"/>
              <a:gd name="connsiteX32" fmla="*/ 3920650 w 5297329"/>
              <a:gd name="connsiteY32" fmla="*/ 1810412 h 3031315"/>
              <a:gd name="connsiteX33" fmla="*/ 4103530 w 5297329"/>
              <a:gd name="connsiteY33" fmla="*/ 1349236 h 3031315"/>
              <a:gd name="connsiteX34" fmla="*/ 4397371 w 5297329"/>
              <a:gd name="connsiteY34" fmla="*/ 1739529 h 3031315"/>
              <a:gd name="connsiteX35" fmla="*/ 4087270 w 5297329"/>
              <a:gd name="connsiteY35" fmla="*/ 3011737 h 3031315"/>
              <a:gd name="connsiteX36" fmla="*/ 5204487 w 5297329"/>
              <a:gd name="connsiteY36" fmla="*/ 2284856 h 3031315"/>
              <a:gd name="connsiteX37" fmla="*/ 5077266 w 5297329"/>
              <a:gd name="connsiteY37" fmla="*/ 758205 h 3031315"/>
              <a:gd name="connsiteX38" fmla="*/ 408526 w 5297329"/>
              <a:gd name="connsiteY38" fmla="*/ 584 h 3031315"/>
              <a:gd name="connsiteX39" fmla="*/ 217694 w 5297329"/>
              <a:gd name="connsiteY39" fmla="*/ 1710114 h 3031315"/>
              <a:gd name="connsiteX40" fmla="*/ 2149863 w 5297329"/>
              <a:gd name="connsiteY40" fmla="*/ 1248939 h 3031315"/>
              <a:gd name="connsiteX41" fmla="*/ 2022641 w 5297329"/>
              <a:gd name="connsiteY41" fmla="*/ 1018352 h 3031315"/>
              <a:gd name="connsiteX42" fmla="*/ 678871 w 5297329"/>
              <a:gd name="connsiteY42" fmla="*/ 1376160 h 3031315"/>
              <a:gd name="connsiteX43" fmla="*/ 702723 w 5297329"/>
              <a:gd name="connsiteY43" fmla="*/ 875227 h 3031315"/>
              <a:gd name="connsiteX44" fmla="*/ 2611037 w 5297329"/>
              <a:gd name="connsiteY44" fmla="*/ 493565 h 3031315"/>
              <a:gd name="connsiteX45" fmla="*/ 3320028 w 5297329"/>
              <a:gd name="connsiteY45" fmla="*/ 855609 h 3031315"/>
              <a:gd name="connsiteX46" fmla="*/ 3908425 w 5297329"/>
              <a:gd name="connsiteY46" fmla="*/ 879463 h 3031315"/>
              <a:gd name="connsiteX47" fmla="*/ 3598324 w 5297329"/>
              <a:gd name="connsiteY47" fmla="*/ 1189563 h 3031315"/>
              <a:gd name="connsiteX48" fmla="*/ 4886435 w 5297329"/>
              <a:gd name="connsiteY48" fmla="*/ 791998 h 3031315"/>
              <a:gd name="connsiteX49" fmla="*/ 5085217 w 5297329"/>
              <a:gd name="connsiteY49" fmla="*/ 2149683 h 3031315"/>
              <a:gd name="connsiteX50" fmla="*/ 4349663 w 5297329"/>
              <a:gd name="connsiteY50" fmla="*/ 2447195 h 3031315"/>
              <a:gd name="connsiteX51" fmla="*/ 4700905 w 5297329"/>
              <a:gd name="connsiteY51" fmla="*/ 1380395 h 3031315"/>
              <a:gd name="connsiteX52" fmla="*/ 4636268 w 5297329"/>
              <a:gd name="connsiteY52" fmla="*/ 2279539 h 3031315"/>
              <a:gd name="connsiteX53" fmla="*/ 4914563 w 5297329"/>
              <a:gd name="connsiteY53" fmla="*/ 1214064 h 3031315"/>
              <a:gd name="connsiteX54" fmla="*/ 4326167 w 5297329"/>
              <a:gd name="connsiteY54" fmla="*/ 1070941 h 3031315"/>
              <a:gd name="connsiteX55" fmla="*/ 3594647 w 5297329"/>
              <a:gd name="connsiteY55" fmla="*/ 1388993 h 3031315"/>
              <a:gd name="connsiteX56" fmla="*/ 2568929 w 5297329"/>
              <a:gd name="connsiteY56" fmla="*/ 752888 h 3031315"/>
              <a:gd name="connsiteX57" fmla="*/ 1410391 w 5297329"/>
              <a:gd name="connsiteY57" fmla="*/ 835472 h 3031315"/>
              <a:gd name="connsiteX58" fmla="*/ 1058181 w 5297329"/>
              <a:gd name="connsiteY58" fmla="*/ 1094794 h 3031315"/>
              <a:gd name="connsiteX59" fmla="*/ 1829457 w 5297329"/>
              <a:gd name="connsiteY59" fmla="*/ 896012 h 3031315"/>
              <a:gd name="connsiteX60" fmla="*/ 2467915 w 5297329"/>
              <a:gd name="connsiteY60" fmla="*/ 859326 h 3031315"/>
              <a:gd name="connsiteX61" fmla="*/ 2704101 w 5297329"/>
              <a:gd name="connsiteY61" fmla="*/ 983476 h 3031315"/>
              <a:gd name="connsiteX62" fmla="*/ 2926737 w 5297329"/>
              <a:gd name="connsiteY62" fmla="*/ 1134550 h 3031315"/>
              <a:gd name="connsiteX63" fmla="*/ 2950591 w 5297329"/>
              <a:gd name="connsiteY63" fmla="*/ 1373090 h 3031315"/>
              <a:gd name="connsiteX64" fmla="*/ 3499231 w 5297329"/>
              <a:gd name="connsiteY64" fmla="*/ 1436701 h 3031315"/>
              <a:gd name="connsiteX0" fmla="*/ 3499231 w 5297329"/>
              <a:gd name="connsiteY0" fmla="*/ 1436701 h 3031315"/>
              <a:gd name="connsiteX1" fmla="*/ 3149374 w 5297329"/>
              <a:gd name="connsiteY1" fmla="*/ 2184123 h 3031315"/>
              <a:gd name="connsiteX2" fmla="*/ 1893068 w 5297329"/>
              <a:gd name="connsiteY2" fmla="*/ 2231831 h 3031315"/>
              <a:gd name="connsiteX3" fmla="*/ 3093715 w 5297329"/>
              <a:gd name="connsiteY3" fmla="*/ 1921730 h 3031315"/>
              <a:gd name="connsiteX4" fmla="*/ 2664344 w 5297329"/>
              <a:gd name="connsiteY4" fmla="*/ 1381041 h 3031315"/>
              <a:gd name="connsiteX5" fmla="*/ 2331416 w 5297329"/>
              <a:gd name="connsiteY5" fmla="*/ 1515567 h 3031315"/>
              <a:gd name="connsiteX6" fmla="*/ 2609712 w 5297329"/>
              <a:gd name="connsiteY6" fmla="*/ 1499664 h 3031315"/>
              <a:gd name="connsiteX7" fmla="*/ 2959569 w 5297329"/>
              <a:gd name="connsiteY7" fmla="*/ 1817716 h 3031315"/>
              <a:gd name="connsiteX8" fmla="*/ 2593810 w 5297329"/>
              <a:gd name="connsiteY8" fmla="*/ 2008548 h 3031315"/>
              <a:gd name="connsiteX9" fmla="*/ 2792592 w 5297329"/>
              <a:gd name="connsiteY9" fmla="*/ 1809765 h 3031315"/>
              <a:gd name="connsiteX10" fmla="*/ 2562004 w 5297329"/>
              <a:gd name="connsiteY10" fmla="*/ 1634836 h 3031315"/>
              <a:gd name="connsiteX11" fmla="*/ 2211120 w 5297329"/>
              <a:gd name="connsiteY11" fmla="*/ 1778607 h 3031315"/>
              <a:gd name="connsiteX12" fmla="*/ 2521221 w 5297329"/>
              <a:gd name="connsiteY12" fmla="*/ 1818363 h 3031315"/>
              <a:gd name="connsiteX13" fmla="*/ 2187266 w 5297329"/>
              <a:gd name="connsiteY13" fmla="*/ 1897876 h 3031315"/>
              <a:gd name="connsiteX14" fmla="*/ 2147509 w 5297329"/>
              <a:gd name="connsiteY14" fmla="*/ 1524165 h 3031315"/>
              <a:gd name="connsiteX15" fmla="*/ 2195217 w 5297329"/>
              <a:gd name="connsiteY15" fmla="*/ 1333334 h 3031315"/>
              <a:gd name="connsiteX16" fmla="*/ 1797652 w 5297329"/>
              <a:gd name="connsiteY16" fmla="*/ 1595727 h 3031315"/>
              <a:gd name="connsiteX17" fmla="*/ 1455746 w 5297329"/>
              <a:gd name="connsiteY17" fmla="*/ 1579824 h 3031315"/>
              <a:gd name="connsiteX18" fmla="*/ 1765847 w 5297329"/>
              <a:gd name="connsiteY18" fmla="*/ 2128464 h 3031315"/>
              <a:gd name="connsiteX19" fmla="*/ 1495502 w 5297329"/>
              <a:gd name="connsiteY19" fmla="*/ 2494224 h 3031315"/>
              <a:gd name="connsiteX20" fmla="*/ 2211120 w 5297329"/>
              <a:gd name="connsiteY20" fmla="*/ 2573737 h 3031315"/>
              <a:gd name="connsiteX21" fmla="*/ 3801381 w 5297329"/>
              <a:gd name="connsiteY21" fmla="*/ 2748666 h 3031315"/>
              <a:gd name="connsiteX22" fmla="*/ 4278459 w 5297329"/>
              <a:gd name="connsiteY22" fmla="*/ 1921729 h 3031315"/>
              <a:gd name="connsiteX23" fmla="*/ 4135335 w 5297329"/>
              <a:gd name="connsiteY23" fmla="*/ 2096659 h 3031315"/>
              <a:gd name="connsiteX24" fmla="*/ 3904748 w 5297329"/>
              <a:gd name="connsiteY24" fmla="*/ 2573737 h 3031315"/>
              <a:gd name="connsiteX25" fmla="*/ 3006250 w 5297329"/>
              <a:gd name="connsiteY25" fmla="*/ 2669153 h 3031315"/>
              <a:gd name="connsiteX26" fmla="*/ 1940775 w 5297329"/>
              <a:gd name="connsiteY26" fmla="*/ 2351101 h 3031315"/>
              <a:gd name="connsiteX27" fmla="*/ 2680247 w 5297329"/>
              <a:gd name="connsiteY27" fmla="*/ 2470370 h 3031315"/>
              <a:gd name="connsiteX28" fmla="*/ 3674160 w 5297329"/>
              <a:gd name="connsiteY28" fmla="*/ 2454467 h 3031315"/>
              <a:gd name="connsiteX29" fmla="*/ 3618501 w 5297329"/>
              <a:gd name="connsiteY29" fmla="*/ 1969438 h 3031315"/>
              <a:gd name="connsiteX30" fmla="*/ 3777527 w 5297329"/>
              <a:gd name="connsiteY30" fmla="*/ 2168221 h 3031315"/>
              <a:gd name="connsiteX31" fmla="*/ 3833186 w 5297329"/>
              <a:gd name="connsiteY31" fmla="*/ 2359052 h 3031315"/>
              <a:gd name="connsiteX32" fmla="*/ 3920650 w 5297329"/>
              <a:gd name="connsiteY32" fmla="*/ 1810412 h 3031315"/>
              <a:gd name="connsiteX33" fmla="*/ 4103530 w 5297329"/>
              <a:gd name="connsiteY33" fmla="*/ 1349236 h 3031315"/>
              <a:gd name="connsiteX34" fmla="*/ 4397371 w 5297329"/>
              <a:gd name="connsiteY34" fmla="*/ 1739529 h 3031315"/>
              <a:gd name="connsiteX35" fmla="*/ 4087270 w 5297329"/>
              <a:gd name="connsiteY35" fmla="*/ 3011737 h 3031315"/>
              <a:gd name="connsiteX36" fmla="*/ 5204487 w 5297329"/>
              <a:gd name="connsiteY36" fmla="*/ 2284856 h 3031315"/>
              <a:gd name="connsiteX37" fmla="*/ 5077266 w 5297329"/>
              <a:gd name="connsiteY37" fmla="*/ 758205 h 3031315"/>
              <a:gd name="connsiteX38" fmla="*/ 408526 w 5297329"/>
              <a:gd name="connsiteY38" fmla="*/ 584 h 3031315"/>
              <a:gd name="connsiteX39" fmla="*/ 217694 w 5297329"/>
              <a:gd name="connsiteY39" fmla="*/ 1710114 h 3031315"/>
              <a:gd name="connsiteX40" fmla="*/ 2149863 w 5297329"/>
              <a:gd name="connsiteY40" fmla="*/ 1248939 h 3031315"/>
              <a:gd name="connsiteX41" fmla="*/ 2022641 w 5297329"/>
              <a:gd name="connsiteY41" fmla="*/ 1018352 h 3031315"/>
              <a:gd name="connsiteX42" fmla="*/ 678871 w 5297329"/>
              <a:gd name="connsiteY42" fmla="*/ 1376160 h 3031315"/>
              <a:gd name="connsiteX43" fmla="*/ 702723 w 5297329"/>
              <a:gd name="connsiteY43" fmla="*/ 875227 h 3031315"/>
              <a:gd name="connsiteX44" fmla="*/ 2611037 w 5297329"/>
              <a:gd name="connsiteY44" fmla="*/ 493565 h 3031315"/>
              <a:gd name="connsiteX45" fmla="*/ 3320028 w 5297329"/>
              <a:gd name="connsiteY45" fmla="*/ 855609 h 3031315"/>
              <a:gd name="connsiteX46" fmla="*/ 3908425 w 5297329"/>
              <a:gd name="connsiteY46" fmla="*/ 879463 h 3031315"/>
              <a:gd name="connsiteX47" fmla="*/ 3598324 w 5297329"/>
              <a:gd name="connsiteY47" fmla="*/ 1189563 h 3031315"/>
              <a:gd name="connsiteX48" fmla="*/ 4886435 w 5297329"/>
              <a:gd name="connsiteY48" fmla="*/ 791998 h 3031315"/>
              <a:gd name="connsiteX49" fmla="*/ 5085217 w 5297329"/>
              <a:gd name="connsiteY49" fmla="*/ 2149683 h 3031315"/>
              <a:gd name="connsiteX50" fmla="*/ 4349663 w 5297329"/>
              <a:gd name="connsiteY50" fmla="*/ 2447195 h 3031315"/>
              <a:gd name="connsiteX51" fmla="*/ 4700905 w 5297329"/>
              <a:gd name="connsiteY51" fmla="*/ 1380395 h 3031315"/>
              <a:gd name="connsiteX52" fmla="*/ 4636268 w 5297329"/>
              <a:gd name="connsiteY52" fmla="*/ 2279539 h 3031315"/>
              <a:gd name="connsiteX53" fmla="*/ 4914563 w 5297329"/>
              <a:gd name="connsiteY53" fmla="*/ 1214064 h 3031315"/>
              <a:gd name="connsiteX54" fmla="*/ 4326167 w 5297329"/>
              <a:gd name="connsiteY54" fmla="*/ 1070941 h 3031315"/>
              <a:gd name="connsiteX55" fmla="*/ 3594647 w 5297329"/>
              <a:gd name="connsiteY55" fmla="*/ 1388993 h 3031315"/>
              <a:gd name="connsiteX56" fmla="*/ 2568929 w 5297329"/>
              <a:gd name="connsiteY56" fmla="*/ 752888 h 3031315"/>
              <a:gd name="connsiteX57" fmla="*/ 1410391 w 5297329"/>
              <a:gd name="connsiteY57" fmla="*/ 835472 h 3031315"/>
              <a:gd name="connsiteX58" fmla="*/ 1058181 w 5297329"/>
              <a:gd name="connsiteY58" fmla="*/ 1094794 h 3031315"/>
              <a:gd name="connsiteX59" fmla="*/ 1829457 w 5297329"/>
              <a:gd name="connsiteY59" fmla="*/ 896012 h 3031315"/>
              <a:gd name="connsiteX60" fmla="*/ 2467915 w 5297329"/>
              <a:gd name="connsiteY60" fmla="*/ 859326 h 3031315"/>
              <a:gd name="connsiteX61" fmla="*/ 2704101 w 5297329"/>
              <a:gd name="connsiteY61" fmla="*/ 983476 h 3031315"/>
              <a:gd name="connsiteX62" fmla="*/ 2926737 w 5297329"/>
              <a:gd name="connsiteY62" fmla="*/ 1134550 h 3031315"/>
              <a:gd name="connsiteX63" fmla="*/ 3030104 w 5297329"/>
              <a:gd name="connsiteY63" fmla="*/ 1325382 h 3031315"/>
              <a:gd name="connsiteX64" fmla="*/ 3499231 w 5297329"/>
              <a:gd name="connsiteY64" fmla="*/ 1436701 h 3031315"/>
              <a:gd name="connsiteX0" fmla="*/ 3475377 w 5297329"/>
              <a:gd name="connsiteY0" fmla="*/ 1555970 h 3031315"/>
              <a:gd name="connsiteX1" fmla="*/ 3149374 w 5297329"/>
              <a:gd name="connsiteY1" fmla="*/ 2184123 h 3031315"/>
              <a:gd name="connsiteX2" fmla="*/ 1893068 w 5297329"/>
              <a:gd name="connsiteY2" fmla="*/ 2231831 h 3031315"/>
              <a:gd name="connsiteX3" fmla="*/ 3093715 w 5297329"/>
              <a:gd name="connsiteY3" fmla="*/ 1921730 h 3031315"/>
              <a:gd name="connsiteX4" fmla="*/ 2664344 w 5297329"/>
              <a:gd name="connsiteY4" fmla="*/ 1381041 h 3031315"/>
              <a:gd name="connsiteX5" fmla="*/ 2331416 w 5297329"/>
              <a:gd name="connsiteY5" fmla="*/ 1515567 h 3031315"/>
              <a:gd name="connsiteX6" fmla="*/ 2609712 w 5297329"/>
              <a:gd name="connsiteY6" fmla="*/ 1499664 h 3031315"/>
              <a:gd name="connsiteX7" fmla="*/ 2959569 w 5297329"/>
              <a:gd name="connsiteY7" fmla="*/ 1817716 h 3031315"/>
              <a:gd name="connsiteX8" fmla="*/ 2593810 w 5297329"/>
              <a:gd name="connsiteY8" fmla="*/ 2008548 h 3031315"/>
              <a:gd name="connsiteX9" fmla="*/ 2792592 w 5297329"/>
              <a:gd name="connsiteY9" fmla="*/ 1809765 h 3031315"/>
              <a:gd name="connsiteX10" fmla="*/ 2562004 w 5297329"/>
              <a:gd name="connsiteY10" fmla="*/ 1634836 h 3031315"/>
              <a:gd name="connsiteX11" fmla="*/ 2211120 w 5297329"/>
              <a:gd name="connsiteY11" fmla="*/ 1778607 h 3031315"/>
              <a:gd name="connsiteX12" fmla="*/ 2521221 w 5297329"/>
              <a:gd name="connsiteY12" fmla="*/ 1818363 h 3031315"/>
              <a:gd name="connsiteX13" fmla="*/ 2187266 w 5297329"/>
              <a:gd name="connsiteY13" fmla="*/ 1897876 h 3031315"/>
              <a:gd name="connsiteX14" fmla="*/ 2147509 w 5297329"/>
              <a:gd name="connsiteY14" fmla="*/ 1524165 h 3031315"/>
              <a:gd name="connsiteX15" fmla="*/ 2195217 w 5297329"/>
              <a:gd name="connsiteY15" fmla="*/ 1333334 h 3031315"/>
              <a:gd name="connsiteX16" fmla="*/ 1797652 w 5297329"/>
              <a:gd name="connsiteY16" fmla="*/ 1595727 h 3031315"/>
              <a:gd name="connsiteX17" fmla="*/ 1455746 w 5297329"/>
              <a:gd name="connsiteY17" fmla="*/ 1579824 h 3031315"/>
              <a:gd name="connsiteX18" fmla="*/ 1765847 w 5297329"/>
              <a:gd name="connsiteY18" fmla="*/ 2128464 h 3031315"/>
              <a:gd name="connsiteX19" fmla="*/ 1495502 w 5297329"/>
              <a:gd name="connsiteY19" fmla="*/ 2494224 h 3031315"/>
              <a:gd name="connsiteX20" fmla="*/ 2211120 w 5297329"/>
              <a:gd name="connsiteY20" fmla="*/ 2573737 h 3031315"/>
              <a:gd name="connsiteX21" fmla="*/ 3801381 w 5297329"/>
              <a:gd name="connsiteY21" fmla="*/ 2748666 h 3031315"/>
              <a:gd name="connsiteX22" fmla="*/ 4278459 w 5297329"/>
              <a:gd name="connsiteY22" fmla="*/ 1921729 h 3031315"/>
              <a:gd name="connsiteX23" fmla="*/ 4135335 w 5297329"/>
              <a:gd name="connsiteY23" fmla="*/ 2096659 h 3031315"/>
              <a:gd name="connsiteX24" fmla="*/ 3904748 w 5297329"/>
              <a:gd name="connsiteY24" fmla="*/ 2573737 h 3031315"/>
              <a:gd name="connsiteX25" fmla="*/ 3006250 w 5297329"/>
              <a:gd name="connsiteY25" fmla="*/ 2669153 h 3031315"/>
              <a:gd name="connsiteX26" fmla="*/ 1940775 w 5297329"/>
              <a:gd name="connsiteY26" fmla="*/ 2351101 h 3031315"/>
              <a:gd name="connsiteX27" fmla="*/ 2680247 w 5297329"/>
              <a:gd name="connsiteY27" fmla="*/ 2470370 h 3031315"/>
              <a:gd name="connsiteX28" fmla="*/ 3674160 w 5297329"/>
              <a:gd name="connsiteY28" fmla="*/ 2454467 h 3031315"/>
              <a:gd name="connsiteX29" fmla="*/ 3618501 w 5297329"/>
              <a:gd name="connsiteY29" fmla="*/ 1969438 h 3031315"/>
              <a:gd name="connsiteX30" fmla="*/ 3777527 w 5297329"/>
              <a:gd name="connsiteY30" fmla="*/ 2168221 h 3031315"/>
              <a:gd name="connsiteX31" fmla="*/ 3833186 w 5297329"/>
              <a:gd name="connsiteY31" fmla="*/ 2359052 h 3031315"/>
              <a:gd name="connsiteX32" fmla="*/ 3920650 w 5297329"/>
              <a:gd name="connsiteY32" fmla="*/ 1810412 h 3031315"/>
              <a:gd name="connsiteX33" fmla="*/ 4103530 w 5297329"/>
              <a:gd name="connsiteY33" fmla="*/ 1349236 h 3031315"/>
              <a:gd name="connsiteX34" fmla="*/ 4397371 w 5297329"/>
              <a:gd name="connsiteY34" fmla="*/ 1739529 h 3031315"/>
              <a:gd name="connsiteX35" fmla="*/ 4087270 w 5297329"/>
              <a:gd name="connsiteY35" fmla="*/ 3011737 h 3031315"/>
              <a:gd name="connsiteX36" fmla="*/ 5204487 w 5297329"/>
              <a:gd name="connsiteY36" fmla="*/ 2284856 h 3031315"/>
              <a:gd name="connsiteX37" fmla="*/ 5077266 w 5297329"/>
              <a:gd name="connsiteY37" fmla="*/ 758205 h 3031315"/>
              <a:gd name="connsiteX38" fmla="*/ 408526 w 5297329"/>
              <a:gd name="connsiteY38" fmla="*/ 584 h 3031315"/>
              <a:gd name="connsiteX39" fmla="*/ 217694 w 5297329"/>
              <a:gd name="connsiteY39" fmla="*/ 1710114 h 3031315"/>
              <a:gd name="connsiteX40" fmla="*/ 2149863 w 5297329"/>
              <a:gd name="connsiteY40" fmla="*/ 1248939 h 3031315"/>
              <a:gd name="connsiteX41" fmla="*/ 2022641 w 5297329"/>
              <a:gd name="connsiteY41" fmla="*/ 1018352 h 3031315"/>
              <a:gd name="connsiteX42" fmla="*/ 678871 w 5297329"/>
              <a:gd name="connsiteY42" fmla="*/ 1376160 h 3031315"/>
              <a:gd name="connsiteX43" fmla="*/ 702723 w 5297329"/>
              <a:gd name="connsiteY43" fmla="*/ 875227 h 3031315"/>
              <a:gd name="connsiteX44" fmla="*/ 2611037 w 5297329"/>
              <a:gd name="connsiteY44" fmla="*/ 493565 h 3031315"/>
              <a:gd name="connsiteX45" fmla="*/ 3320028 w 5297329"/>
              <a:gd name="connsiteY45" fmla="*/ 855609 h 3031315"/>
              <a:gd name="connsiteX46" fmla="*/ 3908425 w 5297329"/>
              <a:gd name="connsiteY46" fmla="*/ 879463 h 3031315"/>
              <a:gd name="connsiteX47" fmla="*/ 3598324 w 5297329"/>
              <a:gd name="connsiteY47" fmla="*/ 1189563 h 3031315"/>
              <a:gd name="connsiteX48" fmla="*/ 4886435 w 5297329"/>
              <a:gd name="connsiteY48" fmla="*/ 791998 h 3031315"/>
              <a:gd name="connsiteX49" fmla="*/ 5085217 w 5297329"/>
              <a:gd name="connsiteY49" fmla="*/ 2149683 h 3031315"/>
              <a:gd name="connsiteX50" fmla="*/ 4349663 w 5297329"/>
              <a:gd name="connsiteY50" fmla="*/ 2447195 h 3031315"/>
              <a:gd name="connsiteX51" fmla="*/ 4700905 w 5297329"/>
              <a:gd name="connsiteY51" fmla="*/ 1380395 h 3031315"/>
              <a:gd name="connsiteX52" fmla="*/ 4636268 w 5297329"/>
              <a:gd name="connsiteY52" fmla="*/ 2279539 h 3031315"/>
              <a:gd name="connsiteX53" fmla="*/ 4914563 w 5297329"/>
              <a:gd name="connsiteY53" fmla="*/ 1214064 h 3031315"/>
              <a:gd name="connsiteX54" fmla="*/ 4326167 w 5297329"/>
              <a:gd name="connsiteY54" fmla="*/ 1070941 h 3031315"/>
              <a:gd name="connsiteX55" fmla="*/ 3594647 w 5297329"/>
              <a:gd name="connsiteY55" fmla="*/ 1388993 h 3031315"/>
              <a:gd name="connsiteX56" fmla="*/ 2568929 w 5297329"/>
              <a:gd name="connsiteY56" fmla="*/ 752888 h 3031315"/>
              <a:gd name="connsiteX57" fmla="*/ 1410391 w 5297329"/>
              <a:gd name="connsiteY57" fmla="*/ 835472 h 3031315"/>
              <a:gd name="connsiteX58" fmla="*/ 1058181 w 5297329"/>
              <a:gd name="connsiteY58" fmla="*/ 1094794 h 3031315"/>
              <a:gd name="connsiteX59" fmla="*/ 1829457 w 5297329"/>
              <a:gd name="connsiteY59" fmla="*/ 896012 h 3031315"/>
              <a:gd name="connsiteX60" fmla="*/ 2467915 w 5297329"/>
              <a:gd name="connsiteY60" fmla="*/ 859326 h 3031315"/>
              <a:gd name="connsiteX61" fmla="*/ 2704101 w 5297329"/>
              <a:gd name="connsiteY61" fmla="*/ 983476 h 3031315"/>
              <a:gd name="connsiteX62" fmla="*/ 2926737 w 5297329"/>
              <a:gd name="connsiteY62" fmla="*/ 1134550 h 3031315"/>
              <a:gd name="connsiteX63" fmla="*/ 3030104 w 5297329"/>
              <a:gd name="connsiteY63" fmla="*/ 1325382 h 3031315"/>
              <a:gd name="connsiteX64" fmla="*/ 3475377 w 5297329"/>
              <a:gd name="connsiteY64" fmla="*/ 1555970 h 3031315"/>
              <a:gd name="connsiteX0" fmla="*/ 3475377 w 5297329"/>
              <a:gd name="connsiteY0" fmla="*/ 1555970 h 3031315"/>
              <a:gd name="connsiteX1" fmla="*/ 3149374 w 5297329"/>
              <a:gd name="connsiteY1" fmla="*/ 2184123 h 3031315"/>
              <a:gd name="connsiteX2" fmla="*/ 1893068 w 5297329"/>
              <a:gd name="connsiteY2" fmla="*/ 2231831 h 3031315"/>
              <a:gd name="connsiteX3" fmla="*/ 3093715 w 5297329"/>
              <a:gd name="connsiteY3" fmla="*/ 1921730 h 3031315"/>
              <a:gd name="connsiteX4" fmla="*/ 2664344 w 5297329"/>
              <a:gd name="connsiteY4" fmla="*/ 1381041 h 3031315"/>
              <a:gd name="connsiteX5" fmla="*/ 2331416 w 5297329"/>
              <a:gd name="connsiteY5" fmla="*/ 1515567 h 3031315"/>
              <a:gd name="connsiteX6" fmla="*/ 2609712 w 5297329"/>
              <a:gd name="connsiteY6" fmla="*/ 1499664 h 3031315"/>
              <a:gd name="connsiteX7" fmla="*/ 2959569 w 5297329"/>
              <a:gd name="connsiteY7" fmla="*/ 1817716 h 3031315"/>
              <a:gd name="connsiteX8" fmla="*/ 2593810 w 5297329"/>
              <a:gd name="connsiteY8" fmla="*/ 2008548 h 3031315"/>
              <a:gd name="connsiteX9" fmla="*/ 2792592 w 5297329"/>
              <a:gd name="connsiteY9" fmla="*/ 1809765 h 3031315"/>
              <a:gd name="connsiteX10" fmla="*/ 2562004 w 5297329"/>
              <a:gd name="connsiteY10" fmla="*/ 1634836 h 3031315"/>
              <a:gd name="connsiteX11" fmla="*/ 2211120 w 5297329"/>
              <a:gd name="connsiteY11" fmla="*/ 1778607 h 3031315"/>
              <a:gd name="connsiteX12" fmla="*/ 2521221 w 5297329"/>
              <a:gd name="connsiteY12" fmla="*/ 1818363 h 3031315"/>
              <a:gd name="connsiteX13" fmla="*/ 2187266 w 5297329"/>
              <a:gd name="connsiteY13" fmla="*/ 1897876 h 3031315"/>
              <a:gd name="connsiteX14" fmla="*/ 2147509 w 5297329"/>
              <a:gd name="connsiteY14" fmla="*/ 1524165 h 3031315"/>
              <a:gd name="connsiteX15" fmla="*/ 2195217 w 5297329"/>
              <a:gd name="connsiteY15" fmla="*/ 1333334 h 3031315"/>
              <a:gd name="connsiteX16" fmla="*/ 1797652 w 5297329"/>
              <a:gd name="connsiteY16" fmla="*/ 1595727 h 3031315"/>
              <a:gd name="connsiteX17" fmla="*/ 1455746 w 5297329"/>
              <a:gd name="connsiteY17" fmla="*/ 1579824 h 3031315"/>
              <a:gd name="connsiteX18" fmla="*/ 1765847 w 5297329"/>
              <a:gd name="connsiteY18" fmla="*/ 2128464 h 3031315"/>
              <a:gd name="connsiteX19" fmla="*/ 1495502 w 5297329"/>
              <a:gd name="connsiteY19" fmla="*/ 2494224 h 3031315"/>
              <a:gd name="connsiteX20" fmla="*/ 2211120 w 5297329"/>
              <a:gd name="connsiteY20" fmla="*/ 2573737 h 3031315"/>
              <a:gd name="connsiteX21" fmla="*/ 3801381 w 5297329"/>
              <a:gd name="connsiteY21" fmla="*/ 2748666 h 3031315"/>
              <a:gd name="connsiteX22" fmla="*/ 4278459 w 5297329"/>
              <a:gd name="connsiteY22" fmla="*/ 1921729 h 3031315"/>
              <a:gd name="connsiteX23" fmla="*/ 4135335 w 5297329"/>
              <a:gd name="connsiteY23" fmla="*/ 2096659 h 3031315"/>
              <a:gd name="connsiteX24" fmla="*/ 3904748 w 5297329"/>
              <a:gd name="connsiteY24" fmla="*/ 2573737 h 3031315"/>
              <a:gd name="connsiteX25" fmla="*/ 3006250 w 5297329"/>
              <a:gd name="connsiteY25" fmla="*/ 2669153 h 3031315"/>
              <a:gd name="connsiteX26" fmla="*/ 1940775 w 5297329"/>
              <a:gd name="connsiteY26" fmla="*/ 2351101 h 3031315"/>
              <a:gd name="connsiteX27" fmla="*/ 2680247 w 5297329"/>
              <a:gd name="connsiteY27" fmla="*/ 2470370 h 3031315"/>
              <a:gd name="connsiteX28" fmla="*/ 3674160 w 5297329"/>
              <a:gd name="connsiteY28" fmla="*/ 2454467 h 3031315"/>
              <a:gd name="connsiteX29" fmla="*/ 3618501 w 5297329"/>
              <a:gd name="connsiteY29" fmla="*/ 1969438 h 3031315"/>
              <a:gd name="connsiteX30" fmla="*/ 3777527 w 5297329"/>
              <a:gd name="connsiteY30" fmla="*/ 2168221 h 3031315"/>
              <a:gd name="connsiteX31" fmla="*/ 3833186 w 5297329"/>
              <a:gd name="connsiteY31" fmla="*/ 2359052 h 3031315"/>
              <a:gd name="connsiteX32" fmla="*/ 3920650 w 5297329"/>
              <a:gd name="connsiteY32" fmla="*/ 1810412 h 3031315"/>
              <a:gd name="connsiteX33" fmla="*/ 4103530 w 5297329"/>
              <a:gd name="connsiteY33" fmla="*/ 1349236 h 3031315"/>
              <a:gd name="connsiteX34" fmla="*/ 4397371 w 5297329"/>
              <a:gd name="connsiteY34" fmla="*/ 1739529 h 3031315"/>
              <a:gd name="connsiteX35" fmla="*/ 4087270 w 5297329"/>
              <a:gd name="connsiteY35" fmla="*/ 3011737 h 3031315"/>
              <a:gd name="connsiteX36" fmla="*/ 5204487 w 5297329"/>
              <a:gd name="connsiteY36" fmla="*/ 2284856 h 3031315"/>
              <a:gd name="connsiteX37" fmla="*/ 5077266 w 5297329"/>
              <a:gd name="connsiteY37" fmla="*/ 758205 h 3031315"/>
              <a:gd name="connsiteX38" fmla="*/ 408526 w 5297329"/>
              <a:gd name="connsiteY38" fmla="*/ 584 h 3031315"/>
              <a:gd name="connsiteX39" fmla="*/ 217694 w 5297329"/>
              <a:gd name="connsiteY39" fmla="*/ 1710114 h 3031315"/>
              <a:gd name="connsiteX40" fmla="*/ 2149863 w 5297329"/>
              <a:gd name="connsiteY40" fmla="*/ 1248939 h 3031315"/>
              <a:gd name="connsiteX41" fmla="*/ 2910177 w 5297329"/>
              <a:gd name="connsiteY41" fmla="*/ 1336776 h 3031315"/>
              <a:gd name="connsiteX42" fmla="*/ 2022641 w 5297329"/>
              <a:gd name="connsiteY42" fmla="*/ 1018352 h 3031315"/>
              <a:gd name="connsiteX43" fmla="*/ 678871 w 5297329"/>
              <a:gd name="connsiteY43" fmla="*/ 1376160 h 3031315"/>
              <a:gd name="connsiteX44" fmla="*/ 702723 w 5297329"/>
              <a:gd name="connsiteY44" fmla="*/ 875227 h 3031315"/>
              <a:gd name="connsiteX45" fmla="*/ 2611037 w 5297329"/>
              <a:gd name="connsiteY45" fmla="*/ 493565 h 3031315"/>
              <a:gd name="connsiteX46" fmla="*/ 3320028 w 5297329"/>
              <a:gd name="connsiteY46" fmla="*/ 855609 h 3031315"/>
              <a:gd name="connsiteX47" fmla="*/ 3908425 w 5297329"/>
              <a:gd name="connsiteY47" fmla="*/ 879463 h 3031315"/>
              <a:gd name="connsiteX48" fmla="*/ 3598324 w 5297329"/>
              <a:gd name="connsiteY48" fmla="*/ 1189563 h 3031315"/>
              <a:gd name="connsiteX49" fmla="*/ 4886435 w 5297329"/>
              <a:gd name="connsiteY49" fmla="*/ 791998 h 3031315"/>
              <a:gd name="connsiteX50" fmla="*/ 5085217 w 5297329"/>
              <a:gd name="connsiteY50" fmla="*/ 2149683 h 3031315"/>
              <a:gd name="connsiteX51" fmla="*/ 4349663 w 5297329"/>
              <a:gd name="connsiteY51" fmla="*/ 2447195 h 3031315"/>
              <a:gd name="connsiteX52" fmla="*/ 4700905 w 5297329"/>
              <a:gd name="connsiteY52" fmla="*/ 1380395 h 3031315"/>
              <a:gd name="connsiteX53" fmla="*/ 4636268 w 5297329"/>
              <a:gd name="connsiteY53" fmla="*/ 2279539 h 3031315"/>
              <a:gd name="connsiteX54" fmla="*/ 4914563 w 5297329"/>
              <a:gd name="connsiteY54" fmla="*/ 1214064 h 3031315"/>
              <a:gd name="connsiteX55" fmla="*/ 4326167 w 5297329"/>
              <a:gd name="connsiteY55" fmla="*/ 1070941 h 3031315"/>
              <a:gd name="connsiteX56" fmla="*/ 3594647 w 5297329"/>
              <a:gd name="connsiteY56" fmla="*/ 1388993 h 3031315"/>
              <a:gd name="connsiteX57" fmla="*/ 2568929 w 5297329"/>
              <a:gd name="connsiteY57" fmla="*/ 752888 h 3031315"/>
              <a:gd name="connsiteX58" fmla="*/ 1410391 w 5297329"/>
              <a:gd name="connsiteY58" fmla="*/ 835472 h 3031315"/>
              <a:gd name="connsiteX59" fmla="*/ 1058181 w 5297329"/>
              <a:gd name="connsiteY59" fmla="*/ 1094794 h 3031315"/>
              <a:gd name="connsiteX60" fmla="*/ 1829457 w 5297329"/>
              <a:gd name="connsiteY60" fmla="*/ 896012 h 3031315"/>
              <a:gd name="connsiteX61" fmla="*/ 2467915 w 5297329"/>
              <a:gd name="connsiteY61" fmla="*/ 859326 h 3031315"/>
              <a:gd name="connsiteX62" fmla="*/ 2704101 w 5297329"/>
              <a:gd name="connsiteY62" fmla="*/ 983476 h 3031315"/>
              <a:gd name="connsiteX63" fmla="*/ 2926737 w 5297329"/>
              <a:gd name="connsiteY63" fmla="*/ 1134550 h 3031315"/>
              <a:gd name="connsiteX64" fmla="*/ 3030104 w 5297329"/>
              <a:gd name="connsiteY64" fmla="*/ 1325382 h 3031315"/>
              <a:gd name="connsiteX65" fmla="*/ 3475377 w 5297329"/>
              <a:gd name="connsiteY65" fmla="*/ 1555970 h 3031315"/>
              <a:gd name="connsiteX0" fmla="*/ 3475377 w 5297329"/>
              <a:gd name="connsiteY0" fmla="*/ 1555970 h 3031315"/>
              <a:gd name="connsiteX1" fmla="*/ 3149374 w 5297329"/>
              <a:gd name="connsiteY1" fmla="*/ 2184123 h 3031315"/>
              <a:gd name="connsiteX2" fmla="*/ 1893068 w 5297329"/>
              <a:gd name="connsiteY2" fmla="*/ 2231831 h 3031315"/>
              <a:gd name="connsiteX3" fmla="*/ 3093715 w 5297329"/>
              <a:gd name="connsiteY3" fmla="*/ 1921730 h 3031315"/>
              <a:gd name="connsiteX4" fmla="*/ 2664344 w 5297329"/>
              <a:gd name="connsiteY4" fmla="*/ 1381041 h 3031315"/>
              <a:gd name="connsiteX5" fmla="*/ 2331416 w 5297329"/>
              <a:gd name="connsiteY5" fmla="*/ 1515567 h 3031315"/>
              <a:gd name="connsiteX6" fmla="*/ 2609712 w 5297329"/>
              <a:gd name="connsiteY6" fmla="*/ 1499664 h 3031315"/>
              <a:gd name="connsiteX7" fmla="*/ 2959569 w 5297329"/>
              <a:gd name="connsiteY7" fmla="*/ 1817716 h 3031315"/>
              <a:gd name="connsiteX8" fmla="*/ 2593810 w 5297329"/>
              <a:gd name="connsiteY8" fmla="*/ 2008548 h 3031315"/>
              <a:gd name="connsiteX9" fmla="*/ 2792592 w 5297329"/>
              <a:gd name="connsiteY9" fmla="*/ 1809765 h 3031315"/>
              <a:gd name="connsiteX10" fmla="*/ 2562004 w 5297329"/>
              <a:gd name="connsiteY10" fmla="*/ 1634836 h 3031315"/>
              <a:gd name="connsiteX11" fmla="*/ 2211120 w 5297329"/>
              <a:gd name="connsiteY11" fmla="*/ 1778607 h 3031315"/>
              <a:gd name="connsiteX12" fmla="*/ 2521221 w 5297329"/>
              <a:gd name="connsiteY12" fmla="*/ 1818363 h 3031315"/>
              <a:gd name="connsiteX13" fmla="*/ 2187266 w 5297329"/>
              <a:gd name="connsiteY13" fmla="*/ 1897876 h 3031315"/>
              <a:gd name="connsiteX14" fmla="*/ 2147509 w 5297329"/>
              <a:gd name="connsiteY14" fmla="*/ 1524165 h 3031315"/>
              <a:gd name="connsiteX15" fmla="*/ 2195217 w 5297329"/>
              <a:gd name="connsiteY15" fmla="*/ 1333334 h 3031315"/>
              <a:gd name="connsiteX16" fmla="*/ 1797652 w 5297329"/>
              <a:gd name="connsiteY16" fmla="*/ 1595727 h 3031315"/>
              <a:gd name="connsiteX17" fmla="*/ 1455746 w 5297329"/>
              <a:gd name="connsiteY17" fmla="*/ 1579824 h 3031315"/>
              <a:gd name="connsiteX18" fmla="*/ 1765847 w 5297329"/>
              <a:gd name="connsiteY18" fmla="*/ 2128464 h 3031315"/>
              <a:gd name="connsiteX19" fmla="*/ 1495502 w 5297329"/>
              <a:gd name="connsiteY19" fmla="*/ 2494224 h 3031315"/>
              <a:gd name="connsiteX20" fmla="*/ 2211120 w 5297329"/>
              <a:gd name="connsiteY20" fmla="*/ 2573737 h 3031315"/>
              <a:gd name="connsiteX21" fmla="*/ 3801381 w 5297329"/>
              <a:gd name="connsiteY21" fmla="*/ 2748666 h 3031315"/>
              <a:gd name="connsiteX22" fmla="*/ 4278459 w 5297329"/>
              <a:gd name="connsiteY22" fmla="*/ 1921729 h 3031315"/>
              <a:gd name="connsiteX23" fmla="*/ 4135335 w 5297329"/>
              <a:gd name="connsiteY23" fmla="*/ 2096659 h 3031315"/>
              <a:gd name="connsiteX24" fmla="*/ 3904748 w 5297329"/>
              <a:gd name="connsiteY24" fmla="*/ 2573737 h 3031315"/>
              <a:gd name="connsiteX25" fmla="*/ 3006250 w 5297329"/>
              <a:gd name="connsiteY25" fmla="*/ 2669153 h 3031315"/>
              <a:gd name="connsiteX26" fmla="*/ 1940775 w 5297329"/>
              <a:gd name="connsiteY26" fmla="*/ 2351101 h 3031315"/>
              <a:gd name="connsiteX27" fmla="*/ 2680247 w 5297329"/>
              <a:gd name="connsiteY27" fmla="*/ 2470370 h 3031315"/>
              <a:gd name="connsiteX28" fmla="*/ 3674160 w 5297329"/>
              <a:gd name="connsiteY28" fmla="*/ 2454467 h 3031315"/>
              <a:gd name="connsiteX29" fmla="*/ 3618501 w 5297329"/>
              <a:gd name="connsiteY29" fmla="*/ 1969438 h 3031315"/>
              <a:gd name="connsiteX30" fmla="*/ 3777527 w 5297329"/>
              <a:gd name="connsiteY30" fmla="*/ 2168221 h 3031315"/>
              <a:gd name="connsiteX31" fmla="*/ 3833186 w 5297329"/>
              <a:gd name="connsiteY31" fmla="*/ 2359052 h 3031315"/>
              <a:gd name="connsiteX32" fmla="*/ 3920650 w 5297329"/>
              <a:gd name="connsiteY32" fmla="*/ 1810412 h 3031315"/>
              <a:gd name="connsiteX33" fmla="*/ 4103530 w 5297329"/>
              <a:gd name="connsiteY33" fmla="*/ 1349236 h 3031315"/>
              <a:gd name="connsiteX34" fmla="*/ 4397371 w 5297329"/>
              <a:gd name="connsiteY34" fmla="*/ 1739529 h 3031315"/>
              <a:gd name="connsiteX35" fmla="*/ 4087270 w 5297329"/>
              <a:gd name="connsiteY35" fmla="*/ 3011737 h 3031315"/>
              <a:gd name="connsiteX36" fmla="*/ 5204487 w 5297329"/>
              <a:gd name="connsiteY36" fmla="*/ 2284856 h 3031315"/>
              <a:gd name="connsiteX37" fmla="*/ 5077266 w 5297329"/>
              <a:gd name="connsiteY37" fmla="*/ 758205 h 3031315"/>
              <a:gd name="connsiteX38" fmla="*/ 408526 w 5297329"/>
              <a:gd name="connsiteY38" fmla="*/ 584 h 3031315"/>
              <a:gd name="connsiteX39" fmla="*/ 217694 w 5297329"/>
              <a:gd name="connsiteY39" fmla="*/ 1710114 h 3031315"/>
              <a:gd name="connsiteX40" fmla="*/ 2149863 w 5297329"/>
              <a:gd name="connsiteY40" fmla="*/ 1248939 h 3031315"/>
              <a:gd name="connsiteX41" fmla="*/ 2910177 w 5297329"/>
              <a:gd name="connsiteY41" fmla="*/ 1336776 h 3031315"/>
              <a:gd name="connsiteX42" fmla="*/ 2663687 w 5297329"/>
              <a:gd name="connsiteY42" fmla="*/ 1130042 h 3031315"/>
              <a:gd name="connsiteX43" fmla="*/ 2022641 w 5297329"/>
              <a:gd name="connsiteY43" fmla="*/ 1018352 h 3031315"/>
              <a:gd name="connsiteX44" fmla="*/ 678871 w 5297329"/>
              <a:gd name="connsiteY44" fmla="*/ 1376160 h 3031315"/>
              <a:gd name="connsiteX45" fmla="*/ 702723 w 5297329"/>
              <a:gd name="connsiteY45" fmla="*/ 875227 h 3031315"/>
              <a:gd name="connsiteX46" fmla="*/ 2611037 w 5297329"/>
              <a:gd name="connsiteY46" fmla="*/ 493565 h 3031315"/>
              <a:gd name="connsiteX47" fmla="*/ 3320028 w 5297329"/>
              <a:gd name="connsiteY47" fmla="*/ 855609 h 3031315"/>
              <a:gd name="connsiteX48" fmla="*/ 3908425 w 5297329"/>
              <a:gd name="connsiteY48" fmla="*/ 879463 h 3031315"/>
              <a:gd name="connsiteX49" fmla="*/ 3598324 w 5297329"/>
              <a:gd name="connsiteY49" fmla="*/ 1189563 h 3031315"/>
              <a:gd name="connsiteX50" fmla="*/ 4886435 w 5297329"/>
              <a:gd name="connsiteY50" fmla="*/ 791998 h 3031315"/>
              <a:gd name="connsiteX51" fmla="*/ 5085217 w 5297329"/>
              <a:gd name="connsiteY51" fmla="*/ 2149683 h 3031315"/>
              <a:gd name="connsiteX52" fmla="*/ 4349663 w 5297329"/>
              <a:gd name="connsiteY52" fmla="*/ 2447195 h 3031315"/>
              <a:gd name="connsiteX53" fmla="*/ 4700905 w 5297329"/>
              <a:gd name="connsiteY53" fmla="*/ 1380395 h 3031315"/>
              <a:gd name="connsiteX54" fmla="*/ 4636268 w 5297329"/>
              <a:gd name="connsiteY54" fmla="*/ 2279539 h 3031315"/>
              <a:gd name="connsiteX55" fmla="*/ 4914563 w 5297329"/>
              <a:gd name="connsiteY55" fmla="*/ 1214064 h 3031315"/>
              <a:gd name="connsiteX56" fmla="*/ 4326167 w 5297329"/>
              <a:gd name="connsiteY56" fmla="*/ 1070941 h 3031315"/>
              <a:gd name="connsiteX57" fmla="*/ 3594647 w 5297329"/>
              <a:gd name="connsiteY57" fmla="*/ 1388993 h 3031315"/>
              <a:gd name="connsiteX58" fmla="*/ 2568929 w 5297329"/>
              <a:gd name="connsiteY58" fmla="*/ 752888 h 3031315"/>
              <a:gd name="connsiteX59" fmla="*/ 1410391 w 5297329"/>
              <a:gd name="connsiteY59" fmla="*/ 835472 h 3031315"/>
              <a:gd name="connsiteX60" fmla="*/ 1058181 w 5297329"/>
              <a:gd name="connsiteY60" fmla="*/ 1094794 h 3031315"/>
              <a:gd name="connsiteX61" fmla="*/ 1829457 w 5297329"/>
              <a:gd name="connsiteY61" fmla="*/ 896012 h 3031315"/>
              <a:gd name="connsiteX62" fmla="*/ 2467915 w 5297329"/>
              <a:gd name="connsiteY62" fmla="*/ 859326 h 3031315"/>
              <a:gd name="connsiteX63" fmla="*/ 2704101 w 5297329"/>
              <a:gd name="connsiteY63" fmla="*/ 983476 h 3031315"/>
              <a:gd name="connsiteX64" fmla="*/ 2926737 w 5297329"/>
              <a:gd name="connsiteY64" fmla="*/ 1134550 h 3031315"/>
              <a:gd name="connsiteX65" fmla="*/ 3030104 w 5297329"/>
              <a:gd name="connsiteY65" fmla="*/ 1325382 h 3031315"/>
              <a:gd name="connsiteX66" fmla="*/ 3475377 w 5297329"/>
              <a:gd name="connsiteY66" fmla="*/ 1555970 h 3031315"/>
              <a:gd name="connsiteX0" fmla="*/ 3475377 w 5297329"/>
              <a:gd name="connsiteY0" fmla="*/ 1555970 h 3031315"/>
              <a:gd name="connsiteX1" fmla="*/ 3149374 w 5297329"/>
              <a:gd name="connsiteY1" fmla="*/ 2184123 h 3031315"/>
              <a:gd name="connsiteX2" fmla="*/ 1893068 w 5297329"/>
              <a:gd name="connsiteY2" fmla="*/ 2231831 h 3031315"/>
              <a:gd name="connsiteX3" fmla="*/ 3093715 w 5297329"/>
              <a:gd name="connsiteY3" fmla="*/ 1921730 h 3031315"/>
              <a:gd name="connsiteX4" fmla="*/ 2664344 w 5297329"/>
              <a:gd name="connsiteY4" fmla="*/ 1381041 h 3031315"/>
              <a:gd name="connsiteX5" fmla="*/ 2331416 w 5297329"/>
              <a:gd name="connsiteY5" fmla="*/ 1515567 h 3031315"/>
              <a:gd name="connsiteX6" fmla="*/ 2609712 w 5297329"/>
              <a:gd name="connsiteY6" fmla="*/ 1499664 h 3031315"/>
              <a:gd name="connsiteX7" fmla="*/ 2959569 w 5297329"/>
              <a:gd name="connsiteY7" fmla="*/ 1817716 h 3031315"/>
              <a:gd name="connsiteX8" fmla="*/ 2593810 w 5297329"/>
              <a:gd name="connsiteY8" fmla="*/ 2008548 h 3031315"/>
              <a:gd name="connsiteX9" fmla="*/ 2792592 w 5297329"/>
              <a:gd name="connsiteY9" fmla="*/ 1809765 h 3031315"/>
              <a:gd name="connsiteX10" fmla="*/ 2562004 w 5297329"/>
              <a:gd name="connsiteY10" fmla="*/ 1634836 h 3031315"/>
              <a:gd name="connsiteX11" fmla="*/ 2211120 w 5297329"/>
              <a:gd name="connsiteY11" fmla="*/ 1778607 h 3031315"/>
              <a:gd name="connsiteX12" fmla="*/ 2521221 w 5297329"/>
              <a:gd name="connsiteY12" fmla="*/ 1818363 h 3031315"/>
              <a:gd name="connsiteX13" fmla="*/ 2187266 w 5297329"/>
              <a:gd name="connsiteY13" fmla="*/ 1897876 h 3031315"/>
              <a:gd name="connsiteX14" fmla="*/ 2147509 w 5297329"/>
              <a:gd name="connsiteY14" fmla="*/ 1524165 h 3031315"/>
              <a:gd name="connsiteX15" fmla="*/ 2195217 w 5297329"/>
              <a:gd name="connsiteY15" fmla="*/ 1333334 h 3031315"/>
              <a:gd name="connsiteX16" fmla="*/ 1797652 w 5297329"/>
              <a:gd name="connsiteY16" fmla="*/ 1595727 h 3031315"/>
              <a:gd name="connsiteX17" fmla="*/ 1455746 w 5297329"/>
              <a:gd name="connsiteY17" fmla="*/ 1579824 h 3031315"/>
              <a:gd name="connsiteX18" fmla="*/ 1765847 w 5297329"/>
              <a:gd name="connsiteY18" fmla="*/ 2128464 h 3031315"/>
              <a:gd name="connsiteX19" fmla="*/ 1495502 w 5297329"/>
              <a:gd name="connsiteY19" fmla="*/ 2494224 h 3031315"/>
              <a:gd name="connsiteX20" fmla="*/ 2211120 w 5297329"/>
              <a:gd name="connsiteY20" fmla="*/ 2573737 h 3031315"/>
              <a:gd name="connsiteX21" fmla="*/ 3801381 w 5297329"/>
              <a:gd name="connsiteY21" fmla="*/ 2748666 h 3031315"/>
              <a:gd name="connsiteX22" fmla="*/ 4278459 w 5297329"/>
              <a:gd name="connsiteY22" fmla="*/ 1921729 h 3031315"/>
              <a:gd name="connsiteX23" fmla="*/ 4135335 w 5297329"/>
              <a:gd name="connsiteY23" fmla="*/ 2096659 h 3031315"/>
              <a:gd name="connsiteX24" fmla="*/ 3904748 w 5297329"/>
              <a:gd name="connsiteY24" fmla="*/ 2573737 h 3031315"/>
              <a:gd name="connsiteX25" fmla="*/ 3006250 w 5297329"/>
              <a:gd name="connsiteY25" fmla="*/ 2669153 h 3031315"/>
              <a:gd name="connsiteX26" fmla="*/ 1940775 w 5297329"/>
              <a:gd name="connsiteY26" fmla="*/ 2351101 h 3031315"/>
              <a:gd name="connsiteX27" fmla="*/ 2680247 w 5297329"/>
              <a:gd name="connsiteY27" fmla="*/ 2470370 h 3031315"/>
              <a:gd name="connsiteX28" fmla="*/ 3674160 w 5297329"/>
              <a:gd name="connsiteY28" fmla="*/ 2454467 h 3031315"/>
              <a:gd name="connsiteX29" fmla="*/ 3618501 w 5297329"/>
              <a:gd name="connsiteY29" fmla="*/ 1969438 h 3031315"/>
              <a:gd name="connsiteX30" fmla="*/ 3777527 w 5297329"/>
              <a:gd name="connsiteY30" fmla="*/ 2168221 h 3031315"/>
              <a:gd name="connsiteX31" fmla="*/ 3833186 w 5297329"/>
              <a:gd name="connsiteY31" fmla="*/ 2359052 h 3031315"/>
              <a:gd name="connsiteX32" fmla="*/ 3920650 w 5297329"/>
              <a:gd name="connsiteY32" fmla="*/ 1810412 h 3031315"/>
              <a:gd name="connsiteX33" fmla="*/ 4103530 w 5297329"/>
              <a:gd name="connsiteY33" fmla="*/ 1349236 h 3031315"/>
              <a:gd name="connsiteX34" fmla="*/ 4397371 w 5297329"/>
              <a:gd name="connsiteY34" fmla="*/ 1739529 h 3031315"/>
              <a:gd name="connsiteX35" fmla="*/ 4087270 w 5297329"/>
              <a:gd name="connsiteY35" fmla="*/ 3011737 h 3031315"/>
              <a:gd name="connsiteX36" fmla="*/ 5204487 w 5297329"/>
              <a:gd name="connsiteY36" fmla="*/ 2284856 h 3031315"/>
              <a:gd name="connsiteX37" fmla="*/ 5077266 w 5297329"/>
              <a:gd name="connsiteY37" fmla="*/ 758205 h 3031315"/>
              <a:gd name="connsiteX38" fmla="*/ 408526 w 5297329"/>
              <a:gd name="connsiteY38" fmla="*/ 584 h 3031315"/>
              <a:gd name="connsiteX39" fmla="*/ 217694 w 5297329"/>
              <a:gd name="connsiteY39" fmla="*/ 1710114 h 3031315"/>
              <a:gd name="connsiteX40" fmla="*/ 2149863 w 5297329"/>
              <a:gd name="connsiteY40" fmla="*/ 1248939 h 3031315"/>
              <a:gd name="connsiteX41" fmla="*/ 3299791 w 5297329"/>
              <a:gd name="connsiteY41" fmla="*/ 1726390 h 3031315"/>
              <a:gd name="connsiteX42" fmla="*/ 2663687 w 5297329"/>
              <a:gd name="connsiteY42" fmla="*/ 1130042 h 3031315"/>
              <a:gd name="connsiteX43" fmla="*/ 2022641 w 5297329"/>
              <a:gd name="connsiteY43" fmla="*/ 1018352 h 3031315"/>
              <a:gd name="connsiteX44" fmla="*/ 678871 w 5297329"/>
              <a:gd name="connsiteY44" fmla="*/ 1376160 h 3031315"/>
              <a:gd name="connsiteX45" fmla="*/ 702723 w 5297329"/>
              <a:gd name="connsiteY45" fmla="*/ 875227 h 3031315"/>
              <a:gd name="connsiteX46" fmla="*/ 2611037 w 5297329"/>
              <a:gd name="connsiteY46" fmla="*/ 493565 h 3031315"/>
              <a:gd name="connsiteX47" fmla="*/ 3320028 w 5297329"/>
              <a:gd name="connsiteY47" fmla="*/ 855609 h 3031315"/>
              <a:gd name="connsiteX48" fmla="*/ 3908425 w 5297329"/>
              <a:gd name="connsiteY48" fmla="*/ 879463 h 3031315"/>
              <a:gd name="connsiteX49" fmla="*/ 3598324 w 5297329"/>
              <a:gd name="connsiteY49" fmla="*/ 1189563 h 3031315"/>
              <a:gd name="connsiteX50" fmla="*/ 4886435 w 5297329"/>
              <a:gd name="connsiteY50" fmla="*/ 791998 h 3031315"/>
              <a:gd name="connsiteX51" fmla="*/ 5085217 w 5297329"/>
              <a:gd name="connsiteY51" fmla="*/ 2149683 h 3031315"/>
              <a:gd name="connsiteX52" fmla="*/ 4349663 w 5297329"/>
              <a:gd name="connsiteY52" fmla="*/ 2447195 h 3031315"/>
              <a:gd name="connsiteX53" fmla="*/ 4700905 w 5297329"/>
              <a:gd name="connsiteY53" fmla="*/ 1380395 h 3031315"/>
              <a:gd name="connsiteX54" fmla="*/ 4636268 w 5297329"/>
              <a:gd name="connsiteY54" fmla="*/ 2279539 h 3031315"/>
              <a:gd name="connsiteX55" fmla="*/ 4914563 w 5297329"/>
              <a:gd name="connsiteY55" fmla="*/ 1214064 h 3031315"/>
              <a:gd name="connsiteX56" fmla="*/ 4326167 w 5297329"/>
              <a:gd name="connsiteY56" fmla="*/ 1070941 h 3031315"/>
              <a:gd name="connsiteX57" fmla="*/ 3594647 w 5297329"/>
              <a:gd name="connsiteY57" fmla="*/ 1388993 h 3031315"/>
              <a:gd name="connsiteX58" fmla="*/ 2568929 w 5297329"/>
              <a:gd name="connsiteY58" fmla="*/ 752888 h 3031315"/>
              <a:gd name="connsiteX59" fmla="*/ 1410391 w 5297329"/>
              <a:gd name="connsiteY59" fmla="*/ 835472 h 3031315"/>
              <a:gd name="connsiteX60" fmla="*/ 1058181 w 5297329"/>
              <a:gd name="connsiteY60" fmla="*/ 1094794 h 3031315"/>
              <a:gd name="connsiteX61" fmla="*/ 1829457 w 5297329"/>
              <a:gd name="connsiteY61" fmla="*/ 896012 h 3031315"/>
              <a:gd name="connsiteX62" fmla="*/ 2467915 w 5297329"/>
              <a:gd name="connsiteY62" fmla="*/ 859326 h 3031315"/>
              <a:gd name="connsiteX63" fmla="*/ 2704101 w 5297329"/>
              <a:gd name="connsiteY63" fmla="*/ 983476 h 3031315"/>
              <a:gd name="connsiteX64" fmla="*/ 2926737 w 5297329"/>
              <a:gd name="connsiteY64" fmla="*/ 1134550 h 3031315"/>
              <a:gd name="connsiteX65" fmla="*/ 3030104 w 5297329"/>
              <a:gd name="connsiteY65" fmla="*/ 1325382 h 3031315"/>
              <a:gd name="connsiteX66" fmla="*/ 3475377 w 5297329"/>
              <a:gd name="connsiteY66" fmla="*/ 1555970 h 3031315"/>
              <a:gd name="connsiteX0" fmla="*/ 3475377 w 5297329"/>
              <a:gd name="connsiteY0" fmla="*/ 1555970 h 3031315"/>
              <a:gd name="connsiteX1" fmla="*/ 3149374 w 5297329"/>
              <a:gd name="connsiteY1" fmla="*/ 2184123 h 3031315"/>
              <a:gd name="connsiteX2" fmla="*/ 1893068 w 5297329"/>
              <a:gd name="connsiteY2" fmla="*/ 2231831 h 3031315"/>
              <a:gd name="connsiteX3" fmla="*/ 3093715 w 5297329"/>
              <a:gd name="connsiteY3" fmla="*/ 1921730 h 3031315"/>
              <a:gd name="connsiteX4" fmla="*/ 2664344 w 5297329"/>
              <a:gd name="connsiteY4" fmla="*/ 1381041 h 3031315"/>
              <a:gd name="connsiteX5" fmla="*/ 2331416 w 5297329"/>
              <a:gd name="connsiteY5" fmla="*/ 1515567 h 3031315"/>
              <a:gd name="connsiteX6" fmla="*/ 2609712 w 5297329"/>
              <a:gd name="connsiteY6" fmla="*/ 1499664 h 3031315"/>
              <a:gd name="connsiteX7" fmla="*/ 2959569 w 5297329"/>
              <a:gd name="connsiteY7" fmla="*/ 1817716 h 3031315"/>
              <a:gd name="connsiteX8" fmla="*/ 2593810 w 5297329"/>
              <a:gd name="connsiteY8" fmla="*/ 2008548 h 3031315"/>
              <a:gd name="connsiteX9" fmla="*/ 2792592 w 5297329"/>
              <a:gd name="connsiteY9" fmla="*/ 1809765 h 3031315"/>
              <a:gd name="connsiteX10" fmla="*/ 2562004 w 5297329"/>
              <a:gd name="connsiteY10" fmla="*/ 1634836 h 3031315"/>
              <a:gd name="connsiteX11" fmla="*/ 2211120 w 5297329"/>
              <a:gd name="connsiteY11" fmla="*/ 1778607 h 3031315"/>
              <a:gd name="connsiteX12" fmla="*/ 2521221 w 5297329"/>
              <a:gd name="connsiteY12" fmla="*/ 1818363 h 3031315"/>
              <a:gd name="connsiteX13" fmla="*/ 2187266 w 5297329"/>
              <a:gd name="connsiteY13" fmla="*/ 1897876 h 3031315"/>
              <a:gd name="connsiteX14" fmla="*/ 2147509 w 5297329"/>
              <a:gd name="connsiteY14" fmla="*/ 1524165 h 3031315"/>
              <a:gd name="connsiteX15" fmla="*/ 2195217 w 5297329"/>
              <a:gd name="connsiteY15" fmla="*/ 1333334 h 3031315"/>
              <a:gd name="connsiteX16" fmla="*/ 1797652 w 5297329"/>
              <a:gd name="connsiteY16" fmla="*/ 1595727 h 3031315"/>
              <a:gd name="connsiteX17" fmla="*/ 1455746 w 5297329"/>
              <a:gd name="connsiteY17" fmla="*/ 1579824 h 3031315"/>
              <a:gd name="connsiteX18" fmla="*/ 1765847 w 5297329"/>
              <a:gd name="connsiteY18" fmla="*/ 2128464 h 3031315"/>
              <a:gd name="connsiteX19" fmla="*/ 1495502 w 5297329"/>
              <a:gd name="connsiteY19" fmla="*/ 2494224 h 3031315"/>
              <a:gd name="connsiteX20" fmla="*/ 2211120 w 5297329"/>
              <a:gd name="connsiteY20" fmla="*/ 2573737 h 3031315"/>
              <a:gd name="connsiteX21" fmla="*/ 3801381 w 5297329"/>
              <a:gd name="connsiteY21" fmla="*/ 2748666 h 3031315"/>
              <a:gd name="connsiteX22" fmla="*/ 4278459 w 5297329"/>
              <a:gd name="connsiteY22" fmla="*/ 1921729 h 3031315"/>
              <a:gd name="connsiteX23" fmla="*/ 4135335 w 5297329"/>
              <a:gd name="connsiteY23" fmla="*/ 2096659 h 3031315"/>
              <a:gd name="connsiteX24" fmla="*/ 3904748 w 5297329"/>
              <a:gd name="connsiteY24" fmla="*/ 2573737 h 3031315"/>
              <a:gd name="connsiteX25" fmla="*/ 3006250 w 5297329"/>
              <a:gd name="connsiteY25" fmla="*/ 2669153 h 3031315"/>
              <a:gd name="connsiteX26" fmla="*/ 1940775 w 5297329"/>
              <a:gd name="connsiteY26" fmla="*/ 2351101 h 3031315"/>
              <a:gd name="connsiteX27" fmla="*/ 2680247 w 5297329"/>
              <a:gd name="connsiteY27" fmla="*/ 2470370 h 3031315"/>
              <a:gd name="connsiteX28" fmla="*/ 3674160 w 5297329"/>
              <a:gd name="connsiteY28" fmla="*/ 2454467 h 3031315"/>
              <a:gd name="connsiteX29" fmla="*/ 3618501 w 5297329"/>
              <a:gd name="connsiteY29" fmla="*/ 1969438 h 3031315"/>
              <a:gd name="connsiteX30" fmla="*/ 3777527 w 5297329"/>
              <a:gd name="connsiteY30" fmla="*/ 2168221 h 3031315"/>
              <a:gd name="connsiteX31" fmla="*/ 3833186 w 5297329"/>
              <a:gd name="connsiteY31" fmla="*/ 2359052 h 3031315"/>
              <a:gd name="connsiteX32" fmla="*/ 3920650 w 5297329"/>
              <a:gd name="connsiteY32" fmla="*/ 1810412 h 3031315"/>
              <a:gd name="connsiteX33" fmla="*/ 4103530 w 5297329"/>
              <a:gd name="connsiteY33" fmla="*/ 1349236 h 3031315"/>
              <a:gd name="connsiteX34" fmla="*/ 4397371 w 5297329"/>
              <a:gd name="connsiteY34" fmla="*/ 1739529 h 3031315"/>
              <a:gd name="connsiteX35" fmla="*/ 4087270 w 5297329"/>
              <a:gd name="connsiteY35" fmla="*/ 3011737 h 3031315"/>
              <a:gd name="connsiteX36" fmla="*/ 5204487 w 5297329"/>
              <a:gd name="connsiteY36" fmla="*/ 2284856 h 3031315"/>
              <a:gd name="connsiteX37" fmla="*/ 5077266 w 5297329"/>
              <a:gd name="connsiteY37" fmla="*/ 758205 h 3031315"/>
              <a:gd name="connsiteX38" fmla="*/ 408526 w 5297329"/>
              <a:gd name="connsiteY38" fmla="*/ 584 h 3031315"/>
              <a:gd name="connsiteX39" fmla="*/ 217694 w 5297329"/>
              <a:gd name="connsiteY39" fmla="*/ 1710114 h 3031315"/>
              <a:gd name="connsiteX40" fmla="*/ 2149863 w 5297329"/>
              <a:gd name="connsiteY40" fmla="*/ 1248939 h 3031315"/>
              <a:gd name="connsiteX41" fmla="*/ 2727297 w 5297329"/>
              <a:gd name="connsiteY41" fmla="*/ 1297019 h 3031315"/>
              <a:gd name="connsiteX42" fmla="*/ 3299791 w 5297329"/>
              <a:gd name="connsiteY42" fmla="*/ 1726390 h 3031315"/>
              <a:gd name="connsiteX43" fmla="*/ 2663687 w 5297329"/>
              <a:gd name="connsiteY43" fmla="*/ 1130042 h 3031315"/>
              <a:gd name="connsiteX44" fmla="*/ 2022641 w 5297329"/>
              <a:gd name="connsiteY44" fmla="*/ 1018352 h 3031315"/>
              <a:gd name="connsiteX45" fmla="*/ 678871 w 5297329"/>
              <a:gd name="connsiteY45" fmla="*/ 1376160 h 3031315"/>
              <a:gd name="connsiteX46" fmla="*/ 702723 w 5297329"/>
              <a:gd name="connsiteY46" fmla="*/ 875227 h 3031315"/>
              <a:gd name="connsiteX47" fmla="*/ 2611037 w 5297329"/>
              <a:gd name="connsiteY47" fmla="*/ 493565 h 3031315"/>
              <a:gd name="connsiteX48" fmla="*/ 3320028 w 5297329"/>
              <a:gd name="connsiteY48" fmla="*/ 855609 h 3031315"/>
              <a:gd name="connsiteX49" fmla="*/ 3908425 w 5297329"/>
              <a:gd name="connsiteY49" fmla="*/ 879463 h 3031315"/>
              <a:gd name="connsiteX50" fmla="*/ 3598324 w 5297329"/>
              <a:gd name="connsiteY50" fmla="*/ 1189563 h 3031315"/>
              <a:gd name="connsiteX51" fmla="*/ 4886435 w 5297329"/>
              <a:gd name="connsiteY51" fmla="*/ 791998 h 3031315"/>
              <a:gd name="connsiteX52" fmla="*/ 5085217 w 5297329"/>
              <a:gd name="connsiteY52" fmla="*/ 2149683 h 3031315"/>
              <a:gd name="connsiteX53" fmla="*/ 4349663 w 5297329"/>
              <a:gd name="connsiteY53" fmla="*/ 2447195 h 3031315"/>
              <a:gd name="connsiteX54" fmla="*/ 4700905 w 5297329"/>
              <a:gd name="connsiteY54" fmla="*/ 1380395 h 3031315"/>
              <a:gd name="connsiteX55" fmla="*/ 4636268 w 5297329"/>
              <a:gd name="connsiteY55" fmla="*/ 2279539 h 3031315"/>
              <a:gd name="connsiteX56" fmla="*/ 4914563 w 5297329"/>
              <a:gd name="connsiteY56" fmla="*/ 1214064 h 3031315"/>
              <a:gd name="connsiteX57" fmla="*/ 4326167 w 5297329"/>
              <a:gd name="connsiteY57" fmla="*/ 1070941 h 3031315"/>
              <a:gd name="connsiteX58" fmla="*/ 3594647 w 5297329"/>
              <a:gd name="connsiteY58" fmla="*/ 1388993 h 3031315"/>
              <a:gd name="connsiteX59" fmla="*/ 2568929 w 5297329"/>
              <a:gd name="connsiteY59" fmla="*/ 752888 h 3031315"/>
              <a:gd name="connsiteX60" fmla="*/ 1410391 w 5297329"/>
              <a:gd name="connsiteY60" fmla="*/ 835472 h 3031315"/>
              <a:gd name="connsiteX61" fmla="*/ 1058181 w 5297329"/>
              <a:gd name="connsiteY61" fmla="*/ 1094794 h 3031315"/>
              <a:gd name="connsiteX62" fmla="*/ 1829457 w 5297329"/>
              <a:gd name="connsiteY62" fmla="*/ 896012 h 3031315"/>
              <a:gd name="connsiteX63" fmla="*/ 2467915 w 5297329"/>
              <a:gd name="connsiteY63" fmla="*/ 859326 h 3031315"/>
              <a:gd name="connsiteX64" fmla="*/ 2704101 w 5297329"/>
              <a:gd name="connsiteY64" fmla="*/ 983476 h 3031315"/>
              <a:gd name="connsiteX65" fmla="*/ 2926737 w 5297329"/>
              <a:gd name="connsiteY65" fmla="*/ 1134550 h 3031315"/>
              <a:gd name="connsiteX66" fmla="*/ 3030104 w 5297329"/>
              <a:gd name="connsiteY66" fmla="*/ 1325382 h 3031315"/>
              <a:gd name="connsiteX67" fmla="*/ 3475377 w 5297329"/>
              <a:gd name="connsiteY67" fmla="*/ 1555970 h 3031315"/>
              <a:gd name="connsiteX0" fmla="*/ 3475377 w 5297329"/>
              <a:gd name="connsiteY0" fmla="*/ 1555970 h 3031315"/>
              <a:gd name="connsiteX1" fmla="*/ 3149374 w 5297329"/>
              <a:gd name="connsiteY1" fmla="*/ 2184123 h 3031315"/>
              <a:gd name="connsiteX2" fmla="*/ 1893068 w 5297329"/>
              <a:gd name="connsiteY2" fmla="*/ 2231831 h 3031315"/>
              <a:gd name="connsiteX3" fmla="*/ 3093715 w 5297329"/>
              <a:gd name="connsiteY3" fmla="*/ 1921730 h 3031315"/>
              <a:gd name="connsiteX4" fmla="*/ 2664344 w 5297329"/>
              <a:gd name="connsiteY4" fmla="*/ 1381041 h 3031315"/>
              <a:gd name="connsiteX5" fmla="*/ 2331416 w 5297329"/>
              <a:gd name="connsiteY5" fmla="*/ 1515567 h 3031315"/>
              <a:gd name="connsiteX6" fmla="*/ 2609712 w 5297329"/>
              <a:gd name="connsiteY6" fmla="*/ 1499664 h 3031315"/>
              <a:gd name="connsiteX7" fmla="*/ 2959569 w 5297329"/>
              <a:gd name="connsiteY7" fmla="*/ 1817716 h 3031315"/>
              <a:gd name="connsiteX8" fmla="*/ 2593810 w 5297329"/>
              <a:gd name="connsiteY8" fmla="*/ 2008548 h 3031315"/>
              <a:gd name="connsiteX9" fmla="*/ 2792592 w 5297329"/>
              <a:gd name="connsiteY9" fmla="*/ 1809765 h 3031315"/>
              <a:gd name="connsiteX10" fmla="*/ 2562004 w 5297329"/>
              <a:gd name="connsiteY10" fmla="*/ 1634836 h 3031315"/>
              <a:gd name="connsiteX11" fmla="*/ 2211120 w 5297329"/>
              <a:gd name="connsiteY11" fmla="*/ 1778607 h 3031315"/>
              <a:gd name="connsiteX12" fmla="*/ 2521221 w 5297329"/>
              <a:gd name="connsiteY12" fmla="*/ 1818363 h 3031315"/>
              <a:gd name="connsiteX13" fmla="*/ 2187266 w 5297329"/>
              <a:gd name="connsiteY13" fmla="*/ 1897876 h 3031315"/>
              <a:gd name="connsiteX14" fmla="*/ 2147509 w 5297329"/>
              <a:gd name="connsiteY14" fmla="*/ 1524165 h 3031315"/>
              <a:gd name="connsiteX15" fmla="*/ 2195217 w 5297329"/>
              <a:gd name="connsiteY15" fmla="*/ 1333334 h 3031315"/>
              <a:gd name="connsiteX16" fmla="*/ 1797652 w 5297329"/>
              <a:gd name="connsiteY16" fmla="*/ 1595727 h 3031315"/>
              <a:gd name="connsiteX17" fmla="*/ 1455746 w 5297329"/>
              <a:gd name="connsiteY17" fmla="*/ 1579824 h 3031315"/>
              <a:gd name="connsiteX18" fmla="*/ 1765847 w 5297329"/>
              <a:gd name="connsiteY18" fmla="*/ 2128464 h 3031315"/>
              <a:gd name="connsiteX19" fmla="*/ 1495502 w 5297329"/>
              <a:gd name="connsiteY19" fmla="*/ 2494224 h 3031315"/>
              <a:gd name="connsiteX20" fmla="*/ 2211120 w 5297329"/>
              <a:gd name="connsiteY20" fmla="*/ 2573737 h 3031315"/>
              <a:gd name="connsiteX21" fmla="*/ 3801381 w 5297329"/>
              <a:gd name="connsiteY21" fmla="*/ 2748666 h 3031315"/>
              <a:gd name="connsiteX22" fmla="*/ 4278459 w 5297329"/>
              <a:gd name="connsiteY22" fmla="*/ 1921729 h 3031315"/>
              <a:gd name="connsiteX23" fmla="*/ 4135335 w 5297329"/>
              <a:gd name="connsiteY23" fmla="*/ 2096659 h 3031315"/>
              <a:gd name="connsiteX24" fmla="*/ 3904748 w 5297329"/>
              <a:gd name="connsiteY24" fmla="*/ 2573737 h 3031315"/>
              <a:gd name="connsiteX25" fmla="*/ 3006250 w 5297329"/>
              <a:gd name="connsiteY25" fmla="*/ 2669153 h 3031315"/>
              <a:gd name="connsiteX26" fmla="*/ 1940775 w 5297329"/>
              <a:gd name="connsiteY26" fmla="*/ 2351101 h 3031315"/>
              <a:gd name="connsiteX27" fmla="*/ 2680247 w 5297329"/>
              <a:gd name="connsiteY27" fmla="*/ 2470370 h 3031315"/>
              <a:gd name="connsiteX28" fmla="*/ 3674160 w 5297329"/>
              <a:gd name="connsiteY28" fmla="*/ 2454467 h 3031315"/>
              <a:gd name="connsiteX29" fmla="*/ 3618501 w 5297329"/>
              <a:gd name="connsiteY29" fmla="*/ 1969438 h 3031315"/>
              <a:gd name="connsiteX30" fmla="*/ 3777527 w 5297329"/>
              <a:gd name="connsiteY30" fmla="*/ 2168221 h 3031315"/>
              <a:gd name="connsiteX31" fmla="*/ 3833186 w 5297329"/>
              <a:gd name="connsiteY31" fmla="*/ 2359052 h 3031315"/>
              <a:gd name="connsiteX32" fmla="*/ 3920650 w 5297329"/>
              <a:gd name="connsiteY32" fmla="*/ 1810412 h 3031315"/>
              <a:gd name="connsiteX33" fmla="*/ 4103530 w 5297329"/>
              <a:gd name="connsiteY33" fmla="*/ 1349236 h 3031315"/>
              <a:gd name="connsiteX34" fmla="*/ 4397371 w 5297329"/>
              <a:gd name="connsiteY34" fmla="*/ 1739529 h 3031315"/>
              <a:gd name="connsiteX35" fmla="*/ 4087270 w 5297329"/>
              <a:gd name="connsiteY35" fmla="*/ 3011737 h 3031315"/>
              <a:gd name="connsiteX36" fmla="*/ 5204487 w 5297329"/>
              <a:gd name="connsiteY36" fmla="*/ 2284856 h 3031315"/>
              <a:gd name="connsiteX37" fmla="*/ 5077266 w 5297329"/>
              <a:gd name="connsiteY37" fmla="*/ 758205 h 3031315"/>
              <a:gd name="connsiteX38" fmla="*/ 408526 w 5297329"/>
              <a:gd name="connsiteY38" fmla="*/ 584 h 3031315"/>
              <a:gd name="connsiteX39" fmla="*/ 217694 w 5297329"/>
              <a:gd name="connsiteY39" fmla="*/ 1710114 h 3031315"/>
              <a:gd name="connsiteX40" fmla="*/ 2149863 w 5297329"/>
              <a:gd name="connsiteY40" fmla="*/ 1248939 h 3031315"/>
              <a:gd name="connsiteX41" fmla="*/ 2727297 w 5297329"/>
              <a:gd name="connsiteY41" fmla="*/ 1297019 h 3031315"/>
              <a:gd name="connsiteX42" fmla="*/ 3299791 w 5297329"/>
              <a:gd name="connsiteY42" fmla="*/ 1726390 h 3031315"/>
              <a:gd name="connsiteX43" fmla="*/ 3283889 w 5297329"/>
              <a:gd name="connsiteY43" fmla="*/ 1559413 h 3031315"/>
              <a:gd name="connsiteX44" fmla="*/ 2663687 w 5297329"/>
              <a:gd name="connsiteY44" fmla="*/ 1130042 h 3031315"/>
              <a:gd name="connsiteX45" fmla="*/ 2022641 w 5297329"/>
              <a:gd name="connsiteY45" fmla="*/ 1018352 h 3031315"/>
              <a:gd name="connsiteX46" fmla="*/ 678871 w 5297329"/>
              <a:gd name="connsiteY46" fmla="*/ 1376160 h 3031315"/>
              <a:gd name="connsiteX47" fmla="*/ 702723 w 5297329"/>
              <a:gd name="connsiteY47" fmla="*/ 875227 h 3031315"/>
              <a:gd name="connsiteX48" fmla="*/ 2611037 w 5297329"/>
              <a:gd name="connsiteY48" fmla="*/ 493565 h 3031315"/>
              <a:gd name="connsiteX49" fmla="*/ 3320028 w 5297329"/>
              <a:gd name="connsiteY49" fmla="*/ 855609 h 3031315"/>
              <a:gd name="connsiteX50" fmla="*/ 3908425 w 5297329"/>
              <a:gd name="connsiteY50" fmla="*/ 879463 h 3031315"/>
              <a:gd name="connsiteX51" fmla="*/ 3598324 w 5297329"/>
              <a:gd name="connsiteY51" fmla="*/ 1189563 h 3031315"/>
              <a:gd name="connsiteX52" fmla="*/ 4886435 w 5297329"/>
              <a:gd name="connsiteY52" fmla="*/ 791998 h 3031315"/>
              <a:gd name="connsiteX53" fmla="*/ 5085217 w 5297329"/>
              <a:gd name="connsiteY53" fmla="*/ 2149683 h 3031315"/>
              <a:gd name="connsiteX54" fmla="*/ 4349663 w 5297329"/>
              <a:gd name="connsiteY54" fmla="*/ 2447195 h 3031315"/>
              <a:gd name="connsiteX55" fmla="*/ 4700905 w 5297329"/>
              <a:gd name="connsiteY55" fmla="*/ 1380395 h 3031315"/>
              <a:gd name="connsiteX56" fmla="*/ 4636268 w 5297329"/>
              <a:gd name="connsiteY56" fmla="*/ 2279539 h 3031315"/>
              <a:gd name="connsiteX57" fmla="*/ 4914563 w 5297329"/>
              <a:gd name="connsiteY57" fmla="*/ 1214064 h 3031315"/>
              <a:gd name="connsiteX58" fmla="*/ 4326167 w 5297329"/>
              <a:gd name="connsiteY58" fmla="*/ 1070941 h 3031315"/>
              <a:gd name="connsiteX59" fmla="*/ 3594647 w 5297329"/>
              <a:gd name="connsiteY59" fmla="*/ 1388993 h 3031315"/>
              <a:gd name="connsiteX60" fmla="*/ 2568929 w 5297329"/>
              <a:gd name="connsiteY60" fmla="*/ 752888 h 3031315"/>
              <a:gd name="connsiteX61" fmla="*/ 1410391 w 5297329"/>
              <a:gd name="connsiteY61" fmla="*/ 835472 h 3031315"/>
              <a:gd name="connsiteX62" fmla="*/ 1058181 w 5297329"/>
              <a:gd name="connsiteY62" fmla="*/ 1094794 h 3031315"/>
              <a:gd name="connsiteX63" fmla="*/ 1829457 w 5297329"/>
              <a:gd name="connsiteY63" fmla="*/ 896012 h 3031315"/>
              <a:gd name="connsiteX64" fmla="*/ 2467915 w 5297329"/>
              <a:gd name="connsiteY64" fmla="*/ 859326 h 3031315"/>
              <a:gd name="connsiteX65" fmla="*/ 2704101 w 5297329"/>
              <a:gd name="connsiteY65" fmla="*/ 983476 h 3031315"/>
              <a:gd name="connsiteX66" fmla="*/ 2926737 w 5297329"/>
              <a:gd name="connsiteY66" fmla="*/ 1134550 h 3031315"/>
              <a:gd name="connsiteX67" fmla="*/ 3030104 w 5297329"/>
              <a:gd name="connsiteY67" fmla="*/ 1325382 h 3031315"/>
              <a:gd name="connsiteX68" fmla="*/ 3475377 w 5297329"/>
              <a:gd name="connsiteY68" fmla="*/ 1555970 h 3031315"/>
              <a:gd name="connsiteX0" fmla="*/ 3475377 w 5297329"/>
              <a:gd name="connsiteY0" fmla="*/ 1555970 h 3031315"/>
              <a:gd name="connsiteX1" fmla="*/ 3149374 w 5297329"/>
              <a:gd name="connsiteY1" fmla="*/ 2184123 h 3031315"/>
              <a:gd name="connsiteX2" fmla="*/ 1893068 w 5297329"/>
              <a:gd name="connsiteY2" fmla="*/ 2231831 h 3031315"/>
              <a:gd name="connsiteX3" fmla="*/ 3093715 w 5297329"/>
              <a:gd name="connsiteY3" fmla="*/ 1921730 h 3031315"/>
              <a:gd name="connsiteX4" fmla="*/ 2664344 w 5297329"/>
              <a:gd name="connsiteY4" fmla="*/ 1381041 h 3031315"/>
              <a:gd name="connsiteX5" fmla="*/ 2331416 w 5297329"/>
              <a:gd name="connsiteY5" fmla="*/ 1515567 h 3031315"/>
              <a:gd name="connsiteX6" fmla="*/ 2609712 w 5297329"/>
              <a:gd name="connsiteY6" fmla="*/ 1499664 h 3031315"/>
              <a:gd name="connsiteX7" fmla="*/ 2959569 w 5297329"/>
              <a:gd name="connsiteY7" fmla="*/ 1817716 h 3031315"/>
              <a:gd name="connsiteX8" fmla="*/ 2593810 w 5297329"/>
              <a:gd name="connsiteY8" fmla="*/ 2008548 h 3031315"/>
              <a:gd name="connsiteX9" fmla="*/ 2792592 w 5297329"/>
              <a:gd name="connsiteY9" fmla="*/ 1809765 h 3031315"/>
              <a:gd name="connsiteX10" fmla="*/ 2562004 w 5297329"/>
              <a:gd name="connsiteY10" fmla="*/ 1634836 h 3031315"/>
              <a:gd name="connsiteX11" fmla="*/ 2211120 w 5297329"/>
              <a:gd name="connsiteY11" fmla="*/ 1778607 h 3031315"/>
              <a:gd name="connsiteX12" fmla="*/ 2521221 w 5297329"/>
              <a:gd name="connsiteY12" fmla="*/ 1818363 h 3031315"/>
              <a:gd name="connsiteX13" fmla="*/ 2187266 w 5297329"/>
              <a:gd name="connsiteY13" fmla="*/ 1897876 h 3031315"/>
              <a:gd name="connsiteX14" fmla="*/ 2147509 w 5297329"/>
              <a:gd name="connsiteY14" fmla="*/ 1524165 h 3031315"/>
              <a:gd name="connsiteX15" fmla="*/ 2195217 w 5297329"/>
              <a:gd name="connsiteY15" fmla="*/ 1333334 h 3031315"/>
              <a:gd name="connsiteX16" fmla="*/ 1797652 w 5297329"/>
              <a:gd name="connsiteY16" fmla="*/ 1595727 h 3031315"/>
              <a:gd name="connsiteX17" fmla="*/ 1455746 w 5297329"/>
              <a:gd name="connsiteY17" fmla="*/ 1579824 h 3031315"/>
              <a:gd name="connsiteX18" fmla="*/ 1765847 w 5297329"/>
              <a:gd name="connsiteY18" fmla="*/ 2128464 h 3031315"/>
              <a:gd name="connsiteX19" fmla="*/ 1495502 w 5297329"/>
              <a:gd name="connsiteY19" fmla="*/ 2494224 h 3031315"/>
              <a:gd name="connsiteX20" fmla="*/ 2211120 w 5297329"/>
              <a:gd name="connsiteY20" fmla="*/ 2573737 h 3031315"/>
              <a:gd name="connsiteX21" fmla="*/ 3801381 w 5297329"/>
              <a:gd name="connsiteY21" fmla="*/ 2748666 h 3031315"/>
              <a:gd name="connsiteX22" fmla="*/ 4278459 w 5297329"/>
              <a:gd name="connsiteY22" fmla="*/ 1921729 h 3031315"/>
              <a:gd name="connsiteX23" fmla="*/ 4135335 w 5297329"/>
              <a:gd name="connsiteY23" fmla="*/ 2096659 h 3031315"/>
              <a:gd name="connsiteX24" fmla="*/ 3904748 w 5297329"/>
              <a:gd name="connsiteY24" fmla="*/ 2573737 h 3031315"/>
              <a:gd name="connsiteX25" fmla="*/ 3006250 w 5297329"/>
              <a:gd name="connsiteY25" fmla="*/ 2669153 h 3031315"/>
              <a:gd name="connsiteX26" fmla="*/ 1940775 w 5297329"/>
              <a:gd name="connsiteY26" fmla="*/ 2351101 h 3031315"/>
              <a:gd name="connsiteX27" fmla="*/ 2680247 w 5297329"/>
              <a:gd name="connsiteY27" fmla="*/ 2470370 h 3031315"/>
              <a:gd name="connsiteX28" fmla="*/ 3674160 w 5297329"/>
              <a:gd name="connsiteY28" fmla="*/ 2454467 h 3031315"/>
              <a:gd name="connsiteX29" fmla="*/ 3618501 w 5297329"/>
              <a:gd name="connsiteY29" fmla="*/ 1969438 h 3031315"/>
              <a:gd name="connsiteX30" fmla="*/ 3777527 w 5297329"/>
              <a:gd name="connsiteY30" fmla="*/ 2168221 h 3031315"/>
              <a:gd name="connsiteX31" fmla="*/ 3833186 w 5297329"/>
              <a:gd name="connsiteY31" fmla="*/ 2359052 h 3031315"/>
              <a:gd name="connsiteX32" fmla="*/ 3920650 w 5297329"/>
              <a:gd name="connsiteY32" fmla="*/ 1810412 h 3031315"/>
              <a:gd name="connsiteX33" fmla="*/ 4103530 w 5297329"/>
              <a:gd name="connsiteY33" fmla="*/ 1349236 h 3031315"/>
              <a:gd name="connsiteX34" fmla="*/ 4397371 w 5297329"/>
              <a:gd name="connsiteY34" fmla="*/ 1739529 h 3031315"/>
              <a:gd name="connsiteX35" fmla="*/ 4087270 w 5297329"/>
              <a:gd name="connsiteY35" fmla="*/ 3011737 h 3031315"/>
              <a:gd name="connsiteX36" fmla="*/ 5204487 w 5297329"/>
              <a:gd name="connsiteY36" fmla="*/ 2284856 h 3031315"/>
              <a:gd name="connsiteX37" fmla="*/ 5077266 w 5297329"/>
              <a:gd name="connsiteY37" fmla="*/ 758205 h 3031315"/>
              <a:gd name="connsiteX38" fmla="*/ 408526 w 5297329"/>
              <a:gd name="connsiteY38" fmla="*/ 584 h 3031315"/>
              <a:gd name="connsiteX39" fmla="*/ 217694 w 5297329"/>
              <a:gd name="connsiteY39" fmla="*/ 1710114 h 3031315"/>
              <a:gd name="connsiteX40" fmla="*/ 2149863 w 5297329"/>
              <a:gd name="connsiteY40" fmla="*/ 1248939 h 3031315"/>
              <a:gd name="connsiteX41" fmla="*/ 2727297 w 5297329"/>
              <a:gd name="connsiteY41" fmla="*/ 1297019 h 3031315"/>
              <a:gd name="connsiteX42" fmla="*/ 3244132 w 5297329"/>
              <a:gd name="connsiteY42" fmla="*/ 1829757 h 3031315"/>
              <a:gd name="connsiteX43" fmla="*/ 3299791 w 5297329"/>
              <a:gd name="connsiteY43" fmla="*/ 1726390 h 3031315"/>
              <a:gd name="connsiteX44" fmla="*/ 3283889 w 5297329"/>
              <a:gd name="connsiteY44" fmla="*/ 1559413 h 3031315"/>
              <a:gd name="connsiteX45" fmla="*/ 2663687 w 5297329"/>
              <a:gd name="connsiteY45" fmla="*/ 1130042 h 3031315"/>
              <a:gd name="connsiteX46" fmla="*/ 2022641 w 5297329"/>
              <a:gd name="connsiteY46" fmla="*/ 1018352 h 3031315"/>
              <a:gd name="connsiteX47" fmla="*/ 678871 w 5297329"/>
              <a:gd name="connsiteY47" fmla="*/ 1376160 h 3031315"/>
              <a:gd name="connsiteX48" fmla="*/ 702723 w 5297329"/>
              <a:gd name="connsiteY48" fmla="*/ 875227 h 3031315"/>
              <a:gd name="connsiteX49" fmla="*/ 2611037 w 5297329"/>
              <a:gd name="connsiteY49" fmla="*/ 493565 h 3031315"/>
              <a:gd name="connsiteX50" fmla="*/ 3320028 w 5297329"/>
              <a:gd name="connsiteY50" fmla="*/ 855609 h 3031315"/>
              <a:gd name="connsiteX51" fmla="*/ 3908425 w 5297329"/>
              <a:gd name="connsiteY51" fmla="*/ 879463 h 3031315"/>
              <a:gd name="connsiteX52" fmla="*/ 3598324 w 5297329"/>
              <a:gd name="connsiteY52" fmla="*/ 1189563 h 3031315"/>
              <a:gd name="connsiteX53" fmla="*/ 4886435 w 5297329"/>
              <a:gd name="connsiteY53" fmla="*/ 791998 h 3031315"/>
              <a:gd name="connsiteX54" fmla="*/ 5085217 w 5297329"/>
              <a:gd name="connsiteY54" fmla="*/ 2149683 h 3031315"/>
              <a:gd name="connsiteX55" fmla="*/ 4349663 w 5297329"/>
              <a:gd name="connsiteY55" fmla="*/ 2447195 h 3031315"/>
              <a:gd name="connsiteX56" fmla="*/ 4700905 w 5297329"/>
              <a:gd name="connsiteY56" fmla="*/ 1380395 h 3031315"/>
              <a:gd name="connsiteX57" fmla="*/ 4636268 w 5297329"/>
              <a:gd name="connsiteY57" fmla="*/ 2279539 h 3031315"/>
              <a:gd name="connsiteX58" fmla="*/ 4914563 w 5297329"/>
              <a:gd name="connsiteY58" fmla="*/ 1214064 h 3031315"/>
              <a:gd name="connsiteX59" fmla="*/ 4326167 w 5297329"/>
              <a:gd name="connsiteY59" fmla="*/ 1070941 h 3031315"/>
              <a:gd name="connsiteX60" fmla="*/ 3594647 w 5297329"/>
              <a:gd name="connsiteY60" fmla="*/ 1388993 h 3031315"/>
              <a:gd name="connsiteX61" fmla="*/ 2568929 w 5297329"/>
              <a:gd name="connsiteY61" fmla="*/ 752888 h 3031315"/>
              <a:gd name="connsiteX62" fmla="*/ 1410391 w 5297329"/>
              <a:gd name="connsiteY62" fmla="*/ 835472 h 3031315"/>
              <a:gd name="connsiteX63" fmla="*/ 1058181 w 5297329"/>
              <a:gd name="connsiteY63" fmla="*/ 1094794 h 3031315"/>
              <a:gd name="connsiteX64" fmla="*/ 1829457 w 5297329"/>
              <a:gd name="connsiteY64" fmla="*/ 896012 h 3031315"/>
              <a:gd name="connsiteX65" fmla="*/ 2467915 w 5297329"/>
              <a:gd name="connsiteY65" fmla="*/ 859326 h 3031315"/>
              <a:gd name="connsiteX66" fmla="*/ 2704101 w 5297329"/>
              <a:gd name="connsiteY66" fmla="*/ 983476 h 3031315"/>
              <a:gd name="connsiteX67" fmla="*/ 2926737 w 5297329"/>
              <a:gd name="connsiteY67" fmla="*/ 1134550 h 3031315"/>
              <a:gd name="connsiteX68" fmla="*/ 3030104 w 5297329"/>
              <a:gd name="connsiteY68" fmla="*/ 1325382 h 3031315"/>
              <a:gd name="connsiteX69" fmla="*/ 3475377 w 5297329"/>
              <a:gd name="connsiteY69" fmla="*/ 1555970 h 3031315"/>
              <a:gd name="connsiteX0" fmla="*/ 3475377 w 5297329"/>
              <a:gd name="connsiteY0" fmla="*/ 1555970 h 3031315"/>
              <a:gd name="connsiteX1" fmla="*/ 3149374 w 5297329"/>
              <a:gd name="connsiteY1" fmla="*/ 2184123 h 3031315"/>
              <a:gd name="connsiteX2" fmla="*/ 1893068 w 5297329"/>
              <a:gd name="connsiteY2" fmla="*/ 2231831 h 3031315"/>
              <a:gd name="connsiteX3" fmla="*/ 3093715 w 5297329"/>
              <a:gd name="connsiteY3" fmla="*/ 1921730 h 3031315"/>
              <a:gd name="connsiteX4" fmla="*/ 2664344 w 5297329"/>
              <a:gd name="connsiteY4" fmla="*/ 1381041 h 3031315"/>
              <a:gd name="connsiteX5" fmla="*/ 2331416 w 5297329"/>
              <a:gd name="connsiteY5" fmla="*/ 1515567 h 3031315"/>
              <a:gd name="connsiteX6" fmla="*/ 2609712 w 5297329"/>
              <a:gd name="connsiteY6" fmla="*/ 1499664 h 3031315"/>
              <a:gd name="connsiteX7" fmla="*/ 2959569 w 5297329"/>
              <a:gd name="connsiteY7" fmla="*/ 1817716 h 3031315"/>
              <a:gd name="connsiteX8" fmla="*/ 2593810 w 5297329"/>
              <a:gd name="connsiteY8" fmla="*/ 2008548 h 3031315"/>
              <a:gd name="connsiteX9" fmla="*/ 2792592 w 5297329"/>
              <a:gd name="connsiteY9" fmla="*/ 1809765 h 3031315"/>
              <a:gd name="connsiteX10" fmla="*/ 2562004 w 5297329"/>
              <a:gd name="connsiteY10" fmla="*/ 1634836 h 3031315"/>
              <a:gd name="connsiteX11" fmla="*/ 2211120 w 5297329"/>
              <a:gd name="connsiteY11" fmla="*/ 1778607 h 3031315"/>
              <a:gd name="connsiteX12" fmla="*/ 2521221 w 5297329"/>
              <a:gd name="connsiteY12" fmla="*/ 1818363 h 3031315"/>
              <a:gd name="connsiteX13" fmla="*/ 2187266 w 5297329"/>
              <a:gd name="connsiteY13" fmla="*/ 1897876 h 3031315"/>
              <a:gd name="connsiteX14" fmla="*/ 2147509 w 5297329"/>
              <a:gd name="connsiteY14" fmla="*/ 1524165 h 3031315"/>
              <a:gd name="connsiteX15" fmla="*/ 2195217 w 5297329"/>
              <a:gd name="connsiteY15" fmla="*/ 1333334 h 3031315"/>
              <a:gd name="connsiteX16" fmla="*/ 1797652 w 5297329"/>
              <a:gd name="connsiteY16" fmla="*/ 1595727 h 3031315"/>
              <a:gd name="connsiteX17" fmla="*/ 1455746 w 5297329"/>
              <a:gd name="connsiteY17" fmla="*/ 1579824 h 3031315"/>
              <a:gd name="connsiteX18" fmla="*/ 1765847 w 5297329"/>
              <a:gd name="connsiteY18" fmla="*/ 2128464 h 3031315"/>
              <a:gd name="connsiteX19" fmla="*/ 1495502 w 5297329"/>
              <a:gd name="connsiteY19" fmla="*/ 2494224 h 3031315"/>
              <a:gd name="connsiteX20" fmla="*/ 2211120 w 5297329"/>
              <a:gd name="connsiteY20" fmla="*/ 2573737 h 3031315"/>
              <a:gd name="connsiteX21" fmla="*/ 3801381 w 5297329"/>
              <a:gd name="connsiteY21" fmla="*/ 2748666 h 3031315"/>
              <a:gd name="connsiteX22" fmla="*/ 4278459 w 5297329"/>
              <a:gd name="connsiteY22" fmla="*/ 1921729 h 3031315"/>
              <a:gd name="connsiteX23" fmla="*/ 4135335 w 5297329"/>
              <a:gd name="connsiteY23" fmla="*/ 2096659 h 3031315"/>
              <a:gd name="connsiteX24" fmla="*/ 3904748 w 5297329"/>
              <a:gd name="connsiteY24" fmla="*/ 2573737 h 3031315"/>
              <a:gd name="connsiteX25" fmla="*/ 3006250 w 5297329"/>
              <a:gd name="connsiteY25" fmla="*/ 2669153 h 3031315"/>
              <a:gd name="connsiteX26" fmla="*/ 1940775 w 5297329"/>
              <a:gd name="connsiteY26" fmla="*/ 2351101 h 3031315"/>
              <a:gd name="connsiteX27" fmla="*/ 2680247 w 5297329"/>
              <a:gd name="connsiteY27" fmla="*/ 2470370 h 3031315"/>
              <a:gd name="connsiteX28" fmla="*/ 3674160 w 5297329"/>
              <a:gd name="connsiteY28" fmla="*/ 2454467 h 3031315"/>
              <a:gd name="connsiteX29" fmla="*/ 3618501 w 5297329"/>
              <a:gd name="connsiteY29" fmla="*/ 1969438 h 3031315"/>
              <a:gd name="connsiteX30" fmla="*/ 3777527 w 5297329"/>
              <a:gd name="connsiteY30" fmla="*/ 2168221 h 3031315"/>
              <a:gd name="connsiteX31" fmla="*/ 3833186 w 5297329"/>
              <a:gd name="connsiteY31" fmla="*/ 2359052 h 3031315"/>
              <a:gd name="connsiteX32" fmla="*/ 3920650 w 5297329"/>
              <a:gd name="connsiteY32" fmla="*/ 1810412 h 3031315"/>
              <a:gd name="connsiteX33" fmla="*/ 4103530 w 5297329"/>
              <a:gd name="connsiteY33" fmla="*/ 1349236 h 3031315"/>
              <a:gd name="connsiteX34" fmla="*/ 4397371 w 5297329"/>
              <a:gd name="connsiteY34" fmla="*/ 1739529 h 3031315"/>
              <a:gd name="connsiteX35" fmla="*/ 4087270 w 5297329"/>
              <a:gd name="connsiteY35" fmla="*/ 3011737 h 3031315"/>
              <a:gd name="connsiteX36" fmla="*/ 5204487 w 5297329"/>
              <a:gd name="connsiteY36" fmla="*/ 2284856 h 3031315"/>
              <a:gd name="connsiteX37" fmla="*/ 5077266 w 5297329"/>
              <a:gd name="connsiteY37" fmla="*/ 758205 h 3031315"/>
              <a:gd name="connsiteX38" fmla="*/ 408526 w 5297329"/>
              <a:gd name="connsiteY38" fmla="*/ 584 h 3031315"/>
              <a:gd name="connsiteX39" fmla="*/ 217694 w 5297329"/>
              <a:gd name="connsiteY39" fmla="*/ 1710114 h 3031315"/>
              <a:gd name="connsiteX40" fmla="*/ 2149863 w 5297329"/>
              <a:gd name="connsiteY40" fmla="*/ 1248939 h 3031315"/>
              <a:gd name="connsiteX41" fmla="*/ 2727297 w 5297329"/>
              <a:gd name="connsiteY41" fmla="*/ 1297019 h 3031315"/>
              <a:gd name="connsiteX42" fmla="*/ 3236181 w 5297329"/>
              <a:gd name="connsiteY42" fmla="*/ 1941075 h 3031315"/>
              <a:gd name="connsiteX43" fmla="*/ 3299791 w 5297329"/>
              <a:gd name="connsiteY43" fmla="*/ 1726390 h 3031315"/>
              <a:gd name="connsiteX44" fmla="*/ 3283889 w 5297329"/>
              <a:gd name="connsiteY44" fmla="*/ 1559413 h 3031315"/>
              <a:gd name="connsiteX45" fmla="*/ 2663687 w 5297329"/>
              <a:gd name="connsiteY45" fmla="*/ 1130042 h 3031315"/>
              <a:gd name="connsiteX46" fmla="*/ 2022641 w 5297329"/>
              <a:gd name="connsiteY46" fmla="*/ 1018352 h 3031315"/>
              <a:gd name="connsiteX47" fmla="*/ 678871 w 5297329"/>
              <a:gd name="connsiteY47" fmla="*/ 1376160 h 3031315"/>
              <a:gd name="connsiteX48" fmla="*/ 702723 w 5297329"/>
              <a:gd name="connsiteY48" fmla="*/ 875227 h 3031315"/>
              <a:gd name="connsiteX49" fmla="*/ 2611037 w 5297329"/>
              <a:gd name="connsiteY49" fmla="*/ 493565 h 3031315"/>
              <a:gd name="connsiteX50" fmla="*/ 3320028 w 5297329"/>
              <a:gd name="connsiteY50" fmla="*/ 855609 h 3031315"/>
              <a:gd name="connsiteX51" fmla="*/ 3908425 w 5297329"/>
              <a:gd name="connsiteY51" fmla="*/ 879463 h 3031315"/>
              <a:gd name="connsiteX52" fmla="*/ 3598324 w 5297329"/>
              <a:gd name="connsiteY52" fmla="*/ 1189563 h 3031315"/>
              <a:gd name="connsiteX53" fmla="*/ 4886435 w 5297329"/>
              <a:gd name="connsiteY53" fmla="*/ 791998 h 3031315"/>
              <a:gd name="connsiteX54" fmla="*/ 5085217 w 5297329"/>
              <a:gd name="connsiteY54" fmla="*/ 2149683 h 3031315"/>
              <a:gd name="connsiteX55" fmla="*/ 4349663 w 5297329"/>
              <a:gd name="connsiteY55" fmla="*/ 2447195 h 3031315"/>
              <a:gd name="connsiteX56" fmla="*/ 4700905 w 5297329"/>
              <a:gd name="connsiteY56" fmla="*/ 1380395 h 3031315"/>
              <a:gd name="connsiteX57" fmla="*/ 4636268 w 5297329"/>
              <a:gd name="connsiteY57" fmla="*/ 2279539 h 3031315"/>
              <a:gd name="connsiteX58" fmla="*/ 4914563 w 5297329"/>
              <a:gd name="connsiteY58" fmla="*/ 1214064 h 3031315"/>
              <a:gd name="connsiteX59" fmla="*/ 4326167 w 5297329"/>
              <a:gd name="connsiteY59" fmla="*/ 1070941 h 3031315"/>
              <a:gd name="connsiteX60" fmla="*/ 3594647 w 5297329"/>
              <a:gd name="connsiteY60" fmla="*/ 1388993 h 3031315"/>
              <a:gd name="connsiteX61" fmla="*/ 2568929 w 5297329"/>
              <a:gd name="connsiteY61" fmla="*/ 752888 h 3031315"/>
              <a:gd name="connsiteX62" fmla="*/ 1410391 w 5297329"/>
              <a:gd name="connsiteY62" fmla="*/ 835472 h 3031315"/>
              <a:gd name="connsiteX63" fmla="*/ 1058181 w 5297329"/>
              <a:gd name="connsiteY63" fmla="*/ 1094794 h 3031315"/>
              <a:gd name="connsiteX64" fmla="*/ 1829457 w 5297329"/>
              <a:gd name="connsiteY64" fmla="*/ 896012 h 3031315"/>
              <a:gd name="connsiteX65" fmla="*/ 2467915 w 5297329"/>
              <a:gd name="connsiteY65" fmla="*/ 859326 h 3031315"/>
              <a:gd name="connsiteX66" fmla="*/ 2704101 w 5297329"/>
              <a:gd name="connsiteY66" fmla="*/ 983476 h 3031315"/>
              <a:gd name="connsiteX67" fmla="*/ 2926737 w 5297329"/>
              <a:gd name="connsiteY67" fmla="*/ 1134550 h 3031315"/>
              <a:gd name="connsiteX68" fmla="*/ 3030104 w 5297329"/>
              <a:gd name="connsiteY68" fmla="*/ 1325382 h 3031315"/>
              <a:gd name="connsiteX69" fmla="*/ 3475377 w 5297329"/>
              <a:gd name="connsiteY69" fmla="*/ 1555970 h 3031315"/>
              <a:gd name="connsiteX0" fmla="*/ 3475377 w 5297329"/>
              <a:gd name="connsiteY0" fmla="*/ 1555970 h 3031315"/>
              <a:gd name="connsiteX1" fmla="*/ 3149374 w 5297329"/>
              <a:gd name="connsiteY1" fmla="*/ 2184123 h 3031315"/>
              <a:gd name="connsiteX2" fmla="*/ 1893068 w 5297329"/>
              <a:gd name="connsiteY2" fmla="*/ 2231831 h 3031315"/>
              <a:gd name="connsiteX3" fmla="*/ 3093715 w 5297329"/>
              <a:gd name="connsiteY3" fmla="*/ 1921730 h 3031315"/>
              <a:gd name="connsiteX4" fmla="*/ 2664344 w 5297329"/>
              <a:gd name="connsiteY4" fmla="*/ 1381041 h 3031315"/>
              <a:gd name="connsiteX5" fmla="*/ 2331416 w 5297329"/>
              <a:gd name="connsiteY5" fmla="*/ 1515567 h 3031315"/>
              <a:gd name="connsiteX6" fmla="*/ 2609712 w 5297329"/>
              <a:gd name="connsiteY6" fmla="*/ 1499664 h 3031315"/>
              <a:gd name="connsiteX7" fmla="*/ 2959569 w 5297329"/>
              <a:gd name="connsiteY7" fmla="*/ 1817716 h 3031315"/>
              <a:gd name="connsiteX8" fmla="*/ 2593810 w 5297329"/>
              <a:gd name="connsiteY8" fmla="*/ 2008548 h 3031315"/>
              <a:gd name="connsiteX9" fmla="*/ 2792592 w 5297329"/>
              <a:gd name="connsiteY9" fmla="*/ 1809765 h 3031315"/>
              <a:gd name="connsiteX10" fmla="*/ 2562004 w 5297329"/>
              <a:gd name="connsiteY10" fmla="*/ 1634836 h 3031315"/>
              <a:gd name="connsiteX11" fmla="*/ 2211120 w 5297329"/>
              <a:gd name="connsiteY11" fmla="*/ 1778607 h 3031315"/>
              <a:gd name="connsiteX12" fmla="*/ 2521221 w 5297329"/>
              <a:gd name="connsiteY12" fmla="*/ 1818363 h 3031315"/>
              <a:gd name="connsiteX13" fmla="*/ 2187266 w 5297329"/>
              <a:gd name="connsiteY13" fmla="*/ 1897876 h 3031315"/>
              <a:gd name="connsiteX14" fmla="*/ 2147509 w 5297329"/>
              <a:gd name="connsiteY14" fmla="*/ 1524165 h 3031315"/>
              <a:gd name="connsiteX15" fmla="*/ 2195217 w 5297329"/>
              <a:gd name="connsiteY15" fmla="*/ 1333334 h 3031315"/>
              <a:gd name="connsiteX16" fmla="*/ 1797652 w 5297329"/>
              <a:gd name="connsiteY16" fmla="*/ 1595727 h 3031315"/>
              <a:gd name="connsiteX17" fmla="*/ 1455746 w 5297329"/>
              <a:gd name="connsiteY17" fmla="*/ 1579824 h 3031315"/>
              <a:gd name="connsiteX18" fmla="*/ 1765847 w 5297329"/>
              <a:gd name="connsiteY18" fmla="*/ 2128464 h 3031315"/>
              <a:gd name="connsiteX19" fmla="*/ 1495502 w 5297329"/>
              <a:gd name="connsiteY19" fmla="*/ 2494224 h 3031315"/>
              <a:gd name="connsiteX20" fmla="*/ 2211120 w 5297329"/>
              <a:gd name="connsiteY20" fmla="*/ 2573737 h 3031315"/>
              <a:gd name="connsiteX21" fmla="*/ 3801381 w 5297329"/>
              <a:gd name="connsiteY21" fmla="*/ 2748666 h 3031315"/>
              <a:gd name="connsiteX22" fmla="*/ 4278459 w 5297329"/>
              <a:gd name="connsiteY22" fmla="*/ 1921729 h 3031315"/>
              <a:gd name="connsiteX23" fmla="*/ 4135335 w 5297329"/>
              <a:gd name="connsiteY23" fmla="*/ 2096659 h 3031315"/>
              <a:gd name="connsiteX24" fmla="*/ 3904748 w 5297329"/>
              <a:gd name="connsiteY24" fmla="*/ 2573737 h 3031315"/>
              <a:gd name="connsiteX25" fmla="*/ 3006250 w 5297329"/>
              <a:gd name="connsiteY25" fmla="*/ 2669153 h 3031315"/>
              <a:gd name="connsiteX26" fmla="*/ 1940775 w 5297329"/>
              <a:gd name="connsiteY26" fmla="*/ 2351101 h 3031315"/>
              <a:gd name="connsiteX27" fmla="*/ 2680247 w 5297329"/>
              <a:gd name="connsiteY27" fmla="*/ 2470370 h 3031315"/>
              <a:gd name="connsiteX28" fmla="*/ 3674160 w 5297329"/>
              <a:gd name="connsiteY28" fmla="*/ 2454467 h 3031315"/>
              <a:gd name="connsiteX29" fmla="*/ 3618501 w 5297329"/>
              <a:gd name="connsiteY29" fmla="*/ 1969438 h 3031315"/>
              <a:gd name="connsiteX30" fmla="*/ 3777527 w 5297329"/>
              <a:gd name="connsiteY30" fmla="*/ 2168221 h 3031315"/>
              <a:gd name="connsiteX31" fmla="*/ 3833186 w 5297329"/>
              <a:gd name="connsiteY31" fmla="*/ 2359052 h 3031315"/>
              <a:gd name="connsiteX32" fmla="*/ 3920650 w 5297329"/>
              <a:gd name="connsiteY32" fmla="*/ 1810412 h 3031315"/>
              <a:gd name="connsiteX33" fmla="*/ 4103530 w 5297329"/>
              <a:gd name="connsiteY33" fmla="*/ 1349236 h 3031315"/>
              <a:gd name="connsiteX34" fmla="*/ 4397371 w 5297329"/>
              <a:gd name="connsiteY34" fmla="*/ 1739529 h 3031315"/>
              <a:gd name="connsiteX35" fmla="*/ 4087270 w 5297329"/>
              <a:gd name="connsiteY35" fmla="*/ 3011737 h 3031315"/>
              <a:gd name="connsiteX36" fmla="*/ 5204487 w 5297329"/>
              <a:gd name="connsiteY36" fmla="*/ 2284856 h 3031315"/>
              <a:gd name="connsiteX37" fmla="*/ 5077266 w 5297329"/>
              <a:gd name="connsiteY37" fmla="*/ 758205 h 3031315"/>
              <a:gd name="connsiteX38" fmla="*/ 408526 w 5297329"/>
              <a:gd name="connsiteY38" fmla="*/ 584 h 3031315"/>
              <a:gd name="connsiteX39" fmla="*/ 217694 w 5297329"/>
              <a:gd name="connsiteY39" fmla="*/ 1710114 h 3031315"/>
              <a:gd name="connsiteX40" fmla="*/ 2149863 w 5297329"/>
              <a:gd name="connsiteY40" fmla="*/ 1248939 h 3031315"/>
              <a:gd name="connsiteX41" fmla="*/ 2727297 w 5297329"/>
              <a:gd name="connsiteY41" fmla="*/ 1297019 h 3031315"/>
              <a:gd name="connsiteX42" fmla="*/ 3069203 w 5297329"/>
              <a:gd name="connsiteY42" fmla="*/ 1567364 h 3031315"/>
              <a:gd name="connsiteX43" fmla="*/ 3236181 w 5297329"/>
              <a:gd name="connsiteY43" fmla="*/ 1941075 h 3031315"/>
              <a:gd name="connsiteX44" fmla="*/ 3299791 w 5297329"/>
              <a:gd name="connsiteY44" fmla="*/ 1726390 h 3031315"/>
              <a:gd name="connsiteX45" fmla="*/ 3283889 w 5297329"/>
              <a:gd name="connsiteY45" fmla="*/ 1559413 h 3031315"/>
              <a:gd name="connsiteX46" fmla="*/ 2663687 w 5297329"/>
              <a:gd name="connsiteY46" fmla="*/ 1130042 h 3031315"/>
              <a:gd name="connsiteX47" fmla="*/ 2022641 w 5297329"/>
              <a:gd name="connsiteY47" fmla="*/ 1018352 h 3031315"/>
              <a:gd name="connsiteX48" fmla="*/ 678871 w 5297329"/>
              <a:gd name="connsiteY48" fmla="*/ 1376160 h 3031315"/>
              <a:gd name="connsiteX49" fmla="*/ 702723 w 5297329"/>
              <a:gd name="connsiteY49" fmla="*/ 875227 h 3031315"/>
              <a:gd name="connsiteX50" fmla="*/ 2611037 w 5297329"/>
              <a:gd name="connsiteY50" fmla="*/ 493565 h 3031315"/>
              <a:gd name="connsiteX51" fmla="*/ 3320028 w 5297329"/>
              <a:gd name="connsiteY51" fmla="*/ 855609 h 3031315"/>
              <a:gd name="connsiteX52" fmla="*/ 3908425 w 5297329"/>
              <a:gd name="connsiteY52" fmla="*/ 879463 h 3031315"/>
              <a:gd name="connsiteX53" fmla="*/ 3598324 w 5297329"/>
              <a:gd name="connsiteY53" fmla="*/ 1189563 h 3031315"/>
              <a:gd name="connsiteX54" fmla="*/ 4886435 w 5297329"/>
              <a:gd name="connsiteY54" fmla="*/ 791998 h 3031315"/>
              <a:gd name="connsiteX55" fmla="*/ 5085217 w 5297329"/>
              <a:gd name="connsiteY55" fmla="*/ 2149683 h 3031315"/>
              <a:gd name="connsiteX56" fmla="*/ 4349663 w 5297329"/>
              <a:gd name="connsiteY56" fmla="*/ 2447195 h 3031315"/>
              <a:gd name="connsiteX57" fmla="*/ 4700905 w 5297329"/>
              <a:gd name="connsiteY57" fmla="*/ 1380395 h 3031315"/>
              <a:gd name="connsiteX58" fmla="*/ 4636268 w 5297329"/>
              <a:gd name="connsiteY58" fmla="*/ 2279539 h 3031315"/>
              <a:gd name="connsiteX59" fmla="*/ 4914563 w 5297329"/>
              <a:gd name="connsiteY59" fmla="*/ 1214064 h 3031315"/>
              <a:gd name="connsiteX60" fmla="*/ 4326167 w 5297329"/>
              <a:gd name="connsiteY60" fmla="*/ 1070941 h 3031315"/>
              <a:gd name="connsiteX61" fmla="*/ 3594647 w 5297329"/>
              <a:gd name="connsiteY61" fmla="*/ 1388993 h 3031315"/>
              <a:gd name="connsiteX62" fmla="*/ 2568929 w 5297329"/>
              <a:gd name="connsiteY62" fmla="*/ 752888 h 3031315"/>
              <a:gd name="connsiteX63" fmla="*/ 1410391 w 5297329"/>
              <a:gd name="connsiteY63" fmla="*/ 835472 h 3031315"/>
              <a:gd name="connsiteX64" fmla="*/ 1058181 w 5297329"/>
              <a:gd name="connsiteY64" fmla="*/ 1094794 h 3031315"/>
              <a:gd name="connsiteX65" fmla="*/ 1829457 w 5297329"/>
              <a:gd name="connsiteY65" fmla="*/ 896012 h 3031315"/>
              <a:gd name="connsiteX66" fmla="*/ 2467915 w 5297329"/>
              <a:gd name="connsiteY66" fmla="*/ 859326 h 3031315"/>
              <a:gd name="connsiteX67" fmla="*/ 2704101 w 5297329"/>
              <a:gd name="connsiteY67" fmla="*/ 983476 h 3031315"/>
              <a:gd name="connsiteX68" fmla="*/ 2926737 w 5297329"/>
              <a:gd name="connsiteY68" fmla="*/ 1134550 h 3031315"/>
              <a:gd name="connsiteX69" fmla="*/ 3030104 w 5297329"/>
              <a:gd name="connsiteY69" fmla="*/ 1325382 h 3031315"/>
              <a:gd name="connsiteX70" fmla="*/ 3475377 w 5297329"/>
              <a:gd name="connsiteY70" fmla="*/ 1555970 h 3031315"/>
              <a:gd name="connsiteX0" fmla="*/ 3475377 w 5297329"/>
              <a:gd name="connsiteY0" fmla="*/ 1555970 h 3031315"/>
              <a:gd name="connsiteX1" fmla="*/ 3149374 w 5297329"/>
              <a:gd name="connsiteY1" fmla="*/ 2184123 h 3031315"/>
              <a:gd name="connsiteX2" fmla="*/ 1893068 w 5297329"/>
              <a:gd name="connsiteY2" fmla="*/ 2231831 h 3031315"/>
              <a:gd name="connsiteX3" fmla="*/ 3093715 w 5297329"/>
              <a:gd name="connsiteY3" fmla="*/ 1921730 h 3031315"/>
              <a:gd name="connsiteX4" fmla="*/ 2664344 w 5297329"/>
              <a:gd name="connsiteY4" fmla="*/ 1381041 h 3031315"/>
              <a:gd name="connsiteX5" fmla="*/ 2331416 w 5297329"/>
              <a:gd name="connsiteY5" fmla="*/ 1515567 h 3031315"/>
              <a:gd name="connsiteX6" fmla="*/ 2609712 w 5297329"/>
              <a:gd name="connsiteY6" fmla="*/ 1499664 h 3031315"/>
              <a:gd name="connsiteX7" fmla="*/ 2959569 w 5297329"/>
              <a:gd name="connsiteY7" fmla="*/ 1817716 h 3031315"/>
              <a:gd name="connsiteX8" fmla="*/ 2593810 w 5297329"/>
              <a:gd name="connsiteY8" fmla="*/ 2008548 h 3031315"/>
              <a:gd name="connsiteX9" fmla="*/ 2792592 w 5297329"/>
              <a:gd name="connsiteY9" fmla="*/ 1809765 h 3031315"/>
              <a:gd name="connsiteX10" fmla="*/ 2562004 w 5297329"/>
              <a:gd name="connsiteY10" fmla="*/ 1634836 h 3031315"/>
              <a:gd name="connsiteX11" fmla="*/ 2211120 w 5297329"/>
              <a:gd name="connsiteY11" fmla="*/ 1778607 h 3031315"/>
              <a:gd name="connsiteX12" fmla="*/ 2521221 w 5297329"/>
              <a:gd name="connsiteY12" fmla="*/ 1818363 h 3031315"/>
              <a:gd name="connsiteX13" fmla="*/ 2187266 w 5297329"/>
              <a:gd name="connsiteY13" fmla="*/ 1897876 h 3031315"/>
              <a:gd name="connsiteX14" fmla="*/ 2147509 w 5297329"/>
              <a:gd name="connsiteY14" fmla="*/ 1524165 h 3031315"/>
              <a:gd name="connsiteX15" fmla="*/ 2195217 w 5297329"/>
              <a:gd name="connsiteY15" fmla="*/ 1333334 h 3031315"/>
              <a:gd name="connsiteX16" fmla="*/ 1797652 w 5297329"/>
              <a:gd name="connsiteY16" fmla="*/ 1595727 h 3031315"/>
              <a:gd name="connsiteX17" fmla="*/ 1455746 w 5297329"/>
              <a:gd name="connsiteY17" fmla="*/ 1579824 h 3031315"/>
              <a:gd name="connsiteX18" fmla="*/ 1765847 w 5297329"/>
              <a:gd name="connsiteY18" fmla="*/ 2128464 h 3031315"/>
              <a:gd name="connsiteX19" fmla="*/ 1495502 w 5297329"/>
              <a:gd name="connsiteY19" fmla="*/ 2494224 h 3031315"/>
              <a:gd name="connsiteX20" fmla="*/ 2211120 w 5297329"/>
              <a:gd name="connsiteY20" fmla="*/ 2573737 h 3031315"/>
              <a:gd name="connsiteX21" fmla="*/ 3801381 w 5297329"/>
              <a:gd name="connsiteY21" fmla="*/ 2748666 h 3031315"/>
              <a:gd name="connsiteX22" fmla="*/ 4278459 w 5297329"/>
              <a:gd name="connsiteY22" fmla="*/ 1921729 h 3031315"/>
              <a:gd name="connsiteX23" fmla="*/ 4135335 w 5297329"/>
              <a:gd name="connsiteY23" fmla="*/ 2096659 h 3031315"/>
              <a:gd name="connsiteX24" fmla="*/ 3904748 w 5297329"/>
              <a:gd name="connsiteY24" fmla="*/ 2573737 h 3031315"/>
              <a:gd name="connsiteX25" fmla="*/ 3006250 w 5297329"/>
              <a:gd name="connsiteY25" fmla="*/ 2669153 h 3031315"/>
              <a:gd name="connsiteX26" fmla="*/ 1940775 w 5297329"/>
              <a:gd name="connsiteY26" fmla="*/ 2351101 h 3031315"/>
              <a:gd name="connsiteX27" fmla="*/ 2680247 w 5297329"/>
              <a:gd name="connsiteY27" fmla="*/ 2470370 h 3031315"/>
              <a:gd name="connsiteX28" fmla="*/ 3674160 w 5297329"/>
              <a:gd name="connsiteY28" fmla="*/ 2454467 h 3031315"/>
              <a:gd name="connsiteX29" fmla="*/ 3618501 w 5297329"/>
              <a:gd name="connsiteY29" fmla="*/ 1969438 h 3031315"/>
              <a:gd name="connsiteX30" fmla="*/ 3777527 w 5297329"/>
              <a:gd name="connsiteY30" fmla="*/ 2168221 h 3031315"/>
              <a:gd name="connsiteX31" fmla="*/ 3833186 w 5297329"/>
              <a:gd name="connsiteY31" fmla="*/ 2359052 h 3031315"/>
              <a:gd name="connsiteX32" fmla="*/ 3920650 w 5297329"/>
              <a:gd name="connsiteY32" fmla="*/ 1810412 h 3031315"/>
              <a:gd name="connsiteX33" fmla="*/ 4103530 w 5297329"/>
              <a:gd name="connsiteY33" fmla="*/ 1349236 h 3031315"/>
              <a:gd name="connsiteX34" fmla="*/ 4397371 w 5297329"/>
              <a:gd name="connsiteY34" fmla="*/ 1739529 h 3031315"/>
              <a:gd name="connsiteX35" fmla="*/ 4087270 w 5297329"/>
              <a:gd name="connsiteY35" fmla="*/ 3011737 h 3031315"/>
              <a:gd name="connsiteX36" fmla="*/ 5204487 w 5297329"/>
              <a:gd name="connsiteY36" fmla="*/ 2284856 h 3031315"/>
              <a:gd name="connsiteX37" fmla="*/ 5077266 w 5297329"/>
              <a:gd name="connsiteY37" fmla="*/ 758205 h 3031315"/>
              <a:gd name="connsiteX38" fmla="*/ 408526 w 5297329"/>
              <a:gd name="connsiteY38" fmla="*/ 584 h 3031315"/>
              <a:gd name="connsiteX39" fmla="*/ 217694 w 5297329"/>
              <a:gd name="connsiteY39" fmla="*/ 1710114 h 3031315"/>
              <a:gd name="connsiteX40" fmla="*/ 2149863 w 5297329"/>
              <a:gd name="connsiteY40" fmla="*/ 1248939 h 3031315"/>
              <a:gd name="connsiteX41" fmla="*/ 2727297 w 5297329"/>
              <a:gd name="connsiteY41" fmla="*/ 1297019 h 3031315"/>
              <a:gd name="connsiteX42" fmla="*/ 3069203 w 5297329"/>
              <a:gd name="connsiteY42" fmla="*/ 1567364 h 3031315"/>
              <a:gd name="connsiteX43" fmla="*/ 3236181 w 5297329"/>
              <a:gd name="connsiteY43" fmla="*/ 1941075 h 3031315"/>
              <a:gd name="connsiteX44" fmla="*/ 3299791 w 5297329"/>
              <a:gd name="connsiteY44" fmla="*/ 1726390 h 3031315"/>
              <a:gd name="connsiteX45" fmla="*/ 3283889 w 5297329"/>
              <a:gd name="connsiteY45" fmla="*/ 1559413 h 3031315"/>
              <a:gd name="connsiteX46" fmla="*/ 2663687 w 5297329"/>
              <a:gd name="connsiteY46" fmla="*/ 1130042 h 3031315"/>
              <a:gd name="connsiteX47" fmla="*/ 2022641 w 5297329"/>
              <a:gd name="connsiteY47" fmla="*/ 1018352 h 3031315"/>
              <a:gd name="connsiteX48" fmla="*/ 678871 w 5297329"/>
              <a:gd name="connsiteY48" fmla="*/ 1376160 h 3031315"/>
              <a:gd name="connsiteX49" fmla="*/ 702723 w 5297329"/>
              <a:gd name="connsiteY49" fmla="*/ 875227 h 3031315"/>
              <a:gd name="connsiteX50" fmla="*/ 2611037 w 5297329"/>
              <a:gd name="connsiteY50" fmla="*/ 493565 h 3031315"/>
              <a:gd name="connsiteX51" fmla="*/ 3320028 w 5297329"/>
              <a:gd name="connsiteY51" fmla="*/ 855609 h 3031315"/>
              <a:gd name="connsiteX52" fmla="*/ 3908425 w 5297329"/>
              <a:gd name="connsiteY52" fmla="*/ 879463 h 3031315"/>
              <a:gd name="connsiteX53" fmla="*/ 3598324 w 5297329"/>
              <a:gd name="connsiteY53" fmla="*/ 1189563 h 3031315"/>
              <a:gd name="connsiteX54" fmla="*/ 4886435 w 5297329"/>
              <a:gd name="connsiteY54" fmla="*/ 791998 h 3031315"/>
              <a:gd name="connsiteX55" fmla="*/ 5085217 w 5297329"/>
              <a:gd name="connsiteY55" fmla="*/ 2149683 h 3031315"/>
              <a:gd name="connsiteX56" fmla="*/ 4349663 w 5297329"/>
              <a:gd name="connsiteY56" fmla="*/ 2447195 h 3031315"/>
              <a:gd name="connsiteX57" fmla="*/ 4700905 w 5297329"/>
              <a:gd name="connsiteY57" fmla="*/ 1380395 h 3031315"/>
              <a:gd name="connsiteX58" fmla="*/ 4636268 w 5297329"/>
              <a:gd name="connsiteY58" fmla="*/ 2279539 h 3031315"/>
              <a:gd name="connsiteX59" fmla="*/ 4914563 w 5297329"/>
              <a:gd name="connsiteY59" fmla="*/ 1214064 h 3031315"/>
              <a:gd name="connsiteX60" fmla="*/ 4326167 w 5297329"/>
              <a:gd name="connsiteY60" fmla="*/ 1070941 h 3031315"/>
              <a:gd name="connsiteX61" fmla="*/ 3594647 w 5297329"/>
              <a:gd name="connsiteY61" fmla="*/ 1388993 h 3031315"/>
              <a:gd name="connsiteX62" fmla="*/ 2568929 w 5297329"/>
              <a:gd name="connsiteY62" fmla="*/ 752888 h 3031315"/>
              <a:gd name="connsiteX63" fmla="*/ 1410391 w 5297329"/>
              <a:gd name="connsiteY63" fmla="*/ 835472 h 3031315"/>
              <a:gd name="connsiteX64" fmla="*/ 1058181 w 5297329"/>
              <a:gd name="connsiteY64" fmla="*/ 1094794 h 3031315"/>
              <a:gd name="connsiteX65" fmla="*/ 1829457 w 5297329"/>
              <a:gd name="connsiteY65" fmla="*/ 896012 h 3031315"/>
              <a:gd name="connsiteX66" fmla="*/ 2467915 w 5297329"/>
              <a:gd name="connsiteY66" fmla="*/ 859326 h 3031315"/>
              <a:gd name="connsiteX67" fmla="*/ 2704101 w 5297329"/>
              <a:gd name="connsiteY67" fmla="*/ 983476 h 3031315"/>
              <a:gd name="connsiteX68" fmla="*/ 2926737 w 5297329"/>
              <a:gd name="connsiteY68" fmla="*/ 1134550 h 3031315"/>
              <a:gd name="connsiteX69" fmla="*/ 3061909 w 5297329"/>
              <a:gd name="connsiteY69" fmla="*/ 1277674 h 3031315"/>
              <a:gd name="connsiteX70" fmla="*/ 3475377 w 5297329"/>
              <a:gd name="connsiteY70" fmla="*/ 1555970 h 3031315"/>
              <a:gd name="connsiteX0" fmla="*/ 3257715 w 5079667"/>
              <a:gd name="connsiteY0" fmla="*/ 1126822 h 2602167"/>
              <a:gd name="connsiteX1" fmla="*/ 2931712 w 5079667"/>
              <a:gd name="connsiteY1" fmla="*/ 1754975 h 2602167"/>
              <a:gd name="connsiteX2" fmla="*/ 1675406 w 5079667"/>
              <a:gd name="connsiteY2" fmla="*/ 1802683 h 2602167"/>
              <a:gd name="connsiteX3" fmla="*/ 2876053 w 5079667"/>
              <a:gd name="connsiteY3" fmla="*/ 1492582 h 2602167"/>
              <a:gd name="connsiteX4" fmla="*/ 2446682 w 5079667"/>
              <a:gd name="connsiteY4" fmla="*/ 951893 h 2602167"/>
              <a:gd name="connsiteX5" fmla="*/ 2113754 w 5079667"/>
              <a:gd name="connsiteY5" fmla="*/ 1086419 h 2602167"/>
              <a:gd name="connsiteX6" fmla="*/ 2392050 w 5079667"/>
              <a:gd name="connsiteY6" fmla="*/ 1070516 h 2602167"/>
              <a:gd name="connsiteX7" fmla="*/ 2741907 w 5079667"/>
              <a:gd name="connsiteY7" fmla="*/ 1388568 h 2602167"/>
              <a:gd name="connsiteX8" fmla="*/ 2376148 w 5079667"/>
              <a:gd name="connsiteY8" fmla="*/ 1579400 h 2602167"/>
              <a:gd name="connsiteX9" fmla="*/ 2574930 w 5079667"/>
              <a:gd name="connsiteY9" fmla="*/ 1380617 h 2602167"/>
              <a:gd name="connsiteX10" fmla="*/ 2344342 w 5079667"/>
              <a:gd name="connsiteY10" fmla="*/ 1205688 h 2602167"/>
              <a:gd name="connsiteX11" fmla="*/ 1993458 w 5079667"/>
              <a:gd name="connsiteY11" fmla="*/ 1349459 h 2602167"/>
              <a:gd name="connsiteX12" fmla="*/ 2303559 w 5079667"/>
              <a:gd name="connsiteY12" fmla="*/ 1389215 h 2602167"/>
              <a:gd name="connsiteX13" fmla="*/ 1969604 w 5079667"/>
              <a:gd name="connsiteY13" fmla="*/ 1468728 h 2602167"/>
              <a:gd name="connsiteX14" fmla="*/ 1929847 w 5079667"/>
              <a:gd name="connsiteY14" fmla="*/ 1095017 h 2602167"/>
              <a:gd name="connsiteX15" fmla="*/ 1977555 w 5079667"/>
              <a:gd name="connsiteY15" fmla="*/ 904186 h 2602167"/>
              <a:gd name="connsiteX16" fmla="*/ 1579990 w 5079667"/>
              <a:gd name="connsiteY16" fmla="*/ 1166579 h 2602167"/>
              <a:gd name="connsiteX17" fmla="*/ 1238084 w 5079667"/>
              <a:gd name="connsiteY17" fmla="*/ 1150676 h 2602167"/>
              <a:gd name="connsiteX18" fmla="*/ 1548185 w 5079667"/>
              <a:gd name="connsiteY18" fmla="*/ 1699316 h 2602167"/>
              <a:gd name="connsiteX19" fmla="*/ 1277840 w 5079667"/>
              <a:gd name="connsiteY19" fmla="*/ 2065076 h 2602167"/>
              <a:gd name="connsiteX20" fmla="*/ 1993458 w 5079667"/>
              <a:gd name="connsiteY20" fmla="*/ 2144589 h 2602167"/>
              <a:gd name="connsiteX21" fmla="*/ 3583719 w 5079667"/>
              <a:gd name="connsiteY21" fmla="*/ 2319518 h 2602167"/>
              <a:gd name="connsiteX22" fmla="*/ 4060797 w 5079667"/>
              <a:gd name="connsiteY22" fmla="*/ 1492581 h 2602167"/>
              <a:gd name="connsiteX23" fmla="*/ 3917673 w 5079667"/>
              <a:gd name="connsiteY23" fmla="*/ 1667511 h 2602167"/>
              <a:gd name="connsiteX24" fmla="*/ 3687086 w 5079667"/>
              <a:gd name="connsiteY24" fmla="*/ 2144589 h 2602167"/>
              <a:gd name="connsiteX25" fmla="*/ 2788588 w 5079667"/>
              <a:gd name="connsiteY25" fmla="*/ 2240005 h 2602167"/>
              <a:gd name="connsiteX26" fmla="*/ 1723113 w 5079667"/>
              <a:gd name="connsiteY26" fmla="*/ 1921953 h 2602167"/>
              <a:gd name="connsiteX27" fmla="*/ 2462585 w 5079667"/>
              <a:gd name="connsiteY27" fmla="*/ 2041222 h 2602167"/>
              <a:gd name="connsiteX28" fmla="*/ 3456498 w 5079667"/>
              <a:gd name="connsiteY28" fmla="*/ 2025319 h 2602167"/>
              <a:gd name="connsiteX29" fmla="*/ 3400839 w 5079667"/>
              <a:gd name="connsiteY29" fmla="*/ 1540290 h 2602167"/>
              <a:gd name="connsiteX30" fmla="*/ 3559865 w 5079667"/>
              <a:gd name="connsiteY30" fmla="*/ 1739073 h 2602167"/>
              <a:gd name="connsiteX31" fmla="*/ 3615524 w 5079667"/>
              <a:gd name="connsiteY31" fmla="*/ 1929904 h 2602167"/>
              <a:gd name="connsiteX32" fmla="*/ 3702988 w 5079667"/>
              <a:gd name="connsiteY32" fmla="*/ 1381264 h 2602167"/>
              <a:gd name="connsiteX33" fmla="*/ 3885868 w 5079667"/>
              <a:gd name="connsiteY33" fmla="*/ 920088 h 2602167"/>
              <a:gd name="connsiteX34" fmla="*/ 4179709 w 5079667"/>
              <a:gd name="connsiteY34" fmla="*/ 1310381 h 2602167"/>
              <a:gd name="connsiteX35" fmla="*/ 3869608 w 5079667"/>
              <a:gd name="connsiteY35" fmla="*/ 2582589 h 2602167"/>
              <a:gd name="connsiteX36" fmla="*/ 4986825 w 5079667"/>
              <a:gd name="connsiteY36" fmla="*/ 1855708 h 2602167"/>
              <a:gd name="connsiteX37" fmla="*/ 4859604 w 5079667"/>
              <a:gd name="connsiteY37" fmla="*/ 329057 h 2602167"/>
              <a:gd name="connsiteX38" fmla="*/ 890579 w 5079667"/>
              <a:gd name="connsiteY38" fmla="*/ 807 h 2602167"/>
              <a:gd name="connsiteX39" fmla="*/ 32 w 5079667"/>
              <a:gd name="connsiteY39" fmla="*/ 1280966 h 2602167"/>
              <a:gd name="connsiteX40" fmla="*/ 1932201 w 5079667"/>
              <a:gd name="connsiteY40" fmla="*/ 819791 h 2602167"/>
              <a:gd name="connsiteX41" fmla="*/ 2509635 w 5079667"/>
              <a:gd name="connsiteY41" fmla="*/ 867871 h 2602167"/>
              <a:gd name="connsiteX42" fmla="*/ 2851541 w 5079667"/>
              <a:gd name="connsiteY42" fmla="*/ 1138216 h 2602167"/>
              <a:gd name="connsiteX43" fmla="*/ 3018519 w 5079667"/>
              <a:gd name="connsiteY43" fmla="*/ 1511927 h 2602167"/>
              <a:gd name="connsiteX44" fmla="*/ 3082129 w 5079667"/>
              <a:gd name="connsiteY44" fmla="*/ 1297242 h 2602167"/>
              <a:gd name="connsiteX45" fmla="*/ 3066227 w 5079667"/>
              <a:gd name="connsiteY45" fmla="*/ 1130265 h 2602167"/>
              <a:gd name="connsiteX46" fmla="*/ 2446025 w 5079667"/>
              <a:gd name="connsiteY46" fmla="*/ 700894 h 2602167"/>
              <a:gd name="connsiteX47" fmla="*/ 1804979 w 5079667"/>
              <a:gd name="connsiteY47" fmla="*/ 589204 h 2602167"/>
              <a:gd name="connsiteX48" fmla="*/ 461209 w 5079667"/>
              <a:gd name="connsiteY48" fmla="*/ 947012 h 2602167"/>
              <a:gd name="connsiteX49" fmla="*/ 485061 w 5079667"/>
              <a:gd name="connsiteY49" fmla="*/ 446079 h 2602167"/>
              <a:gd name="connsiteX50" fmla="*/ 2393375 w 5079667"/>
              <a:gd name="connsiteY50" fmla="*/ 64417 h 2602167"/>
              <a:gd name="connsiteX51" fmla="*/ 3102366 w 5079667"/>
              <a:gd name="connsiteY51" fmla="*/ 426461 h 2602167"/>
              <a:gd name="connsiteX52" fmla="*/ 3690763 w 5079667"/>
              <a:gd name="connsiteY52" fmla="*/ 450315 h 2602167"/>
              <a:gd name="connsiteX53" fmla="*/ 3380662 w 5079667"/>
              <a:gd name="connsiteY53" fmla="*/ 760415 h 2602167"/>
              <a:gd name="connsiteX54" fmla="*/ 4668773 w 5079667"/>
              <a:gd name="connsiteY54" fmla="*/ 362850 h 2602167"/>
              <a:gd name="connsiteX55" fmla="*/ 4867555 w 5079667"/>
              <a:gd name="connsiteY55" fmla="*/ 1720535 h 2602167"/>
              <a:gd name="connsiteX56" fmla="*/ 4132001 w 5079667"/>
              <a:gd name="connsiteY56" fmla="*/ 2018047 h 2602167"/>
              <a:gd name="connsiteX57" fmla="*/ 4483243 w 5079667"/>
              <a:gd name="connsiteY57" fmla="*/ 951247 h 2602167"/>
              <a:gd name="connsiteX58" fmla="*/ 4418606 w 5079667"/>
              <a:gd name="connsiteY58" fmla="*/ 1850391 h 2602167"/>
              <a:gd name="connsiteX59" fmla="*/ 4696901 w 5079667"/>
              <a:gd name="connsiteY59" fmla="*/ 784916 h 2602167"/>
              <a:gd name="connsiteX60" fmla="*/ 4108505 w 5079667"/>
              <a:gd name="connsiteY60" fmla="*/ 641793 h 2602167"/>
              <a:gd name="connsiteX61" fmla="*/ 3376985 w 5079667"/>
              <a:gd name="connsiteY61" fmla="*/ 959845 h 2602167"/>
              <a:gd name="connsiteX62" fmla="*/ 2351267 w 5079667"/>
              <a:gd name="connsiteY62" fmla="*/ 323740 h 2602167"/>
              <a:gd name="connsiteX63" fmla="*/ 1192729 w 5079667"/>
              <a:gd name="connsiteY63" fmla="*/ 406324 h 2602167"/>
              <a:gd name="connsiteX64" fmla="*/ 840519 w 5079667"/>
              <a:gd name="connsiteY64" fmla="*/ 665646 h 2602167"/>
              <a:gd name="connsiteX65" fmla="*/ 1611795 w 5079667"/>
              <a:gd name="connsiteY65" fmla="*/ 466864 h 2602167"/>
              <a:gd name="connsiteX66" fmla="*/ 2250253 w 5079667"/>
              <a:gd name="connsiteY66" fmla="*/ 430178 h 2602167"/>
              <a:gd name="connsiteX67" fmla="*/ 2486439 w 5079667"/>
              <a:gd name="connsiteY67" fmla="*/ 554328 h 2602167"/>
              <a:gd name="connsiteX68" fmla="*/ 2709075 w 5079667"/>
              <a:gd name="connsiteY68" fmla="*/ 705402 h 2602167"/>
              <a:gd name="connsiteX69" fmla="*/ 2844247 w 5079667"/>
              <a:gd name="connsiteY69" fmla="*/ 848526 h 2602167"/>
              <a:gd name="connsiteX70" fmla="*/ 3257715 w 5079667"/>
              <a:gd name="connsiteY70" fmla="*/ 1126822 h 2602167"/>
              <a:gd name="connsiteX0" fmla="*/ 3098693 w 4920645"/>
              <a:gd name="connsiteY0" fmla="*/ 1126953 h 2602298"/>
              <a:gd name="connsiteX1" fmla="*/ 2772690 w 4920645"/>
              <a:gd name="connsiteY1" fmla="*/ 1755106 h 2602298"/>
              <a:gd name="connsiteX2" fmla="*/ 1516384 w 4920645"/>
              <a:gd name="connsiteY2" fmla="*/ 1802814 h 2602298"/>
              <a:gd name="connsiteX3" fmla="*/ 2717031 w 4920645"/>
              <a:gd name="connsiteY3" fmla="*/ 1492713 h 2602298"/>
              <a:gd name="connsiteX4" fmla="*/ 2287660 w 4920645"/>
              <a:gd name="connsiteY4" fmla="*/ 952024 h 2602298"/>
              <a:gd name="connsiteX5" fmla="*/ 1954732 w 4920645"/>
              <a:gd name="connsiteY5" fmla="*/ 1086550 h 2602298"/>
              <a:gd name="connsiteX6" fmla="*/ 2233028 w 4920645"/>
              <a:gd name="connsiteY6" fmla="*/ 1070647 h 2602298"/>
              <a:gd name="connsiteX7" fmla="*/ 2582885 w 4920645"/>
              <a:gd name="connsiteY7" fmla="*/ 1388699 h 2602298"/>
              <a:gd name="connsiteX8" fmla="*/ 2217126 w 4920645"/>
              <a:gd name="connsiteY8" fmla="*/ 1579531 h 2602298"/>
              <a:gd name="connsiteX9" fmla="*/ 2415908 w 4920645"/>
              <a:gd name="connsiteY9" fmla="*/ 1380748 h 2602298"/>
              <a:gd name="connsiteX10" fmla="*/ 2185320 w 4920645"/>
              <a:gd name="connsiteY10" fmla="*/ 1205819 h 2602298"/>
              <a:gd name="connsiteX11" fmla="*/ 1834436 w 4920645"/>
              <a:gd name="connsiteY11" fmla="*/ 1349590 h 2602298"/>
              <a:gd name="connsiteX12" fmla="*/ 2144537 w 4920645"/>
              <a:gd name="connsiteY12" fmla="*/ 1389346 h 2602298"/>
              <a:gd name="connsiteX13" fmla="*/ 1810582 w 4920645"/>
              <a:gd name="connsiteY13" fmla="*/ 1468859 h 2602298"/>
              <a:gd name="connsiteX14" fmla="*/ 1770825 w 4920645"/>
              <a:gd name="connsiteY14" fmla="*/ 1095148 h 2602298"/>
              <a:gd name="connsiteX15" fmla="*/ 1818533 w 4920645"/>
              <a:gd name="connsiteY15" fmla="*/ 904317 h 2602298"/>
              <a:gd name="connsiteX16" fmla="*/ 1420968 w 4920645"/>
              <a:gd name="connsiteY16" fmla="*/ 1166710 h 2602298"/>
              <a:gd name="connsiteX17" fmla="*/ 1079062 w 4920645"/>
              <a:gd name="connsiteY17" fmla="*/ 1150807 h 2602298"/>
              <a:gd name="connsiteX18" fmla="*/ 1389163 w 4920645"/>
              <a:gd name="connsiteY18" fmla="*/ 1699447 h 2602298"/>
              <a:gd name="connsiteX19" fmla="*/ 1118818 w 4920645"/>
              <a:gd name="connsiteY19" fmla="*/ 2065207 h 2602298"/>
              <a:gd name="connsiteX20" fmla="*/ 1834436 w 4920645"/>
              <a:gd name="connsiteY20" fmla="*/ 2144720 h 2602298"/>
              <a:gd name="connsiteX21" fmla="*/ 3424697 w 4920645"/>
              <a:gd name="connsiteY21" fmla="*/ 2319649 h 2602298"/>
              <a:gd name="connsiteX22" fmla="*/ 3901775 w 4920645"/>
              <a:gd name="connsiteY22" fmla="*/ 1492712 h 2602298"/>
              <a:gd name="connsiteX23" fmla="*/ 3758651 w 4920645"/>
              <a:gd name="connsiteY23" fmla="*/ 1667642 h 2602298"/>
              <a:gd name="connsiteX24" fmla="*/ 3528064 w 4920645"/>
              <a:gd name="connsiteY24" fmla="*/ 2144720 h 2602298"/>
              <a:gd name="connsiteX25" fmla="*/ 2629566 w 4920645"/>
              <a:gd name="connsiteY25" fmla="*/ 2240136 h 2602298"/>
              <a:gd name="connsiteX26" fmla="*/ 1564091 w 4920645"/>
              <a:gd name="connsiteY26" fmla="*/ 1922084 h 2602298"/>
              <a:gd name="connsiteX27" fmla="*/ 2303563 w 4920645"/>
              <a:gd name="connsiteY27" fmla="*/ 2041353 h 2602298"/>
              <a:gd name="connsiteX28" fmla="*/ 3297476 w 4920645"/>
              <a:gd name="connsiteY28" fmla="*/ 2025450 h 2602298"/>
              <a:gd name="connsiteX29" fmla="*/ 3241817 w 4920645"/>
              <a:gd name="connsiteY29" fmla="*/ 1540421 h 2602298"/>
              <a:gd name="connsiteX30" fmla="*/ 3400843 w 4920645"/>
              <a:gd name="connsiteY30" fmla="*/ 1739204 h 2602298"/>
              <a:gd name="connsiteX31" fmla="*/ 3456502 w 4920645"/>
              <a:gd name="connsiteY31" fmla="*/ 1930035 h 2602298"/>
              <a:gd name="connsiteX32" fmla="*/ 3543966 w 4920645"/>
              <a:gd name="connsiteY32" fmla="*/ 1381395 h 2602298"/>
              <a:gd name="connsiteX33" fmla="*/ 3726846 w 4920645"/>
              <a:gd name="connsiteY33" fmla="*/ 920219 h 2602298"/>
              <a:gd name="connsiteX34" fmla="*/ 4020687 w 4920645"/>
              <a:gd name="connsiteY34" fmla="*/ 1310512 h 2602298"/>
              <a:gd name="connsiteX35" fmla="*/ 3710586 w 4920645"/>
              <a:gd name="connsiteY35" fmla="*/ 2582720 h 2602298"/>
              <a:gd name="connsiteX36" fmla="*/ 4827803 w 4920645"/>
              <a:gd name="connsiteY36" fmla="*/ 1855839 h 2602298"/>
              <a:gd name="connsiteX37" fmla="*/ 4700582 w 4920645"/>
              <a:gd name="connsiteY37" fmla="*/ 329188 h 2602298"/>
              <a:gd name="connsiteX38" fmla="*/ 731557 w 4920645"/>
              <a:gd name="connsiteY38" fmla="*/ 938 h 2602298"/>
              <a:gd name="connsiteX39" fmla="*/ 36 w 4920645"/>
              <a:gd name="connsiteY39" fmla="*/ 1122071 h 2602298"/>
              <a:gd name="connsiteX40" fmla="*/ 1773179 w 4920645"/>
              <a:gd name="connsiteY40" fmla="*/ 819922 h 2602298"/>
              <a:gd name="connsiteX41" fmla="*/ 2350613 w 4920645"/>
              <a:gd name="connsiteY41" fmla="*/ 868002 h 2602298"/>
              <a:gd name="connsiteX42" fmla="*/ 2692519 w 4920645"/>
              <a:gd name="connsiteY42" fmla="*/ 1138347 h 2602298"/>
              <a:gd name="connsiteX43" fmla="*/ 2859497 w 4920645"/>
              <a:gd name="connsiteY43" fmla="*/ 1512058 h 2602298"/>
              <a:gd name="connsiteX44" fmla="*/ 2923107 w 4920645"/>
              <a:gd name="connsiteY44" fmla="*/ 1297373 h 2602298"/>
              <a:gd name="connsiteX45" fmla="*/ 2907205 w 4920645"/>
              <a:gd name="connsiteY45" fmla="*/ 1130396 h 2602298"/>
              <a:gd name="connsiteX46" fmla="*/ 2287003 w 4920645"/>
              <a:gd name="connsiteY46" fmla="*/ 701025 h 2602298"/>
              <a:gd name="connsiteX47" fmla="*/ 1645957 w 4920645"/>
              <a:gd name="connsiteY47" fmla="*/ 589335 h 2602298"/>
              <a:gd name="connsiteX48" fmla="*/ 302187 w 4920645"/>
              <a:gd name="connsiteY48" fmla="*/ 947143 h 2602298"/>
              <a:gd name="connsiteX49" fmla="*/ 326039 w 4920645"/>
              <a:gd name="connsiteY49" fmla="*/ 446210 h 2602298"/>
              <a:gd name="connsiteX50" fmla="*/ 2234353 w 4920645"/>
              <a:gd name="connsiteY50" fmla="*/ 64548 h 2602298"/>
              <a:gd name="connsiteX51" fmla="*/ 2943344 w 4920645"/>
              <a:gd name="connsiteY51" fmla="*/ 426592 h 2602298"/>
              <a:gd name="connsiteX52" fmla="*/ 3531741 w 4920645"/>
              <a:gd name="connsiteY52" fmla="*/ 450446 h 2602298"/>
              <a:gd name="connsiteX53" fmla="*/ 3221640 w 4920645"/>
              <a:gd name="connsiteY53" fmla="*/ 760546 h 2602298"/>
              <a:gd name="connsiteX54" fmla="*/ 4509751 w 4920645"/>
              <a:gd name="connsiteY54" fmla="*/ 362981 h 2602298"/>
              <a:gd name="connsiteX55" fmla="*/ 4708533 w 4920645"/>
              <a:gd name="connsiteY55" fmla="*/ 1720666 h 2602298"/>
              <a:gd name="connsiteX56" fmla="*/ 3972979 w 4920645"/>
              <a:gd name="connsiteY56" fmla="*/ 2018178 h 2602298"/>
              <a:gd name="connsiteX57" fmla="*/ 4324221 w 4920645"/>
              <a:gd name="connsiteY57" fmla="*/ 951378 h 2602298"/>
              <a:gd name="connsiteX58" fmla="*/ 4259584 w 4920645"/>
              <a:gd name="connsiteY58" fmla="*/ 1850522 h 2602298"/>
              <a:gd name="connsiteX59" fmla="*/ 4537879 w 4920645"/>
              <a:gd name="connsiteY59" fmla="*/ 785047 h 2602298"/>
              <a:gd name="connsiteX60" fmla="*/ 3949483 w 4920645"/>
              <a:gd name="connsiteY60" fmla="*/ 641924 h 2602298"/>
              <a:gd name="connsiteX61" fmla="*/ 3217963 w 4920645"/>
              <a:gd name="connsiteY61" fmla="*/ 959976 h 2602298"/>
              <a:gd name="connsiteX62" fmla="*/ 2192245 w 4920645"/>
              <a:gd name="connsiteY62" fmla="*/ 323871 h 2602298"/>
              <a:gd name="connsiteX63" fmla="*/ 1033707 w 4920645"/>
              <a:gd name="connsiteY63" fmla="*/ 406455 h 2602298"/>
              <a:gd name="connsiteX64" fmla="*/ 681497 w 4920645"/>
              <a:gd name="connsiteY64" fmla="*/ 665777 h 2602298"/>
              <a:gd name="connsiteX65" fmla="*/ 1452773 w 4920645"/>
              <a:gd name="connsiteY65" fmla="*/ 466995 h 2602298"/>
              <a:gd name="connsiteX66" fmla="*/ 2091231 w 4920645"/>
              <a:gd name="connsiteY66" fmla="*/ 430309 h 2602298"/>
              <a:gd name="connsiteX67" fmla="*/ 2327417 w 4920645"/>
              <a:gd name="connsiteY67" fmla="*/ 554459 h 2602298"/>
              <a:gd name="connsiteX68" fmla="*/ 2550053 w 4920645"/>
              <a:gd name="connsiteY68" fmla="*/ 705533 h 2602298"/>
              <a:gd name="connsiteX69" fmla="*/ 2685225 w 4920645"/>
              <a:gd name="connsiteY69" fmla="*/ 848657 h 2602298"/>
              <a:gd name="connsiteX70" fmla="*/ 3098693 w 4920645"/>
              <a:gd name="connsiteY70" fmla="*/ 1126953 h 2602298"/>
              <a:gd name="connsiteX0" fmla="*/ 3099408 w 4921360"/>
              <a:gd name="connsiteY0" fmla="*/ 1126925 h 2602270"/>
              <a:gd name="connsiteX1" fmla="*/ 2773405 w 4921360"/>
              <a:gd name="connsiteY1" fmla="*/ 1755078 h 2602270"/>
              <a:gd name="connsiteX2" fmla="*/ 1517099 w 4921360"/>
              <a:gd name="connsiteY2" fmla="*/ 1802786 h 2602270"/>
              <a:gd name="connsiteX3" fmla="*/ 2717746 w 4921360"/>
              <a:gd name="connsiteY3" fmla="*/ 1492685 h 2602270"/>
              <a:gd name="connsiteX4" fmla="*/ 2288375 w 4921360"/>
              <a:gd name="connsiteY4" fmla="*/ 951996 h 2602270"/>
              <a:gd name="connsiteX5" fmla="*/ 1955447 w 4921360"/>
              <a:gd name="connsiteY5" fmla="*/ 1086522 h 2602270"/>
              <a:gd name="connsiteX6" fmla="*/ 2233743 w 4921360"/>
              <a:gd name="connsiteY6" fmla="*/ 1070619 h 2602270"/>
              <a:gd name="connsiteX7" fmla="*/ 2583600 w 4921360"/>
              <a:gd name="connsiteY7" fmla="*/ 1388671 h 2602270"/>
              <a:gd name="connsiteX8" fmla="*/ 2217841 w 4921360"/>
              <a:gd name="connsiteY8" fmla="*/ 1579503 h 2602270"/>
              <a:gd name="connsiteX9" fmla="*/ 2416623 w 4921360"/>
              <a:gd name="connsiteY9" fmla="*/ 1380720 h 2602270"/>
              <a:gd name="connsiteX10" fmla="*/ 2186035 w 4921360"/>
              <a:gd name="connsiteY10" fmla="*/ 1205791 h 2602270"/>
              <a:gd name="connsiteX11" fmla="*/ 1835151 w 4921360"/>
              <a:gd name="connsiteY11" fmla="*/ 1349562 h 2602270"/>
              <a:gd name="connsiteX12" fmla="*/ 2145252 w 4921360"/>
              <a:gd name="connsiteY12" fmla="*/ 1389318 h 2602270"/>
              <a:gd name="connsiteX13" fmla="*/ 1811297 w 4921360"/>
              <a:gd name="connsiteY13" fmla="*/ 1468831 h 2602270"/>
              <a:gd name="connsiteX14" fmla="*/ 1771540 w 4921360"/>
              <a:gd name="connsiteY14" fmla="*/ 1095120 h 2602270"/>
              <a:gd name="connsiteX15" fmla="*/ 1819248 w 4921360"/>
              <a:gd name="connsiteY15" fmla="*/ 904289 h 2602270"/>
              <a:gd name="connsiteX16" fmla="*/ 1421683 w 4921360"/>
              <a:gd name="connsiteY16" fmla="*/ 1166682 h 2602270"/>
              <a:gd name="connsiteX17" fmla="*/ 1079777 w 4921360"/>
              <a:gd name="connsiteY17" fmla="*/ 1150779 h 2602270"/>
              <a:gd name="connsiteX18" fmla="*/ 1389878 w 4921360"/>
              <a:gd name="connsiteY18" fmla="*/ 1699419 h 2602270"/>
              <a:gd name="connsiteX19" fmla="*/ 1119533 w 4921360"/>
              <a:gd name="connsiteY19" fmla="*/ 2065179 h 2602270"/>
              <a:gd name="connsiteX20" fmla="*/ 1835151 w 4921360"/>
              <a:gd name="connsiteY20" fmla="*/ 2144692 h 2602270"/>
              <a:gd name="connsiteX21" fmla="*/ 3425412 w 4921360"/>
              <a:gd name="connsiteY21" fmla="*/ 2319621 h 2602270"/>
              <a:gd name="connsiteX22" fmla="*/ 3902490 w 4921360"/>
              <a:gd name="connsiteY22" fmla="*/ 1492684 h 2602270"/>
              <a:gd name="connsiteX23" fmla="*/ 3759366 w 4921360"/>
              <a:gd name="connsiteY23" fmla="*/ 1667614 h 2602270"/>
              <a:gd name="connsiteX24" fmla="*/ 3528779 w 4921360"/>
              <a:gd name="connsiteY24" fmla="*/ 2144692 h 2602270"/>
              <a:gd name="connsiteX25" fmla="*/ 2630281 w 4921360"/>
              <a:gd name="connsiteY25" fmla="*/ 2240108 h 2602270"/>
              <a:gd name="connsiteX26" fmla="*/ 1564806 w 4921360"/>
              <a:gd name="connsiteY26" fmla="*/ 1922056 h 2602270"/>
              <a:gd name="connsiteX27" fmla="*/ 2304278 w 4921360"/>
              <a:gd name="connsiteY27" fmla="*/ 2041325 h 2602270"/>
              <a:gd name="connsiteX28" fmla="*/ 3298191 w 4921360"/>
              <a:gd name="connsiteY28" fmla="*/ 2025422 h 2602270"/>
              <a:gd name="connsiteX29" fmla="*/ 3242532 w 4921360"/>
              <a:gd name="connsiteY29" fmla="*/ 1540393 h 2602270"/>
              <a:gd name="connsiteX30" fmla="*/ 3401558 w 4921360"/>
              <a:gd name="connsiteY30" fmla="*/ 1739176 h 2602270"/>
              <a:gd name="connsiteX31" fmla="*/ 3457217 w 4921360"/>
              <a:gd name="connsiteY31" fmla="*/ 1930007 h 2602270"/>
              <a:gd name="connsiteX32" fmla="*/ 3544681 w 4921360"/>
              <a:gd name="connsiteY32" fmla="*/ 1381367 h 2602270"/>
              <a:gd name="connsiteX33" fmla="*/ 3727561 w 4921360"/>
              <a:gd name="connsiteY33" fmla="*/ 920191 h 2602270"/>
              <a:gd name="connsiteX34" fmla="*/ 4021402 w 4921360"/>
              <a:gd name="connsiteY34" fmla="*/ 1310484 h 2602270"/>
              <a:gd name="connsiteX35" fmla="*/ 3711301 w 4921360"/>
              <a:gd name="connsiteY35" fmla="*/ 2582692 h 2602270"/>
              <a:gd name="connsiteX36" fmla="*/ 4828518 w 4921360"/>
              <a:gd name="connsiteY36" fmla="*/ 1855811 h 2602270"/>
              <a:gd name="connsiteX37" fmla="*/ 4701297 w 4921360"/>
              <a:gd name="connsiteY37" fmla="*/ 329160 h 2602270"/>
              <a:gd name="connsiteX38" fmla="*/ 732272 w 4921360"/>
              <a:gd name="connsiteY38" fmla="*/ 910 h 2602270"/>
              <a:gd name="connsiteX39" fmla="*/ 751 w 4921360"/>
              <a:gd name="connsiteY39" fmla="*/ 1122043 h 2602270"/>
              <a:gd name="connsiteX40" fmla="*/ 784921 w 4921360"/>
              <a:gd name="connsiteY40" fmla="*/ 1034952 h 2602270"/>
              <a:gd name="connsiteX41" fmla="*/ 1773894 w 4921360"/>
              <a:gd name="connsiteY41" fmla="*/ 819894 h 2602270"/>
              <a:gd name="connsiteX42" fmla="*/ 2351328 w 4921360"/>
              <a:gd name="connsiteY42" fmla="*/ 867974 h 2602270"/>
              <a:gd name="connsiteX43" fmla="*/ 2693234 w 4921360"/>
              <a:gd name="connsiteY43" fmla="*/ 1138319 h 2602270"/>
              <a:gd name="connsiteX44" fmla="*/ 2860212 w 4921360"/>
              <a:gd name="connsiteY44" fmla="*/ 1512030 h 2602270"/>
              <a:gd name="connsiteX45" fmla="*/ 2923822 w 4921360"/>
              <a:gd name="connsiteY45" fmla="*/ 1297345 h 2602270"/>
              <a:gd name="connsiteX46" fmla="*/ 2907920 w 4921360"/>
              <a:gd name="connsiteY46" fmla="*/ 1130368 h 2602270"/>
              <a:gd name="connsiteX47" fmla="*/ 2287718 w 4921360"/>
              <a:gd name="connsiteY47" fmla="*/ 700997 h 2602270"/>
              <a:gd name="connsiteX48" fmla="*/ 1646672 w 4921360"/>
              <a:gd name="connsiteY48" fmla="*/ 589307 h 2602270"/>
              <a:gd name="connsiteX49" fmla="*/ 302902 w 4921360"/>
              <a:gd name="connsiteY49" fmla="*/ 947115 h 2602270"/>
              <a:gd name="connsiteX50" fmla="*/ 326754 w 4921360"/>
              <a:gd name="connsiteY50" fmla="*/ 446182 h 2602270"/>
              <a:gd name="connsiteX51" fmla="*/ 2235068 w 4921360"/>
              <a:gd name="connsiteY51" fmla="*/ 64520 h 2602270"/>
              <a:gd name="connsiteX52" fmla="*/ 2944059 w 4921360"/>
              <a:gd name="connsiteY52" fmla="*/ 426564 h 2602270"/>
              <a:gd name="connsiteX53" fmla="*/ 3532456 w 4921360"/>
              <a:gd name="connsiteY53" fmla="*/ 450418 h 2602270"/>
              <a:gd name="connsiteX54" fmla="*/ 3222355 w 4921360"/>
              <a:gd name="connsiteY54" fmla="*/ 760518 h 2602270"/>
              <a:gd name="connsiteX55" fmla="*/ 4510466 w 4921360"/>
              <a:gd name="connsiteY55" fmla="*/ 362953 h 2602270"/>
              <a:gd name="connsiteX56" fmla="*/ 4709248 w 4921360"/>
              <a:gd name="connsiteY56" fmla="*/ 1720638 h 2602270"/>
              <a:gd name="connsiteX57" fmla="*/ 3973694 w 4921360"/>
              <a:gd name="connsiteY57" fmla="*/ 2018150 h 2602270"/>
              <a:gd name="connsiteX58" fmla="*/ 4324936 w 4921360"/>
              <a:gd name="connsiteY58" fmla="*/ 951350 h 2602270"/>
              <a:gd name="connsiteX59" fmla="*/ 4260299 w 4921360"/>
              <a:gd name="connsiteY59" fmla="*/ 1850494 h 2602270"/>
              <a:gd name="connsiteX60" fmla="*/ 4538594 w 4921360"/>
              <a:gd name="connsiteY60" fmla="*/ 785019 h 2602270"/>
              <a:gd name="connsiteX61" fmla="*/ 3950198 w 4921360"/>
              <a:gd name="connsiteY61" fmla="*/ 641896 h 2602270"/>
              <a:gd name="connsiteX62" fmla="*/ 3218678 w 4921360"/>
              <a:gd name="connsiteY62" fmla="*/ 959948 h 2602270"/>
              <a:gd name="connsiteX63" fmla="*/ 2192960 w 4921360"/>
              <a:gd name="connsiteY63" fmla="*/ 323843 h 2602270"/>
              <a:gd name="connsiteX64" fmla="*/ 1034422 w 4921360"/>
              <a:gd name="connsiteY64" fmla="*/ 406427 h 2602270"/>
              <a:gd name="connsiteX65" fmla="*/ 682212 w 4921360"/>
              <a:gd name="connsiteY65" fmla="*/ 665749 h 2602270"/>
              <a:gd name="connsiteX66" fmla="*/ 1453488 w 4921360"/>
              <a:gd name="connsiteY66" fmla="*/ 466967 h 2602270"/>
              <a:gd name="connsiteX67" fmla="*/ 2091946 w 4921360"/>
              <a:gd name="connsiteY67" fmla="*/ 430281 h 2602270"/>
              <a:gd name="connsiteX68" fmla="*/ 2328132 w 4921360"/>
              <a:gd name="connsiteY68" fmla="*/ 554431 h 2602270"/>
              <a:gd name="connsiteX69" fmla="*/ 2550768 w 4921360"/>
              <a:gd name="connsiteY69" fmla="*/ 705505 h 2602270"/>
              <a:gd name="connsiteX70" fmla="*/ 2685940 w 4921360"/>
              <a:gd name="connsiteY70" fmla="*/ 848629 h 2602270"/>
              <a:gd name="connsiteX71" fmla="*/ 3099408 w 4921360"/>
              <a:gd name="connsiteY71" fmla="*/ 1126925 h 2602270"/>
              <a:gd name="connsiteX0" fmla="*/ 3099201 w 4921153"/>
              <a:gd name="connsiteY0" fmla="*/ 1126927 h 2602272"/>
              <a:gd name="connsiteX1" fmla="*/ 2773198 w 4921153"/>
              <a:gd name="connsiteY1" fmla="*/ 1755080 h 2602272"/>
              <a:gd name="connsiteX2" fmla="*/ 1516892 w 4921153"/>
              <a:gd name="connsiteY2" fmla="*/ 1802788 h 2602272"/>
              <a:gd name="connsiteX3" fmla="*/ 2717539 w 4921153"/>
              <a:gd name="connsiteY3" fmla="*/ 1492687 h 2602272"/>
              <a:gd name="connsiteX4" fmla="*/ 2288168 w 4921153"/>
              <a:gd name="connsiteY4" fmla="*/ 951998 h 2602272"/>
              <a:gd name="connsiteX5" fmla="*/ 1955240 w 4921153"/>
              <a:gd name="connsiteY5" fmla="*/ 1086524 h 2602272"/>
              <a:gd name="connsiteX6" fmla="*/ 2233536 w 4921153"/>
              <a:gd name="connsiteY6" fmla="*/ 1070621 h 2602272"/>
              <a:gd name="connsiteX7" fmla="*/ 2583393 w 4921153"/>
              <a:gd name="connsiteY7" fmla="*/ 1388673 h 2602272"/>
              <a:gd name="connsiteX8" fmla="*/ 2217634 w 4921153"/>
              <a:gd name="connsiteY8" fmla="*/ 1579505 h 2602272"/>
              <a:gd name="connsiteX9" fmla="*/ 2416416 w 4921153"/>
              <a:gd name="connsiteY9" fmla="*/ 1380722 h 2602272"/>
              <a:gd name="connsiteX10" fmla="*/ 2185828 w 4921153"/>
              <a:gd name="connsiteY10" fmla="*/ 1205793 h 2602272"/>
              <a:gd name="connsiteX11" fmla="*/ 1834944 w 4921153"/>
              <a:gd name="connsiteY11" fmla="*/ 1349564 h 2602272"/>
              <a:gd name="connsiteX12" fmla="*/ 2145045 w 4921153"/>
              <a:gd name="connsiteY12" fmla="*/ 1389320 h 2602272"/>
              <a:gd name="connsiteX13" fmla="*/ 1811090 w 4921153"/>
              <a:gd name="connsiteY13" fmla="*/ 1468833 h 2602272"/>
              <a:gd name="connsiteX14" fmla="*/ 1771333 w 4921153"/>
              <a:gd name="connsiteY14" fmla="*/ 1095122 h 2602272"/>
              <a:gd name="connsiteX15" fmla="*/ 1819041 w 4921153"/>
              <a:gd name="connsiteY15" fmla="*/ 904291 h 2602272"/>
              <a:gd name="connsiteX16" fmla="*/ 1421476 w 4921153"/>
              <a:gd name="connsiteY16" fmla="*/ 1166684 h 2602272"/>
              <a:gd name="connsiteX17" fmla="*/ 1079570 w 4921153"/>
              <a:gd name="connsiteY17" fmla="*/ 1150781 h 2602272"/>
              <a:gd name="connsiteX18" fmla="*/ 1389671 w 4921153"/>
              <a:gd name="connsiteY18" fmla="*/ 1699421 h 2602272"/>
              <a:gd name="connsiteX19" fmla="*/ 1119326 w 4921153"/>
              <a:gd name="connsiteY19" fmla="*/ 2065181 h 2602272"/>
              <a:gd name="connsiteX20" fmla="*/ 1834944 w 4921153"/>
              <a:gd name="connsiteY20" fmla="*/ 2144694 h 2602272"/>
              <a:gd name="connsiteX21" fmla="*/ 3425205 w 4921153"/>
              <a:gd name="connsiteY21" fmla="*/ 2319623 h 2602272"/>
              <a:gd name="connsiteX22" fmla="*/ 3902283 w 4921153"/>
              <a:gd name="connsiteY22" fmla="*/ 1492686 h 2602272"/>
              <a:gd name="connsiteX23" fmla="*/ 3759159 w 4921153"/>
              <a:gd name="connsiteY23" fmla="*/ 1667616 h 2602272"/>
              <a:gd name="connsiteX24" fmla="*/ 3528572 w 4921153"/>
              <a:gd name="connsiteY24" fmla="*/ 2144694 h 2602272"/>
              <a:gd name="connsiteX25" fmla="*/ 2630074 w 4921153"/>
              <a:gd name="connsiteY25" fmla="*/ 2240110 h 2602272"/>
              <a:gd name="connsiteX26" fmla="*/ 1564599 w 4921153"/>
              <a:gd name="connsiteY26" fmla="*/ 1922058 h 2602272"/>
              <a:gd name="connsiteX27" fmla="*/ 2304071 w 4921153"/>
              <a:gd name="connsiteY27" fmla="*/ 2041327 h 2602272"/>
              <a:gd name="connsiteX28" fmla="*/ 3297984 w 4921153"/>
              <a:gd name="connsiteY28" fmla="*/ 2025424 h 2602272"/>
              <a:gd name="connsiteX29" fmla="*/ 3242325 w 4921153"/>
              <a:gd name="connsiteY29" fmla="*/ 1540395 h 2602272"/>
              <a:gd name="connsiteX30" fmla="*/ 3401351 w 4921153"/>
              <a:gd name="connsiteY30" fmla="*/ 1739178 h 2602272"/>
              <a:gd name="connsiteX31" fmla="*/ 3457010 w 4921153"/>
              <a:gd name="connsiteY31" fmla="*/ 1930009 h 2602272"/>
              <a:gd name="connsiteX32" fmla="*/ 3544474 w 4921153"/>
              <a:gd name="connsiteY32" fmla="*/ 1381369 h 2602272"/>
              <a:gd name="connsiteX33" fmla="*/ 3727354 w 4921153"/>
              <a:gd name="connsiteY33" fmla="*/ 920193 h 2602272"/>
              <a:gd name="connsiteX34" fmla="*/ 4021195 w 4921153"/>
              <a:gd name="connsiteY34" fmla="*/ 1310486 h 2602272"/>
              <a:gd name="connsiteX35" fmla="*/ 3711094 w 4921153"/>
              <a:gd name="connsiteY35" fmla="*/ 2582694 h 2602272"/>
              <a:gd name="connsiteX36" fmla="*/ 4828311 w 4921153"/>
              <a:gd name="connsiteY36" fmla="*/ 1855813 h 2602272"/>
              <a:gd name="connsiteX37" fmla="*/ 4701090 w 4921153"/>
              <a:gd name="connsiteY37" fmla="*/ 329162 h 2602272"/>
              <a:gd name="connsiteX38" fmla="*/ 732065 w 4921153"/>
              <a:gd name="connsiteY38" fmla="*/ 912 h 2602272"/>
              <a:gd name="connsiteX39" fmla="*/ 544 w 4921153"/>
              <a:gd name="connsiteY39" fmla="*/ 1122045 h 2602272"/>
              <a:gd name="connsiteX40" fmla="*/ 1190231 w 4921153"/>
              <a:gd name="connsiteY40" fmla="*/ 1663107 h 2602272"/>
              <a:gd name="connsiteX41" fmla="*/ 784714 w 4921153"/>
              <a:gd name="connsiteY41" fmla="*/ 1034954 h 2602272"/>
              <a:gd name="connsiteX42" fmla="*/ 1773687 w 4921153"/>
              <a:gd name="connsiteY42" fmla="*/ 819896 h 2602272"/>
              <a:gd name="connsiteX43" fmla="*/ 2351121 w 4921153"/>
              <a:gd name="connsiteY43" fmla="*/ 867976 h 2602272"/>
              <a:gd name="connsiteX44" fmla="*/ 2693027 w 4921153"/>
              <a:gd name="connsiteY44" fmla="*/ 1138321 h 2602272"/>
              <a:gd name="connsiteX45" fmla="*/ 2860005 w 4921153"/>
              <a:gd name="connsiteY45" fmla="*/ 1512032 h 2602272"/>
              <a:gd name="connsiteX46" fmla="*/ 2923615 w 4921153"/>
              <a:gd name="connsiteY46" fmla="*/ 1297347 h 2602272"/>
              <a:gd name="connsiteX47" fmla="*/ 2907713 w 4921153"/>
              <a:gd name="connsiteY47" fmla="*/ 1130370 h 2602272"/>
              <a:gd name="connsiteX48" fmla="*/ 2287511 w 4921153"/>
              <a:gd name="connsiteY48" fmla="*/ 700999 h 2602272"/>
              <a:gd name="connsiteX49" fmla="*/ 1646465 w 4921153"/>
              <a:gd name="connsiteY49" fmla="*/ 589309 h 2602272"/>
              <a:gd name="connsiteX50" fmla="*/ 302695 w 4921153"/>
              <a:gd name="connsiteY50" fmla="*/ 947117 h 2602272"/>
              <a:gd name="connsiteX51" fmla="*/ 326547 w 4921153"/>
              <a:gd name="connsiteY51" fmla="*/ 446184 h 2602272"/>
              <a:gd name="connsiteX52" fmla="*/ 2234861 w 4921153"/>
              <a:gd name="connsiteY52" fmla="*/ 64522 h 2602272"/>
              <a:gd name="connsiteX53" fmla="*/ 2943852 w 4921153"/>
              <a:gd name="connsiteY53" fmla="*/ 426566 h 2602272"/>
              <a:gd name="connsiteX54" fmla="*/ 3532249 w 4921153"/>
              <a:gd name="connsiteY54" fmla="*/ 450420 h 2602272"/>
              <a:gd name="connsiteX55" fmla="*/ 3222148 w 4921153"/>
              <a:gd name="connsiteY55" fmla="*/ 760520 h 2602272"/>
              <a:gd name="connsiteX56" fmla="*/ 4510259 w 4921153"/>
              <a:gd name="connsiteY56" fmla="*/ 362955 h 2602272"/>
              <a:gd name="connsiteX57" fmla="*/ 4709041 w 4921153"/>
              <a:gd name="connsiteY57" fmla="*/ 1720640 h 2602272"/>
              <a:gd name="connsiteX58" fmla="*/ 3973487 w 4921153"/>
              <a:gd name="connsiteY58" fmla="*/ 2018152 h 2602272"/>
              <a:gd name="connsiteX59" fmla="*/ 4324729 w 4921153"/>
              <a:gd name="connsiteY59" fmla="*/ 951352 h 2602272"/>
              <a:gd name="connsiteX60" fmla="*/ 4260092 w 4921153"/>
              <a:gd name="connsiteY60" fmla="*/ 1850496 h 2602272"/>
              <a:gd name="connsiteX61" fmla="*/ 4538387 w 4921153"/>
              <a:gd name="connsiteY61" fmla="*/ 785021 h 2602272"/>
              <a:gd name="connsiteX62" fmla="*/ 3949991 w 4921153"/>
              <a:gd name="connsiteY62" fmla="*/ 641898 h 2602272"/>
              <a:gd name="connsiteX63" fmla="*/ 3218471 w 4921153"/>
              <a:gd name="connsiteY63" fmla="*/ 959950 h 2602272"/>
              <a:gd name="connsiteX64" fmla="*/ 2192753 w 4921153"/>
              <a:gd name="connsiteY64" fmla="*/ 323845 h 2602272"/>
              <a:gd name="connsiteX65" fmla="*/ 1034215 w 4921153"/>
              <a:gd name="connsiteY65" fmla="*/ 406429 h 2602272"/>
              <a:gd name="connsiteX66" fmla="*/ 682005 w 4921153"/>
              <a:gd name="connsiteY66" fmla="*/ 665751 h 2602272"/>
              <a:gd name="connsiteX67" fmla="*/ 1453281 w 4921153"/>
              <a:gd name="connsiteY67" fmla="*/ 466969 h 2602272"/>
              <a:gd name="connsiteX68" fmla="*/ 2091739 w 4921153"/>
              <a:gd name="connsiteY68" fmla="*/ 430283 h 2602272"/>
              <a:gd name="connsiteX69" fmla="*/ 2327925 w 4921153"/>
              <a:gd name="connsiteY69" fmla="*/ 554433 h 2602272"/>
              <a:gd name="connsiteX70" fmla="*/ 2550561 w 4921153"/>
              <a:gd name="connsiteY70" fmla="*/ 705507 h 2602272"/>
              <a:gd name="connsiteX71" fmla="*/ 2685733 w 4921153"/>
              <a:gd name="connsiteY71" fmla="*/ 848631 h 2602272"/>
              <a:gd name="connsiteX72" fmla="*/ 3099201 w 4921153"/>
              <a:gd name="connsiteY72" fmla="*/ 1126927 h 2602272"/>
              <a:gd name="connsiteX0" fmla="*/ 3011783 w 4833735"/>
              <a:gd name="connsiteY0" fmla="*/ 1126957 h 2602302"/>
              <a:gd name="connsiteX1" fmla="*/ 2685780 w 4833735"/>
              <a:gd name="connsiteY1" fmla="*/ 1755110 h 2602302"/>
              <a:gd name="connsiteX2" fmla="*/ 1429474 w 4833735"/>
              <a:gd name="connsiteY2" fmla="*/ 1802818 h 2602302"/>
              <a:gd name="connsiteX3" fmla="*/ 2630121 w 4833735"/>
              <a:gd name="connsiteY3" fmla="*/ 1492717 h 2602302"/>
              <a:gd name="connsiteX4" fmla="*/ 2200750 w 4833735"/>
              <a:gd name="connsiteY4" fmla="*/ 952028 h 2602302"/>
              <a:gd name="connsiteX5" fmla="*/ 1867822 w 4833735"/>
              <a:gd name="connsiteY5" fmla="*/ 1086554 h 2602302"/>
              <a:gd name="connsiteX6" fmla="*/ 2146118 w 4833735"/>
              <a:gd name="connsiteY6" fmla="*/ 1070651 h 2602302"/>
              <a:gd name="connsiteX7" fmla="*/ 2495975 w 4833735"/>
              <a:gd name="connsiteY7" fmla="*/ 1388703 h 2602302"/>
              <a:gd name="connsiteX8" fmla="*/ 2130216 w 4833735"/>
              <a:gd name="connsiteY8" fmla="*/ 1579535 h 2602302"/>
              <a:gd name="connsiteX9" fmla="*/ 2328998 w 4833735"/>
              <a:gd name="connsiteY9" fmla="*/ 1380752 h 2602302"/>
              <a:gd name="connsiteX10" fmla="*/ 2098410 w 4833735"/>
              <a:gd name="connsiteY10" fmla="*/ 1205823 h 2602302"/>
              <a:gd name="connsiteX11" fmla="*/ 1747526 w 4833735"/>
              <a:gd name="connsiteY11" fmla="*/ 1349594 h 2602302"/>
              <a:gd name="connsiteX12" fmla="*/ 2057627 w 4833735"/>
              <a:gd name="connsiteY12" fmla="*/ 1389350 h 2602302"/>
              <a:gd name="connsiteX13" fmla="*/ 1723672 w 4833735"/>
              <a:gd name="connsiteY13" fmla="*/ 1468863 h 2602302"/>
              <a:gd name="connsiteX14" fmla="*/ 1683915 w 4833735"/>
              <a:gd name="connsiteY14" fmla="*/ 1095152 h 2602302"/>
              <a:gd name="connsiteX15" fmla="*/ 1731623 w 4833735"/>
              <a:gd name="connsiteY15" fmla="*/ 904321 h 2602302"/>
              <a:gd name="connsiteX16" fmla="*/ 1334058 w 4833735"/>
              <a:gd name="connsiteY16" fmla="*/ 1166714 h 2602302"/>
              <a:gd name="connsiteX17" fmla="*/ 992152 w 4833735"/>
              <a:gd name="connsiteY17" fmla="*/ 1150811 h 2602302"/>
              <a:gd name="connsiteX18" fmla="*/ 1302253 w 4833735"/>
              <a:gd name="connsiteY18" fmla="*/ 1699451 h 2602302"/>
              <a:gd name="connsiteX19" fmla="*/ 1031908 w 4833735"/>
              <a:gd name="connsiteY19" fmla="*/ 2065211 h 2602302"/>
              <a:gd name="connsiteX20" fmla="*/ 1747526 w 4833735"/>
              <a:gd name="connsiteY20" fmla="*/ 2144724 h 2602302"/>
              <a:gd name="connsiteX21" fmla="*/ 3337787 w 4833735"/>
              <a:gd name="connsiteY21" fmla="*/ 2319653 h 2602302"/>
              <a:gd name="connsiteX22" fmla="*/ 3814865 w 4833735"/>
              <a:gd name="connsiteY22" fmla="*/ 1492716 h 2602302"/>
              <a:gd name="connsiteX23" fmla="*/ 3671741 w 4833735"/>
              <a:gd name="connsiteY23" fmla="*/ 1667646 h 2602302"/>
              <a:gd name="connsiteX24" fmla="*/ 3441154 w 4833735"/>
              <a:gd name="connsiteY24" fmla="*/ 2144724 h 2602302"/>
              <a:gd name="connsiteX25" fmla="*/ 2542656 w 4833735"/>
              <a:gd name="connsiteY25" fmla="*/ 2240140 h 2602302"/>
              <a:gd name="connsiteX26" fmla="*/ 1477181 w 4833735"/>
              <a:gd name="connsiteY26" fmla="*/ 1922088 h 2602302"/>
              <a:gd name="connsiteX27" fmla="*/ 2216653 w 4833735"/>
              <a:gd name="connsiteY27" fmla="*/ 2041357 h 2602302"/>
              <a:gd name="connsiteX28" fmla="*/ 3210566 w 4833735"/>
              <a:gd name="connsiteY28" fmla="*/ 2025454 h 2602302"/>
              <a:gd name="connsiteX29" fmla="*/ 3154907 w 4833735"/>
              <a:gd name="connsiteY29" fmla="*/ 1540425 h 2602302"/>
              <a:gd name="connsiteX30" fmla="*/ 3313933 w 4833735"/>
              <a:gd name="connsiteY30" fmla="*/ 1739208 h 2602302"/>
              <a:gd name="connsiteX31" fmla="*/ 3369592 w 4833735"/>
              <a:gd name="connsiteY31" fmla="*/ 1930039 h 2602302"/>
              <a:gd name="connsiteX32" fmla="*/ 3457056 w 4833735"/>
              <a:gd name="connsiteY32" fmla="*/ 1381399 h 2602302"/>
              <a:gd name="connsiteX33" fmla="*/ 3639936 w 4833735"/>
              <a:gd name="connsiteY33" fmla="*/ 920223 h 2602302"/>
              <a:gd name="connsiteX34" fmla="*/ 3933777 w 4833735"/>
              <a:gd name="connsiteY34" fmla="*/ 1310516 h 2602302"/>
              <a:gd name="connsiteX35" fmla="*/ 3623676 w 4833735"/>
              <a:gd name="connsiteY35" fmla="*/ 2582724 h 2602302"/>
              <a:gd name="connsiteX36" fmla="*/ 4740893 w 4833735"/>
              <a:gd name="connsiteY36" fmla="*/ 1855843 h 2602302"/>
              <a:gd name="connsiteX37" fmla="*/ 4613672 w 4833735"/>
              <a:gd name="connsiteY37" fmla="*/ 329192 h 2602302"/>
              <a:gd name="connsiteX38" fmla="*/ 644647 w 4833735"/>
              <a:gd name="connsiteY38" fmla="*/ 942 h 2602302"/>
              <a:gd name="connsiteX39" fmla="*/ 591 w 4833735"/>
              <a:gd name="connsiteY39" fmla="*/ 1090270 h 2602302"/>
              <a:gd name="connsiteX40" fmla="*/ 1102813 w 4833735"/>
              <a:gd name="connsiteY40" fmla="*/ 1663137 h 2602302"/>
              <a:gd name="connsiteX41" fmla="*/ 697296 w 4833735"/>
              <a:gd name="connsiteY41" fmla="*/ 1034984 h 2602302"/>
              <a:gd name="connsiteX42" fmla="*/ 1686269 w 4833735"/>
              <a:gd name="connsiteY42" fmla="*/ 819926 h 2602302"/>
              <a:gd name="connsiteX43" fmla="*/ 2263703 w 4833735"/>
              <a:gd name="connsiteY43" fmla="*/ 868006 h 2602302"/>
              <a:gd name="connsiteX44" fmla="*/ 2605609 w 4833735"/>
              <a:gd name="connsiteY44" fmla="*/ 1138351 h 2602302"/>
              <a:gd name="connsiteX45" fmla="*/ 2772587 w 4833735"/>
              <a:gd name="connsiteY45" fmla="*/ 1512062 h 2602302"/>
              <a:gd name="connsiteX46" fmla="*/ 2836197 w 4833735"/>
              <a:gd name="connsiteY46" fmla="*/ 1297377 h 2602302"/>
              <a:gd name="connsiteX47" fmla="*/ 2820295 w 4833735"/>
              <a:gd name="connsiteY47" fmla="*/ 1130400 h 2602302"/>
              <a:gd name="connsiteX48" fmla="*/ 2200093 w 4833735"/>
              <a:gd name="connsiteY48" fmla="*/ 701029 h 2602302"/>
              <a:gd name="connsiteX49" fmla="*/ 1559047 w 4833735"/>
              <a:gd name="connsiteY49" fmla="*/ 589339 h 2602302"/>
              <a:gd name="connsiteX50" fmla="*/ 215277 w 4833735"/>
              <a:gd name="connsiteY50" fmla="*/ 947147 h 2602302"/>
              <a:gd name="connsiteX51" fmla="*/ 239129 w 4833735"/>
              <a:gd name="connsiteY51" fmla="*/ 446214 h 2602302"/>
              <a:gd name="connsiteX52" fmla="*/ 2147443 w 4833735"/>
              <a:gd name="connsiteY52" fmla="*/ 64552 h 2602302"/>
              <a:gd name="connsiteX53" fmla="*/ 2856434 w 4833735"/>
              <a:gd name="connsiteY53" fmla="*/ 426596 h 2602302"/>
              <a:gd name="connsiteX54" fmla="*/ 3444831 w 4833735"/>
              <a:gd name="connsiteY54" fmla="*/ 450450 h 2602302"/>
              <a:gd name="connsiteX55" fmla="*/ 3134730 w 4833735"/>
              <a:gd name="connsiteY55" fmla="*/ 760550 h 2602302"/>
              <a:gd name="connsiteX56" fmla="*/ 4422841 w 4833735"/>
              <a:gd name="connsiteY56" fmla="*/ 362985 h 2602302"/>
              <a:gd name="connsiteX57" fmla="*/ 4621623 w 4833735"/>
              <a:gd name="connsiteY57" fmla="*/ 1720670 h 2602302"/>
              <a:gd name="connsiteX58" fmla="*/ 3886069 w 4833735"/>
              <a:gd name="connsiteY58" fmla="*/ 2018182 h 2602302"/>
              <a:gd name="connsiteX59" fmla="*/ 4237311 w 4833735"/>
              <a:gd name="connsiteY59" fmla="*/ 951382 h 2602302"/>
              <a:gd name="connsiteX60" fmla="*/ 4172674 w 4833735"/>
              <a:gd name="connsiteY60" fmla="*/ 1850526 h 2602302"/>
              <a:gd name="connsiteX61" fmla="*/ 4450969 w 4833735"/>
              <a:gd name="connsiteY61" fmla="*/ 785051 h 2602302"/>
              <a:gd name="connsiteX62" fmla="*/ 3862573 w 4833735"/>
              <a:gd name="connsiteY62" fmla="*/ 641928 h 2602302"/>
              <a:gd name="connsiteX63" fmla="*/ 3131053 w 4833735"/>
              <a:gd name="connsiteY63" fmla="*/ 959980 h 2602302"/>
              <a:gd name="connsiteX64" fmla="*/ 2105335 w 4833735"/>
              <a:gd name="connsiteY64" fmla="*/ 323875 h 2602302"/>
              <a:gd name="connsiteX65" fmla="*/ 946797 w 4833735"/>
              <a:gd name="connsiteY65" fmla="*/ 406459 h 2602302"/>
              <a:gd name="connsiteX66" fmla="*/ 594587 w 4833735"/>
              <a:gd name="connsiteY66" fmla="*/ 665781 h 2602302"/>
              <a:gd name="connsiteX67" fmla="*/ 1365863 w 4833735"/>
              <a:gd name="connsiteY67" fmla="*/ 466999 h 2602302"/>
              <a:gd name="connsiteX68" fmla="*/ 2004321 w 4833735"/>
              <a:gd name="connsiteY68" fmla="*/ 430313 h 2602302"/>
              <a:gd name="connsiteX69" fmla="*/ 2240507 w 4833735"/>
              <a:gd name="connsiteY69" fmla="*/ 554463 h 2602302"/>
              <a:gd name="connsiteX70" fmla="*/ 2463143 w 4833735"/>
              <a:gd name="connsiteY70" fmla="*/ 705537 h 2602302"/>
              <a:gd name="connsiteX71" fmla="*/ 2598315 w 4833735"/>
              <a:gd name="connsiteY71" fmla="*/ 848661 h 2602302"/>
              <a:gd name="connsiteX72" fmla="*/ 3011783 w 4833735"/>
              <a:gd name="connsiteY72" fmla="*/ 1126957 h 2602302"/>
              <a:gd name="connsiteX0" fmla="*/ 3011783 w 4833735"/>
              <a:gd name="connsiteY0" fmla="*/ 1126957 h 2602302"/>
              <a:gd name="connsiteX1" fmla="*/ 2685780 w 4833735"/>
              <a:gd name="connsiteY1" fmla="*/ 1755110 h 2602302"/>
              <a:gd name="connsiteX2" fmla="*/ 1429474 w 4833735"/>
              <a:gd name="connsiteY2" fmla="*/ 1802818 h 2602302"/>
              <a:gd name="connsiteX3" fmla="*/ 2630121 w 4833735"/>
              <a:gd name="connsiteY3" fmla="*/ 1492717 h 2602302"/>
              <a:gd name="connsiteX4" fmla="*/ 2200750 w 4833735"/>
              <a:gd name="connsiteY4" fmla="*/ 952028 h 2602302"/>
              <a:gd name="connsiteX5" fmla="*/ 1867822 w 4833735"/>
              <a:gd name="connsiteY5" fmla="*/ 1086554 h 2602302"/>
              <a:gd name="connsiteX6" fmla="*/ 2146118 w 4833735"/>
              <a:gd name="connsiteY6" fmla="*/ 1070651 h 2602302"/>
              <a:gd name="connsiteX7" fmla="*/ 2495975 w 4833735"/>
              <a:gd name="connsiteY7" fmla="*/ 1388703 h 2602302"/>
              <a:gd name="connsiteX8" fmla="*/ 2130216 w 4833735"/>
              <a:gd name="connsiteY8" fmla="*/ 1579535 h 2602302"/>
              <a:gd name="connsiteX9" fmla="*/ 2328998 w 4833735"/>
              <a:gd name="connsiteY9" fmla="*/ 1380752 h 2602302"/>
              <a:gd name="connsiteX10" fmla="*/ 2098410 w 4833735"/>
              <a:gd name="connsiteY10" fmla="*/ 1205823 h 2602302"/>
              <a:gd name="connsiteX11" fmla="*/ 1747526 w 4833735"/>
              <a:gd name="connsiteY11" fmla="*/ 1349594 h 2602302"/>
              <a:gd name="connsiteX12" fmla="*/ 2057627 w 4833735"/>
              <a:gd name="connsiteY12" fmla="*/ 1389350 h 2602302"/>
              <a:gd name="connsiteX13" fmla="*/ 1723672 w 4833735"/>
              <a:gd name="connsiteY13" fmla="*/ 1468863 h 2602302"/>
              <a:gd name="connsiteX14" fmla="*/ 1683915 w 4833735"/>
              <a:gd name="connsiteY14" fmla="*/ 1095152 h 2602302"/>
              <a:gd name="connsiteX15" fmla="*/ 1731623 w 4833735"/>
              <a:gd name="connsiteY15" fmla="*/ 904321 h 2602302"/>
              <a:gd name="connsiteX16" fmla="*/ 1334058 w 4833735"/>
              <a:gd name="connsiteY16" fmla="*/ 1166714 h 2602302"/>
              <a:gd name="connsiteX17" fmla="*/ 992152 w 4833735"/>
              <a:gd name="connsiteY17" fmla="*/ 1150811 h 2602302"/>
              <a:gd name="connsiteX18" fmla="*/ 1302253 w 4833735"/>
              <a:gd name="connsiteY18" fmla="*/ 1699451 h 2602302"/>
              <a:gd name="connsiteX19" fmla="*/ 1031908 w 4833735"/>
              <a:gd name="connsiteY19" fmla="*/ 2065211 h 2602302"/>
              <a:gd name="connsiteX20" fmla="*/ 1747526 w 4833735"/>
              <a:gd name="connsiteY20" fmla="*/ 2144724 h 2602302"/>
              <a:gd name="connsiteX21" fmla="*/ 3337787 w 4833735"/>
              <a:gd name="connsiteY21" fmla="*/ 2319653 h 2602302"/>
              <a:gd name="connsiteX22" fmla="*/ 3814865 w 4833735"/>
              <a:gd name="connsiteY22" fmla="*/ 1492716 h 2602302"/>
              <a:gd name="connsiteX23" fmla="*/ 3671741 w 4833735"/>
              <a:gd name="connsiteY23" fmla="*/ 1667646 h 2602302"/>
              <a:gd name="connsiteX24" fmla="*/ 3441154 w 4833735"/>
              <a:gd name="connsiteY24" fmla="*/ 2144724 h 2602302"/>
              <a:gd name="connsiteX25" fmla="*/ 2542656 w 4833735"/>
              <a:gd name="connsiteY25" fmla="*/ 2240140 h 2602302"/>
              <a:gd name="connsiteX26" fmla="*/ 1477181 w 4833735"/>
              <a:gd name="connsiteY26" fmla="*/ 1922088 h 2602302"/>
              <a:gd name="connsiteX27" fmla="*/ 2216653 w 4833735"/>
              <a:gd name="connsiteY27" fmla="*/ 2041357 h 2602302"/>
              <a:gd name="connsiteX28" fmla="*/ 3210566 w 4833735"/>
              <a:gd name="connsiteY28" fmla="*/ 2025454 h 2602302"/>
              <a:gd name="connsiteX29" fmla="*/ 3154907 w 4833735"/>
              <a:gd name="connsiteY29" fmla="*/ 1540425 h 2602302"/>
              <a:gd name="connsiteX30" fmla="*/ 3313933 w 4833735"/>
              <a:gd name="connsiteY30" fmla="*/ 1739208 h 2602302"/>
              <a:gd name="connsiteX31" fmla="*/ 3369592 w 4833735"/>
              <a:gd name="connsiteY31" fmla="*/ 1930039 h 2602302"/>
              <a:gd name="connsiteX32" fmla="*/ 3457056 w 4833735"/>
              <a:gd name="connsiteY32" fmla="*/ 1381399 h 2602302"/>
              <a:gd name="connsiteX33" fmla="*/ 3639936 w 4833735"/>
              <a:gd name="connsiteY33" fmla="*/ 920223 h 2602302"/>
              <a:gd name="connsiteX34" fmla="*/ 3933777 w 4833735"/>
              <a:gd name="connsiteY34" fmla="*/ 1310516 h 2602302"/>
              <a:gd name="connsiteX35" fmla="*/ 3623676 w 4833735"/>
              <a:gd name="connsiteY35" fmla="*/ 2582724 h 2602302"/>
              <a:gd name="connsiteX36" fmla="*/ 4740893 w 4833735"/>
              <a:gd name="connsiteY36" fmla="*/ 1855843 h 2602302"/>
              <a:gd name="connsiteX37" fmla="*/ 4613672 w 4833735"/>
              <a:gd name="connsiteY37" fmla="*/ 329192 h 2602302"/>
              <a:gd name="connsiteX38" fmla="*/ 644647 w 4833735"/>
              <a:gd name="connsiteY38" fmla="*/ 942 h 2602302"/>
              <a:gd name="connsiteX39" fmla="*/ 591 w 4833735"/>
              <a:gd name="connsiteY39" fmla="*/ 1090270 h 2602302"/>
              <a:gd name="connsiteX40" fmla="*/ 1102813 w 4833735"/>
              <a:gd name="connsiteY40" fmla="*/ 1663137 h 2602302"/>
              <a:gd name="connsiteX41" fmla="*/ 697296 w 4833735"/>
              <a:gd name="connsiteY41" fmla="*/ 1034984 h 2602302"/>
              <a:gd name="connsiteX42" fmla="*/ 1686269 w 4833735"/>
              <a:gd name="connsiteY42" fmla="*/ 819926 h 2602302"/>
              <a:gd name="connsiteX43" fmla="*/ 2263703 w 4833735"/>
              <a:gd name="connsiteY43" fmla="*/ 868006 h 2602302"/>
              <a:gd name="connsiteX44" fmla="*/ 2605609 w 4833735"/>
              <a:gd name="connsiteY44" fmla="*/ 1138351 h 2602302"/>
              <a:gd name="connsiteX45" fmla="*/ 2772587 w 4833735"/>
              <a:gd name="connsiteY45" fmla="*/ 1512062 h 2602302"/>
              <a:gd name="connsiteX46" fmla="*/ 2836197 w 4833735"/>
              <a:gd name="connsiteY46" fmla="*/ 1297377 h 2602302"/>
              <a:gd name="connsiteX47" fmla="*/ 2820295 w 4833735"/>
              <a:gd name="connsiteY47" fmla="*/ 1130400 h 2602302"/>
              <a:gd name="connsiteX48" fmla="*/ 2200093 w 4833735"/>
              <a:gd name="connsiteY48" fmla="*/ 701029 h 2602302"/>
              <a:gd name="connsiteX49" fmla="*/ 1559047 w 4833735"/>
              <a:gd name="connsiteY49" fmla="*/ 589339 h 2602302"/>
              <a:gd name="connsiteX50" fmla="*/ 215277 w 4833735"/>
              <a:gd name="connsiteY50" fmla="*/ 947147 h 2602302"/>
              <a:gd name="connsiteX51" fmla="*/ 716208 w 4833735"/>
              <a:gd name="connsiteY51" fmla="*/ 279237 h 2602302"/>
              <a:gd name="connsiteX52" fmla="*/ 2147443 w 4833735"/>
              <a:gd name="connsiteY52" fmla="*/ 64552 h 2602302"/>
              <a:gd name="connsiteX53" fmla="*/ 2856434 w 4833735"/>
              <a:gd name="connsiteY53" fmla="*/ 426596 h 2602302"/>
              <a:gd name="connsiteX54" fmla="*/ 3444831 w 4833735"/>
              <a:gd name="connsiteY54" fmla="*/ 450450 h 2602302"/>
              <a:gd name="connsiteX55" fmla="*/ 3134730 w 4833735"/>
              <a:gd name="connsiteY55" fmla="*/ 760550 h 2602302"/>
              <a:gd name="connsiteX56" fmla="*/ 4422841 w 4833735"/>
              <a:gd name="connsiteY56" fmla="*/ 362985 h 2602302"/>
              <a:gd name="connsiteX57" fmla="*/ 4621623 w 4833735"/>
              <a:gd name="connsiteY57" fmla="*/ 1720670 h 2602302"/>
              <a:gd name="connsiteX58" fmla="*/ 3886069 w 4833735"/>
              <a:gd name="connsiteY58" fmla="*/ 2018182 h 2602302"/>
              <a:gd name="connsiteX59" fmla="*/ 4237311 w 4833735"/>
              <a:gd name="connsiteY59" fmla="*/ 951382 h 2602302"/>
              <a:gd name="connsiteX60" fmla="*/ 4172674 w 4833735"/>
              <a:gd name="connsiteY60" fmla="*/ 1850526 h 2602302"/>
              <a:gd name="connsiteX61" fmla="*/ 4450969 w 4833735"/>
              <a:gd name="connsiteY61" fmla="*/ 785051 h 2602302"/>
              <a:gd name="connsiteX62" fmla="*/ 3862573 w 4833735"/>
              <a:gd name="connsiteY62" fmla="*/ 641928 h 2602302"/>
              <a:gd name="connsiteX63" fmla="*/ 3131053 w 4833735"/>
              <a:gd name="connsiteY63" fmla="*/ 959980 h 2602302"/>
              <a:gd name="connsiteX64" fmla="*/ 2105335 w 4833735"/>
              <a:gd name="connsiteY64" fmla="*/ 323875 h 2602302"/>
              <a:gd name="connsiteX65" fmla="*/ 946797 w 4833735"/>
              <a:gd name="connsiteY65" fmla="*/ 406459 h 2602302"/>
              <a:gd name="connsiteX66" fmla="*/ 594587 w 4833735"/>
              <a:gd name="connsiteY66" fmla="*/ 665781 h 2602302"/>
              <a:gd name="connsiteX67" fmla="*/ 1365863 w 4833735"/>
              <a:gd name="connsiteY67" fmla="*/ 466999 h 2602302"/>
              <a:gd name="connsiteX68" fmla="*/ 2004321 w 4833735"/>
              <a:gd name="connsiteY68" fmla="*/ 430313 h 2602302"/>
              <a:gd name="connsiteX69" fmla="*/ 2240507 w 4833735"/>
              <a:gd name="connsiteY69" fmla="*/ 554463 h 2602302"/>
              <a:gd name="connsiteX70" fmla="*/ 2463143 w 4833735"/>
              <a:gd name="connsiteY70" fmla="*/ 705537 h 2602302"/>
              <a:gd name="connsiteX71" fmla="*/ 2598315 w 4833735"/>
              <a:gd name="connsiteY71" fmla="*/ 848661 h 2602302"/>
              <a:gd name="connsiteX72" fmla="*/ 3011783 w 4833735"/>
              <a:gd name="connsiteY72" fmla="*/ 1126957 h 2602302"/>
              <a:gd name="connsiteX0" fmla="*/ 3011783 w 4833735"/>
              <a:gd name="connsiteY0" fmla="*/ 1126957 h 2602302"/>
              <a:gd name="connsiteX1" fmla="*/ 2685780 w 4833735"/>
              <a:gd name="connsiteY1" fmla="*/ 1755110 h 2602302"/>
              <a:gd name="connsiteX2" fmla="*/ 1429474 w 4833735"/>
              <a:gd name="connsiteY2" fmla="*/ 1802818 h 2602302"/>
              <a:gd name="connsiteX3" fmla="*/ 2630121 w 4833735"/>
              <a:gd name="connsiteY3" fmla="*/ 1492717 h 2602302"/>
              <a:gd name="connsiteX4" fmla="*/ 2200750 w 4833735"/>
              <a:gd name="connsiteY4" fmla="*/ 952028 h 2602302"/>
              <a:gd name="connsiteX5" fmla="*/ 1867822 w 4833735"/>
              <a:gd name="connsiteY5" fmla="*/ 1086554 h 2602302"/>
              <a:gd name="connsiteX6" fmla="*/ 2146118 w 4833735"/>
              <a:gd name="connsiteY6" fmla="*/ 1070651 h 2602302"/>
              <a:gd name="connsiteX7" fmla="*/ 2495975 w 4833735"/>
              <a:gd name="connsiteY7" fmla="*/ 1388703 h 2602302"/>
              <a:gd name="connsiteX8" fmla="*/ 2130216 w 4833735"/>
              <a:gd name="connsiteY8" fmla="*/ 1579535 h 2602302"/>
              <a:gd name="connsiteX9" fmla="*/ 2328998 w 4833735"/>
              <a:gd name="connsiteY9" fmla="*/ 1380752 h 2602302"/>
              <a:gd name="connsiteX10" fmla="*/ 2098410 w 4833735"/>
              <a:gd name="connsiteY10" fmla="*/ 1205823 h 2602302"/>
              <a:gd name="connsiteX11" fmla="*/ 1747526 w 4833735"/>
              <a:gd name="connsiteY11" fmla="*/ 1349594 h 2602302"/>
              <a:gd name="connsiteX12" fmla="*/ 2057627 w 4833735"/>
              <a:gd name="connsiteY12" fmla="*/ 1389350 h 2602302"/>
              <a:gd name="connsiteX13" fmla="*/ 1723672 w 4833735"/>
              <a:gd name="connsiteY13" fmla="*/ 1468863 h 2602302"/>
              <a:gd name="connsiteX14" fmla="*/ 1683915 w 4833735"/>
              <a:gd name="connsiteY14" fmla="*/ 1095152 h 2602302"/>
              <a:gd name="connsiteX15" fmla="*/ 1731623 w 4833735"/>
              <a:gd name="connsiteY15" fmla="*/ 904321 h 2602302"/>
              <a:gd name="connsiteX16" fmla="*/ 1334058 w 4833735"/>
              <a:gd name="connsiteY16" fmla="*/ 1166714 h 2602302"/>
              <a:gd name="connsiteX17" fmla="*/ 992152 w 4833735"/>
              <a:gd name="connsiteY17" fmla="*/ 1150811 h 2602302"/>
              <a:gd name="connsiteX18" fmla="*/ 1302253 w 4833735"/>
              <a:gd name="connsiteY18" fmla="*/ 1699451 h 2602302"/>
              <a:gd name="connsiteX19" fmla="*/ 1031908 w 4833735"/>
              <a:gd name="connsiteY19" fmla="*/ 2065211 h 2602302"/>
              <a:gd name="connsiteX20" fmla="*/ 1747526 w 4833735"/>
              <a:gd name="connsiteY20" fmla="*/ 2144724 h 2602302"/>
              <a:gd name="connsiteX21" fmla="*/ 3337787 w 4833735"/>
              <a:gd name="connsiteY21" fmla="*/ 2319653 h 2602302"/>
              <a:gd name="connsiteX22" fmla="*/ 3814865 w 4833735"/>
              <a:gd name="connsiteY22" fmla="*/ 1492716 h 2602302"/>
              <a:gd name="connsiteX23" fmla="*/ 3671741 w 4833735"/>
              <a:gd name="connsiteY23" fmla="*/ 1667646 h 2602302"/>
              <a:gd name="connsiteX24" fmla="*/ 3441154 w 4833735"/>
              <a:gd name="connsiteY24" fmla="*/ 2144724 h 2602302"/>
              <a:gd name="connsiteX25" fmla="*/ 2542656 w 4833735"/>
              <a:gd name="connsiteY25" fmla="*/ 2240140 h 2602302"/>
              <a:gd name="connsiteX26" fmla="*/ 1477181 w 4833735"/>
              <a:gd name="connsiteY26" fmla="*/ 1922088 h 2602302"/>
              <a:gd name="connsiteX27" fmla="*/ 2216653 w 4833735"/>
              <a:gd name="connsiteY27" fmla="*/ 2041357 h 2602302"/>
              <a:gd name="connsiteX28" fmla="*/ 3210566 w 4833735"/>
              <a:gd name="connsiteY28" fmla="*/ 2025454 h 2602302"/>
              <a:gd name="connsiteX29" fmla="*/ 3154907 w 4833735"/>
              <a:gd name="connsiteY29" fmla="*/ 1540425 h 2602302"/>
              <a:gd name="connsiteX30" fmla="*/ 3313933 w 4833735"/>
              <a:gd name="connsiteY30" fmla="*/ 1739208 h 2602302"/>
              <a:gd name="connsiteX31" fmla="*/ 3369592 w 4833735"/>
              <a:gd name="connsiteY31" fmla="*/ 1930039 h 2602302"/>
              <a:gd name="connsiteX32" fmla="*/ 3457056 w 4833735"/>
              <a:gd name="connsiteY32" fmla="*/ 1381399 h 2602302"/>
              <a:gd name="connsiteX33" fmla="*/ 3639936 w 4833735"/>
              <a:gd name="connsiteY33" fmla="*/ 920223 h 2602302"/>
              <a:gd name="connsiteX34" fmla="*/ 3933777 w 4833735"/>
              <a:gd name="connsiteY34" fmla="*/ 1310516 h 2602302"/>
              <a:gd name="connsiteX35" fmla="*/ 3623676 w 4833735"/>
              <a:gd name="connsiteY35" fmla="*/ 2582724 h 2602302"/>
              <a:gd name="connsiteX36" fmla="*/ 4740893 w 4833735"/>
              <a:gd name="connsiteY36" fmla="*/ 1855843 h 2602302"/>
              <a:gd name="connsiteX37" fmla="*/ 4613672 w 4833735"/>
              <a:gd name="connsiteY37" fmla="*/ 329192 h 2602302"/>
              <a:gd name="connsiteX38" fmla="*/ 644647 w 4833735"/>
              <a:gd name="connsiteY38" fmla="*/ 942 h 2602302"/>
              <a:gd name="connsiteX39" fmla="*/ 591 w 4833735"/>
              <a:gd name="connsiteY39" fmla="*/ 1090270 h 2602302"/>
              <a:gd name="connsiteX40" fmla="*/ 1102813 w 4833735"/>
              <a:gd name="connsiteY40" fmla="*/ 1663137 h 2602302"/>
              <a:gd name="connsiteX41" fmla="*/ 697296 w 4833735"/>
              <a:gd name="connsiteY41" fmla="*/ 1034984 h 2602302"/>
              <a:gd name="connsiteX42" fmla="*/ 1686269 w 4833735"/>
              <a:gd name="connsiteY42" fmla="*/ 819926 h 2602302"/>
              <a:gd name="connsiteX43" fmla="*/ 2263703 w 4833735"/>
              <a:gd name="connsiteY43" fmla="*/ 868006 h 2602302"/>
              <a:gd name="connsiteX44" fmla="*/ 2605609 w 4833735"/>
              <a:gd name="connsiteY44" fmla="*/ 1138351 h 2602302"/>
              <a:gd name="connsiteX45" fmla="*/ 2772587 w 4833735"/>
              <a:gd name="connsiteY45" fmla="*/ 1512062 h 2602302"/>
              <a:gd name="connsiteX46" fmla="*/ 2836197 w 4833735"/>
              <a:gd name="connsiteY46" fmla="*/ 1297377 h 2602302"/>
              <a:gd name="connsiteX47" fmla="*/ 2820295 w 4833735"/>
              <a:gd name="connsiteY47" fmla="*/ 1130400 h 2602302"/>
              <a:gd name="connsiteX48" fmla="*/ 2200093 w 4833735"/>
              <a:gd name="connsiteY48" fmla="*/ 701029 h 2602302"/>
              <a:gd name="connsiteX49" fmla="*/ 1559047 w 4833735"/>
              <a:gd name="connsiteY49" fmla="*/ 589339 h 2602302"/>
              <a:gd name="connsiteX50" fmla="*/ 469719 w 4833735"/>
              <a:gd name="connsiteY50" fmla="*/ 811975 h 2602302"/>
              <a:gd name="connsiteX51" fmla="*/ 716208 w 4833735"/>
              <a:gd name="connsiteY51" fmla="*/ 279237 h 2602302"/>
              <a:gd name="connsiteX52" fmla="*/ 2147443 w 4833735"/>
              <a:gd name="connsiteY52" fmla="*/ 64552 h 2602302"/>
              <a:gd name="connsiteX53" fmla="*/ 2856434 w 4833735"/>
              <a:gd name="connsiteY53" fmla="*/ 426596 h 2602302"/>
              <a:gd name="connsiteX54" fmla="*/ 3444831 w 4833735"/>
              <a:gd name="connsiteY54" fmla="*/ 450450 h 2602302"/>
              <a:gd name="connsiteX55" fmla="*/ 3134730 w 4833735"/>
              <a:gd name="connsiteY55" fmla="*/ 760550 h 2602302"/>
              <a:gd name="connsiteX56" fmla="*/ 4422841 w 4833735"/>
              <a:gd name="connsiteY56" fmla="*/ 362985 h 2602302"/>
              <a:gd name="connsiteX57" fmla="*/ 4621623 w 4833735"/>
              <a:gd name="connsiteY57" fmla="*/ 1720670 h 2602302"/>
              <a:gd name="connsiteX58" fmla="*/ 3886069 w 4833735"/>
              <a:gd name="connsiteY58" fmla="*/ 2018182 h 2602302"/>
              <a:gd name="connsiteX59" fmla="*/ 4237311 w 4833735"/>
              <a:gd name="connsiteY59" fmla="*/ 951382 h 2602302"/>
              <a:gd name="connsiteX60" fmla="*/ 4172674 w 4833735"/>
              <a:gd name="connsiteY60" fmla="*/ 1850526 h 2602302"/>
              <a:gd name="connsiteX61" fmla="*/ 4450969 w 4833735"/>
              <a:gd name="connsiteY61" fmla="*/ 785051 h 2602302"/>
              <a:gd name="connsiteX62" fmla="*/ 3862573 w 4833735"/>
              <a:gd name="connsiteY62" fmla="*/ 641928 h 2602302"/>
              <a:gd name="connsiteX63" fmla="*/ 3131053 w 4833735"/>
              <a:gd name="connsiteY63" fmla="*/ 959980 h 2602302"/>
              <a:gd name="connsiteX64" fmla="*/ 2105335 w 4833735"/>
              <a:gd name="connsiteY64" fmla="*/ 323875 h 2602302"/>
              <a:gd name="connsiteX65" fmla="*/ 946797 w 4833735"/>
              <a:gd name="connsiteY65" fmla="*/ 406459 h 2602302"/>
              <a:gd name="connsiteX66" fmla="*/ 594587 w 4833735"/>
              <a:gd name="connsiteY66" fmla="*/ 665781 h 2602302"/>
              <a:gd name="connsiteX67" fmla="*/ 1365863 w 4833735"/>
              <a:gd name="connsiteY67" fmla="*/ 466999 h 2602302"/>
              <a:gd name="connsiteX68" fmla="*/ 2004321 w 4833735"/>
              <a:gd name="connsiteY68" fmla="*/ 430313 h 2602302"/>
              <a:gd name="connsiteX69" fmla="*/ 2240507 w 4833735"/>
              <a:gd name="connsiteY69" fmla="*/ 554463 h 2602302"/>
              <a:gd name="connsiteX70" fmla="*/ 2463143 w 4833735"/>
              <a:gd name="connsiteY70" fmla="*/ 705537 h 2602302"/>
              <a:gd name="connsiteX71" fmla="*/ 2598315 w 4833735"/>
              <a:gd name="connsiteY71" fmla="*/ 848661 h 2602302"/>
              <a:gd name="connsiteX72" fmla="*/ 3011783 w 4833735"/>
              <a:gd name="connsiteY72" fmla="*/ 1126957 h 2602302"/>
              <a:gd name="connsiteX0" fmla="*/ 2807962 w 4629914"/>
              <a:gd name="connsiteY0" fmla="*/ 1127023 h 2602368"/>
              <a:gd name="connsiteX1" fmla="*/ 2481959 w 4629914"/>
              <a:gd name="connsiteY1" fmla="*/ 1755176 h 2602368"/>
              <a:gd name="connsiteX2" fmla="*/ 1225653 w 4629914"/>
              <a:gd name="connsiteY2" fmla="*/ 1802884 h 2602368"/>
              <a:gd name="connsiteX3" fmla="*/ 2426300 w 4629914"/>
              <a:gd name="connsiteY3" fmla="*/ 1492783 h 2602368"/>
              <a:gd name="connsiteX4" fmla="*/ 1996929 w 4629914"/>
              <a:gd name="connsiteY4" fmla="*/ 952094 h 2602368"/>
              <a:gd name="connsiteX5" fmla="*/ 1664001 w 4629914"/>
              <a:gd name="connsiteY5" fmla="*/ 1086620 h 2602368"/>
              <a:gd name="connsiteX6" fmla="*/ 1942297 w 4629914"/>
              <a:gd name="connsiteY6" fmla="*/ 1070717 h 2602368"/>
              <a:gd name="connsiteX7" fmla="*/ 2292154 w 4629914"/>
              <a:gd name="connsiteY7" fmla="*/ 1388769 h 2602368"/>
              <a:gd name="connsiteX8" fmla="*/ 1926395 w 4629914"/>
              <a:gd name="connsiteY8" fmla="*/ 1579601 h 2602368"/>
              <a:gd name="connsiteX9" fmla="*/ 2125177 w 4629914"/>
              <a:gd name="connsiteY9" fmla="*/ 1380818 h 2602368"/>
              <a:gd name="connsiteX10" fmla="*/ 1894589 w 4629914"/>
              <a:gd name="connsiteY10" fmla="*/ 1205889 h 2602368"/>
              <a:gd name="connsiteX11" fmla="*/ 1543705 w 4629914"/>
              <a:gd name="connsiteY11" fmla="*/ 1349660 h 2602368"/>
              <a:gd name="connsiteX12" fmla="*/ 1853806 w 4629914"/>
              <a:gd name="connsiteY12" fmla="*/ 1389416 h 2602368"/>
              <a:gd name="connsiteX13" fmla="*/ 1519851 w 4629914"/>
              <a:gd name="connsiteY13" fmla="*/ 1468929 h 2602368"/>
              <a:gd name="connsiteX14" fmla="*/ 1480094 w 4629914"/>
              <a:gd name="connsiteY14" fmla="*/ 1095218 h 2602368"/>
              <a:gd name="connsiteX15" fmla="*/ 1527802 w 4629914"/>
              <a:gd name="connsiteY15" fmla="*/ 904387 h 2602368"/>
              <a:gd name="connsiteX16" fmla="*/ 1130237 w 4629914"/>
              <a:gd name="connsiteY16" fmla="*/ 1166780 h 2602368"/>
              <a:gd name="connsiteX17" fmla="*/ 788331 w 4629914"/>
              <a:gd name="connsiteY17" fmla="*/ 1150877 h 2602368"/>
              <a:gd name="connsiteX18" fmla="*/ 1098432 w 4629914"/>
              <a:gd name="connsiteY18" fmla="*/ 1699517 h 2602368"/>
              <a:gd name="connsiteX19" fmla="*/ 828087 w 4629914"/>
              <a:gd name="connsiteY19" fmla="*/ 2065277 h 2602368"/>
              <a:gd name="connsiteX20" fmla="*/ 1543705 w 4629914"/>
              <a:gd name="connsiteY20" fmla="*/ 2144790 h 2602368"/>
              <a:gd name="connsiteX21" fmla="*/ 3133966 w 4629914"/>
              <a:gd name="connsiteY21" fmla="*/ 2319719 h 2602368"/>
              <a:gd name="connsiteX22" fmla="*/ 3611044 w 4629914"/>
              <a:gd name="connsiteY22" fmla="*/ 1492782 h 2602368"/>
              <a:gd name="connsiteX23" fmla="*/ 3467920 w 4629914"/>
              <a:gd name="connsiteY23" fmla="*/ 1667712 h 2602368"/>
              <a:gd name="connsiteX24" fmla="*/ 3237333 w 4629914"/>
              <a:gd name="connsiteY24" fmla="*/ 2144790 h 2602368"/>
              <a:gd name="connsiteX25" fmla="*/ 2338835 w 4629914"/>
              <a:gd name="connsiteY25" fmla="*/ 2240206 h 2602368"/>
              <a:gd name="connsiteX26" fmla="*/ 1273360 w 4629914"/>
              <a:gd name="connsiteY26" fmla="*/ 1922154 h 2602368"/>
              <a:gd name="connsiteX27" fmla="*/ 2012832 w 4629914"/>
              <a:gd name="connsiteY27" fmla="*/ 2041423 h 2602368"/>
              <a:gd name="connsiteX28" fmla="*/ 3006745 w 4629914"/>
              <a:gd name="connsiteY28" fmla="*/ 2025520 h 2602368"/>
              <a:gd name="connsiteX29" fmla="*/ 2951086 w 4629914"/>
              <a:gd name="connsiteY29" fmla="*/ 1540491 h 2602368"/>
              <a:gd name="connsiteX30" fmla="*/ 3110112 w 4629914"/>
              <a:gd name="connsiteY30" fmla="*/ 1739274 h 2602368"/>
              <a:gd name="connsiteX31" fmla="*/ 3165771 w 4629914"/>
              <a:gd name="connsiteY31" fmla="*/ 1930105 h 2602368"/>
              <a:gd name="connsiteX32" fmla="*/ 3253235 w 4629914"/>
              <a:gd name="connsiteY32" fmla="*/ 1381465 h 2602368"/>
              <a:gd name="connsiteX33" fmla="*/ 3436115 w 4629914"/>
              <a:gd name="connsiteY33" fmla="*/ 920289 h 2602368"/>
              <a:gd name="connsiteX34" fmla="*/ 3729956 w 4629914"/>
              <a:gd name="connsiteY34" fmla="*/ 1310582 h 2602368"/>
              <a:gd name="connsiteX35" fmla="*/ 3419855 w 4629914"/>
              <a:gd name="connsiteY35" fmla="*/ 2582790 h 2602368"/>
              <a:gd name="connsiteX36" fmla="*/ 4537072 w 4629914"/>
              <a:gd name="connsiteY36" fmla="*/ 1855909 h 2602368"/>
              <a:gd name="connsiteX37" fmla="*/ 4409851 w 4629914"/>
              <a:gd name="connsiteY37" fmla="*/ 329258 h 2602368"/>
              <a:gd name="connsiteX38" fmla="*/ 440826 w 4629914"/>
              <a:gd name="connsiteY38" fmla="*/ 1008 h 2602368"/>
              <a:gd name="connsiteX39" fmla="*/ 146627 w 4629914"/>
              <a:gd name="connsiteY39" fmla="*/ 1026726 h 2602368"/>
              <a:gd name="connsiteX40" fmla="*/ 898992 w 4629914"/>
              <a:gd name="connsiteY40" fmla="*/ 1663203 h 2602368"/>
              <a:gd name="connsiteX41" fmla="*/ 493475 w 4629914"/>
              <a:gd name="connsiteY41" fmla="*/ 1035050 h 2602368"/>
              <a:gd name="connsiteX42" fmla="*/ 1482448 w 4629914"/>
              <a:gd name="connsiteY42" fmla="*/ 819992 h 2602368"/>
              <a:gd name="connsiteX43" fmla="*/ 2059882 w 4629914"/>
              <a:gd name="connsiteY43" fmla="*/ 868072 h 2602368"/>
              <a:gd name="connsiteX44" fmla="*/ 2401788 w 4629914"/>
              <a:gd name="connsiteY44" fmla="*/ 1138417 h 2602368"/>
              <a:gd name="connsiteX45" fmla="*/ 2568766 w 4629914"/>
              <a:gd name="connsiteY45" fmla="*/ 1512128 h 2602368"/>
              <a:gd name="connsiteX46" fmla="*/ 2632376 w 4629914"/>
              <a:gd name="connsiteY46" fmla="*/ 1297443 h 2602368"/>
              <a:gd name="connsiteX47" fmla="*/ 2616474 w 4629914"/>
              <a:gd name="connsiteY47" fmla="*/ 1130466 h 2602368"/>
              <a:gd name="connsiteX48" fmla="*/ 1996272 w 4629914"/>
              <a:gd name="connsiteY48" fmla="*/ 701095 h 2602368"/>
              <a:gd name="connsiteX49" fmla="*/ 1355226 w 4629914"/>
              <a:gd name="connsiteY49" fmla="*/ 589405 h 2602368"/>
              <a:gd name="connsiteX50" fmla="*/ 265898 w 4629914"/>
              <a:gd name="connsiteY50" fmla="*/ 812041 h 2602368"/>
              <a:gd name="connsiteX51" fmla="*/ 512387 w 4629914"/>
              <a:gd name="connsiteY51" fmla="*/ 279303 h 2602368"/>
              <a:gd name="connsiteX52" fmla="*/ 1943622 w 4629914"/>
              <a:gd name="connsiteY52" fmla="*/ 64618 h 2602368"/>
              <a:gd name="connsiteX53" fmla="*/ 2652613 w 4629914"/>
              <a:gd name="connsiteY53" fmla="*/ 426662 h 2602368"/>
              <a:gd name="connsiteX54" fmla="*/ 3241010 w 4629914"/>
              <a:gd name="connsiteY54" fmla="*/ 450516 h 2602368"/>
              <a:gd name="connsiteX55" fmla="*/ 2930909 w 4629914"/>
              <a:gd name="connsiteY55" fmla="*/ 760616 h 2602368"/>
              <a:gd name="connsiteX56" fmla="*/ 4219020 w 4629914"/>
              <a:gd name="connsiteY56" fmla="*/ 363051 h 2602368"/>
              <a:gd name="connsiteX57" fmla="*/ 4417802 w 4629914"/>
              <a:gd name="connsiteY57" fmla="*/ 1720736 h 2602368"/>
              <a:gd name="connsiteX58" fmla="*/ 3682248 w 4629914"/>
              <a:gd name="connsiteY58" fmla="*/ 2018248 h 2602368"/>
              <a:gd name="connsiteX59" fmla="*/ 4033490 w 4629914"/>
              <a:gd name="connsiteY59" fmla="*/ 951448 h 2602368"/>
              <a:gd name="connsiteX60" fmla="*/ 3968853 w 4629914"/>
              <a:gd name="connsiteY60" fmla="*/ 1850592 h 2602368"/>
              <a:gd name="connsiteX61" fmla="*/ 4247148 w 4629914"/>
              <a:gd name="connsiteY61" fmla="*/ 785117 h 2602368"/>
              <a:gd name="connsiteX62" fmla="*/ 3658752 w 4629914"/>
              <a:gd name="connsiteY62" fmla="*/ 641994 h 2602368"/>
              <a:gd name="connsiteX63" fmla="*/ 2927232 w 4629914"/>
              <a:gd name="connsiteY63" fmla="*/ 960046 h 2602368"/>
              <a:gd name="connsiteX64" fmla="*/ 1901514 w 4629914"/>
              <a:gd name="connsiteY64" fmla="*/ 323941 h 2602368"/>
              <a:gd name="connsiteX65" fmla="*/ 742976 w 4629914"/>
              <a:gd name="connsiteY65" fmla="*/ 406525 h 2602368"/>
              <a:gd name="connsiteX66" fmla="*/ 390766 w 4629914"/>
              <a:gd name="connsiteY66" fmla="*/ 665847 h 2602368"/>
              <a:gd name="connsiteX67" fmla="*/ 1162042 w 4629914"/>
              <a:gd name="connsiteY67" fmla="*/ 467065 h 2602368"/>
              <a:gd name="connsiteX68" fmla="*/ 1800500 w 4629914"/>
              <a:gd name="connsiteY68" fmla="*/ 430379 h 2602368"/>
              <a:gd name="connsiteX69" fmla="*/ 2036686 w 4629914"/>
              <a:gd name="connsiteY69" fmla="*/ 554529 h 2602368"/>
              <a:gd name="connsiteX70" fmla="*/ 2259322 w 4629914"/>
              <a:gd name="connsiteY70" fmla="*/ 705603 h 2602368"/>
              <a:gd name="connsiteX71" fmla="*/ 2394494 w 4629914"/>
              <a:gd name="connsiteY71" fmla="*/ 848727 h 2602368"/>
              <a:gd name="connsiteX72" fmla="*/ 2807962 w 4629914"/>
              <a:gd name="connsiteY72" fmla="*/ 1127023 h 2602368"/>
              <a:gd name="connsiteX0" fmla="*/ 2804739 w 4626691"/>
              <a:gd name="connsiteY0" fmla="*/ 1127406 h 2602751"/>
              <a:gd name="connsiteX1" fmla="*/ 2478736 w 4626691"/>
              <a:gd name="connsiteY1" fmla="*/ 1755559 h 2602751"/>
              <a:gd name="connsiteX2" fmla="*/ 1222430 w 4626691"/>
              <a:gd name="connsiteY2" fmla="*/ 1803267 h 2602751"/>
              <a:gd name="connsiteX3" fmla="*/ 2423077 w 4626691"/>
              <a:gd name="connsiteY3" fmla="*/ 1493166 h 2602751"/>
              <a:gd name="connsiteX4" fmla="*/ 1993706 w 4626691"/>
              <a:gd name="connsiteY4" fmla="*/ 952477 h 2602751"/>
              <a:gd name="connsiteX5" fmla="*/ 1660778 w 4626691"/>
              <a:gd name="connsiteY5" fmla="*/ 1087003 h 2602751"/>
              <a:gd name="connsiteX6" fmla="*/ 1939074 w 4626691"/>
              <a:gd name="connsiteY6" fmla="*/ 1071100 h 2602751"/>
              <a:gd name="connsiteX7" fmla="*/ 2288931 w 4626691"/>
              <a:gd name="connsiteY7" fmla="*/ 1389152 h 2602751"/>
              <a:gd name="connsiteX8" fmla="*/ 1923172 w 4626691"/>
              <a:gd name="connsiteY8" fmla="*/ 1579984 h 2602751"/>
              <a:gd name="connsiteX9" fmla="*/ 2121954 w 4626691"/>
              <a:gd name="connsiteY9" fmla="*/ 1381201 h 2602751"/>
              <a:gd name="connsiteX10" fmla="*/ 1891366 w 4626691"/>
              <a:gd name="connsiteY10" fmla="*/ 1206272 h 2602751"/>
              <a:gd name="connsiteX11" fmla="*/ 1540482 w 4626691"/>
              <a:gd name="connsiteY11" fmla="*/ 1350043 h 2602751"/>
              <a:gd name="connsiteX12" fmla="*/ 1850583 w 4626691"/>
              <a:gd name="connsiteY12" fmla="*/ 1389799 h 2602751"/>
              <a:gd name="connsiteX13" fmla="*/ 1516628 w 4626691"/>
              <a:gd name="connsiteY13" fmla="*/ 1469312 h 2602751"/>
              <a:gd name="connsiteX14" fmla="*/ 1476871 w 4626691"/>
              <a:gd name="connsiteY14" fmla="*/ 1095601 h 2602751"/>
              <a:gd name="connsiteX15" fmla="*/ 1524579 w 4626691"/>
              <a:gd name="connsiteY15" fmla="*/ 904770 h 2602751"/>
              <a:gd name="connsiteX16" fmla="*/ 1127014 w 4626691"/>
              <a:gd name="connsiteY16" fmla="*/ 1167163 h 2602751"/>
              <a:gd name="connsiteX17" fmla="*/ 785108 w 4626691"/>
              <a:gd name="connsiteY17" fmla="*/ 1151260 h 2602751"/>
              <a:gd name="connsiteX18" fmla="*/ 1095209 w 4626691"/>
              <a:gd name="connsiteY18" fmla="*/ 1699900 h 2602751"/>
              <a:gd name="connsiteX19" fmla="*/ 824864 w 4626691"/>
              <a:gd name="connsiteY19" fmla="*/ 2065660 h 2602751"/>
              <a:gd name="connsiteX20" fmla="*/ 1540482 w 4626691"/>
              <a:gd name="connsiteY20" fmla="*/ 2145173 h 2602751"/>
              <a:gd name="connsiteX21" fmla="*/ 3130743 w 4626691"/>
              <a:gd name="connsiteY21" fmla="*/ 2320102 h 2602751"/>
              <a:gd name="connsiteX22" fmla="*/ 3607821 w 4626691"/>
              <a:gd name="connsiteY22" fmla="*/ 1493165 h 2602751"/>
              <a:gd name="connsiteX23" fmla="*/ 3464697 w 4626691"/>
              <a:gd name="connsiteY23" fmla="*/ 1668095 h 2602751"/>
              <a:gd name="connsiteX24" fmla="*/ 3234110 w 4626691"/>
              <a:gd name="connsiteY24" fmla="*/ 2145173 h 2602751"/>
              <a:gd name="connsiteX25" fmla="*/ 2335612 w 4626691"/>
              <a:gd name="connsiteY25" fmla="*/ 2240589 h 2602751"/>
              <a:gd name="connsiteX26" fmla="*/ 1270137 w 4626691"/>
              <a:gd name="connsiteY26" fmla="*/ 1922537 h 2602751"/>
              <a:gd name="connsiteX27" fmla="*/ 2009609 w 4626691"/>
              <a:gd name="connsiteY27" fmla="*/ 2041806 h 2602751"/>
              <a:gd name="connsiteX28" fmla="*/ 3003522 w 4626691"/>
              <a:gd name="connsiteY28" fmla="*/ 2025903 h 2602751"/>
              <a:gd name="connsiteX29" fmla="*/ 2947863 w 4626691"/>
              <a:gd name="connsiteY29" fmla="*/ 1540874 h 2602751"/>
              <a:gd name="connsiteX30" fmla="*/ 3106889 w 4626691"/>
              <a:gd name="connsiteY30" fmla="*/ 1739657 h 2602751"/>
              <a:gd name="connsiteX31" fmla="*/ 3162548 w 4626691"/>
              <a:gd name="connsiteY31" fmla="*/ 1930488 h 2602751"/>
              <a:gd name="connsiteX32" fmla="*/ 3250012 w 4626691"/>
              <a:gd name="connsiteY32" fmla="*/ 1381848 h 2602751"/>
              <a:gd name="connsiteX33" fmla="*/ 3432892 w 4626691"/>
              <a:gd name="connsiteY33" fmla="*/ 920672 h 2602751"/>
              <a:gd name="connsiteX34" fmla="*/ 3726733 w 4626691"/>
              <a:gd name="connsiteY34" fmla="*/ 1310965 h 2602751"/>
              <a:gd name="connsiteX35" fmla="*/ 3416632 w 4626691"/>
              <a:gd name="connsiteY35" fmla="*/ 2583173 h 2602751"/>
              <a:gd name="connsiteX36" fmla="*/ 4533849 w 4626691"/>
              <a:gd name="connsiteY36" fmla="*/ 1856292 h 2602751"/>
              <a:gd name="connsiteX37" fmla="*/ 4406628 w 4626691"/>
              <a:gd name="connsiteY37" fmla="*/ 329641 h 2602751"/>
              <a:gd name="connsiteX38" fmla="*/ 437603 w 4626691"/>
              <a:gd name="connsiteY38" fmla="*/ 1391 h 2602751"/>
              <a:gd name="connsiteX39" fmla="*/ 76784 w 4626691"/>
              <a:gd name="connsiteY39" fmla="*/ 383426 h 2602751"/>
              <a:gd name="connsiteX40" fmla="*/ 143404 w 4626691"/>
              <a:gd name="connsiteY40" fmla="*/ 1027109 h 2602751"/>
              <a:gd name="connsiteX41" fmla="*/ 895769 w 4626691"/>
              <a:gd name="connsiteY41" fmla="*/ 1663586 h 2602751"/>
              <a:gd name="connsiteX42" fmla="*/ 490252 w 4626691"/>
              <a:gd name="connsiteY42" fmla="*/ 1035433 h 2602751"/>
              <a:gd name="connsiteX43" fmla="*/ 1479225 w 4626691"/>
              <a:gd name="connsiteY43" fmla="*/ 820375 h 2602751"/>
              <a:gd name="connsiteX44" fmla="*/ 2056659 w 4626691"/>
              <a:gd name="connsiteY44" fmla="*/ 868455 h 2602751"/>
              <a:gd name="connsiteX45" fmla="*/ 2398565 w 4626691"/>
              <a:gd name="connsiteY45" fmla="*/ 1138800 h 2602751"/>
              <a:gd name="connsiteX46" fmla="*/ 2565543 w 4626691"/>
              <a:gd name="connsiteY46" fmla="*/ 1512511 h 2602751"/>
              <a:gd name="connsiteX47" fmla="*/ 2629153 w 4626691"/>
              <a:gd name="connsiteY47" fmla="*/ 1297826 h 2602751"/>
              <a:gd name="connsiteX48" fmla="*/ 2613251 w 4626691"/>
              <a:gd name="connsiteY48" fmla="*/ 1130849 h 2602751"/>
              <a:gd name="connsiteX49" fmla="*/ 1993049 w 4626691"/>
              <a:gd name="connsiteY49" fmla="*/ 701478 h 2602751"/>
              <a:gd name="connsiteX50" fmla="*/ 1352003 w 4626691"/>
              <a:gd name="connsiteY50" fmla="*/ 589788 h 2602751"/>
              <a:gd name="connsiteX51" fmla="*/ 262675 w 4626691"/>
              <a:gd name="connsiteY51" fmla="*/ 812424 h 2602751"/>
              <a:gd name="connsiteX52" fmla="*/ 509164 w 4626691"/>
              <a:gd name="connsiteY52" fmla="*/ 279686 h 2602751"/>
              <a:gd name="connsiteX53" fmla="*/ 1940399 w 4626691"/>
              <a:gd name="connsiteY53" fmla="*/ 65001 h 2602751"/>
              <a:gd name="connsiteX54" fmla="*/ 2649390 w 4626691"/>
              <a:gd name="connsiteY54" fmla="*/ 427045 h 2602751"/>
              <a:gd name="connsiteX55" fmla="*/ 3237787 w 4626691"/>
              <a:gd name="connsiteY55" fmla="*/ 450899 h 2602751"/>
              <a:gd name="connsiteX56" fmla="*/ 2927686 w 4626691"/>
              <a:gd name="connsiteY56" fmla="*/ 760999 h 2602751"/>
              <a:gd name="connsiteX57" fmla="*/ 4215797 w 4626691"/>
              <a:gd name="connsiteY57" fmla="*/ 363434 h 2602751"/>
              <a:gd name="connsiteX58" fmla="*/ 4414579 w 4626691"/>
              <a:gd name="connsiteY58" fmla="*/ 1721119 h 2602751"/>
              <a:gd name="connsiteX59" fmla="*/ 3679025 w 4626691"/>
              <a:gd name="connsiteY59" fmla="*/ 2018631 h 2602751"/>
              <a:gd name="connsiteX60" fmla="*/ 4030267 w 4626691"/>
              <a:gd name="connsiteY60" fmla="*/ 951831 h 2602751"/>
              <a:gd name="connsiteX61" fmla="*/ 3965630 w 4626691"/>
              <a:gd name="connsiteY61" fmla="*/ 1850975 h 2602751"/>
              <a:gd name="connsiteX62" fmla="*/ 4243925 w 4626691"/>
              <a:gd name="connsiteY62" fmla="*/ 785500 h 2602751"/>
              <a:gd name="connsiteX63" fmla="*/ 3655529 w 4626691"/>
              <a:gd name="connsiteY63" fmla="*/ 642377 h 2602751"/>
              <a:gd name="connsiteX64" fmla="*/ 2924009 w 4626691"/>
              <a:gd name="connsiteY64" fmla="*/ 960429 h 2602751"/>
              <a:gd name="connsiteX65" fmla="*/ 1898291 w 4626691"/>
              <a:gd name="connsiteY65" fmla="*/ 324324 h 2602751"/>
              <a:gd name="connsiteX66" fmla="*/ 739753 w 4626691"/>
              <a:gd name="connsiteY66" fmla="*/ 406908 h 2602751"/>
              <a:gd name="connsiteX67" fmla="*/ 387543 w 4626691"/>
              <a:gd name="connsiteY67" fmla="*/ 666230 h 2602751"/>
              <a:gd name="connsiteX68" fmla="*/ 1158819 w 4626691"/>
              <a:gd name="connsiteY68" fmla="*/ 467448 h 2602751"/>
              <a:gd name="connsiteX69" fmla="*/ 1797277 w 4626691"/>
              <a:gd name="connsiteY69" fmla="*/ 430762 h 2602751"/>
              <a:gd name="connsiteX70" fmla="*/ 2033463 w 4626691"/>
              <a:gd name="connsiteY70" fmla="*/ 554912 h 2602751"/>
              <a:gd name="connsiteX71" fmla="*/ 2256099 w 4626691"/>
              <a:gd name="connsiteY71" fmla="*/ 705986 h 2602751"/>
              <a:gd name="connsiteX72" fmla="*/ 2391271 w 4626691"/>
              <a:gd name="connsiteY72" fmla="*/ 849110 h 2602751"/>
              <a:gd name="connsiteX73" fmla="*/ 2804739 w 4626691"/>
              <a:gd name="connsiteY73" fmla="*/ 1127406 h 2602751"/>
              <a:gd name="connsiteX0" fmla="*/ 2769250 w 4591202"/>
              <a:gd name="connsiteY0" fmla="*/ 1198660 h 2674005"/>
              <a:gd name="connsiteX1" fmla="*/ 2443247 w 4591202"/>
              <a:gd name="connsiteY1" fmla="*/ 1826813 h 2674005"/>
              <a:gd name="connsiteX2" fmla="*/ 1186941 w 4591202"/>
              <a:gd name="connsiteY2" fmla="*/ 1874521 h 2674005"/>
              <a:gd name="connsiteX3" fmla="*/ 2387588 w 4591202"/>
              <a:gd name="connsiteY3" fmla="*/ 1564420 h 2674005"/>
              <a:gd name="connsiteX4" fmla="*/ 1958217 w 4591202"/>
              <a:gd name="connsiteY4" fmla="*/ 1023731 h 2674005"/>
              <a:gd name="connsiteX5" fmla="*/ 1625289 w 4591202"/>
              <a:gd name="connsiteY5" fmla="*/ 1158257 h 2674005"/>
              <a:gd name="connsiteX6" fmla="*/ 1903585 w 4591202"/>
              <a:gd name="connsiteY6" fmla="*/ 1142354 h 2674005"/>
              <a:gd name="connsiteX7" fmla="*/ 2253442 w 4591202"/>
              <a:gd name="connsiteY7" fmla="*/ 1460406 h 2674005"/>
              <a:gd name="connsiteX8" fmla="*/ 1887683 w 4591202"/>
              <a:gd name="connsiteY8" fmla="*/ 1651238 h 2674005"/>
              <a:gd name="connsiteX9" fmla="*/ 2086465 w 4591202"/>
              <a:gd name="connsiteY9" fmla="*/ 1452455 h 2674005"/>
              <a:gd name="connsiteX10" fmla="*/ 1855877 w 4591202"/>
              <a:gd name="connsiteY10" fmla="*/ 1277526 h 2674005"/>
              <a:gd name="connsiteX11" fmla="*/ 1504993 w 4591202"/>
              <a:gd name="connsiteY11" fmla="*/ 1421297 h 2674005"/>
              <a:gd name="connsiteX12" fmla="*/ 1815094 w 4591202"/>
              <a:gd name="connsiteY12" fmla="*/ 1461053 h 2674005"/>
              <a:gd name="connsiteX13" fmla="*/ 1481139 w 4591202"/>
              <a:gd name="connsiteY13" fmla="*/ 1540566 h 2674005"/>
              <a:gd name="connsiteX14" fmla="*/ 1441382 w 4591202"/>
              <a:gd name="connsiteY14" fmla="*/ 1166855 h 2674005"/>
              <a:gd name="connsiteX15" fmla="*/ 1489090 w 4591202"/>
              <a:gd name="connsiteY15" fmla="*/ 976024 h 2674005"/>
              <a:gd name="connsiteX16" fmla="*/ 1091525 w 4591202"/>
              <a:gd name="connsiteY16" fmla="*/ 1238417 h 2674005"/>
              <a:gd name="connsiteX17" fmla="*/ 749619 w 4591202"/>
              <a:gd name="connsiteY17" fmla="*/ 1222514 h 2674005"/>
              <a:gd name="connsiteX18" fmla="*/ 1059720 w 4591202"/>
              <a:gd name="connsiteY18" fmla="*/ 1771154 h 2674005"/>
              <a:gd name="connsiteX19" fmla="*/ 789375 w 4591202"/>
              <a:gd name="connsiteY19" fmla="*/ 2136914 h 2674005"/>
              <a:gd name="connsiteX20" fmla="*/ 1504993 w 4591202"/>
              <a:gd name="connsiteY20" fmla="*/ 2216427 h 2674005"/>
              <a:gd name="connsiteX21" fmla="*/ 3095254 w 4591202"/>
              <a:gd name="connsiteY21" fmla="*/ 2391356 h 2674005"/>
              <a:gd name="connsiteX22" fmla="*/ 3572332 w 4591202"/>
              <a:gd name="connsiteY22" fmla="*/ 1564419 h 2674005"/>
              <a:gd name="connsiteX23" fmla="*/ 3429208 w 4591202"/>
              <a:gd name="connsiteY23" fmla="*/ 1739349 h 2674005"/>
              <a:gd name="connsiteX24" fmla="*/ 3198621 w 4591202"/>
              <a:gd name="connsiteY24" fmla="*/ 2216427 h 2674005"/>
              <a:gd name="connsiteX25" fmla="*/ 2300123 w 4591202"/>
              <a:gd name="connsiteY25" fmla="*/ 2311843 h 2674005"/>
              <a:gd name="connsiteX26" fmla="*/ 1234648 w 4591202"/>
              <a:gd name="connsiteY26" fmla="*/ 1993791 h 2674005"/>
              <a:gd name="connsiteX27" fmla="*/ 1974120 w 4591202"/>
              <a:gd name="connsiteY27" fmla="*/ 2113060 h 2674005"/>
              <a:gd name="connsiteX28" fmla="*/ 2968033 w 4591202"/>
              <a:gd name="connsiteY28" fmla="*/ 2097157 h 2674005"/>
              <a:gd name="connsiteX29" fmla="*/ 2912374 w 4591202"/>
              <a:gd name="connsiteY29" fmla="*/ 1612128 h 2674005"/>
              <a:gd name="connsiteX30" fmla="*/ 3071400 w 4591202"/>
              <a:gd name="connsiteY30" fmla="*/ 1810911 h 2674005"/>
              <a:gd name="connsiteX31" fmla="*/ 3127059 w 4591202"/>
              <a:gd name="connsiteY31" fmla="*/ 2001742 h 2674005"/>
              <a:gd name="connsiteX32" fmla="*/ 3214523 w 4591202"/>
              <a:gd name="connsiteY32" fmla="*/ 1453102 h 2674005"/>
              <a:gd name="connsiteX33" fmla="*/ 3397403 w 4591202"/>
              <a:gd name="connsiteY33" fmla="*/ 991926 h 2674005"/>
              <a:gd name="connsiteX34" fmla="*/ 3691244 w 4591202"/>
              <a:gd name="connsiteY34" fmla="*/ 1382219 h 2674005"/>
              <a:gd name="connsiteX35" fmla="*/ 3381143 w 4591202"/>
              <a:gd name="connsiteY35" fmla="*/ 2654427 h 2674005"/>
              <a:gd name="connsiteX36" fmla="*/ 4498360 w 4591202"/>
              <a:gd name="connsiteY36" fmla="*/ 1927546 h 2674005"/>
              <a:gd name="connsiteX37" fmla="*/ 4371139 w 4591202"/>
              <a:gd name="connsiteY37" fmla="*/ 400895 h 2674005"/>
              <a:gd name="connsiteX38" fmla="*/ 1722031 w 4591202"/>
              <a:gd name="connsiteY38" fmla="*/ 1083 h 2674005"/>
              <a:gd name="connsiteX39" fmla="*/ 41295 w 4591202"/>
              <a:gd name="connsiteY39" fmla="*/ 454680 h 2674005"/>
              <a:gd name="connsiteX40" fmla="*/ 107915 w 4591202"/>
              <a:gd name="connsiteY40" fmla="*/ 1098363 h 2674005"/>
              <a:gd name="connsiteX41" fmla="*/ 860280 w 4591202"/>
              <a:gd name="connsiteY41" fmla="*/ 1734840 h 2674005"/>
              <a:gd name="connsiteX42" fmla="*/ 454763 w 4591202"/>
              <a:gd name="connsiteY42" fmla="*/ 1106687 h 2674005"/>
              <a:gd name="connsiteX43" fmla="*/ 1443736 w 4591202"/>
              <a:gd name="connsiteY43" fmla="*/ 891629 h 2674005"/>
              <a:gd name="connsiteX44" fmla="*/ 2021170 w 4591202"/>
              <a:gd name="connsiteY44" fmla="*/ 939709 h 2674005"/>
              <a:gd name="connsiteX45" fmla="*/ 2363076 w 4591202"/>
              <a:gd name="connsiteY45" fmla="*/ 1210054 h 2674005"/>
              <a:gd name="connsiteX46" fmla="*/ 2530054 w 4591202"/>
              <a:gd name="connsiteY46" fmla="*/ 1583765 h 2674005"/>
              <a:gd name="connsiteX47" fmla="*/ 2593664 w 4591202"/>
              <a:gd name="connsiteY47" fmla="*/ 1369080 h 2674005"/>
              <a:gd name="connsiteX48" fmla="*/ 2577762 w 4591202"/>
              <a:gd name="connsiteY48" fmla="*/ 1202103 h 2674005"/>
              <a:gd name="connsiteX49" fmla="*/ 1957560 w 4591202"/>
              <a:gd name="connsiteY49" fmla="*/ 772732 h 2674005"/>
              <a:gd name="connsiteX50" fmla="*/ 1316514 w 4591202"/>
              <a:gd name="connsiteY50" fmla="*/ 661042 h 2674005"/>
              <a:gd name="connsiteX51" fmla="*/ 227186 w 4591202"/>
              <a:gd name="connsiteY51" fmla="*/ 883678 h 2674005"/>
              <a:gd name="connsiteX52" fmla="*/ 473675 w 4591202"/>
              <a:gd name="connsiteY52" fmla="*/ 350940 h 2674005"/>
              <a:gd name="connsiteX53" fmla="*/ 1904910 w 4591202"/>
              <a:gd name="connsiteY53" fmla="*/ 136255 h 2674005"/>
              <a:gd name="connsiteX54" fmla="*/ 2613901 w 4591202"/>
              <a:gd name="connsiteY54" fmla="*/ 498299 h 2674005"/>
              <a:gd name="connsiteX55" fmla="*/ 3202298 w 4591202"/>
              <a:gd name="connsiteY55" fmla="*/ 522153 h 2674005"/>
              <a:gd name="connsiteX56" fmla="*/ 2892197 w 4591202"/>
              <a:gd name="connsiteY56" fmla="*/ 832253 h 2674005"/>
              <a:gd name="connsiteX57" fmla="*/ 4180308 w 4591202"/>
              <a:gd name="connsiteY57" fmla="*/ 434688 h 2674005"/>
              <a:gd name="connsiteX58" fmla="*/ 4379090 w 4591202"/>
              <a:gd name="connsiteY58" fmla="*/ 1792373 h 2674005"/>
              <a:gd name="connsiteX59" fmla="*/ 3643536 w 4591202"/>
              <a:gd name="connsiteY59" fmla="*/ 2089885 h 2674005"/>
              <a:gd name="connsiteX60" fmla="*/ 3994778 w 4591202"/>
              <a:gd name="connsiteY60" fmla="*/ 1023085 h 2674005"/>
              <a:gd name="connsiteX61" fmla="*/ 3930141 w 4591202"/>
              <a:gd name="connsiteY61" fmla="*/ 1922229 h 2674005"/>
              <a:gd name="connsiteX62" fmla="*/ 4208436 w 4591202"/>
              <a:gd name="connsiteY62" fmla="*/ 856754 h 2674005"/>
              <a:gd name="connsiteX63" fmla="*/ 3620040 w 4591202"/>
              <a:gd name="connsiteY63" fmla="*/ 713631 h 2674005"/>
              <a:gd name="connsiteX64" fmla="*/ 2888520 w 4591202"/>
              <a:gd name="connsiteY64" fmla="*/ 1031683 h 2674005"/>
              <a:gd name="connsiteX65" fmla="*/ 1862802 w 4591202"/>
              <a:gd name="connsiteY65" fmla="*/ 395578 h 2674005"/>
              <a:gd name="connsiteX66" fmla="*/ 704264 w 4591202"/>
              <a:gd name="connsiteY66" fmla="*/ 478162 h 2674005"/>
              <a:gd name="connsiteX67" fmla="*/ 352054 w 4591202"/>
              <a:gd name="connsiteY67" fmla="*/ 737484 h 2674005"/>
              <a:gd name="connsiteX68" fmla="*/ 1123330 w 4591202"/>
              <a:gd name="connsiteY68" fmla="*/ 538702 h 2674005"/>
              <a:gd name="connsiteX69" fmla="*/ 1761788 w 4591202"/>
              <a:gd name="connsiteY69" fmla="*/ 502016 h 2674005"/>
              <a:gd name="connsiteX70" fmla="*/ 1997974 w 4591202"/>
              <a:gd name="connsiteY70" fmla="*/ 626166 h 2674005"/>
              <a:gd name="connsiteX71" fmla="*/ 2220610 w 4591202"/>
              <a:gd name="connsiteY71" fmla="*/ 777240 h 2674005"/>
              <a:gd name="connsiteX72" fmla="*/ 2355782 w 4591202"/>
              <a:gd name="connsiteY72" fmla="*/ 920364 h 2674005"/>
              <a:gd name="connsiteX73" fmla="*/ 2769250 w 4591202"/>
              <a:gd name="connsiteY73" fmla="*/ 1198660 h 2674005"/>
              <a:gd name="connsiteX0" fmla="*/ 2769250 w 4604070"/>
              <a:gd name="connsiteY0" fmla="*/ 1205774 h 2681119"/>
              <a:gd name="connsiteX1" fmla="*/ 2443247 w 4604070"/>
              <a:gd name="connsiteY1" fmla="*/ 1833927 h 2681119"/>
              <a:gd name="connsiteX2" fmla="*/ 1186941 w 4604070"/>
              <a:gd name="connsiteY2" fmla="*/ 1881635 h 2681119"/>
              <a:gd name="connsiteX3" fmla="*/ 2387588 w 4604070"/>
              <a:gd name="connsiteY3" fmla="*/ 1571534 h 2681119"/>
              <a:gd name="connsiteX4" fmla="*/ 1958217 w 4604070"/>
              <a:gd name="connsiteY4" fmla="*/ 1030845 h 2681119"/>
              <a:gd name="connsiteX5" fmla="*/ 1625289 w 4604070"/>
              <a:gd name="connsiteY5" fmla="*/ 1165371 h 2681119"/>
              <a:gd name="connsiteX6" fmla="*/ 1903585 w 4604070"/>
              <a:gd name="connsiteY6" fmla="*/ 1149468 h 2681119"/>
              <a:gd name="connsiteX7" fmla="*/ 2253442 w 4604070"/>
              <a:gd name="connsiteY7" fmla="*/ 1467520 h 2681119"/>
              <a:gd name="connsiteX8" fmla="*/ 1887683 w 4604070"/>
              <a:gd name="connsiteY8" fmla="*/ 1658352 h 2681119"/>
              <a:gd name="connsiteX9" fmla="*/ 2086465 w 4604070"/>
              <a:gd name="connsiteY9" fmla="*/ 1459569 h 2681119"/>
              <a:gd name="connsiteX10" fmla="*/ 1855877 w 4604070"/>
              <a:gd name="connsiteY10" fmla="*/ 1284640 h 2681119"/>
              <a:gd name="connsiteX11" fmla="*/ 1504993 w 4604070"/>
              <a:gd name="connsiteY11" fmla="*/ 1428411 h 2681119"/>
              <a:gd name="connsiteX12" fmla="*/ 1815094 w 4604070"/>
              <a:gd name="connsiteY12" fmla="*/ 1468167 h 2681119"/>
              <a:gd name="connsiteX13" fmla="*/ 1481139 w 4604070"/>
              <a:gd name="connsiteY13" fmla="*/ 1547680 h 2681119"/>
              <a:gd name="connsiteX14" fmla="*/ 1441382 w 4604070"/>
              <a:gd name="connsiteY14" fmla="*/ 1173969 h 2681119"/>
              <a:gd name="connsiteX15" fmla="*/ 1489090 w 4604070"/>
              <a:gd name="connsiteY15" fmla="*/ 983138 h 2681119"/>
              <a:gd name="connsiteX16" fmla="*/ 1091525 w 4604070"/>
              <a:gd name="connsiteY16" fmla="*/ 1245531 h 2681119"/>
              <a:gd name="connsiteX17" fmla="*/ 749619 w 4604070"/>
              <a:gd name="connsiteY17" fmla="*/ 1229628 h 2681119"/>
              <a:gd name="connsiteX18" fmla="*/ 1059720 w 4604070"/>
              <a:gd name="connsiteY18" fmla="*/ 1778268 h 2681119"/>
              <a:gd name="connsiteX19" fmla="*/ 789375 w 4604070"/>
              <a:gd name="connsiteY19" fmla="*/ 2144028 h 2681119"/>
              <a:gd name="connsiteX20" fmla="*/ 1504993 w 4604070"/>
              <a:gd name="connsiteY20" fmla="*/ 2223541 h 2681119"/>
              <a:gd name="connsiteX21" fmla="*/ 3095254 w 4604070"/>
              <a:gd name="connsiteY21" fmla="*/ 2398470 h 2681119"/>
              <a:gd name="connsiteX22" fmla="*/ 3572332 w 4604070"/>
              <a:gd name="connsiteY22" fmla="*/ 1571533 h 2681119"/>
              <a:gd name="connsiteX23" fmla="*/ 3429208 w 4604070"/>
              <a:gd name="connsiteY23" fmla="*/ 1746463 h 2681119"/>
              <a:gd name="connsiteX24" fmla="*/ 3198621 w 4604070"/>
              <a:gd name="connsiteY24" fmla="*/ 2223541 h 2681119"/>
              <a:gd name="connsiteX25" fmla="*/ 2300123 w 4604070"/>
              <a:gd name="connsiteY25" fmla="*/ 2318957 h 2681119"/>
              <a:gd name="connsiteX26" fmla="*/ 1234648 w 4604070"/>
              <a:gd name="connsiteY26" fmla="*/ 2000905 h 2681119"/>
              <a:gd name="connsiteX27" fmla="*/ 1974120 w 4604070"/>
              <a:gd name="connsiteY27" fmla="*/ 2120174 h 2681119"/>
              <a:gd name="connsiteX28" fmla="*/ 2968033 w 4604070"/>
              <a:gd name="connsiteY28" fmla="*/ 2104271 h 2681119"/>
              <a:gd name="connsiteX29" fmla="*/ 2912374 w 4604070"/>
              <a:gd name="connsiteY29" fmla="*/ 1619242 h 2681119"/>
              <a:gd name="connsiteX30" fmla="*/ 3071400 w 4604070"/>
              <a:gd name="connsiteY30" fmla="*/ 1818025 h 2681119"/>
              <a:gd name="connsiteX31" fmla="*/ 3127059 w 4604070"/>
              <a:gd name="connsiteY31" fmla="*/ 2008856 h 2681119"/>
              <a:gd name="connsiteX32" fmla="*/ 3214523 w 4604070"/>
              <a:gd name="connsiteY32" fmla="*/ 1460216 h 2681119"/>
              <a:gd name="connsiteX33" fmla="*/ 3397403 w 4604070"/>
              <a:gd name="connsiteY33" fmla="*/ 999040 h 2681119"/>
              <a:gd name="connsiteX34" fmla="*/ 3691244 w 4604070"/>
              <a:gd name="connsiteY34" fmla="*/ 1389333 h 2681119"/>
              <a:gd name="connsiteX35" fmla="*/ 3381143 w 4604070"/>
              <a:gd name="connsiteY35" fmla="*/ 2661541 h 2681119"/>
              <a:gd name="connsiteX36" fmla="*/ 4498360 w 4604070"/>
              <a:gd name="connsiteY36" fmla="*/ 1934660 h 2681119"/>
              <a:gd name="connsiteX37" fmla="*/ 4371139 w 4604070"/>
              <a:gd name="connsiteY37" fmla="*/ 408009 h 2681119"/>
              <a:gd name="connsiteX38" fmla="*/ 2935568 w 4604070"/>
              <a:gd name="connsiteY38" fmla="*/ 310720 h 2681119"/>
              <a:gd name="connsiteX39" fmla="*/ 1722031 w 4604070"/>
              <a:gd name="connsiteY39" fmla="*/ 8197 h 2681119"/>
              <a:gd name="connsiteX40" fmla="*/ 41295 w 4604070"/>
              <a:gd name="connsiteY40" fmla="*/ 461794 h 2681119"/>
              <a:gd name="connsiteX41" fmla="*/ 107915 w 4604070"/>
              <a:gd name="connsiteY41" fmla="*/ 1105477 h 2681119"/>
              <a:gd name="connsiteX42" fmla="*/ 860280 w 4604070"/>
              <a:gd name="connsiteY42" fmla="*/ 1741954 h 2681119"/>
              <a:gd name="connsiteX43" fmla="*/ 454763 w 4604070"/>
              <a:gd name="connsiteY43" fmla="*/ 1113801 h 2681119"/>
              <a:gd name="connsiteX44" fmla="*/ 1443736 w 4604070"/>
              <a:gd name="connsiteY44" fmla="*/ 898743 h 2681119"/>
              <a:gd name="connsiteX45" fmla="*/ 2021170 w 4604070"/>
              <a:gd name="connsiteY45" fmla="*/ 946823 h 2681119"/>
              <a:gd name="connsiteX46" fmla="*/ 2363076 w 4604070"/>
              <a:gd name="connsiteY46" fmla="*/ 1217168 h 2681119"/>
              <a:gd name="connsiteX47" fmla="*/ 2530054 w 4604070"/>
              <a:gd name="connsiteY47" fmla="*/ 1590879 h 2681119"/>
              <a:gd name="connsiteX48" fmla="*/ 2593664 w 4604070"/>
              <a:gd name="connsiteY48" fmla="*/ 1376194 h 2681119"/>
              <a:gd name="connsiteX49" fmla="*/ 2577762 w 4604070"/>
              <a:gd name="connsiteY49" fmla="*/ 1209217 h 2681119"/>
              <a:gd name="connsiteX50" fmla="*/ 1957560 w 4604070"/>
              <a:gd name="connsiteY50" fmla="*/ 779846 h 2681119"/>
              <a:gd name="connsiteX51" fmla="*/ 1316514 w 4604070"/>
              <a:gd name="connsiteY51" fmla="*/ 668156 h 2681119"/>
              <a:gd name="connsiteX52" fmla="*/ 227186 w 4604070"/>
              <a:gd name="connsiteY52" fmla="*/ 890792 h 2681119"/>
              <a:gd name="connsiteX53" fmla="*/ 473675 w 4604070"/>
              <a:gd name="connsiteY53" fmla="*/ 358054 h 2681119"/>
              <a:gd name="connsiteX54" fmla="*/ 1904910 w 4604070"/>
              <a:gd name="connsiteY54" fmla="*/ 143369 h 2681119"/>
              <a:gd name="connsiteX55" fmla="*/ 2613901 w 4604070"/>
              <a:gd name="connsiteY55" fmla="*/ 505413 h 2681119"/>
              <a:gd name="connsiteX56" fmla="*/ 3202298 w 4604070"/>
              <a:gd name="connsiteY56" fmla="*/ 529267 h 2681119"/>
              <a:gd name="connsiteX57" fmla="*/ 2892197 w 4604070"/>
              <a:gd name="connsiteY57" fmla="*/ 839367 h 2681119"/>
              <a:gd name="connsiteX58" fmla="*/ 4180308 w 4604070"/>
              <a:gd name="connsiteY58" fmla="*/ 441802 h 2681119"/>
              <a:gd name="connsiteX59" fmla="*/ 4379090 w 4604070"/>
              <a:gd name="connsiteY59" fmla="*/ 1799487 h 2681119"/>
              <a:gd name="connsiteX60" fmla="*/ 3643536 w 4604070"/>
              <a:gd name="connsiteY60" fmla="*/ 2096999 h 2681119"/>
              <a:gd name="connsiteX61" fmla="*/ 3994778 w 4604070"/>
              <a:gd name="connsiteY61" fmla="*/ 1030199 h 2681119"/>
              <a:gd name="connsiteX62" fmla="*/ 3930141 w 4604070"/>
              <a:gd name="connsiteY62" fmla="*/ 1929343 h 2681119"/>
              <a:gd name="connsiteX63" fmla="*/ 4208436 w 4604070"/>
              <a:gd name="connsiteY63" fmla="*/ 863868 h 2681119"/>
              <a:gd name="connsiteX64" fmla="*/ 3620040 w 4604070"/>
              <a:gd name="connsiteY64" fmla="*/ 720745 h 2681119"/>
              <a:gd name="connsiteX65" fmla="*/ 2888520 w 4604070"/>
              <a:gd name="connsiteY65" fmla="*/ 1038797 h 2681119"/>
              <a:gd name="connsiteX66" fmla="*/ 1862802 w 4604070"/>
              <a:gd name="connsiteY66" fmla="*/ 402692 h 2681119"/>
              <a:gd name="connsiteX67" fmla="*/ 704264 w 4604070"/>
              <a:gd name="connsiteY67" fmla="*/ 485276 h 2681119"/>
              <a:gd name="connsiteX68" fmla="*/ 352054 w 4604070"/>
              <a:gd name="connsiteY68" fmla="*/ 744598 h 2681119"/>
              <a:gd name="connsiteX69" fmla="*/ 1123330 w 4604070"/>
              <a:gd name="connsiteY69" fmla="*/ 545816 h 2681119"/>
              <a:gd name="connsiteX70" fmla="*/ 1761788 w 4604070"/>
              <a:gd name="connsiteY70" fmla="*/ 509130 h 2681119"/>
              <a:gd name="connsiteX71" fmla="*/ 1997974 w 4604070"/>
              <a:gd name="connsiteY71" fmla="*/ 633280 h 2681119"/>
              <a:gd name="connsiteX72" fmla="*/ 2220610 w 4604070"/>
              <a:gd name="connsiteY72" fmla="*/ 784354 h 2681119"/>
              <a:gd name="connsiteX73" fmla="*/ 2355782 w 4604070"/>
              <a:gd name="connsiteY73" fmla="*/ 927478 h 2681119"/>
              <a:gd name="connsiteX74" fmla="*/ 2769250 w 4604070"/>
              <a:gd name="connsiteY74" fmla="*/ 1205774 h 2681119"/>
              <a:gd name="connsiteX0" fmla="*/ 2769250 w 4604070"/>
              <a:gd name="connsiteY0" fmla="*/ 1205774 h 2681119"/>
              <a:gd name="connsiteX1" fmla="*/ 2443247 w 4604070"/>
              <a:gd name="connsiteY1" fmla="*/ 1833927 h 2681119"/>
              <a:gd name="connsiteX2" fmla="*/ 1186941 w 4604070"/>
              <a:gd name="connsiteY2" fmla="*/ 1881635 h 2681119"/>
              <a:gd name="connsiteX3" fmla="*/ 2387588 w 4604070"/>
              <a:gd name="connsiteY3" fmla="*/ 1571534 h 2681119"/>
              <a:gd name="connsiteX4" fmla="*/ 1958217 w 4604070"/>
              <a:gd name="connsiteY4" fmla="*/ 1030845 h 2681119"/>
              <a:gd name="connsiteX5" fmla="*/ 1625289 w 4604070"/>
              <a:gd name="connsiteY5" fmla="*/ 1165371 h 2681119"/>
              <a:gd name="connsiteX6" fmla="*/ 1903585 w 4604070"/>
              <a:gd name="connsiteY6" fmla="*/ 1149468 h 2681119"/>
              <a:gd name="connsiteX7" fmla="*/ 2253442 w 4604070"/>
              <a:gd name="connsiteY7" fmla="*/ 1467520 h 2681119"/>
              <a:gd name="connsiteX8" fmla="*/ 1887683 w 4604070"/>
              <a:gd name="connsiteY8" fmla="*/ 1658352 h 2681119"/>
              <a:gd name="connsiteX9" fmla="*/ 2086465 w 4604070"/>
              <a:gd name="connsiteY9" fmla="*/ 1459569 h 2681119"/>
              <a:gd name="connsiteX10" fmla="*/ 1855877 w 4604070"/>
              <a:gd name="connsiteY10" fmla="*/ 1284640 h 2681119"/>
              <a:gd name="connsiteX11" fmla="*/ 1504993 w 4604070"/>
              <a:gd name="connsiteY11" fmla="*/ 1428411 h 2681119"/>
              <a:gd name="connsiteX12" fmla="*/ 1815094 w 4604070"/>
              <a:gd name="connsiteY12" fmla="*/ 1468167 h 2681119"/>
              <a:gd name="connsiteX13" fmla="*/ 1481139 w 4604070"/>
              <a:gd name="connsiteY13" fmla="*/ 1547680 h 2681119"/>
              <a:gd name="connsiteX14" fmla="*/ 1441382 w 4604070"/>
              <a:gd name="connsiteY14" fmla="*/ 1173969 h 2681119"/>
              <a:gd name="connsiteX15" fmla="*/ 1489090 w 4604070"/>
              <a:gd name="connsiteY15" fmla="*/ 983138 h 2681119"/>
              <a:gd name="connsiteX16" fmla="*/ 1091525 w 4604070"/>
              <a:gd name="connsiteY16" fmla="*/ 1245531 h 2681119"/>
              <a:gd name="connsiteX17" fmla="*/ 749619 w 4604070"/>
              <a:gd name="connsiteY17" fmla="*/ 1229628 h 2681119"/>
              <a:gd name="connsiteX18" fmla="*/ 1059720 w 4604070"/>
              <a:gd name="connsiteY18" fmla="*/ 1778268 h 2681119"/>
              <a:gd name="connsiteX19" fmla="*/ 789375 w 4604070"/>
              <a:gd name="connsiteY19" fmla="*/ 2144028 h 2681119"/>
              <a:gd name="connsiteX20" fmla="*/ 1504993 w 4604070"/>
              <a:gd name="connsiteY20" fmla="*/ 2223541 h 2681119"/>
              <a:gd name="connsiteX21" fmla="*/ 3095254 w 4604070"/>
              <a:gd name="connsiteY21" fmla="*/ 2398470 h 2681119"/>
              <a:gd name="connsiteX22" fmla="*/ 3572332 w 4604070"/>
              <a:gd name="connsiteY22" fmla="*/ 1571533 h 2681119"/>
              <a:gd name="connsiteX23" fmla="*/ 3444452 w 4604070"/>
              <a:gd name="connsiteY23" fmla="*/ 1233071 h 2681119"/>
              <a:gd name="connsiteX24" fmla="*/ 3429208 w 4604070"/>
              <a:gd name="connsiteY24" fmla="*/ 1746463 h 2681119"/>
              <a:gd name="connsiteX25" fmla="*/ 3198621 w 4604070"/>
              <a:gd name="connsiteY25" fmla="*/ 2223541 h 2681119"/>
              <a:gd name="connsiteX26" fmla="*/ 2300123 w 4604070"/>
              <a:gd name="connsiteY26" fmla="*/ 2318957 h 2681119"/>
              <a:gd name="connsiteX27" fmla="*/ 1234648 w 4604070"/>
              <a:gd name="connsiteY27" fmla="*/ 2000905 h 2681119"/>
              <a:gd name="connsiteX28" fmla="*/ 1974120 w 4604070"/>
              <a:gd name="connsiteY28" fmla="*/ 2120174 h 2681119"/>
              <a:gd name="connsiteX29" fmla="*/ 2968033 w 4604070"/>
              <a:gd name="connsiteY29" fmla="*/ 2104271 h 2681119"/>
              <a:gd name="connsiteX30" fmla="*/ 2912374 w 4604070"/>
              <a:gd name="connsiteY30" fmla="*/ 1619242 h 2681119"/>
              <a:gd name="connsiteX31" fmla="*/ 3071400 w 4604070"/>
              <a:gd name="connsiteY31" fmla="*/ 1818025 h 2681119"/>
              <a:gd name="connsiteX32" fmla="*/ 3127059 w 4604070"/>
              <a:gd name="connsiteY32" fmla="*/ 2008856 h 2681119"/>
              <a:gd name="connsiteX33" fmla="*/ 3214523 w 4604070"/>
              <a:gd name="connsiteY33" fmla="*/ 1460216 h 2681119"/>
              <a:gd name="connsiteX34" fmla="*/ 3397403 w 4604070"/>
              <a:gd name="connsiteY34" fmla="*/ 999040 h 2681119"/>
              <a:gd name="connsiteX35" fmla="*/ 3691244 w 4604070"/>
              <a:gd name="connsiteY35" fmla="*/ 1389333 h 2681119"/>
              <a:gd name="connsiteX36" fmla="*/ 3381143 w 4604070"/>
              <a:gd name="connsiteY36" fmla="*/ 2661541 h 2681119"/>
              <a:gd name="connsiteX37" fmla="*/ 4498360 w 4604070"/>
              <a:gd name="connsiteY37" fmla="*/ 1934660 h 2681119"/>
              <a:gd name="connsiteX38" fmla="*/ 4371139 w 4604070"/>
              <a:gd name="connsiteY38" fmla="*/ 408009 h 2681119"/>
              <a:gd name="connsiteX39" fmla="*/ 2935568 w 4604070"/>
              <a:gd name="connsiteY39" fmla="*/ 310720 h 2681119"/>
              <a:gd name="connsiteX40" fmla="*/ 1722031 w 4604070"/>
              <a:gd name="connsiteY40" fmla="*/ 8197 h 2681119"/>
              <a:gd name="connsiteX41" fmla="*/ 41295 w 4604070"/>
              <a:gd name="connsiteY41" fmla="*/ 461794 h 2681119"/>
              <a:gd name="connsiteX42" fmla="*/ 107915 w 4604070"/>
              <a:gd name="connsiteY42" fmla="*/ 1105477 h 2681119"/>
              <a:gd name="connsiteX43" fmla="*/ 860280 w 4604070"/>
              <a:gd name="connsiteY43" fmla="*/ 1741954 h 2681119"/>
              <a:gd name="connsiteX44" fmla="*/ 454763 w 4604070"/>
              <a:gd name="connsiteY44" fmla="*/ 1113801 h 2681119"/>
              <a:gd name="connsiteX45" fmla="*/ 1443736 w 4604070"/>
              <a:gd name="connsiteY45" fmla="*/ 898743 h 2681119"/>
              <a:gd name="connsiteX46" fmla="*/ 2021170 w 4604070"/>
              <a:gd name="connsiteY46" fmla="*/ 946823 h 2681119"/>
              <a:gd name="connsiteX47" fmla="*/ 2363076 w 4604070"/>
              <a:gd name="connsiteY47" fmla="*/ 1217168 h 2681119"/>
              <a:gd name="connsiteX48" fmla="*/ 2530054 w 4604070"/>
              <a:gd name="connsiteY48" fmla="*/ 1590879 h 2681119"/>
              <a:gd name="connsiteX49" fmla="*/ 2593664 w 4604070"/>
              <a:gd name="connsiteY49" fmla="*/ 1376194 h 2681119"/>
              <a:gd name="connsiteX50" fmla="*/ 2577762 w 4604070"/>
              <a:gd name="connsiteY50" fmla="*/ 1209217 h 2681119"/>
              <a:gd name="connsiteX51" fmla="*/ 1957560 w 4604070"/>
              <a:gd name="connsiteY51" fmla="*/ 779846 h 2681119"/>
              <a:gd name="connsiteX52" fmla="*/ 1316514 w 4604070"/>
              <a:gd name="connsiteY52" fmla="*/ 668156 h 2681119"/>
              <a:gd name="connsiteX53" fmla="*/ 227186 w 4604070"/>
              <a:gd name="connsiteY53" fmla="*/ 890792 h 2681119"/>
              <a:gd name="connsiteX54" fmla="*/ 473675 w 4604070"/>
              <a:gd name="connsiteY54" fmla="*/ 358054 h 2681119"/>
              <a:gd name="connsiteX55" fmla="*/ 1904910 w 4604070"/>
              <a:gd name="connsiteY55" fmla="*/ 143369 h 2681119"/>
              <a:gd name="connsiteX56" fmla="*/ 2613901 w 4604070"/>
              <a:gd name="connsiteY56" fmla="*/ 505413 h 2681119"/>
              <a:gd name="connsiteX57" fmla="*/ 3202298 w 4604070"/>
              <a:gd name="connsiteY57" fmla="*/ 529267 h 2681119"/>
              <a:gd name="connsiteX58" fmla="*/ 2892197 w 4604070"/>
              <a:gd name="connsiteY58" fmla="*/ 839367 h 2681119"/>
              <a:gd name="connsiteX59" fmla="*/ 4180308 w 4604070"/>
              <a:gd name="connsiteY59" fmla="*/ 441802 h 2681119"/>
              <a:gd name="connsiteX60" fmla="*/ 4379090 w 4604070"/>
              <a:gd name="connsiteY60" fmla="*/ 1799487 h 2681119"/>
              <a:gd name="connsiteX61" fmla="*/ 3643536 w 4604070"/>
              <a:gd name="connsiteY61" fmla="*/ 2096999 h 2681119"/>
              <a:gd name="connsiteX62" fmla="*/ 3994778 w 4604070"/>
              <a:gd name="connsiteY62" fmla="*/ 1030199 h 2681119"/>
              <a:gd name="connsiteX63" fmla="*/ 3930141 w 4604070"/>
              <a:gd name="connsiteY63" fmla="*/ 1929343 h 2681119"/>
              <a:gd name="connsiteX64" fmla="*/ 4208436 w 4604070"/>
              <a:gd name="connsiteY64" fmla="*/ 863868 h 2681119"/>
              <a:gd name="connsiteX65" fmla="*/ 3620040 w 4604070"/>
              <a:gd name="connsiteY65" fmla="*/ 720745 h 2681119"/>
              <a:gd name="connsiteX66" fmla="*/ 2888520 w 4604070"/>
              <a:gd name="connsiteY66" fmla="*/ 1038797 h 2681119"/>
              <a:gd name="connsiteX67" fmla="*/ 1862802 w 4604070"/>
              <a:gd name="connsiteY67" fmla="*/ 402692 h 2681119"/>
              <a:gd name="connsiteX68" fmla="*/ 704264 w 4604070"/>
              <a:gd name="connsiteY68" fmla="*/ 485276 h 2681119"/>
              <a:gd name="connsiteX69" fmla="*/ 352054 w 4604070"/>
              <a:gd name="connsiteY69" fmla="*/ 744598 h 2681119"/>
              <a:gd name="connsiteX70" fmla="*/ 1123330 w 4604070"/>
              <a:gd name="connsiteY70" fmla="*/ 545816 h 2681119"/>
              <a:gd name="connsiteX71" fmla="*/ 1761788 w 4604070"/>
              <a:gd name="connsiteY71" fmla="*/ 509130 h 2681119"/>
              <a:gd name="connsiteX72" fmla="*/ 1997974 w 4604070"/>
              <a:gd name="connsiteY72" fmla="*/ 633280 h 2681119"/>
              <a:gd name="connsiteX73" fmla="*/ 2220610 w 4604070"/>
              <a:gd name="connsiteY73" fmla="*/ 784354 h 2681119"/>
              <a:gd name="connsiteX74" fmla="*/ 2355782 w 4604070"/>
              <a:gd name="connsiteY74" fmla="*/ 927478 h 2681119"/>
              <a:gd name="connsiteX75" fmla="*/ 2769250 w 4604070"/>
              <a:gd name="connsiteY75" fmla="*/ 1205774 h 2681119"/>
              <a:gd name="connsiteX0" fmla="*/ 2769250 w 4604070"/>
              <a:gd name="connsiteY0" fmla="*/ 1205774 h 2681119"/>
              <a:gd name="connsiteX1" fmla="*/ 2443247 w 4604070"/>
              <a:gd name="connsiteY1" fmla="*/ 1833927 h 2681119"/>
              <a:gd name="connsiteX2" fmla="*/ 1186941 w 4604070"/>
              <a:gd name="connsiteY2" fmla="*/ 1881635 h 2681119"/>
              <a:gd name="connsiteX3" fmla="*/ 2387588 w 4604070"/>
              <a:gd name="connsiteY3" fmla="*/ 1571534 h 2681119"/>
              <a:gd name="connsiteX4" fmla="*/ 1958217 w 4604070"/>
              <a:gd name="connsiteY4" fmla="*/ 1030845 h 2681119"/>
              <a:gd name="connsiteX5" fmla="*/ 1625289 w 4604070"/>
              <a:gd name="connsiteY5" fmla="*/ 1165371 h 2681119"/>
              <a:gd name="connsiteX6" fmla="*/ 1903585 w 4604070"/>
              <a:gd name="connsiteY6" fmla="*/ 1149468 h 2681119"/>
              <a:gd name="connsiteX7" fmla="*/ 2253442 w 4604070"/>
              <a:gd name="connsiteY7" fmla="*/ 1467520 h 2681119"/>
              <a:gd name="connsiteX8" fmla="*/ 1887683 w 4604070"/>
              <a:gd name="connsiteY8" fmla="*/ 1658352 h 2681119"/>
              <a:gd name="connsiteX9" fmla="*/ 2086465 w 4604070"/>
              <a:gd name="connsiteY9" fmla="*/ 1459569 h 2681119"/>
              <a:gd name="connsiteX10" fmla="*/ 1855877 w 4604070"/>
              <a:gd name="connsiteY10" fmla="*/ 1284640 h 2681119"/>
              <a:gd name="connsiteX11" fmla="*/ 1504993 w 4604070"/>
              <a:gd name="connsiteY11" fmla="*/ 1428411 h 2681119"/>
              <a:gd name="connsiteX12" fmla="*/ 1815094 w 4604070"/>
              <a:gd name="connsiteY12" fmla="*/ 1468167 h 2681119"/>
              <a:gd name="connsiteX13" fmla="*/ 1481139 w 4604070"/>
              <a:gd name="connsiteY13" fmla="*/ 1547680 h 2681119"/>
              <a:gd name="connsiteX14" fmla="*/ 1441382 w 4604070"/>
              <a:gd name="connsiteY14" fmla="*/ 1173969 h 2681119"/>
              <a:gd name="connsiteX15" fmla="*/ 1489090 w 4604070"/>
              <a:gd name="connsiteY15" fmla="*/ 983138 h 2681119"/>
              <a:gd name="connsiteX16" fmla="*/ 1091525 w 4604070"/>
              <a:gd name="connsiteY16" fmla="*/ 1245531 h 2681119"/>
              <a:gd name="connsiteX17" fmla="*/ 749619 w 4604070"/>
              <a:gd name="connsiteY17" fmla="*/ 1229628 h 2681119"/>
              <a:gd name="connsiteX18" fmla="*/ 1059720 w 4604070"/>
              <a:gd name="connsiteY18" fmla="*/ 1778268 h 2681119"/>
              <a:gd name="connsiteX19" fmla="*/ 789375 w 4604070"/>
              <a:gd name="connsiteY19" fmla="*/ 2144028 h 2681119"/>
              <a:gd name="connsiteX20" fmla="*/ 1504993 w 4604070"/>
              <a:gd name="connsiteY20" fmla="*/ 2223541 h 2681119"/>
              <a:gd name="connsiteX21" fmla="*/ 3095254 w 4604070"/>
              <a:gd name="connsiteY21" fmla="*/ 2398470 h 2681119"/>
              <a:gd name="connsiteX22" fmla="*/ 3572332 w 4604070"/>
              <a:gd name="connsiteY22" fmla="*/ 1571533 h 2681119"/>
              <a:gd name="connsiteX23" fmla="*/ 3444452 w 4604070"/>
              <a:gd name="connsiteY23" fmla="*/ 1233071 h 2681119"/>
              <a:gd name="connsiteX24" fmla="*/ 3325841 w 4604070"/>
              <a:gd name="connsiteY24" fmla="*/ 1738512 h 2681119"/>
              <a:gd name="connsiteX25" fmla="*/ 3198621 w 4604070"/>
              <a:gd name="connsiteY25" fmla="*/ 2223541 h 2681119"/>
              <a:gd name="connsiteX26" fmla="*/ 2300123 w 4604070"/>
              <a:gd name="connsiteY26" fmla="*/ 2318957 h 2681119"/>
              <a:gd name="connsiteX27" fmla="*/ 1234648 w 4604070"/>
              <a:gd name="connsiteY27" fmla="*/ 2000905 h 2681119"/>
              <a:gd name="connsiteX28" fmla="*/ 1974120 w 4604070"/>
              <a:gd name="connsiteY28" fmla="*/ 2120174 h 2681119"/>
              <a:gd name="connsiteX29" fmla="*/ 2968033 w 4604070"/>
              <a:gd name="connsiteY29" fmla="*/ 2104271 h 2681119"/>
              <a:gd name="connsiteX30" fmla="*/ 2912374 w 4604070"/>
              <a:gd name="connsiteY30" fmla="*/ 1619242 h 2681119"/>
              <a:gd name="connsiteX31" fmla="*/ 3071400 w 4604070"/>
              <a:gd name="connsiteY31" fmla="*/ 1818025 h 2681119"/>
              <a:gd name="connsiteX32" fmla="*/ 3127059 w 4604070"/>
              <a:gd name="connsiteY32" fmla="*/ 2008856 h 2681119"/>
              <a:gd name="connsiteX33" fmla="*/ 3214523 w 4604070"/>
              <a:gd name="connsiteY33" fmla="*/ 1460216 h 2681119"/>
              <a:gd name="connsiteX34" fmla="*/ 3397403 w 4604070"/>
              <a:gd name="connsiteY34" fmla="*/ 999040 h 2681119"/>
              <a:gd name="connsiteX35" fmla="*/ 3691244 w 4604070"/>
              <a:gd name="connsiteY35" fmla="*/ 1389333 h 2681119"/>
              <a:gd name="connsiteX36" fmla="*/ 3381143 w 4604070"/>
              <a:gd name="connsiteY36" fmla="*/ 2661541 h 2681119"/>
              <a:gd name="connsiteX37" fmla="*/ 4498360 w 4604070"/>
              <a:gd name="connsiteY37" fmla="*/ 1934660 h 2681119"/>
              <a:gd name="connsiteX38" fmla="*/ 4371139 w 4604070"/>
              <a:gd name="connsiteY38" fmla="*/ 408009 h 2681119"/>
              <a:gd name="connsiteX39" fmla="*/ 2935568 w 4604070"/>
              <a:gd name="connsiteY39" fmla="*/ 310720 h 2681119"/>
              <a:gd name="connsiteX40" fmla="*/ 1722031 w 4604070"/>
              <a:gd name="connsiteY40" fmla="*/ 8197 h 2681119"/>
              <a:gd name="connsiteX41" fmla="*/ 41295 w 4604070"/>
              <a:gd name="connsiteY41" fmla="*/ 461794 h 2681119"/>
              <a:gd name="connsiteX42" fmla="*/ 107915 w 4604070"/>
              <a:gd name="connsiteY42" fmla="*/ 1105477 h 2681119"/>
              <a:gd name="connsiteX43" fmla="*/ 860280 w 4604070"/>
              <a:gd name="connsiteY43" fmla="*/ 1741954 h 2681119"/>
              <a:gd name="connsiteX44" fmla="*/ 454763 w 4604070"/>
              <a:gd name="connsiteY44" fmla="*/ 1113801 h 2681119"/>
              <a:gd name="connsiteX45" fmla="*/ 1443736 w 4604070"/>
              <a:gd name="connsiteY45" fmla="*/ 898743 h 2681119"/>
              <a:gd name="connsiteX46" fmla="*/ 2021170 w 4604070"/>
              <a:gd name="connsiteY46" fmla="*/ 946823 h 2681119"/>
              <a:gd name="connsiteX47" fmla="*/ 2363076 w 4604070"/>
              <a:gd name="connsiteY47" fmla="*/ 1217168 h 2681119"/>
              <a:gd name="connsiteX48" fmla="*/ 2530054 w 4604070"/>
              <a:gd name="connsiteY48" fmla="*/ 1590879 h 2681119"/>
              <a:gd name="connsiteX49" fmla="*/ 2593664 w 4604070"/>
              <a:gd name="connsiteY49" fmla="*/ 1376194 h 2681119"/>
              <a:gd name="connsiteX50" fmla="*/ 2577762 w 4604070"/>
              <a:gd name="connsiteY50" fmla="*/ 1209217 h 2681119"/>
              <a:gd name="connsiteX51" fmla="*/ 1957560 w 4604070"/>
              <a:gd name="connsiteY51" fmla="*/ 779846 h 2681119"/>
              <a:gd name="connsiteX52" fmla="*/ 1316514 w 4604070"/>
              <a:gd name="connsiteY52" fmla="*/ 668156 h 2681119"/>
              <a:gd name="connsiteX53" fmla="*/ 227186 w 4604070"/>
              <a:gd name="connsiteY53" fmla="*/ 890792 h 2681119"/>
              <a:gd name="connsiteX54" fmla="*/ 473675 w 4604070"/>
              <a:gd name="connsiteY54" fmla="*/ 358054 h 2681119"/>
              <a:gd name="connsiteX55" fmla="*/ 1904910 w 4604070"/>
              <a:gd name="connsiteY55" fmla="*/ 143369 h 2681119"/>
              <a:gd name="connsiteX56" fmla="*/ 2613901 w 4604070"/>
              <a:gd name="connsiteY56" fmla="*/ 505413 h 2681119"/>
              <a:gd name="connsiteX57" fmla="*/ 3202298 w 4604070"/>
              <a:gd name="connsiteY57" fmla="*/ 529267 h 2681119"/>
              <a:gd name="connsiteX58" fmla="*/ 2892197 w 4604070"/>
              <a:gd name="connsiteY58" fmla="*/ 839367 h 2681119"/>
              <a:gd name="connsiteX59" fmla="*/ 4180308 w 4604070"/>
              <a:gd name="connsiteY59" fmla="*/ 441802 h 2681119"/>
              <a:gd name="connsiteX60" fmla="*/ 4379090 w 4604070"/>
              <a:gd name="connsiteY60" fmla="*/ 1799487 h 2681119"/>
              <a:gd name="connsiteX61" fmla="*/ 3643536 w 4604070"/>
              <a:gd name="connsiteY61" fmla="*/ 2096999 h 2681119"/>
              <a:gd name="connsiteX62" fmla="*/ 3994778 w 4604070"/>
              <a:gd name="connsiteY62" fmla="*/ 1030199 h 2681119"/>
              <a:gd name="connsiteX63" fmla="*/ 3930141 w 4604070"/>
              <a:gd name="connsiteY63" fmla="*/ 1929343 h 2681119"/>
              <a:gd name="connsiteX64" fmla="*/ 4208436 w 4604070"/>
              <a:gd name="connsiteY64" fmla="*/ 863868 h 2681119"/>
              <a:gd name="connsiteX65" fmla="*/ 3620040 w 4604070"/>
              <a:gd name="connsiteY65" fmla="*/ 720745 h 2681119"/>
              <a:gd name="connsiteX66" fmla="*/ 2888520 w 4604070"/>
              <a:gd name="connsiteY66" fmla="*/ 1038797 h 2681119"/>
              <a:gd name="connsiteX67" fmla="*/ 1862802 w 4604070"/>
              <a:gd name="connsiteY67" fmla="*/ 402692 h 2681119"/>
              <a:gd name="connsiteX68" fmla="*/ 704264 w 4604070"/>
              <a:gd name="connsiteY68" fmla="*/ 485276 h 2681119"/>
              <a:gd name="connsiteX69" fmla="*/ 352054 w 4604070"/>
              <a:gd name="connsiteY69" fmla="*/ 744598 h 2681119"/>
              <a:gd name="connsiteX70" fmla="*/ 1123330 w 4604070"/>
              <a:gd name="connsiteY70" fmla="*/ 545816 h 2681119"/>
              <a:gd name="connsiteX71" fmla="*/ 1761788 w 4604070"/>
              <a:gd name="connsiteY71" fmla="*/ 509130 h 2681119"/>
              <a:gd name="connsiteX72" fmla="*/ 1997974 w 4604070"/>
              <a:gd name="connsiteY72" fmla="*/ 633280 h 2681119"/>
              <a:gd name="connsiteX73" fmla="*/ 2220610 w 4604070"/>
              <a:gd name="connsiteY73" fmla="*/ 784354 h 2681119"/>
              <a:gd name="connsiteX74" fmla="*/ 2355782 w 4604070"/>
              <a:gd name="connsiteY74" fmla="*/ 927478 h 2681119"/>
              <a:gd name="connsiteX75" fmla="*/ 2769250 w 4604070"/>
              <a:gd name="connsiteY75" fmla="*/ 1205774 h 2681119"/>
              <a:gd name="connsiteX0" fmla="*/ 2769250 w 4604070"/>
              <a:gd name="connsiteY0" fmla="*/ 1205774 h 2681119"/>
              <a:gd name="connsiteX1" fmla="*/ 2443247 w 4604070"/>
              <a:gd name="connsiteY1" fmla="*/ 1833927 h 2681119"/>
              <a:gd name="connsiteX2" fmla="*/ 1186941 w 4604070"/>
              <a:gd name="connsiteY2" fmla="*/ 1881635 h 2681119"/>
              <a:gd name="connsiteX3" fmla="*/ 2387588 w 4604070"/>
              <a:gd name="connsiteY3" fmla="*/ 1571534 h 2681119"/>
              <a:gd name="connsiteX4" fmla="*/ 1958217 w 4604070"/>
              <a:gd name="connsiteY4" fmla="*/ 1030845 h 2681119"/>
              <a:gd name="connsiteX5" fmla="*/ 1625289 w 4604070"/>
              <a:gd name="connsiteY5" fmla="*/ 1165371 h 2681119"/>
              <a:gd name="connsiteX6" fmla="*/ 1903585 w 4604070"/>
              <a:gd name="connsiteY6" fmla="*/ 1149468 h 2681119"/>
              <a:gd name="connsiteX7" fmla="*/ 2253442 w 4604070"/>
              <a:gd name="connsiteY7" fmla="*/ 1467520 h 2681119"/>
              <a:gd name="connsiteX8" fmla="*/ 1887683 w 4604070"/>
              <a:gd name="connsiteY8" fmla="*/ 1658352 h 2681119"/>
              <a:gd name="connsiteX9" fmla="*/ 2086465 w 4604070"/>
              <a:gd name="connsiteY9" fmla="*/ 1459569 h 2681119"/>
              <a:gd name="connsiteX10" fmla="*/ 1855877 w 4604070"/>
              <a:gd name="connsiteY10" fmla="*/ 1284640 h 2681119"/>
              <a:gd name="connsiteX11" fmla="*/ 1504993 w 4604070"/>
              <a:gd name="connsiteY11" fmla="*/ 1428411 h 2681119"/>
              <a:gd name="connsiteX12" fmla="*/ 1815094 w 4604070"/>
              <a:gd name="connsiteY12" fmla="*/ 1468167 h 2681119"/>
              <a:gd name="connsiteX13" fmla="*/ 1481139 w 4604070"/>
              <a:gd name="connsiteY13" fmla="*/ 1547680 h 2681119"/>
              <a:gd name="connsiteX14" fmla="*/ 1441382 w 4604070"/>
              <a:gd name="connsiteY14" fmla="*/ 1173969 h 2681119"/>
              <a:gd name="connsiteX15" fmla="*/ 1489090 w 4604070"/>
              <a:gd name="connsiteY15" fmla="*/ 983138 h 2681119"/>
              <a:gd name="connsiteX16" fmla="*/ 1091525 w 4604070"/>
              <a:gd name="connsiteY16" fmla="*/ 1245531 h 2681119"/>
              <a:gd name="connsiteX17" fmla="*/ 749619 w 4604070"/>
              <a:gd name="connsiteY17" fmla="*/ 1229628 h 2681119"/>
              <a:gd name="connsiteX18" fmla="*/ 1059720 w 4604070"/>
              <a:gd name="connsiteY18" fmla="*/ 1778268 h 2681119"/>
              <a:gd name="connsiteX19" fmla="*/ 789375 w 4604070"/>
              <a:gd name="connsiteY19" fmla="*/ 2144028 h 2681119"/>
              <a:gd name="connsiteX20" fmla="*/ 1504993 w 4604070"/>
              <a:gd name="connsiteY20" fmla="*/ 2223541 h 2681119"/>
              <a:gd name="connsiteX21" fmla="*/ 3095254 w 4604070"/>
              <a:gd name="connsiteY21" fmla="*/ 2398470 h 2681119"/>
              <a:gd name="connsiteX22" fmla="*/ 3572332 w 4604070"/>
              <a:gd name="connsiteY22" fmla="*/ 1571533 h 2681119"/>
              <a:gd name="connsiteX23" fmla="*/ 3444452 w 4604070"/>
              <a:gd name="connsiteY23" fmla="*/ 1233071 h 2681119"/>
              <a:gd name="connsiteX24" fmla="*/ 3325841 w 4604070"/>
              <a:gd name="connsiteY24" fmla="*/ 1738512 h 2681119"/>
              <a:gd name="connsiteX25" fmla="*/ 3198621 w 4604070"/>
              <a:gd name="connsiteY25" fmla="*/ 2223541 h 2681119"/>
              <a:gd name="connsiteX26" fmla="*/ 2300123 w 4604070"/>
              <a:gd name="connsiteY26" fmla="*/ 2318957 h 2681119"/>
              <a:gd name="connsiteX27" fmla="*/ 1234648 w 4604070"/>
              <a:gd name="connsiteY27" fmla="*/ 2000905 h 2681119"/>
              <a:gd name="connsiteX28" fmla="*/ 1974120 w 4604070"/>
              <a:gd name="connsiteY28" fmla="*/ 2120174 h 2681119"/>
              <a:gd name="connsiteX29" fmla="*/ 2968033 w 4604070"/>
              <a:gd name="connsiteY29" fmla="*/ 2104271 h 2681119"/>
              <a:gd name="connsiteX30" fmla="*/ 2912374 w 4604070"/>
              <a:gd name="connsiteY30" fmla="*/ 1619242 h 2681119"/>
              <a:gd name="connsiteX31" fmla="*/ 3071400 w 4604070"/>
              <a:gd name="connsiteY31" fmla="*/ 1818025 h 2681119"/>
              <a:gd name="connsiteX32" fmla="*/ 3127059 w 4604070"/>
              <a:gd name="connsiteY32" fmla="*/ 2008856 h 2681119"/>
              <a:gd name="connsiteX33" fmla="*/ 3214523 w 4604070"/>
              <a:gd name="connsiteY33" fmla="*/ 1460216 h 2681119"/>
              <a:gd name="connsiteX34" fmla="*/ 3397403 w 4604070"/>
              <a:gd name="connsiteY34" fmla="*/ 999040 h 2681119"/>
              <a:gd name="connsiteX35" fmla="*/ 3707296 w 4604070"/>
              <a:gd name="connsiteY35" fmla="*/ 1013330 h 2681119"/>
              <a:gd name="connsiteX36" fmla="*/ 3691244 w 4604070"/>
              <a:gd name="connsiteY36" fmla="*/ 1389333 h 2681119"/>
              <a:gd name="connsiteX37" fmla="*/ 3381143 w 4604070"/>
              <a:gd name="connsiteY37" fmla="*/ 2661541 h 2681119"/>
              <a:gd name="connsiteX38" fmla="*/ 4498360 w 4604070"/>
              <a:gd name="connsiteY38" fmla="*/ 1934660 h 2681119"/>
              <a:gd name="connsiteX39" fmla="*/ 4371139 w 4604070"/>
              <a:gd name="connsiteY39" fmla="*/ 408009 h 2681119"/>
              <a:gd name="connsiteX40" fmla="*/ 2935568 w 4604070"/>
              <a:gd name="connsiteY40" fmla="*/ 310720 h 2681119"/>
              <a:gd name="connsiteX41" fmla="*/ 1722031 w 4604070"/>
              <a:gd name="connsiteY41" fmla="*/ 8197 h 2681119"/>
              <a:gd name="connsiteX42" fmla="*/ 41295 w 4604070"/>
              <a:gd name="connsiteY42" fmla="*/ 461794 h 2681119"/>
              <a:gd name="connsiteX43" fmla="*/ 107915 w 4604070"/>
              <a:gd name="connsiteY43" fmla="*/ 1105477 h 2681119"/>
              <a:gd name="connsiteX44" fmla="*/ 860280 w 4604070"/>
              <a:gd name="connsiteY44" fmla="*/ 1741954 h 2681119"/>
              <a:gd name="connsiteX45" fmla="*/ 454763 w 4604070"/>
              <a:gd name="connsiteY45" fmla="*/ 1113801 h 2681119"/>
              <a:gd name="connsiteX46" fmla="*/ 1443736 w 4604070"/>
              <a:gd name="connsiteY46" fmla="*/ 898743 h 2681119"/>
              <a:gd name="connsiteX47" fmla="*/ 2021170 w 4604070"/>
              <a:gd name="connsiteY47" fmla="*/ 946823 h 2681119"/>
              <a:gd name="connsiteX48" fmla="*/ 2363076 w 4604070"/>
              <a:gd name="connsiteY48" fmla="*/ 1217168 h 2681119"/>
              <a:gd name="connsiteX49" fmla="*/ 2530054 w 4604070"/>
              <a:gd name="connsiteY49" fmla="*/ 1590879 h 2681119"/>
              <a:gd name="connsiteX50" fmla="*/ 2593664 w 4604070"/>
              <a:gd name="connsiteY50" fmla="*/ 1376194 h 2681119"/>
              <a:gd name="connsiteX51" fmla="*/ 2577762 w 4604070"/>
              <a:gd name="connsiteY51" fmla="*/ 1209217 h 2681119"/>
              <a:gd name="connsiteX52" fmla="*/ 1957560 w 4604070"/>
              <a:gd name="connsiteY52" fmla="*/ 779846 h 2681119"/>
              <a:gd name="connsiteX53" fmla="*/ 1316514 w 4604070"/>
              <a:gd name="connsiteY53" fmla="*/ 668156 h 2681119"/>
              <a:gd name="connsiteX54" fmla="*/ 227186 w 4604070"/>
              <a:gd name="connsiteY54" fmla="*/ 890792 h 2681119"/>
              <a:gd name="connsiteX55" fmla="*/ 473675 w 4604070"/>
              <a:gd name="connsiteY55" fmla="*/ 358054 h 2681119"/>
              <a:gd name="connsiteX56" fmla="*/ 1904910 w 4604070"/>
              <a:gd name="connsiteY56" fmla="*/ 143369 h 2681119"/>
              <a:gd name="connsiteX57" fmla="*/ 2613901 w 4604070"/>
              <a:gd name="connsiteY57" fmla="*/ 505413 h 2681119"/>
              <a:gd name="connsiteX58" fmla="*/ 3202298 w 4604070"/>
              <a:gd name="connsiteY58" fmla="*/ 529267 h 2681119"/>
              <a:gd name="connsiteX59" fmla="*/ 2892197 w 4604070"/>
              <a:gd name="connsiteY59" fmla="*/ 839367 h 2681119"/>
              <a:gd name="connsiteX60" fmla="*/ 4180308 w 4604070"/>
              <a:gd name="connsiteY60" fmla="*/ 441802 h 2681119"/>
              <a:gd name="connsiteX61" fmla="*/ 4379090 w 4604070"/>
              <a:gd name="connsiteY61" fmla="*/ 1799487 h 2681119"/>
              <a:gd name="connsiteX62" fmla="*/ 3643536 w 4604070"/>
              <a:gd name="connsiteY62" fmla="*/ 2096999 h 2681119"/>
              <a:gd name="connsiteX63" fmla="*/ 3994778 w 4604070"/>
              <a:gd name="connsiteY63" fmla="*/ 1030199 h 2681119"/>
              <a:gd name="connsiteX64" fmla="*/ 3930141 w 4604070"/>
              <a:gd name="connsiteY64" fmla="*/ 1929343 h 2681119"/>
              <a:gd name="connsiteX65" fmla="*/ 4208436 w 4604070"/>
              <a:gd name="connsiteY65" fmla="*/ 863868 h 2681119"/>
              <a:gd name="connsiteX66" fmla="*/ 3620040 w 4604070"/>
              <a:gd name="connsiteY66" fmla="*/ 720745 h 2681119"/>
              <a:gd name="connsiteX67" fmla="*/ 2888520 w 4604070"/>
              <a:gd name="connsiteY67" fmla="*/ 1038797 h 2681119"/>
              <a:gd name="connsiteX68" fmla="*/ 1862802 w 4604070"/>
              <a:gd name="connsiteY68" fmla="*/ 402692 h 2681119"/>
              <a:gd name="connsiteX69" fmla="*/ 704264 w 4604070"/>
              <a:gd name="connsiteY69" fmla="*/ 485276 h 2681119"/>
              <a:gd name="connsiteX70" fmla="*/ 352054 w 4604070"/>
              <a:gd name="connsiteY70" fmla="*/ 744598 h 2681119"/>
              <a:gd name="connsiteX71" fmla="*/ 1123330 w 4604070"/>
              <a:gd name="connsiteY71" fmla="*/ 545816 h 2681119"/>
              <a:gd name="connsiteX72" fmla="*/ 1761788 w 4604070"/>
              <a:gd name="connsiteY72" fmla="*/ 509130 h 2681119"/>
              <a:gd name="connsiteX73" fmla="*/ 1997974 w 4604070"/>
              <a:gd name="connsiteY73" fmla="*/ 633280 h 2681119"/>
              <a:gd name="connsiteX74" fmla="*/ 2220610 w 4604070"/>
              <a:gd name="connsiteY74" fmla="*/ 784354 h 2681119"/>
              <a:gd name="connsiteX75" fmla="*/ 2355782 w 4604070"/>
              <a:gd name="connsiteY75" fmla="*/ 927478 h 2681119"/>
              <a:gd name="connsiteX76" fmla="*/ 2769250 w 4604070"/>
              <a:gd name="connsiteY76" fmla="*/ 1205774 h 2681119"/>
              <a:gd name="connsiteX0" fmla="*/ 2769250 w 4604070"/>
              <a:gd name="connsiteY0" fmla="*/ 1205774 h 2681119"/>
              <a:gd name="connsiteX1" fmla="*/ 2443247 w 4604070"/>
              <a:gd name="connsiteY1" fmla="*/ 1833927 h 2681119"/>
              <a:gd name="connsiteX2" fmla="*/ 1186941 w 4604070"/>
              <a:gd name="connsiteY2" fmla="*/ 1881635 h 2681119"/>
              <a:gd name="connsiteX3" fmla="*/ 2387588 w 4604070"/>
              <a:gd name="connsiteY3" fmla="*/ 1571534 h 2681119"/>
              <a:gd name="connsiteX4" fmla="*/ 1958217 w 4604070"/>
              <a:gd name="connsiteY4" fmla="*/ 1030845 h 2681119"/>
              <a:gd name="connsiteX5" fmla="*/ 1625289 w 4604070"/>
              <a:gd name="connsiteY5" fmla="*/ 1165371 h 2681119"/>
              <a:gd name="connsiteX6" fmla="*/ 1903585 w 4604070"/>
              <a:gd name="connsiteY6" fmla="*/ 1149468 h 2681119"/>
              <a:gd name="connsiteX7" fmla="*/ 2253442 w 4604070"/>
              <a:gd name="connsiteY7" fmla="*/ 1467520 h 2681119"/>
              <a:gd name="connsiteX8" fmla="*/ 1887683 w 4604070"/>
              <a:gd name="connsiteY8" fmla="*/ 1658352 h 2681119"/>
              <a:gd name="connsiteX9" fmla="*/ 2086465 w 4604070"/>
              <a:gd name="connsiteY9" fmla="*/ 1459569 h 2681119"/>
              <a:gd name="connsiteX10" fmla="*/ 1855877 w 4604070"/>
              <a:gd name="connsiteY10" fmla="*/ 1284640 h 2681119"/>
              <a:gd name="connsiteX11" fmla="*/ 1504993 w 4604070"/>
              <a:gd name="connsiteY11" fmla="*/ 1428411 h 2681119"/>
              <a:gd name="connsiteX12" fmla="*/ 1815094 w 4604070"/>
              <a:gd name="connsiteY12" fmla="*/ 1468167 h 2681119"/>
              <a:gd name="connsiteX13" fmla="*/ 1481139 w 4604070"/>
              <a:gd name="connsiteY13" fmla="*/ 1547680 h 2681119"/>
              <a:gd name="connsiteX14" fmla="*/ 1441382 w 4604070"/>
              <a:gd name="connsiteY14" fmla="*/ 1173969 h 2681119"/>
              <a:gd name="connsiteX15" fmla="*/ 1489090 w 4604070"/>
              <a:gd name="connsiteY15" fmla="*/ 983138 h 2681119"/>
              <a:gd name="connsiteX16" fmla="*/ 1091525 w 4604070"/>
              <a:gd name="connsiteY16" fmla="*/ 1245531 h 2681119"/>
              <a:gd name="connsiteX17" fmla="*/ 749619 w 4604070"/>
              <a:gd name="connsiteY17" fmla="*/ 1229628 h 2681119"/>
              <a:gd name="connsiteX18" fmla="*/ 1059720 w 4604070"/>
              <a:gd name="connsiteY18" fmla="*/ 1778268 h 2681119"/>
              <a:gd name="connsiteX19" fmla="*/ 789375 w 4604070"/>
              <a:gd name="connsiteY19" fmla="*/ 2144028 h 2681119"/>
              <a:gd name="connsiteX20" fmla="*/ 1504993 w 4604070"/>
              <a:gd name="connsiteY20" fmla="*/ 2223541 h 2681119"/>
              <a:gd name="connsiteX21" fmla="*/ 3095254 w 4604070"/>
              <a:gd name="connsiteY21" fmla="*/ 2398470 h 2681119"/>
              <a:gd name="connsiteX22" fmla="*/ 3572332 w 4604070"/>
              <a:gd name="connsiteY22" fmla="*/ 1571533 h 2681119"/>
              <a:gd name="connsiteX23" fmla="*/ 3444452 w 4604070"/>
              <a:gd name="connsiteY23" fmla="*/ 1233071 h 2681119"/>
              <a:gd name="connsiteX24" fmla="*/ 3325841 w 4604070"/>
              <a:gd name="connsiteY24" fmla="*/ 1738512 h 2681119"/>
              <a:gd name="connsiteX25" fmla="*/ 3198621 w 4604070"/>
              <a:gd name="connsiteY25" fmla="*/ 2223541 h 2681119"/>
              <a:gd name="connsiteX26" fmla="*/ 2300123 w 4604070"/>
              <a:gd name="connsiteY26" fmla="*/ 2318957 h 2681119"/>
              <a:gd name="connsiteX27" fmla="*/ 1234648 w 4604070"/>
              <a:gd name="connsiteY27" fmla="*/ 2000905 h 2681119"/>
              <a:gd name="connsiteX28" fmla="*/ 1974120 w 4604070"/>
              <a:gd name="connsiteY28" fmla="*/ 2120174 h 2681119"/>
              <a:gd name="connsiteX29" fmla="*/ 2968033 w 4604070"/>
              <a:gd name="connsiteY29" fmla="*/ 2104271 h 2681119"/>
              <a:gd name="connsiteX30" fmla="*/ 2912374 w 4604070"/>
              <a:gd name="connsiteY30" fmla="*/ 1619242 h 2681119"/>
              <a:gd name="connsiteX31" fmla="*/ 3071400 w 4604070"/>
              <a:gd name="connsiteY31" fmla="*/ 1818025 h 2681119"/>
              <a:gd name="connsiteX32" fmla="*/ 3127059 w 4604070"/>
              <a:gd name="connsiteY32" fmla="*/ 2008856 h 2681119"/>
              <a:gd name="connsiteX33" fmla="*/ 3214523 w 4604070"/>
              <a:gd name="connsiteY33" fmla="*/ 1460216 h 2681119"/>
              <a:gd name="connsiteX34" fmla="*/ 3397403 w 4604070"/>
              <a:gd name="connsiteY34" fmla="*/ 999040 h 2681119"/>
              <a:gd name="connsiteX35" fmla="*/ 3707296 w 4604070"/>
              <a:gd name="connsiteY35" fmla="*/ 1013330 h 2681119"/>
              <a:gd name="connsiteX36" fmla="*/ 3691244 w 4604070"/>
              <a:gd name="connsiteY36" fmla="*/ 1389333 h 2681119"/>
              <a:gd name="connsiteX37" fmla="*/ 3381143 w 4604070"/>
              <a:gd name="connsiteY37" fmla="*/ 2661541 h 2681119"/>
              <a:gd name="connsiteX38" fmla="*/ 4498360 w 4604070"/>
              <a:gd name="connsiteY38" fmla="*/ 1934660 h 2681119"/>
              <a:gd name="connsiteX39" fmla="*/ 4371139 w 4604070"/>
              <a:gd name="connsiteY39" fmla="*/ 408009 h 2681119"/>
              <a:gd name="connsiteX40" fmla="*/ 2935568 w 4604070"/>
              <a:gd name="connsiteY40" fmla="*/ 310720 h 2681119"/>
              <a:gd name="connsiteX41" fmla="*/ 1722031 w 4604070"/>
              <a:gd name="connsiteY41" fmla="*/ 8197 h 2681119"/>
              <a:gd name="connsiteX42" fmla="*/ 41295 w 4604070"/>
              <a:gd name="connsiteY42" fmla="*/ 461794 h 2681119"/>
              <a:gd name="connsiteX43" fmla="*/ 107915 w 4604070"/>
              <a:gd name="connsiteY43" fmla="*/ 1105477 h 2681119"/>
              <a:gd name="connsiteX44" fmla="*/ 860280 w 4604070"/>
              <a:gd name="connsiteY44" fmla="*/ 1741954 h 2681119"/>
              <a:gd name="connsiteX45" fmla="*/ 454763 w 4604070"/>
              <a:gd name="connsiteY45" fmla="*/ 1113801 h 2681119"/>
              <a:gd name="connsiteX46" fmla="*/ 1443736 w 4604070"/>
              <a:gd name="connsiteY46" fmla="*/ 898743 h 2681119"/>
              <a:gd name="connsiteX47" fmla="*/ 2021170 w 4604070"/>
              <a:gd name="connsiteY47" fmla="*/ 946823 h 2681119"/>
              <a:gd name="connsiteX48" fmla="*/ 2363076 w 4604070"/>
              <a:gd name="connsiteY48" fmla="*/ 1217168 h 2681119"/>
              <a:gd name="connsiteX49" fmla="*/ 2530054 w 4604070"/>
              <a:gd name="connsiteY49" fmla="*/ 1590879 h 2681119"/>
              <a:gd name="connsiteX50" fmla="*/ 2593664 w 4604070"/>
              <a:gd name="connsiteY50" fmla="*/ 1376194 h 2681119"/>
              <a:gd name="connsiteX51" fmla="*/ 2577762 w 4604070"/>
              <a:gd name="connsiteY51" fmla="*/ 1209217 h 2681119"/>
              <a:gd name="connsiteX52" fmla="*/ 1957560 w 4604070"/>
              <a:gd name="connsiteY52" fmla="*/ 779846 h 2681119"/>
              <a:gd name="connsiteX53" fmla="*/ 1316514 w 4604070"/>
              <a:gd name="connsiteY53" fmla="*/ 668156 h 2681119"/>
              <a:gd name="connsiteX54" fmla="*/ 227186 w 4604070"/>
              <a:gd name="connsiteY54" fmla="*/ 890792 h 2681119"/>
              <a:gd name="connsiteX55" fmla="*/ 473675 w 4604070"/>
              <a:gd name="connsiteY55" fmla="*/ 358054 h 2681119"/>
              <a:gd name="connsiteX56" fmla="*/ 1904910 w 4604070"/>
              <a:gd name="connsiteY56" fmla="*/ 143369 h 2681119"/>
              <a:gd name="connsiteX57" fmla="*/ 2613901 w 4604070"/>
              <a:gd name="connsiteY57" fmla="*/ 505413 h 2681119"/>
              <a:gd name="connsiteX58" fmla="*/ 3202298 w 4604070"/>
              <a:gd name="connsiteY58" fmla="*/ 529267 h 2681119"/>
              <a:gd name="connsiteX59" fmla="*/ 2892197 w 4604070"/>
              <a:gd name="connsiteY59" fmla="*/ 839367 h 2681119"/>
              <a:gd name="connsiteX60" fmla="*/ 4180308 w 4604070"/>
              <a:gd name="connsiteY60" fmla="*/ 441802 h 2681119"/>
              <a:gd name="connsiteX61" fmla="*/ 4379090 w 4604070"/>
              <a:gd name="connsiteY61" fmla="*/ 1799487 h 2681119"/>
              <a:gd name="connsiteX62" fmla="*/ 3643536 w 4604070"/>
              <a:gd name="connsiteY62" fmla="*/ 2096999 h 2681119"/>
              <a:gd name="connsiteX63" fmla="*/ 3994778 w 4604070"/>
              <a:gd name="connsiteY63" fmla="*/ 1030199 h 2681119"/>
              <a:gd name="connsiteX64" fmla="*/ 4053840 w 4604070"/>
              <a:gd name="connsiteY64" fmla="*/ 1257170 h 2681119"/>
              <a:gd name="connsiteX65" fmla="*/ 3930141 w 4604070"/>
              <a:gd name="connsiteY65" fmla="*/ 1929343 h 2681119"/>
              <a:gd name="connsiteX66" fmla="*/ 4208436 w 4604070"/>
              <a:gd name="connsiteY66" fmla="*/ 863868 h 2681119"/>
              <a:gd name="connsiteX67" fmla="*/ 3620040 w 4604070"/>
              <a:gd name="connsiteY67" fmla="*/ 720745 h 2681119"/>
              <a:gd name="connsiteX68" fmla="*/ 2888520 w 4604070"/>
              <a:gd name="connsiteY68" fmla="*/ 1038797 h 2681119"/>
              <a:gd name="connsiteX69" fmla="*/ 1862802 w 4604070"/>
              <a:gd name="connsiteY69" fmla="*/ 402692 h 2681119"/>
              <a:gd name="connsiteX70" fmla="*/ 704264 w 4604070"/>
              <a:gd name="connsiteY70" fmla="*/ 485276 h 2681119"/>
              <a:gd name="connsiteX71" fmla="*/ 352054 w 4604070"/>
              <a:gd name="connsiteY71" fmla="*/ 744598 h 2681119"/>
              <a:gd name="connsiteX72" fmla="*/ 1123330 w 4604070"/>
              <a:gd name="connsiteY72" fmla="*/ 545816 h 2681119"/>
              <a:gd name="connsiteX73" fmla="*/ 1761788 w 4604070"/>
              <a:gd name="connsiteY73" fmla="*/ 509130 h 2681119"/>
              <a:gd name="connsiteX74" fmla="*/ 1997974 w 4604070"/>
              <a:gd name="connsiteY74" fmla="*/ 633280 h 2681119"/>
              <a:gd name="connsiteX75" fmla="*/ 2220610 w 4604070"/>
              <a:gd name="connsiteY75" fmla="*/ 784354 h 2681119"/>
              <a:gd name="connsiteX76" fmla="*/ 2355782 w 4604070"/>
              <a:gd name="connsiteY76" fmla="*/ 927478 h 2681119"/>
              <a:gd name="connsiteX77" fmla="*/ 2769250 w 4604070"/>
              <a:gd name="connsiteY77" fmla="*/ 1205774 h 2681119"/>
              <a:gd name="connsiteX0" fmla="*/ 2769250 w 4604070"/>
              <a:gd name="connsiteY0" fmla="*/ 1205774 h 2681119"/>
              <a:gd name="connsiteX1" fmla="*/ 2443247 w 4604070"/>
              <a:gd name="connsiteY1" fmla="*/ 1833927 h 2681119"/>
              <a:gd name="connsiteX2" fmla="*/ 1186941 w 4604070"/>
              <a:gd name="connsiteY2" fmla="*/ 1881635 h 2681119"/>
              <a:gd name="connsiteX3" fmla="*/ 2387588 w 4604070"/>
              <a:gd name="connsiteY3" fmla="*/ 1571534 h 2681119"/>
              <a:gd name="connsiteX4" fmla="*/ 1958217 w 4604070"/>
              <a:gd name="connsiteY4" fmla="*/ 1030845 h 2681119"/>
              <a:gd name="connsiteX5" fmla="*/ 1625289 w 4604070"/>
              <a:gd name="connsiteY5" fmla="*/ 1165371 h 2681119"/>
              <a:gd name="connsiteX6" fmla="*/ 1903585 w 4604070"/>
              <a:gd name="connsiteY6" fmla="*/ 1149468 h 2681119"/>
              <a:gd name="connsiteX7" fmla="*/ 2253442 w 4604070"/>
              <a:gd name="connsiteY7" fmla="*/ 1467520 h 2681119"/>
              <a:gd name="connsiteX8" fmla="*/ 1887683 w 4604070"/>
              <a:gd name="connsiteY8" fmla="*/ 1658352 h 2681119"/>
              <a:gd name="connsiteX9" fmla="*/ 2086465 w 4604070"/>
              <a:gd name="connsiteY9" fmla="*/ 1459569 h 2681119"/>
              <a:gd name="connsiteX10" fmla="*/ 1855877 w 4604070"/>
              <a:gd name="connsiteY10" fmla="*/ 1284640 h 2681119"/>
              <a:gd name="connsiteX11" fmla="*/ 1504993 w 4604070"/>
              <a:gd name="connsiteY11" fmla="*/ 1428411 h 2681119"/>
              <a:gd name="connsiteX12" fmla="*/ 1815094 w 4604070"/>
              <a:gd name="connsiteY12" fmla="*/ 1468167 h 2681119"/>
              <a:gd name="connsiteX13" fmla="*/ 1481139 w 4604070"/>
              <a:gd name="connsiteY13" fmla="*/ 1547680 h 2681119"/>
              <a:gd name="connsiteX14" fmla="*/ 1441382 w 4604070"/>
              <a:gd name="connsiteY14" fmla="*/ 1173969 h 2681119"/>
              <a:gd name="connsiteX15" fmla="*/ 1489090 w 4604070"/>
              <a:gd name="connsiteY15" fmla="*/ 983138 h 2681119"/>
              <a:gd name="connsiteX16" fmla="*/ 1091525 w 4604070"/>
              <a:gd name="connsiteY16" fmla="*/ 1245531 h 2681119"/>
              <a:gd name="connsiteX17" fmla="*/ 749619 w 4604070"/>
              <a:gd name="connsiteY17" fmla="*/ 1229628 h 2681119"/>
              <a:gd name="connsiteX18" fmla="*/ 1059720 w 4604070"/>
              <a:gd name="connsiteY18" fmla="*/ 1778268 h 2681119"/>
              <a:gd name="connsiteX19" fmla="*/ 789375 w 4604070"/>
              <a:gd name="connsiteY19" fmla="*/ 2144028 h 2681119"/>
              <a:gd name="connsiteX20" fmla="*/ 1504993 w 4604070"/>
              <a:gd name="connsiteY20" fmla="*/ 2223541 h 2681119"/>
              <a:gd name="connsiteX21" fmla="*/ 3095254 w 4604070"/>
              <a:gd name="connsiteY21" fmla="*/ 2398470 h 2681119"/>
              <a:gd name="connsiteX22" fmla="*/ 3572332 w 4604070"/>
              <a:gd name="connsiteY22" fmla="*/ 1571533 h 2681119"/>
              <a:gd name="connsiteX23" fmla="*/ 3444452 w 4604070"/>
              <a:gd name="connsiteY23" fmla="*/ 1233071 h 2681119"/>
              <a:gd name="connsiteX24" fmla="*/ 3325841 w 4604070"/>
              <a:gd name="connsiteY24" fmla="*/ 1738512 h 2681119"/>
              <a:gd name="connsiteX25" fmla="*/ 3198621 w 4604070"/>
              <a:gd name="connsiteY25" fmla="*/ 2223541 h 2681119"/>
              <a:gd name="connsiteX26" fmla="*/ 2300123 w 4604070"/>
              <a:gd name="connsiteY26" fmla="*/ 2318957 h 2681119"/>
              <a:gd name="connsiteX27" fmla="*/ 1234648 w 4604070"/>
              <a:gd name="connsiteY27" fmla="*/ 2000905 h 2681119"/>
              <a:gd name="connsiteX28" fmla="*/ 1974120 w 4604070"/>
              <a:gd name="connsiteY28" fmla="*/ 2120174 h 2681119"/>
              <a:gd name="connsiteX29" fmla="*/ 2968033 w 4604070"/>
              <a:gd name="connsiteY29" fmla="*/ 2104271 h 2681119"/>
              <a:gd name="connsiteX30" fmla="*/ 2912374 w 4604070"/>
              <a:gd name="connsiteY30" fmla="*/ 1619242 h 2681119"/>
              <a:gd name="connsiteX31" fmla="*/ 3071400 w 4604070"/>
              <a:gd name="connsiteY31" fmla="*/ 1818025 h 2681119"/>
              <a:gd name="connsiteX32" fmla="*/ 3127059 w 4604070"/>
              <a:gd name="connsiteY32" fmla="*/ 2008856 h 2681119"/>
              <a:gd name="connsiteX33" fmla="*/ 3214523 w 4604070"/>
              <a:gd name="connsiteY33" fmla="*/ 1460216 h 2681119"/>
              <a:gd name="connsiteX34" fmla="*/ 3397403 w 4604070"/>
              <a:gd name="connsiteY34" fmla="*/ 999040 h 2681119"/>
              <a:gd name="connsiteX35" fmla="*/ 3707296 w 4604070"/>
              <a:gd name="connsiteY35" fmla="*/ 1013330 h 2681119"/>
              <a:gd name="connsiteX36" fmla="*/ 3691244 w 4604070"/>
              <a:gd name="connsiteY36" fmla="*/ 1389333 h 2681119"/>
              <a:gd name="connsiteX37" fmla="*/ 3381143 w 4604070"/>
              <a:gd name="connsiteY37" fmla="*/ 2661541 h 2681119"/>
              <a:gd name="connsiteX38" fmla="*/ 4498360 w 4604070"/>
              <a:gd name="connsiteY38" fmla="*/ 1934660 h 2681119"/>
              <a:gd name="connsiteX39" fmla="*/ 4371139 w 4604070"/>
              <a:gd name="connsiteY39" fmla="*/ 408009 h 2681119"/>
              <a:gd name="connsiteX40" fmla="*/ 2935568 w 4604070"/>
              <a:gd name="connsiteY40" fmla="*/ 310720 h 2681119"/>
              <a:gd name="connsiteX41" fmla="*/ 1722031 w 4604070"/>
              <a:gd name="connsiteY41" fmla="*/ 8197 h 2681119"/>
              <a:gd name="connsiteX42" fmla="*/ 41295 w 4604070"/>
              <a:gd name="connsiteY42" fmla="*/ 461794 h 2681119"/>
              <a:gd name="connsiteX43" fmla="*/ 107915 w 4604070"/>
              <a:gd name="connsiteY43" fmla="*/ 1105477 h 2681119"/>
              <a:gd name="connsiteX44" fmla="*/ 860280 w 4604070"/>
              <a:gd name="connsiteY44" fmla="*/ 1741954 h 2681119"/>
              <a:gd name="connsiteX45" fmla="*/ 454763 w 4604070"/>
              <a:gd name="connsiteY45" fmla="*/ 1113801 h 2681119"/>
              <a:gd name="connsiteX46" fmla="*/ 1443736 w 4604070"/>
              <a:gd name="connsiteY46" fmla="*/ 898743 h 2681119"/>
              <a:gd name="connsiteX47" fmla="*/ 2021170 w 4604070"/>
              <a:gd name="connsiteY47" fmla="*/ 946823 h 2681119"/>
              <a:gd name="connsiteX48" fmla="*/ 2363076 w 4604070"/>
              <a:gd name="connsiteY48" fmla="*/ 1217168 h 2681119"/>
              <a:gd name="connsiteX49" fmla="*/ 2530054 w 4604070"/>
              <a:gd name="connsiteY49" fmla="*/ 1590879 h 2681119"/>
              <a:gd name="connsiteX50" fmla="*/ 2593664 w 4604070"/>
              <a:gd name="connsiteY50" fmla="*/ 1376194 h 2681119"/>
              <a:gd name="connsiteX51" fmla="*/ 2577762 w 4604070"/>
              <a:gd name="connsiteY51" fmla="*/ 1209217 h 2681119"/>
              <a:gd name="connsiteX52" fmla="*/ 1957560 w 4604070"/>
              <a:gd name="connsiteY52" fmla="*/ 779846 h 2681119"/>
              <a:gd name="connsiteX53" fmla="*/ 1316514 w 4604070"/>
              <a:gd name="connsiteY53" fmla="*/ 668156 h 2681119"/>
              <a:gd name="connsiteX54" fmla="*/ 227186 w 4604070"/>
              <a:gd name="connsiteY54" fmla="*/ 890792 h 2681119"/>
              <a:gd name="connsiteX55" fmla="*/ 473675 w 4604070"/>
              <a:gd name="connsiteY55" fmla="*/ 358054 h 2681119"/>
              <a:gd name="connsiteX56" fmla="*/ 1904910 w 4604070"/>
              <a:gd name="connsiteY56" fmla="*/ 143369 h 2681119"/>
              <a:gd name="connsiteX57" fmla="*/ 2613901 w 4604070"/>
              <a:gd name="connsiteY57" fmla="*/ 505413 h 2681119"/>
              <a:gd name="connsiteX58" fmla="*/ 3202298 w 4604070"/>
              <a:gd name="connsiteY58" fmla="*/ 529267 h 2681119"/>
              <a:gd name="connsiteX59" fmla="*/ 2892197 w 4604070"/>
              <a:gd name="connsiteY59" fmla="*/ 839367 h 2681119"/>
              <a:gd name="connsiteX60" fmla="*/ 4180308 w 4604070"/>
              <a:gd name="connsiteY60" fmla="*/ 441802 h 2681119"/>
              <a:gd name="connsiteX61" fmla="*/ 4379090 w 4604070"/>
              <a:gd name="connsiteY61" fmla="*/ 1799487 h 2681119"/>
              <a:gd name="connsiteX62" fmla="*/ 3643536 w 4604070"/>
              <a:gd name="connsiteY62" fmla="*/ 2096999 h 2681119"/>
              <a:gd name="connsiteX63" fmla="*/ 3878911 w 4604070"/>
              <a:gd name="connsiteY63" fmla="*/ 1145852 h 2681119"/>
              <a:gd name="connsiteX64" fmla="*/ 3994778 w 4604070"/>
              <a:gd name="connsiteY64" fmla="*/ 1030199 h 2681119"/>
              <a:gd name="connsiteX65" fmla="*/ 4053840 w 4604070"/>
              <a:gd name="connsiteY65" fmla="*/ 1257170 h 2681119"/>
              <a:gd name="connsiteX66" fmla="*/ 3930141 w 4604070"/>
              <a:gd name="connsiteY66" fmla="*/ 1929343 h 2681119"/>
              <a:gd name="connsiteX67" fmla="*/ 4208436 w 4604070"/>
              <a:gd name="connsiteY67" fmla="*/ 863868 h 2681119"/>
              <a:gd name="connsiteX68" fmla="*/ 3620040 w 4604070"/>
              <a:gd name="connsiteY68" fmla="*/ 720745 h 2681119"/>
              <a:gd name="connsiteX69" fmla="*/ 2888520 w 4604070"/>
              <a:gd name="connsiteY69" fmla="*/ 1038797 h 2681119"/>
              <a:gd name="connsiteX70" fmla="*/ 1862802 w 4604070"/>
              <a:gd name="connsiteY70" fmla="*/ 402692 h 2681119"/>
              <a:gd name="connsiteX71" fmla="*/ 704264 w 4604070"/>
              <a:gd name="connsiteY71" fmla="*/ 485276 h 2681119"/>
              <a:gd name="connsiteX72" fmla="*/ 352054 w 4604070"/>
              <a:gd name="connsiteY72" fmla="*/ 744598 h 2681119"/>
              <a:gd name="connsiteX73" fmla="*/ 1123330 w 4604070"/>
              <a:gd name="connsiteY73" fmla="*/ 545816 h 2681119"/>
              <a:gd name="connsiteX74" fmla="*/ 1761788 w 4604070"/>
              <a:gd name="connsiteY74" fmla="*/ 509130 h 2681119"/>
              <a:gd name="connsiteX75" fmla="*/ 1997974 w 4604070"/>
              <a:gd name="connsiteY75" fmla="*/ 633280 h 2681119"/>
              <a:gd name="connsiteX76" fmla="*/ 2220610 w 4604070"/>
              <a:gd name="connsiteY76" fmla="*/ 784354 h 2681119"/>
              <a:gd name="connsiteX77" fmla="*/ 2355782 w 4604070"/>
              <a:gd name="connsiteY77" fmla="*/ 927478 h 2681119"/>
              <a:gd name="connsiteX78" fmla="*/ 2769250 w 4604070"/>
              <a:gd name="connsiteY78" fmla="*/ 1205774 h 2681119"/>
              <a:gd name="connsiteX0" fmla="*/ 2769250 w 4604070"/>
              <a:gd name="connsiteY0" fmla="*/ 1205774 h 2426344"/>
              <a:gd name="connsiteX1" fmla="*/ 2443247 w 4604070"/>
              <a:gd name="connsiteY1" fmla="*/ 1833927 h 2426344"/>
              <a:gd name="connsiteX2" fmla="*/ 1186941 w 4604070"/>
              <a:gd name="connsiteY2" fmla="*/ 1881635 h 2426344"/>
              <a:gd name="connsiteX3" fmla="*/ 2387588 w 4604070"/>
              <a:gd name="connsiteY3" fmla="*/ 1571534 h 2426344"/>
              <a:gd name="connsiteX4" fmla="*/ 1958217 w 4604070"/>
              <a:gd name="connsiteY4" fmla="*/ 1030845 h 2426344"/>
              <a:gd name="connsiteX5" fmla="*/ 1625289 w 4604070"/>
              <a:gd name="connsiteY5" fmla="*/ 1165371 h 2426344"/>
              <a:gd name="connsiteX6" fmla="*/ 1903585 w 4604070"/>
              <a:gd name="connsiteY6" fmla="*/ 1149468 h 2426344"/>
              <a:gd name="connsiteX7" fmla="*/ 2253442 w 4604070"/>
              <a:gd name="connsiteY7" fmla="*/ 1467520 h 2426344"/>
              <a:gd name="connsiteX8" fmla="*/ 1887683 w 4604070"/>
              <a:gd name="connsiteY8" fmla="*/ 1658352 h 2426344"/>
              <a:gd name="connsiteX9" fmla="*/ 2086465 w 4604070"/>
              <a:gd name="connsiteY9" fmla="*/ 1459569 h 2426344"/>
              <a:gd name="connsiteX10" fmla="*/ 1855877 w 4604070"/>
              <a:gd name="connsiteY10" fmla="*/ 1284640 h 2426344"/>
              <a:gd name="connsiteX11" fmla="*/ 1504993 w 4604070"/>
              <a:gd name="connsiteY11" fmla="*/ 1428411 h 2426344"/>
              <a:gd name="connsiteX12" fmla="*/ 1815094 w 4604070"/>
              <a:gd name="connsiteY12" fmla="*/ 1468167 h 2426344"/>
              <a:gd name="connsiteX13" fmla="*/ 1481139 w 4604070"/>
              <a:gd name="connsiteY13" fmla="*/ 1547680 h 2426344"/>
              <a:gd name="connsiteX14" fmla="*/ 1441382 w 4604070"/>
              <a:gd name="connsiteY14" fmla="*/ 1173969 h 2426344"/>
              <a:gd name="connsiteX15" fmla="*/ 1489090 w 4604070"/>
              <a:gd name="connsiteY15" fmla="*/ 983138 h 2426344"/>
              <a:gd name="connsiteX16" fmla="*/ 1091525 w 4604070"/>
              <a:gd name="connsiteY16" fmla="*/ 1245531 h 2426344"/>
              <a:gd name="connsiteX17" fmla="*/ 749619 w 4604070"/>
              <a:gd name="connsiteY17" fmla="*/ 1229628 h 2426344"/>
              <a:gd name="connsiteX18" fmla="*/ 1059720 w 4604070"/>
              <a:gd name="connsiteY18" fmla="*/ 1778268 h 2426344"/>
              <a:gd name="connsiteX19" fmla="*/ 789375 w 4604070"/>
              <a:gd name="connsiteY19" fmla="*/ 2144028 h 2426344"/>
              <a:gd name="connsiteX20" fmla="*/ 1504993 w 4604070"/>
              <a:gd name="connsiteY20" fmla="*/ 2223541 h 2426344"/>
              <a:gd name="connsiteX21" fmla="*/ 3095254 w 4604070"/>
              <a:gd name="connsiteY21" fmla="*/ 2398470 h 2426344"/>
              <a:gd name="connsiteX22" fmla="*/ 3572332 w 4604070"/>
              <a:gd name="connsiteY22" fmla="*/ 1571533 h 2426344"/>
              <a:gd name="connsiteX23" fmla="*/ 3444452 w 4604070"/>
              <a:gd name="connsiteY23" fmla="*/ 1233071 h 2426344"/>
              <a:gd name="connsiteX24" fmla="*/ 3325841 w 4604070"/>
              <a:gd name="connsiteY24" fmla="*/ 1738512 h 2426344"/>
              <a:gd name="connsiteX25" fmla="*/ 3198621 w 4604070"/>
              <a:gd name="connsiteY25" fmla="*/ 2223541 h 2426344"/>
              <a:gd name="connsiteX26" fmla="*/ 2300123 w 4604070"/>
              <a:gd name="connsiteY26" fmla="*/ 2318957 h 2426344"/>
              <a:gd name="connsiteX27" fmla="*/ 1234648 w 4604070"/>
              <a:gd name="connsiteY27" fmla="*/ 2000905 h 2426344"/>
              <a:gd name="connsiteX28" fmla="*/ 1974120 w 4604070"/>
              <a:gd name="connsiteY28" fmla="*/ 2120174 h 2426344"/>
              <a:gd name="connsiteX29" fmla="*/ 2968033 w 4604070"/>
              <a:gd name="connsiteY29" fmla="*/ 2104271 h 2426344"/>
              <a:gd name="connsiteX30" fmla="*/ 2912374 w 4604070"/>
              <a:gd name="connsiteY30" fmla="*/ 1619242 h 2426344"/>
              <a:gd name="connsiteX31" fmla="*/ 3071400 w 4604070"/>
              <a:gd name="connsiteY31" fmla="*/ 1818025 h 2426344"/>
              <a:gd name="connsiteX32" fmla="*/ 3127059 w 4604070"/>
              <a:gd name="connsiteY32" fmla="*/ 2008856 h 2426344"/>
              <a:gd name="connsiteX33" fmla="*/ 3214523 w 4604070"/>
              <a:gd name="connsiteY33" fmla="*/ 1460216 h 2426344"/>
              <a:gd name="connsiteX34" fmla="*/ 3397403 w 4604070"/>
              <a:gd name="connsiteY34" fmla="*/ 999040 h 2426344"/>
              <a:gd name="connsiteX35" fmla="*/ 3707296 w 4604070"/>
              <a:gd name="connsiteY35" fmla="*/ 1013330 h 2426344"/>
              <a:gd name="connsiteX36" fmla="*/ 3691244 w 4604070"/>
              <a:gd name="connsiteY36" fmla="*/ 1389333 h 2426344"/>
              <a:gd name="connsiteX37" fmla="*/ 3524267 w 4604070"/>
              <a:gd name="connsiteY37" fmla="*/ 2200365 h 2426344"/>
              <a:gd name="connsiteX38" fmla="*/ 4498360 w 4604070"/>
              <a:gd name="connsiteY38" fmla="*/ 1934660 h 2426344"/>
              <a:gd name="connsiteX39" fmla="*/ 4371139 w 4604070"/>
              <a:gd name="connsiteY39" fmla="*/ 408009 h 2426344"/>
              <a:gd name="connsiteX40" fmla="*/ 2935568 w 4604070"/>
              <a:gd name="connsiteY40" fmla="*/ 310720 h 2426344"/>
              <a:gd name="connsiteX41" fmla="*/ 1722031 w 4604070"/>
              <a:gd name="connsiteY41" fmla="*/ 8197 h 2426344"/>
              <a:gd name="connsiteX42" fmla="*/ 41295 w 4604070"/>
              <a:gd name="connsiteY42" fmla="*/ 461794 h 2426344"/>
              <a:gd name="connsiteX43" fmla="*/ 107915 w 4604070"/>
              <a:gd name="connsiteY43" fmla="*/ 1105477 h 2426344"/>
              <a:gd name="connsiteX44" fmla="*/ 860280 w 4604070"/>
              <a:gd name="connsiteY44" fmla="*/ 1741954 h 2426344"/>
              <a:gd name="connsiteX45" fmla="*/ 454763 w 4604070"/>
              <a:gd name="connsiteY45" fmla="*/ 1113801 h 2426344"/>
              <a:gd name="connsiteX46" fmla="*/ 1443736 w 4604070"/>
              <a:gd name="connsiteY46" fmla="*/ 898743 h 2426344"/>
              <a:gd name="connsiteX47" fmla="*/ 2021170 w 4604070"/>
              <a:gd name="connsiteY47" fmla="*/ 946823 h 2426344"/>
              <a:gd name="connsiteX48" fmla="*/ 2363076 w 4604070"/>
              <a:gd name="connsiteY48" fmla="*/ 1217168 h 2426344"/>
              <a:gd name="connsiteX49" fmla="*/ 2530054 w 4604070"/>
              <a:gd name="connsiteY49" fmla="*/ 1590879 h 2426344"/>
              <a:gd name="connsiteX50" fmla="*/ 2593664 w 4604070"/>
              <a:gd name="connsiteY50" fmla="*/ 1376194 h 2426344"/>
              <a:gd name="connsiteX51" fmla="*/ 2577762 w 4604070"/>
              <a:gd name="connsiteY51" fmla="*/ 1209217 h 2426344"/>
              <a:gd name="connsiteX52" fmla="*/ 1957560 w 4604070"/>
              <a:gd name="connsiteY52" fmla="*/ 779846 h 2426344"/>
              <a:gd name="connsiteX53" fmla="*/ 1316514 w 4604070"/>
              <a:gd name="connsiteY53" fmla="*/ 668156 h 2426344"/>
              <a:gd name="connsiteX54" fmla="*/ 227186 w 4604070"/>
              <a:gd name="connsiteY54" fmla="*/ 890792 h 2426344"/>
              <a:gd name="connsiteX55" fmla="*/ 473675 w 4604070"/>
              <a:gd name="connsiteY55" fmla="*/ 358054 h 2426344"/>
              <a:gd name="connsiteX56" fmla="*/ 1904910 w 4604070"/>
              <a:gd name="connsiteY56" fmla="*/ 143369 h 2426344"/>
              <a:gd name="connsiteX57" fmla="*/ 2613901 w 4604070"/>
              <a:gd name="connsiteY57" fmla="*/ 505413 h 2426344"/>
              <a:gd name="connsiteX58" fmla="*/ 3202298 w 4604070"/>
              <a:gd name="connsiteY58" fmla="*/ 529267 h 2426344"/>
              <a:gd name="connsiteX59" fmla="*/ 2892197 w 4604070"/>
              <a:gd name="connsiteY59" fmla="*/ 839367 h 2426344"/>
              <a:gd name="connsiteX60" fmla="*/ 4180308 w 4604070"/>
              <a:gd name="connsiteY60" fmla="*/ 441802 h 2426344"/>
              <a:gd name="connsiteX61" fmla="*/ 4379090 w 4604070"/>
              <a:gd name="connsiteY61" fmla="*/ 1799487 h 2426344"/>
              <a:gd name="connsiteX62" fmla="*/ 3643536 w 4604070"/>
              <a:gd name="connsiteY62" fmla="*/ 2096999 h 2426344"/>
              <a:gd name="connsiteX63" fmla="*/ 3878911 w 4604070"/>
              <a:gd name="connsiteY63" fmla="*/ 1145852 h 2426344"/>
              <a:gd name="connsiteX64" fmla="*/ 3994778 w 4604070"/>
              <a:gd name="connsiteY64" fmla="*/ 1030199 h 2426344"/>
              <a:gd name="connsiteX65" fmla="*/ 4053840 w 4604070"/>
              <a:gd name="connsiteY65" fmla="*/ 1257170 h 2426344"/>
              <a:gd name="connsiteX66" fmla="*/ 3930141 w 4604070"/>
              <a:gd name="connsiteY66" fmla="*/ 1929343 h 2426344"/>
              <a:gd name="connsiteX67" fmla="*/ 4208436 w 4604070"/>
              <a:gd name="connsiteY67" fmla="*/ 863868 h 2426344"/>
              <a:gd name="connsiteX68" fmla="*/ 3620040 w 4604070"/>
              <a:gd name="connsiteY68" fmla="*/ 720745 h 2426344"/>
              <a:gd name="connsiteX69" fmla="*/ 2888520 w 4604070"/>
              <a:gd name="connsiteY69" fmla="*/ 1038797 h 2426344"/>
              <a:gd name="connsiteX70" fmla="*/ 1862802 w 4604070"/>
              <a:gd name="connsiteY70" fmla="*/ 402692 h 2426344"/>
              <a:gd name="connsiteX71" fmla="*/ 704264 w 4604070"/>
              <a:gd name="connsiteY71" fmla="*/ 485276 h 2426344"/>
              <a:gd name="connsiteX72" fmla="*/ 352054 w 4604070"/>
              <a:gd name="connsiteY72" fmla="*/ 744598 h 2426344"/>
              <a:gd name="connsiteX73" fmla="*/ 1123330 w 4604070"/>
              <a:gd name="connsiteY73" fmla="*/ 545816 h 2426344"/>
              <a:gd name="connsiteX74" fmla="*/ 1761788 w 4604070"/>
              <a:gd name="connsiteY74" fmla="*/ 509130 h 2426344"/>
              <a:gd name="connsiteX75" fmla="*/ 1997974 w 4604070"/>
              <a:gd name="connsiteY75" fmla="*/ 633280 h 2426344"/>
              <a:gd name="connsiteX76" fmla="*/ 2220610 w 4604070"/>
              <a:gd name="connsiteY76" fmla="*/ 784354 h 2426344"/>
              <a:gd name="connsiteX77" fmla="*/ 2355782 w 4604070"/>
              <a:gd name="connsiteY77" fmla="*/ 927478 h 2426344"/>
              <a:gd name="connsiteX78" fmla="*/ 2769250 w 4604070"/>
              <a:gd name="connsiteY78" fmla="*/ 1205774 h 2426344"/>
              <a:gd name="connsiteX0" fmla="*/ 2769250 w 4604070"/>
              <a:gd name="connsiteY0" fmla="*/ 1205774 h 2426344"/>
              <a:gd name="connsiteX1" fmla="*/ 2443247 w 4604070"/>
              <a:gd name="connsiteY1" fmla="*/ 1833927 h 2426344"/>
              <a:gd name="connsiteX2" fmla="*/ 1186941 w 4604070"/>
              <a:gd name="connsiteY2" fmla="*/ 1881635 h 2426344"/>
              <a:gd name="connsiteX3" fmla="*/ 2387588 w 4604070"/>
              <a:gd name="connsiteY3" fmla="*/ 1571534 h 2426344"/>
              <a:gd name="connsiteX4" fmla="*/ 1958217 w 4604070"/>
              <a:gd name="connsiteY4" fmla="*/ 1030845 h 2426344"/>
              <a:gd name="connsiteX5" fmla="*/ 1625289 w 4604070"/>
              <a:gd name="connsiteY5" fmla="*/ 1165371 h 2426344"/>
              <a:gd name="connsiteX6" fmla="*/ 1903585 w 4604070"/>
              <a:gd name="connsiteY6" fmla="*/ 1149468 h 2426344"/>
              <a:gd name="connsiteX7" fmla="*/ 2253442 w 4604070"/>
              <a:gd name="connsiteY7" fmla="*/ 1467520 h 2426344"/>
              <a:gd name="connsiteX8" fmla="*/ 1887683 w 4604070"/>
              <a:gd name="connsiteY8" fmla="*/ 1658352 h 2426344"/>
              <a:gd name="connsiteX9" fmla="*/ 2086465 w 4604070"/>
              <a:gd name="connsiteY9" fmla="*/ 1459569 h 2426344"/>
              <a:gd name="connsiteX10" fmla="*/ 1855877 w 4604070"/>
              <a:gd name="connsiteY10" fmla="*/ 1284640 h 2426344"/>
              <a:gd name="connsiteX11" fmla="*/ 1504993 w 4604070"/>
              <a:gd name="connsiteY11" fmla="*/ 1428411 h 2426344"/>
              <a:gd name="connsiteX12" fmla="*/ 1815094 w 4604070"/>
              <a:gd name="connsiteY12" fmla="*/ 1468167 h 2426344"/>
              <a:gd name="connsiteX13" fmla="*/ 1481139 w 4604070"/>
              <a:gd name="connsiteY13" fmla="*/ 1547680 h 2426344"/>
              <a:gd name="connsiteX14" fmla="*/ 1441382 w 4604070"/>
              <a:gd name="connsiteY14" fmla="*/ 1173969 h 2426344"/>
              <a:gd name="connsiteX15" fmla="*/ 1489090 w 4604070"/>
              <a:gd name="connsiteY15" fmla="*/ 983138 h 2426344"/>
              <a:gd name="connsiteX16" fmla="*/ 1091525 w 4604070"/>
              <a:gd name="connsiteY16" fmla="*/ 1245531 h 2426344"/>
              <a:gd name="connsiteX17" fmla="*/ 749619 w 4604070"/>
              <a:gd name="connsiteY17" fmla="*/ 1229628 h 2426344"/>
              <a:gd name="connsiteX18" fmla="*/ 1059720 w 4604070"/>
              <a:gd name="connsiteY18" fmla="*/ 1778268 h 2426344"/>
              <a:gd name="connsiteX19" fmla="*/ 789375 w 4604070"/>
              <a:gd name="connsiteY19" fmla="*/ 2144028 h 2426344"/>
              <a:gd name="connsiteX20" fmla="*/ 1504993 w 4604070"/>
              <a:gd name="connsiteY20" fmla="*/ 2223541 h 2426344"/>
              <a:gd name="connsiteX21" fmla="*/ 3095254 w 4604070"/>
              <a:gd name="connsiteY21" fmla="*/ 2398470 h 2426344"/>
              <a:gd name="connsiteX22" fmla="*/ 3572332 w 4604070"/>
              <a:gd name="connsiteY22" fmla="*/ 1571533 h 2426344"/>
              <a:gd name="connsiteX23" fmla="*/ 3444452 w 4604070"/>
              <a:gd name="connsiteY23" fmla="*/ 1233071 h 2426344"/>
              <a:gd name="connsiteX24" fmla="*/ 3325841 w 4604070"/>
              <a:gd name="connsiteY24" fmla="*/ 1738512 h 2426344"/>
              <a:gd name="connsiteX25" fmla="*/ 3198621 w 4604070"/>
              <a:gd name="connsiteY25" fmla="*/ 2223541 h 2426344"/>
              <a:gd name="connsiteX26" fmla="*/ 2300123 w 4604070"/>
              <a:gd name="connsiteY26" fmla="*/ 2263297 h 2426344"/>
              <a:gd name="connsiteX27" fmla="*/ 1234648 w 4604070"/>
              <a:gd name="connsiteY27" fmla="*/ 2000905 h 2426344"/>
              <a:gd name="connsiteX28" fmla="*/ 1974120 w 4604070"/>
              <a:gd name="connsiteY28" fmla="*/ 2120174 h 2426344"/>
              <a:gd name="connsiteX29" fmla="*/ 2968033 w 4604070"/>
              <a:gd name="connsiteY29" fmla="*/ 2104271 h 2426344"/>
              <a:gd name="connsiteX30" fmla="*/ 2912374 w 4604070"/>
              <a:gd name="connsiteY30" fmla="*/ 1619242 h 2426344"/>
              <a:gd name="connsiteX31" fmla="*/ 3071400 w 4604070"/>
              <a:gd name="connsiteY31" fmla="*/ 1818025 h 2426344"/>
              <a:gd name="connsiteX32" fmla="*/ 3127059 w 4604070"/>
              <a:gd name="connsiteY32" fmla="*/ 2008856 h 2426344"/>
              <a:gd name="connsiteX33" fmla="*/ 3214523 w 4604070"/>
              <a:gd name="connsiteY33" fmla="*/ 1460216 h 2426344"/>
              <a:gd name="connsiteX34" fmla="*/ 3397403 w 4604070"/>
              <a:gd name="connsiteY34" fmla="*/ 999040 h 2426344"/>
              <a:gd name="connsiteX35" fmla="*/ 3707296 w 4604070"/>
              <a:gd name="connsiteY35" fmla="*/ 1013330 h 2426344"/>
              <a:gd name="connsiteX36" fmla="*/ 3691244 w 4604070"/>
              <a:gd name="connsiteY36" fmla="*/ 1389333 h 2426344"/>
              <a:gd name="connsiteX37" fmla="*/ 3524267 w 4604070"/>
              <a:gd name="connsiteY37" fmla="*/ 2200365 h 2426344"/>
              <a:gd name="connsiteX38" fmla="*/ 4498360 w 4604070"/>
              <a:gd name="connsiteY38" fmla="*/ 1934660 h 2426344"/>
              <a:gd name="connsiteX39" fmla="*/ 4371139 w 4604070"/>
              <a:gd name="connsiteY39" fmla="*/ 408009 h 2426344"/>
              <a:gd name="connsiteX40" fmla="*/ 2935568 w 4604070"/>
              <a:gd name="connsiteY40" fmla="*/ 310720 h 2426344"/>
              <a:gd name="connsiteX41" fmla="*/ 1722031 w 4604070"/>
              <a:gd name="connsiteY41" fmla="*/ 8197 h 2426344"/>
              <a:gd name="connsiteX42" fmla="*/ 41295 w 4604070"/>
              <a:gd name="connsiteY42" fmla="*/ 461794 h 2426344"/>
              <a:gd name="connsiteX43" fmla="*/ 107915 w 4604070"/>
              <a:gd name="connsiteY43" fmla="*/ 1105477 h 2426344"/>
              <a:gd name="connsiteX44" fmla="*/ 860280 w 4604070"/>
              <a:gd name="connsiteY44" fmla="*/ 1741954 h 2426344"/>
              <a:gd name="connsiteX45" fmla="*/ 454763 w 4604070"/>
              <a:gd name="connsiteY45" fmla="*/ 1113801 h 2426344"/>
              <a:gd name="connsiteX46" fmla="*/ 1443736 w 4604070"/>
              <a:gd name="connsiteY46" fmla="*/ 898743 h 2426344"/>
              <a:gd name="connsiteX47" fmla="*/ 2021170 w 4604070"/>
              <a:gd name="connsiteY47" fmla="*/ 946823 h 2426344"/>
              <a:gd name="connsiteX48" fmla="*/ 2363076 w 4604070"/>
              <a:gd name="connsiteY48" fmla="*/ 1217168 h 2426344"/>
              <a:gd name="connsiteX49" fmla="*/ 2530054 w 4604070"/>
              <a:gd name="connsiteY49" fmla="*/ 1590879 h 2426344"/>
              <a:gd name="connsiteX50" fmla="*/ 2593664 w 4604070"/>
              <a:gd name="connsiteY50" fmla="*/ 1376194 h 2426344"/>
              <a:gd name="connsiteX51" fmla="*/ 2577762 w 4604070"/>
              <a:gd name="connsiteY51" fmla="*/ 1209217 h 2426344"/>
              <a:gd name="connsiteX52" fmla="*/ 1957560 w 4604070"/>
              <a:gd name="connsiteY52" fmla="*/ 779846 h 2426344"/>
              <a:gd name="connsiteX53" fmla="*/ 1316514 w 4604070"/>
              <a:gd name="connsiteY53" fmla="*/ 668156 h 2426344"/>
              <a:gd name="connsiteX54" fmla="*/ 227186 w 4604070"/>
              <a:gd name="connsiteY54" fmla="*/ 890792 h 2426344"/>
              <a:gd name="connsiteX55" fmla="*/ 473675 w 4604070"/>
              <a:gd name="connsiteY55" fmla="*/ 358054 h 2426344"/>
              <a:gd name="connsiteX56" fmla="*/ 1904910 w 4604070"/>
              <a:gd name="connsiteY56" fmla="*/ 143369 h 2426344"/>
              <a:gd name="connsiteX57" fmla="*/ 2613901 w 4604070"/>
              <a:gd name="connsiteY57" fmla="*/ 505413 h 2426344"/>
              <a:gd name="connsiteX58" fmla="*/ 3202298 w 4604070"/>
              <a:gd name="connsiteY58" fmla="*/ 529267 h 2426344"/>
              <a:gd name="connsiteX59" fmla="*/ 2892197 w 4604070"/>
              <a:gd name="connsiteY59" fmla="*/ 839367 h 2426344"/>
              <a:gd name="connsiteX60" fmla="*/ 4180308 w 4604070"/>
              <a:gd name="connsiteY60" fmla="*/ 441802 h 2426344"/>
              <a:gd name="connsiteX61" fmla="*/ 4379090 w 4604070"/>
              <a:gd name="connsiteY61" fmla="*/ 1799487 h 2426344"/>
              <a:gd name="connsiteX62" fmla="*/ 3643536 w 4604070"/>
              <a:gd name="connsiteY62" fmla="*/ 2096999 h 2426344"/>
              <a:gd name="connsiteX63" fmla="*/ 3878911 w 4604070"/>
              <a:gd name="connsiteY63" fmla="*/ 1145852 h 2426344"/>
              <a:gd name="connsiteX64" fmla="*/ 3994778 w 4604070"/>
              <a:gd name="connsiteY64" fmla="*/ 1030199 h 2426344"/>
              <a:gd name="connsiteX65" fmla="*/ 4053840 w 4604070"/>
              <a:gd name="connsiteY65" fmla="*/ 1257170 h 2426344"/>
              <a:gd name="connsiteX66" fmla="*/ 3930141 w 4604070"/>
              <a:gd name="connsiteY66" fmla="*/ 1929343 h 2426344"/>
              <a:gd name="connsiteX67" fmla="*/ 4208436 w 4604070"/>
              <a:gd name="connsiteY67" fmla="*/ 863868 h 2426344"/>
              <a:gd name="connsiteX68" fmla="*/ 3620040 w 4604070"/>
              <a:gd name="connsiteY68" fmla="*/ 720745 h 2426344"/>
              <a:gd name="connsiteX69" fmla="*/ 2888520 w 4604070"/>
              <a:gd name="connsiteY69" fmla="*/ 1038797 h 2426344"/>
              <a:gd name="connsiteX70" fmla="*/ 1862802 w 4604070"/>
              <a:gd name="connsiteY70" fmla="*/ 402692 h 2426344"/>
              <a:gd name="connsiteX71" fmla="*/ 704264 w 4604070"/>
              <a:gd name="connsiteY71" fmla="*/ 485276 h 2426344"/>
              <a:gd name="connsiteX72" fmla="*/ 352054 w 4604070"/>
              <a:gd name="connsiteY72" fmla="*/ 744598 h 2426344"/>
              <a:gd name="connsiteX73" fmla="*/ 1123330 w 4604070"/>
              <a:gd name="connsiteY73" fmla="*/ 545816 h 2426344"/>
              <a:gd name="connsiteX74" fmla="*/ 1761788 w 4604070"/>
              <a:gd name="connsiteY74" fmla="*/ 509130 h 2426344"/>
              <a:gd name="connsiteX75" fmla="*/ 1997974 w 4604070"/>
              <a:gd name="connsiteY75" fmla="*/ 633280 h 2426344"/>
              <a:gd name="connsiteX76" fmla="*/ 2220610 w 4604070"/>
              <a:gd name="connsiteY76" fmla="*/ 784354 h 2426344"/>
              <a:gd name="connsiteX77" fmla="*/ 2355782 w 4604070"/>
              <a:gd name="connsiteY77" fmla="*/ 927478 h 2426344"/>
              <a:gd name="connsiteX78" fmla="*/ 2769250 w 4604070"/>
              <a:gd name="connsiteY78" fmla="*/ 1205774 h 2426344"/>
              <a:gd name="connsiteX0" fmla="*/ 2769250 w 4604070"/>
              <a:gd name="connsiteY0" fmla="*/ 1205774 h 2426344"/>
              <a:gd name="connsiteX1" fmla="*/ 2443247 w 4604070"/>
              <a:gd name="connsiteY1" fmla="*/ 1833927 h 2426344"/>
              <a:gd name="connsiteX2" fmla="*/ 1186941 w 4604070"/>
              <a:gd name="connsiteY2" fmla="*/ 1881635 h 2426344"/>
              <a:gd name="connsiteX3" fmla="*/ 2387588 w 4604070"/>
              <a:gd name="connsiteY3" fmla="*/ 1571534 h 2426344"/>
              <a:gd name="connsiteX4" fmla="*/ 1958217 w 4604070"/>
              <a:gd name="connsiteY4" fmla="*/ 1030845 h 2426344"/>
              <a:gd name="connsiteX5" fmla="*/ 1625289 w 4604070"/>
              <a:gd name="connsiteY5" fmla="*/ 1165371 h 2426344"/>
              <a:gd name="connsiteX6" fmla="*/ 1903585 w 4604070"/>
              <a:gd name="connsiteY6" fmla="*/ 1149468 h 2426344"/>
              <a:gd name="connsiteX7" fmla="*/ 2253442 w 4604070"/>
              <a:gd name="connsiteY7" fmla="*/ 1467520 h 2426344"/>
              <a:gd name="connsiteX8" fmla="*/ 1887683 w 4604070"/>
              <a:gd name="connsiteY8" fmla="*/ 1658352 h 2426344"/>
              <a:gd name="connsiteX9" fmla="*/ 2086465 w 4604070"/>
              <a:gd name="connsiteY9" fmla="*/ 1459569 h 2426344"/>
              <a:gd name="connsiteX10" fmla="*/ 1855877 w 4604070"/>
              <a:gd name="connsiteY10" fmla="*/ 1284640 h 2426344"/>
              <a:gd name="connsiteX11" fmla="*/ 1504993 w 4604070"/>
              <a:gd name="connsiteY11" fmla="*/ 1428411 h 2426344"/>
              <a:gd name="connsiteX12" fmla="*/ 1815094 w 4604070"/>
              <a:gd name="connsiteY12" fmla="*/ 1468167 h 2426344"/>
              <a:gd name="connsiteX13" fmla="*/ 1481139 w 4604070"/>
              <a:gd name="connsiteY13" fmla="*/ 1547680 h 2426344"/>
              <a:gd name="connsiteX14" fmla="*/ 1441382 w 4604070"/>
              <a:gd name="connsiteY14" fmla="*/ 1173969 h 2426344"/>
              <a:gd name="connsiteX15" fmla="*/ 1489090 w 4604070"/>
              <a:gd name="connsiteY15" fmla="*/ 983138 h 2426344"/>
              <a:gd name="connsiteX16" fmla="*/ 1091525 w 4604070"/>
              <a:gd name="connsiteY16" fmla="*/ 1245531 h 2426344"/>
              <a:gd name="connsiteX17" fmla="*/ 749619 w 4604070"/>
              <a:gd name="connsiteY17" fmla="*/ 1229628 h 2426344"/>
              <a:gd name="connsiteX18" fmla="*/ 1059720 w 4604070"/>
              <a:gd name="connsiteY18" fmla="*/ 1778268 h 2426344"/>
              <a:gd name="connsiteX19" fmla="*/ 789375 w 4604070"/>
              <a:gd name="connsiteY19" fmla="*/ 2144028 h 2426344"/>
              <a:gd name="connsiteX20" fmla="*/ 1504993 w 4604070"/>
              <a:gd name="connsiteY20" fmla="*/ 2223541 h 2426344"/>
              <a:gd name="connsiteX21" fmla="*/ 3095254 w 4604070"/>
              <a:gd name="connsiteY21" fmla="*/ 2398470 h 2426344"/>
              <a:gd name="connsiteX22" fmla="*/ 3572332 w 4604070"/>
              <a:gd name="connsiteY22" fmla="*/ 1571533 h 2426344"/>
              <a:gd name="connsiteX23" fmla="*/ 3444452 w 4604070"/>
              <a:gd name="connsiteY23" fmla="*/ 1233071 h 2426344"/>
              <a:gd name="connsiteX24" fmla="*/ 3325841 w 4604070"/>
              <a:gd name="connsiteY24" fmla="*/ 1738512 h 2426344"/>
              <a:gd name="connsiteX25" fmla="*/ 3198621 w 4604070"/>
              <a:gd name="connsiteY25" fmla="*/ 2223541 h 2426344"/>
              <a:gd name="connsiteX26" fmla="*/ 2300123 w 4604070"/>
              <a:gd name="connsiteY26" fmla="*/ 2263297 h 2426344"/>
              <a:gd name="connsiteX27" fmla="*/ 1175468 w 4604070"/>
              <a:gd name="connsiteY27" fmla="*/ 2084106 h 2426344"/>
              <a:gd name="connsiteX28" fmla="*/ 1234648 w 4604070"/>
              <a:gd name="connsiteY28" fmla="*/ 2000905 h 2426344"/>
              <a:gd name="connsiteX29" fmla="*/ 1974120 w 4604070"/>
              <a:gd name="connsiteY29" fmla="*/ 2120174 h 2426344"/>
              <a:gd name="connsiteX30" fmla="*/ 2968033 w 4604070"/>
              <a:gd name="connsiteY30" fmla="*/ 2104271 h 2426344"/>
              <a:gd name="connsiteX31" fmla="*/ 2912374 w 4604070"/>
              <a:gd name="connsiteY31" fmla="*/ 1619242 h 2426344"/>
              <a:gd name="connsiteX32" fmla="*/ 3071400 w 4604070"/>
              <a:gd name="connsiteY32" fmla="*/ 1818025 h 2426344"/>
              <a:gd name="connsiteX33" fmla="*/ 3127059 w 4604070"/>
              <a:gd name="connsiteY33" fmla="*/ 2008856 h 2426344"/>
              <a:gd name="connsiteX34" fmla="*/ 3214523 w 4604070"/>
              <a:gd name="connsiteY34" fmla="*/ 1460216 h 2426344"/>
              <a:gd name="connsiteX35" fmla="*/ 3397403 w 4604070"/>
              <a:gd name="connsiteY35" fmla="*/ 999040 h 2426344"/>
              <a:gd name="connsiteX36" fmla="*/ 3707296 w 4604070"/>
              <a:gd name="connsiteY36" fmla="*/ 1013330 h 2426344"/>
              <a:gd name="connsiteX37" fmla="*/ 3691244 w 4604070"/>
              <a:gd name="connsiteY37" fmla="*/ 1389333 h 2426344"/>
              <a:gd name="connsiteX38" fmla="*/ 3524267 w 4604070"/>
              <a:gd name="connsiteY38" fmla="*/ 2200365 h 2426344"/>
              <a:gd name="connsiteX39" fmla="*/ 4498360 w 4604070"/>
              <a:gd name="connsiteY39" fmla="*/ 1934660 h 2426344"/>
              <a:gd name="connsiteX40" fmla="*/ 4371139 w 4604070"/>
              <a:gd name="connsiteY40" fmla="*/ 408009 h 2426344"/>
              <a:gd name="connsiteX41" fmla="*/ 2935568 w 4604070"/>
              <a:gd name="connsiteY41" fmla="*/ 310720 h 2426344"/>
              <a:gd name="connsiteX42" fmla="*/ 1722031 w 4604070"/>
              <a:gd name="connsiteY42" fmla="*/ 8197 h 2426344"/>
              <a:gd name="connsiteX43" fmla="*/ 41295 w 4604070"/>
              <a:gd name="connsiteY43" fmla="*/ 461794 h 2426344"/>
              <a:gd name="connsiteX44" fmla="*/ 107915 w 4604070"/>
              <a:gd name="connsiteY44" fmla="*/ 1105477 h 2426344"/>
              <a:gd name="connsiteX45" fmla="*/ 860280 w 4604070"/>
              <a:gd name="connsiteY45" fmla="*/ 1741954 h 2426344"/>
              <a:gd name="connsiteX46" fmla="*/ 454763 w 4604070"/>
              <a:gd name="connsiteY46" fmla="*/ 1113801 h 2426344"/>
              <a:gd name="connsiteX47" fmla="*/ 1443736 w 4604070"/>
              <a:gd name="connsiteY47" fmla="*/ 898743 h 2426344"/>
              <a:gd name="connsiteX48" fmla="*/ 2021170 w 4604070"/>
              <a:gd name="connsiteY48" fmla="*/ 946823 h 2426344"/>
              <a:gd name="connsiteX49" fmla="*/ 2363076 w 4604070"/>
              <a:gd name="connsiteY49" fmla="*/ 1217168 h 2426344"/>
              <a:gd name="connsiteX50" fmla="*/ 2530054 w 4604070"/>
              <a:gd name="connsiteY50" fmla="*/ 1590879 h 2426344"/>
              <a:gd name="connsiteX51" fmla="*/ 2593664 w 4604070"/>
              <a:gd name="connsiteY51" fmla="*/ 1376194 h 2426344"/>
              <a:gd name="connsiteX52" fmla="*/ 2577762 w 4604070"/>
              <a:gd name="connsiteY52" fmla="*/ 1209217 h 2426344"/>
              <a:gd name="connsiteX53" fmla="*/ 1957560 w 4604070"/>
              <a:gd name="connsiteY53" fmla="*/ 779846 h 2426344"/>
              <a:gd name="connsiteX54" fmla="*/ 1316514 w 4604070"/>
              <a:gd name="connsiteY54" fmla="*/ 668156 h 2426344"/>
              <a:gd name="connsiteX55" fmla="*/ 227186 w 4604070"/>
              <a:gd name="connsiteY55" fmla="*/ 890792 h 2426344"/>
              <a:gd name="connsiteX56" fmla="*/ 473675 w 4604070"/>
              <a:gd name="connsiteY56" fmla="*/ 358054 h 2426344"/>
              <a:gd name="connsiteX57" fmla="*/ 1904910 w 4604070"/>
              <a:gd name="connsiteY57" fmla="*/ 143369 h 2426344"/>
              <a:gd name="connsiteX58" fmla="*/ 2613901 w 4604070"/>
              <a:gd name="connsiteY58" fmla="*/ 505413 h 2426344"/>
              <a:gd name="connsiteX59" fmla="*/ 3202298 w 4604070"/>
              <a:gd name="connsiteY59" fmla="*/ 529267 h 2426344"/>
              <a:gd name="connsiteX60" fmla="*/ 2892197 w 4604070"/>
              <a:gd name="connsiteY60" fmla="*/ 839367 h 2426344"/>
              <a:gd name="connsiteX61" fmla="*/ 4180308 w 4604070"/>
              <a:gd name="connsiteY61" fmla="*/ 441802 h 2426344"/>
              <a:gd name="connsiteX62" fmla="*/ 4379090 w 4604070"/>
              <a:gd name="connsiteY62" fmla="*/ 1799487 h 2426344"/>
              <a:gd name="connsiteX63" fmla="*/ 3643536 w 4604070"/>
              <a:gd name="connsiteY63" fmla="*/ 2096999 h 2426344"/>
              <a:gd name="connsiteX64" fmla="*/ 3878911 w 4604070"/>
              <a:gd name="connsiteY64" fmla="*/ 1145852 h 2426344"/>
              <a:gd name="connsiteX65" fmla="*/ 3994778 w 4604070"/>
              <a:gd name="connsiteY65" fmla="*/ 1030199 h 2426344"/>
              <a:gd name="connsiteX66" fmla="*/ 4053840 w 4604070"/>
              <a:gd name="connsiteY66" fmla="*/ 1257170 h 2426344"/>
              <a:gd name="connsiteX67" fmla="*/ 3930141 w 4604070"/>
              <a:gd name="connsiteY67" fmla="*/ 1929343 h 2426344"/>
              <a:gd name="connsiteX68" fmla="*/ 4208436 w 4604070"/>
              <a:gd name="connsiteY68" fmla="*/ 863868 h 2426344"/>
              <a:gd name="connsiteX69" fmla="*/ 3620040 w 4604070"/>
              <a:gd name="connsiteY69" fmla="*/ 720745 h 2426344"/>
              <a:gd name="connsiteX70" fmla="*/ 2888520 w 4604070"/>
              <a:gd name="connsiteY70" fmla="*/ 1038797 h 2426344"/>
              <a:gd name="connsiteX71" fmla="*/ 1862802 w 4604070"/>
              <a:gd name="connsiteY71" fmla="*/ 402692 h 2426344"/>
              <a:gd name="connsiteX72" fmla="*/ 704264 w 4604070"/>
              <a:gd name="connsiteY72" fmla="*/ 485276 h 2426344"/>
              <a:gd name="connsiteX73" fmla="*/ 352054 w 4604070"/>
              <a:gd name="connsiteY73" fmla="*/ 744598 h 2426344"/>
              <a:gd name="connsiteX74" fmla="*/ 1123330 w 4604070"/>
              <a:gd name="connsiteY74" fmla="*/ 545816 h 2426344"/>
              <a:gd name="connsiteX75" fmla="*/ 1761788 w 4604070"/>
              <a:gd name="connsiteY75" fmla="*/ 509130 h 2426344"/>
              <a:gd name="connsiteX76" fmla="*/ 1997974 w 4604070"/>
              <a:gd name="connsiteY76" fmla="*/ 633280 h 2426344"/>
              <a:gd name="connsiteX77" fmla="*/ 2220610 w 4604070"/>
              <a:gd name="connsiteY77" fmla="*/ 784354 h 2426344"/>
              <a:gd name="connsiteX78" fmla="*/ 2355782 w 4604070"/>
              <a:gd name="connsiteY78" fmla="*/ 927478 h 2426344"/>
              <a:gd name="connsiteX79" fmla="*/ 2769250 w 4604070"/>
              <a:gd name="connsiteY79" fmla="*/ 1205774 h 2426344"/>
              <a:gd name="connsiteX0" fmla="*/ 2769250 w 4604070"/>
              <a:gd name="connsiteY0" fmla="*/ 1205774 h 2426344"/>
              <a:gd name="connsiteX1" fmla="*/ 2443247 w 4604070"/>
              <a:gd name="connsiteY1" fmla="*/ 1833927 h 2426344"/>
              <a:gd name="connsiteX2" fmla="*/ 1186941 w 4604070"/>
              <a:gd name="connsiteY2" fmla="*/ 1881635 h 2426344"/>
              <a:gd name="connsiteX3" fmla="*/ 2387588 w 4604070"/>
              <a:gd name="connsiteY3" fmla="*/ 1571534 h 2426344"/>
              <a:gd name="connsiteX4" fmla="*/ 1958217 w 4604070"/>
              <a:gd name="connsiteY4" fmla="*/ 1030845 h 2426344"/>
              <a:gd name="connsiteX5" fmla="*/ 1625289 w 4604070"/>
              <a:gd name="connsiteY5" fmla="*/ 1165371 h 2426344"/>
              <a:gd name="connsiteX6" fmla="*/ 1903585 w 4604070"/>
              <a:gd name="connsiteY6" fmla="*/ 1149468 h 2426344"/>
              <a:gd name="connsiteX7" fmla="*/ 2253442 w 4604070"/>
              <a:gd name="connsiteY7" fmla="*/ 1467520 h 2426344"/>
              <a:gd name="connsiteX8" fmla="*/ 1887683 w 4604070"/>
              <a:gd name="connsiteY8" fmla="*/ 1658352 h 2426344"/>
              <a:gd name="connsiteX9" fmla="*/ 2086465 w 4604070"/>
              <a:gd name="connsiteY9" fmla="*/ 1459569 h 2426344"/>
              <a:gd name="connsiteX10" fmla="*/ 1855877 w 4604070"/>
              <a:gd name="connsiteY10" fmla="*/ 1284640 h 2426344"/>
              <a:gd name="connsiteX11" fmla="*/ 1504993 w 4604070"/>
              <a:gd name="connsiteY11" fmla="*/ 1428411 h 2426344"/>
              <a:gd name="connsiteX12" fmla="*/ 1815094 w 4604070"/>
              <a:gd name="connsiteY12" fmla="*/ 1468167 h 2426344"/>
              <a:gd name="connsiteX13" fmla="*/ 1481139 w 4604070"/>
              <a:gd name="connsiteY13" fmla="*/ 1547680 h 2426344"/>
              <a:gd name="connsiteX14" fmla="*/ 1441382 w 4604070"/>
              <a:gd name="connsiteY14" fmla="*/ 1173969 h 2426344"/>
              <a:gd name="connsiteX15" fmla="*/ 1489090 w 4604070"/>
              <a:gd name="connsiteY15" fmla="*/ 983138 h 2426344"/>
              <a:gd name="connsiteX16" fmla="*/ 1091525 w 4604070"/>
              <a:gd name="connsiteY16" fmla="*/ 1245531 h 2426344"/>
              <a:gd name="connsiteX17" fmla="*/ 749619 w 4604070"/>
              <a:gd name="connsiteY17" fmla="*/ 1229628 h 2426344"/>
              <a:gd name="connsiteX18" fmla="*/ 1059720 w 4604070"/>
              <a:gd name="connsiteY18" fmla="*/ 1778268 h 2426344"/>
              <a:gd name="connsiteX19" fmla="*/ 789375 w 4604070"/>
              <a:gd name="connsiteY19" fmla="*/ 2144028 h 2426344"/>
              <a:gd name="connsiteX20" fmla="*/ 1504993 w 4604070"/>
              <a:gd name="connsiteY20" fmla="*/ 2223541 h 2426344"/>
              <a:gd name="connsiteX21" fmla="*/ 3095254 w 4604070"/>
              <a:gd name="connsiteY21" fmla="*/ 2398470 h 2426344"/>
              <a:gd name="connsiteX22" fmla="*/ 3572332 w 4604070"/>
              <a:gd name="connsiteY22" fmla="*/ 1571533 h 2426344"/>
              <a:gd name="connsiteX23" fmla="*/ 3444452 w 4604070"/>
              <a:gd name="connsiteY23" fmla="*/ 1233071 h 2426344"/>
              <a:gd name="connsiteX24" fmla="*/ 3325841 w 4604070"/>
              <a:gd name="connsiteY24" fmla="*/ 1738512 h 2426344"/>
              <a:gd name="connsiteX25" fmla="*/ 3198621 w 4604070"/>
              <a:gd name="connsiteY25" fmla="*/ 2223541 h 2426344"/>
              <a:gd name="connsiteX26" fmla="*/ 2300123 w 4604070"/>
              <a:gd name="connsiteY26" fmla="*/ 2263297 h 2426344"/>
              <a:gd name="connsiteX27" fmla="*/ 1175468 w 4604070"/>
              <a:gd name="connsiteY27" fmla="*/ 2084106 h 2426344"/>
              <a:gd name="connsiteX28" fmla="*/ 1234648 w 4604070"/>
              <a:gd name="connsiteY28" fmla="*/ 2000905 h 2426344"/>
              <a:gd name="connsiteX29" fmla="*/ 1974120 w 4604070"/>
              <a:gd name="connsiteY29" fmla="*/ 2120174 h 2426344"/>
              <a:gd name="connsiteX30" fmla="*/ 2968033 w 4604070"/>
              <a:gd name="connsiteY30" fmla="*/ 2104271 h 2426344"/>
              <a:gd name="connsiteX31" fmla="*/ 2558995 w 4604070"/>
              <a:gd name="connsiteY31" fmla="*/ 1996642 h 2426344"/>
              <a:gd name="connsiteX32" fmla="*/ 2912374 w 4604070"/>
              <a:gd name="connsiteY32" fmla="*/ 1619242 h 2426344"/>
              <a:gd name="connsiteX33" fmla="*/ 3071400 w 4604070"/>
              <a:gd name="connsiteY33" fmla="*/ 1818025 h 2426344"/>
              <a:gd name="connsiteX34" fmla="*/ 3127059 w 4604070"/>
              <a:gd name="connsiteY34" fmla="*/ 2008856 h 2426344"/>
              <a:gd name="connsiteX35" fmla="*/ 3214523 w 4604070"/>
              <a:gd name="connsiteY35" fmla="*/ 1460216 h 2426344"/>
              <a:gd name="connsiteX36" fmla="*/ 3397403 w 4604070"/>
              <a:gd name="connsiteY36" fmla="*/ 999040 h 2426344"/>
              <a:gd name="connsiteX37" fmla="*/ 3707296 w 4604070"/>
              <a:gd name="connsiteY37" fmla="*/ 1013330 h 2426344"/>
              <a:gd name="connsiteX38" fmla="*/ 3691244 w 4604070"/>
              <a:gd name="connsiteY38" fmla="*/ 1389333 h 2426344"/>
              <a:gd name="connsiteX39" fmla="*/ 3524267 w 4604070"/>
              <a:gd name="connsiteY39" fmla="*/ 2200365 h 2426344"/>
              <a:gd name="connsiteX40" fmla="*/ 4498360 w 4604070"/>
              <a:gd name="connsiteY40" fmla="*/ 1934660 h 2426344"/>
              <a:gd name="connsiteX41" fmla="*/ 4371139 w 4604070"/>
              <a:gd name="connsiteY41" fmla="*/ 408009 h 2426344"/>
              <a:gd name="connsiteX42" fmla="*/ 2935568 w 4604070"/>
              <a:gd name="connsiteY42" fmla="*/ 310720 h 2426344"/>
              <a:gd name="connsiteX43" fmla="*/ 1722031 w 4604070"/>
              <a:gd name="connsiteY43" fmla="*/ 8197 h 2426344"/>
              <a:gd name="connsiteX44" fmla="*/ 41295 w 4604070"/>
              <a:gd name="connsiteY44" fmla="*/ 461794 h 2426344"/>
              <a:gd name="connsiteX45" fmla="*/ 107915 w 4604070"/>
              <a:gd name="connsiteY45" fmla="*/ 1105477 h 2426344"/>
              <a:gd name="connsiteX46" fmla="*/ 860280 w 4604070"/>
              <a:gd name="connsiteY46" fmla="*/ 1741954 h 2426344"/>
              <a:gd name="connsiteX47" fmla="*/ 454763 w 4604070"/>
              <a:gd name="connsiteY47" fmla="*/ 1113801 h 2426344"/>
              <a:gd name="connsiteX48" fmla="*/ 1443736 w 4604070"/>
              <a:gd name="connsiteY48" fmla="*/ 898743 h 2426344"/>
              <a:gd name="connsiteX49" fmla="*/ 2021170 w 4604070"/>
              <a:gd name="connsiteY49" fmla="*/ 946823 h 2426344"/>
              <a:gd name="connsiteX50" fmla="*/ 2363076 w 4604070"/>
              <a:gd name="connsiteY50" fmla="*/ 1217168 h 2426344"/>
              <a:gd name="connsiteX51" fmla="*/ 2530054 w 4604070"/>
              <a:gd name="connsiteY51" fmla="*/ 1590879 h 2426344"/>
              <a:gd name="connsiteX52" fmla="*/ 2593664 w 4604070"/>
              <a:gd name="connsiteY52" fmla="*/ 1376194 h 2426344"/>
              <a:gd name="connsiteX53" fmla="*/ 2577762 w 4604070"/>
              <a:gd name="connsiteY53" fmla="*/ 1209217 h 2426344"/>
              <a:gd name="connsiteX54" fmla="*/ 1957560 w 4604070"/>
              <a:gd name="connsiteY54" fmla="*/ 779846 h 2426344"/>
              <a:gd name="connsiteX55" fmla="*/ 1316514 w 4604070"/>
              <a:gd name="connsiteY55" fmla="*/ 668156 h 2426344"/>
              <a:gd name="connsiteX56" fmla="*/ 227186 w 4604070"/>
              <a:gd name="connsiteY56" fmla="*/ 890792 h 2426344"/>
              <a:gd name="connsiteX57" fmla="*/ 473675 w 4604070"/>
              <a:gd name="connsiteY57" fmla="*/ 358054 h 2426344"/>
              <a:gd name="connsiteX58" fmla="*/ 1904910 w 4604070"/>
              <a:gd name="connsiteY58" fmla="*/ 143369 h 2426344"/>
              <a:gd name="connsiteX59" fmla="*/ 2613901 w 4604070"/>
              <a:gd name="connsiteY59" fmla="*/ 505413 h 2426344"/>
              <a:gd name="connsiteX60" fmla="*/ 3202298 w 4604070"/>
              <a:gd name="connsiteY60" fmla="*/ 529267 h 2426344"/>
              <a:gd name="connsiteX61" fmla="*/ 2892197 w 4604070"/>
              <a:gd name="connsiteY61" fmla="*/ 839367 h 2426344"/>
              <a:gd name="connsiteX62" fmla="*/ 4180308 w 4604070"/>
              <a:gd name="connsiteY62" fmla="*/ 441802 h 2426344"/>
              <a:gd name="connsiteX63" fmla="*/ 4379090 w 4604070"/>
              <a:gd name="connsiteY63" fmla="*/ 1799487 h 2426344"/>
              <a:gd name="connsiteX64" fmla="*/ 3643536 w 4604070"/>
              <a:gd name="connsiteY64" fmla="*/ 2096999 h 2426344"/>
              <a:gd name="connsiteX65" fmla="*/ 3878911 w 4604070"/>
              <a:gd name="connsiteY65" fmla="*/ 1145852 h 2426344"/>
              <a:gd name="connsiteX66" fmla="*/ 3994778 w 4604070"/>
              <a:gd name="connsiteY66" fmla="*/ 1030199 h 2426344"/>
              <a:gd name="connsiteX67" fmla="*/ 4053840 w 4604070"/>
              <a:gd name="connsiteY67" fmla="*/ 1257170 h 2426344"/>
              <a:gd name="connsiteX68" fmla="*/ 3930141 w 4604070"/>
              <a:gd name="connsiteY68" fmla="*/ 1929343 h 2426344"/>
              <a:gd name="connsiteX69" fmla="*/ 4208436 w 4604070"/>
              <a:gd name="connsiteY69" fmla="*/ 863868 h 2426344"/>
              <a:gd name="connsiteX70" fmla="*/ 3620040 w 4604070"/>
              <a:gd name="connsiteY70" fmla="*/ 720745 h 2426344"/>
              <a:gd name="connsiteX71" fmla="*/ 2888520 w 4604070"/>
              <a:gd name="connsiteY71" fmla="*/ 1038797 h 2426344"/>
              <a:gd name="connsiteX72" fmla="*/ 1862802 w 4604070"/>
              <a:gd name="connsiteY72" fmla="*/ 402692 h 2426344"/>
              <a:gd name="connsiteX73" fmla="*/ 704264 w 4604070"/>
              <a:gd name="connsiteY73" fmla="*/ 485276 h 2426344"/>
              <a:gd name="connsiteX74" fmla="*/ 352054 w 4604070"/>
              <a:gd name="connsiteY74" fmla="*/ 744598 h 2426344"/>
              <a:gd name="connsiteX75" fmla="*/ 1123330 w 4604070"/>
              <a:gd name="connsiteY75" fmla="*/ 545816 h 2426344"/>
              <a:gd name="connsiteX76" fmla="*/ 1761788 w 4604070"/>
              <a:gd name="connsiteY76" fmla="*/ 509130 h 2426344"/>
              <a:gd name="connsiteX77" fmla="*/ 1997974 w 4604070"/>
              <a:gd name="connsiteY77" fmla="*/ 633280 h 2426344"/>
              <a:gd name="connsiteX78" fmla="*/ 2220610 w 4604070"/>
              <a:gd name="connsiteY78" fmla="*/ 784354 h 2426344"/>
              <a:gd name="connsiteX79" fmla="*/ 2355782 w 4604070"/>
              <a:gd name="connsiteY79" fmla="*/ 927478 h 2426344"/>
              <a:gd name="connsiteX80" fmla="*/ 2769250 w 4604070"/>
              <a:gd name="connsiteY80" fmla="*/ 1205774 h 2426344"/>
              <a:gd name="connsiteX0" fmla="*/ 2769250 w 4604070"/>
              <a:gd name="connsiteY0" fmla="*/ 1205774 h 2426344"/>
              <a:gd name="connsiteX1" fmla="*/ 2443247 w 4604070"/>
              <a:gd name="connsiteY1" fmla="*/ 1833927 h 2426344"/>
              <a:gd name="connsiteX2" fmla="*/ 1186941 w 4604070"/>
              <a:gd name="connsiteY2" fmla="*/ 1881635 h 2426344"/>
              <a:gd name="connsiteX3" fmla="*/ 2387588 w 4604070"/>
              <a:gd name="connsiteY3" fmla="*/ 1571534 h 2426344"/>
              <a:gd name="connsiteX4" fmla="*/ 1958217 w 4604070"/>
              <a:gd name="connsiteY4" fmla="*/ 1030845 h 2426344"/>
              <a:gd name="connsiteX5" fmla="*/ 1625289 w 4604070"/>
              <a:gd name="connsiteY5" fmla="*/ 1165371 h 2426344"/>
              <a:gd name="connsiteX6" fmla="*/ 1903585 w 4604070"/>
              <a:gd name="connsiteY6" fmla="*/ 1149468 h 2426344"/>
              <a:gd name="connsiteX7" fmla="*/ 2253442 w 4604070"/>
              <a:gd name="connsiteY7" fmla="*/ 1467520 h 2426344"/>
              <a:gd name="connsiteX8" fmla="*/ 1887683 w 4604070"/>
              <a:gd name="connsiteY8" fmla="*/ 1658352 h 2426344"/>
              <a:gd name="connsiteX9" fmla="*/ 2086465 w 4604070"/>
              <a:gd name="connsiteY9" fmla="*/ 1459569 h 2426344"/>
              <a:gd name="connsiteX10" fmla="*/ 1855877 w 4604070"/>
              <a:gd name="connsiteY10" fmla="*/ 1284640 h 2426344"/>
              <a:gd name="connsiteX11" fmla="*/ 1504993 w 4604070"/>
              <a:gd name="connsiteY11" fmla="*/ 1428411 h 2426344"/>
              <a:gd name="connsiteX12" fmla="*/ 1815094 w 4604070"/>
              <a:gd name="connsiteY12" fmla="*/ 1468167 h 2426344"/>
              <a:gd name="connsiteX13" fmla="*/ 1481139 w 4604070"/>
              <a:gd name="connsiteY13" fmla="*/ 1547680 h 2426344"/>
              <a:gd name="connsiteX14" fmla="*/ 1441382 w 4604070"/>
              <a:gd name="connsiteY14" fmla="*/ 1173969 h 2426344"/>
              <a:gd name="connsiteX15" fmla="*/ 1489090 w 4604070"/>
              <a:gd name="connsiteY15" fmla="*/ 983138 h 2426344"/>
              <a:gd name="connsiteX16" fmla="*/ 1091525 w 4604070"/>
              <a:gd name="connsiteY16" fmla="*/ 1245531 h 2426344"/>
              <a:gd name="connsiteX17" fmla="*/ 749619 w 4604070"/>
              <a:gd name="connsiteY17" fmla="*/ 1229628 h 2426344"/>
              <a:gd name="connsiteX18" fmla="*/ 1059720 w 4604070"/>
              <a:gd name="connsiteY18" fmla="*/ 1778268 h 2426344"/>
              <a:gd name="connsiteX19" fmla="*/ 789375 w 4604070"/>
              <a:gd name="connsiteY19" fmla="*/ 2144028 h 2426344"/>
              <a:gd name="connsiteX20" fmla="*/ 1504993 w 4604070"/>
              <a:gd name="connsiteY20" fmla="*/ 2223541 h 2426344"/>
              <a:gd name="connsiteX21" fmla="*/ 3095254 w 4604070"/>
              <a:gd name="connsiteY21" fmla="*/ 2398470 h 2426344"/>
              <a:gd name="connsiteX22" fmla="*/ 3572332 w 4604070"/>
              <a:gd name="connsiteY22" fmla="*/ 1571533 h 2426344"/>
              <a:gd name="connsiteX23" fmla="*/ 3444452 w 4604070"/>
              <a:gd name="connsiteY23" fmla="*/ 1233071 h 2426344"/>
              <a:gd name="connsiteX24" fmla="*/ 3325841 w 4604070"/>
              <a:gd name="connsiteY24" fmla="*/ 1738512 h 2426344"/>
              <a:gd name="connsiteX25" fmla="*/ 3198621 w 4604070"/>
              <a:gd name="connsiteY25" fmla="*/ 2223541 h 2426344"/>
              <a:gd name="connsiteX26" fmla="*/ 2300123 w 4604070"/>
              <a:gd name="connsiteY26" fmla="*/ 2263297 h 2426344"/>
              <a:gd name="connsiteX27" fmla="*/ 1175468 w 4604070"/>
              <a:gd name="connsiteY27" fmla="*/ 2084106 h 2426344"/>
              <a:gd name="connsiteX28" fmla="*/ 1234648 w 4604070"/>
              <a:gd name="connsiteY28" fmla="*/ 2000905 h 2426344"/>
              <a:gd name="connsiteX29" fmla="*/ 1974120 w 4604070"/>
              <a:gd name="connsiteY29" fmla="*/ 2120174 h 2426344"/>
              <a:gd name="connsiteX30" fmla="*/ 2968033 w 4604070"/>
              <a:gd name="connsiteY30" fmla="*/ 2104271 h 2426344"/>
              <a:gd name="connsiteX31" fmla="*/ 2884998 w 4604070"/>
              <a:gd name="connsiteY31" fmla="*/ 1853518 h 2426344"/>
              <a:gd name="connsiteX32" fmla="*/ 2558995 w 4604070"/>
              <a:gd name="connsiteY32" fmla="*/ 1996642 h 2426344"/>
              <a:gd name="connsiteX33" fmla="*/ 2912374 w 4604070"/>
              <a:gd name="connsiteY33" fmla="*/ 1619242 h 2426344"/>
              <a:gd name="connsiteX34" fmla="*/ 3071400 w 4604070"/>
              <a:gd name="connsiteY34" fmla="*/ 1818025 h 2426344"/>
              <a:gd name="connsiteX35" fmla="*/ 3127059 w 4604070"/>
              <a:gd name="connsiteY35" fmla="*/ 2008856 h 2426344"/>
              <a:gd name="connsiteX36" fmla="*/ 3214523 w 4604070"/>
              <a:gd name="connsiteY36" fmla="*/ 1460216 h 2426344"/>
              <a:gd name="connsiteX37" fmla="*/ 3397403 w 4604070"/>
              <a:gd name="connsiteY37" fmla="*/ 999040 h 2426344"/>
              <a:gd name="connsiteX38" fmla="*/ 3707296 w 4604070"/>
              <a:gd name="connsiteY38" fmla="*/ 1013330 h 2426344"/>
              <a:gd name="connsiteX39" fmla="*/ 3691244 w 4604070"/>
              <a:gd name="connsiteY39" fmla="*/ 1389333 h 2426344"/>
              <a:gd name="connsiteX40" fmla="*/ 3524267 w 4604070"/>
              <a:gd name="connsiteY40" fmla="*/ 2200365 h 2426344"/>
              <a:gd name="connsiteX41" fmla="*/ 4498360 w 4604070"/>
              <a:gd name="connsiteY41" fmla="*/ 1934660 h 2426344"/>
              <a:gd name="connsiteX42" fmla="*/ 4371139 w 4604070"/>
              <a:gd name="connsiteY42" fmla="*/ 408009 h 2426344"/>
              <a:gd name="connsiteX43" fmla="*/ 2935568 w 4604070"/>
              <a:gd name="connsiteY43" fmla="*/ 310720 h 2426344"/>
              <a:gd name="connsiteX44" fmla="*/ 1722031 w 4604070"/>
              <a:gd name="connsiteY44" fmla="*/ 8197 h 2426344"/>
              <a:gd name="connsiteX45" fmla="*/ 41295 w 4604070"/>
              <a:gd name="connsiteY45" fmla="*/ 461794 h 2426344"/>
              <a:gd name="connsiteX46" fmla="*/ 107915 w 4604070"/>
              <a:gd name="connsiteY46" fmla="*/ 1105477 h 2426344"/>
              <a:gd name="connsiteX47" fmla="*/ 860280 w 4604070"/>
              <a:gd name="connsiteY47" fmla="*/ 1741954 h 2426344"/>
              <a:gd name="connsiteX48" fmla="*/ 454763 w 4604070"/>
              <a:gd name="connsiteY48" fmla="*/ 1113801 h 2426344"/>
              <a:gd name="connsiteX49" fmla="*/ 1443736 w 4604070"/>
              <a:gd name="connsiteY49" fmla="*/ 898743 h 2426344"/>
              <a:gd name="connsiteX50" fmla="*/ 2021170 w 4604070"/>
              <a:gd name="connsiteY50" fmla="*/ 946823 h 2426344"/>
              <a:gd name="connsiteX51" fmla="*/ 2363076 w 4604070"/>
              <a:gd name="connsiteY51" fmla="*/ 1217168 h 2426344"/>
              <a:gd name="connsiteX52" fmla="*/ 2530054 w 4604070"/>
              <a:gd name="connsiteY52" fmla="*/ 1590879 h 2426344"/>
              <a:gd name="connsiteX53" fmla="*/ 2593664 w 4604070"/>
              <a:gd name="connsiteY53" fmla="*/ 1376194 h 2426344"/>
              <a:gd name="connsiteX54" fmla="*/ 2577762 w 4604070"/>
              <a:gd name="connsiteY54" fmla="*/ 1209217 h 2426344"/>
              <a:gd name="connsiteX55" fmla="*/ 1957560 w 4604070"/>
              <a:gd name="connsiteY55" fmla="*/ 779846 h 2426344"/>
              <a:gd name="connsiteX56" fmla="*/ 1316514 w 4604070"/>
              <a:gd name="connsiteY56" fmla="*/ 668156 h 2426344"/>
              <a:gd name="connsiteX57" fmla="*/ 227186 w 4604070"/>
              <a:gd name="connsiteY57" fmla="*/ 890792 h 2426344"/>
              <a:gd name="connsiteX58" fmla="*/ 473675 w 4604070"/>
              <a:gd name="connsiteY58" fmla="*/ 358054 h 2426344"/>
              <a:gd name="connsiteX59" fmla="*/ 1904910 w 4604070"/>
              <a:gd name="connsiteY59" fmla="*/ 143369 h 2426344"/>
              <a:gd name="connsiteX60" fmla="*/ 2613901 w 4604070"/>
              <a:gd name="connsiteY60" fmla="*/ 505413 h 2426344"/>
              <a:gd name="connsiteX61" fmla="*/ 3202298 w 4604070"/>
              <a:gd name="connsiteY61" fmla="*/ 529267 h 2426344"/>
              <a:gd name="connsiteX62" fmla="*/ 2892197 w 4604070"/>
              <a:gd name="connsiteY62" fmla="*/ 839367 h 2426344"/>
              <a:gd name="connsiteX63" fmla="*/ 4180308 w 4604070"/>
              <a:gd name="connsiteY63" fmla="*/ 441802 h 2426344"/>
              <a:gd name="connsiteX64" fmla="*/ 4379090 w 4604070"/>
              <a:gd name="connsiteY64" fmla="*/ 1799487 h 2426344"/>
              <a:gd name="connsiteX65" fmla="*/ 3643536 w 4604070"/>
              <a:gd name="connsiteY65" fmla="*/ 2096999 h 2426344"/>
              <a:gd name="connsiteX66" fmla="*/ 3878911 w 4604070"/>
              <a:gd name="connsiteY66" fmla="*/ 1145852 h 2426344"/>
              <a:gd name="connsiteX67" fmla="*/ 3994778 w 4604070"/>
              <a:gd name="connsiteY67" fmla="*/ 1030199 h 2426344"/>
              <a:gd name="connsiteX68" fmla="*/ 4053840 w 4604070"/>
              <a:gd name="connsiteY68" fmla="*/ 1257170 h 2426344"/>
              <a:gd name="connsiteX69" fmla="*/ 3930141 w 4604070"/>
              <a:gd name="connsiteY69" fmla="*/ 1929343 h 2426344"/>
              <a:gd name="connsiteX70" fmla="*/ 4208436 w 4604070"/>
              <a:gd name="connsiteY70" fmla="*/ 863868 h 2426344"/>
              <a:gd name="connsiteX71" fmla="*/ 3620040 w 4604070"/>
              <a:gd name="connsiteY71" fmla="*/ 720745 h 2426344"/>
              <a:gd name="connsiteX72" fmla="*/ 2888520 w 4604070"/>
              <a:gd name="connsiteY72" fmla="*/ 1038797 h 2426344"/>
              <a:gd name="connsiteX73" fmla="*/ 1862802 w 4604070"/>
              <a:gd name="connsiteY73" fmla="*/ 402692 h 2426344"/>
              <a:gd name="connsiteX74" fmla="*/ 704264 w 4604070"/>
              <a:gd name="connsiteY74" fmla="*/ 485276 h 2426344"/>
              <a:gd name="connsiteX75" fmla="*/ 352054 w 4604070"/>
              <a:gd name="connsiteY75" fmla="*/ 744598 h 2426344"/>
              <a:gd name="connsiteX76" fmla="*/ 1123330 w 4604070"/>
              <a:gd name="connsiteY76" fmla="*/ 545816 h 2426344"/>
              <a:gd name="connsiteX77" fmla="*/ 1761788 w 4604070"/>
              <a:gd name="connsiteY77" fmla="*/ 509130 h 2426344"/>
              <a:gd name="connsiteX78" fmla="*/ 1997974 w 4604070"/>
              <a:gd name="connsiteY78" fmla="*/ 633280 h 2426344"/>
              <a:gd name="connsiteX79" fmla="*/ 2220610 w 4604070"/>
              <a:gd name="connsiteY79" fmla="*/ 784354 h 2426344"/>
              <a:gd name="connsiteX80" fmla="*/ 2355782 w 4604070"/>
              <a:gd name="connsiteY80" fmla="*/ 927478 h 2426344"/>
              <a:gd name="connsiteX81" fmla="*/ 2769250 w 4604070"/>
              <a:gd name="connsiteY81" fmla="*/ 1205774 h 2426344"/>
              <a:gd name="connsiteX0" fmla="*/ 2769250 w 4604070"/>
              <a:gd name="connsiteY0" fmla="*/ 1205774 h 2426344"/>
              <a:gd name="connsiteX1" fmla="*/ 2443247 w 4604070"/>
              <a:gd name="connsiteY1" fmla="*/ 1833927 h 2426344"/>
              <a:gd name="connsiteX2" fmla="*/ 1186941 w 4604070"/>
              <a:gd name="connsiteY2" fmla="*/ 1881635 h 2426344"/>
              <a:gd name="connsiteX3" fmla="*/ 2387588 w 4604070"/>
              <a:gd name="connsiteY3" fmla="*/ 1571534 h 2426344"/>
              <a:gd name="connsiteX4" fmla="*/ 1958217 w 4604070"/>
              <a:gd name="connsiteY4" fmla="*/ 1030845 h 2426344"/>
              <a:gd name="connsiteX5" fmla="*/ 1625289 w 4604070"/>
              <a:gd name="connsiteY5" fmla="*/ 1165371 h 2426344"/>
              <a:gd name="connsiteX6" fmla="*/ 1903585 w 4604070"/>
              <a:gd name="connsiteY6" fmla="*/ 1149468 h 2426344"/>
              <a:gd name="connsiteX7" fmla="*/ 2253442 w 4604070"/>
              <a:gd name="connsiteY7" fmla="*/ 1467520 h 2426344"/>
              <a:gd name="connsiteX8" fmla="*/ 1887683 w 4604070"/>
              <a:gd name="connsiteY8" fmla="*/ 1658352 h 2426344"/>
              <a:gd name="connsiteX9" fmla="*/ 2086465 w 4604070"/>
              <a:gd name="connsiteY9" fmla="*/ 1459569 h 2426344"/>
              <a:gd name="connsiteX10" fmla="*/ 1855877 w 4604070"/>
              <a:gd name="connsiteY10" fmla="*/ 1284640 h 2426344"/>
              <a:gd name="connsiteX11" fmla="*/ 1504993 w 4604070"/>
              <a:gd name="connsiteY11" fmla="*/ 1428411 h 2426344"/>
              <a:gd name="connsiteX12" fmla="*/ 1815094 w 4604070"/>
              <a:gd name="connsiteY12" fmla="*/ 1468167 h 2426344"/>
              <a:gd name="connsiteX13" fmla="*/ 1481139 w 4604070"/>
              <a:gd name="connsiteY13" fmla="*/ 1547680 h 2426344"/>
              <a:gd name="connsiteX14" fmla="*/ 1441382 w 4604070"/>
              <a:gd name="connsiteY14" fmla="*/ 1173969 h 2426344"/>
              <a:gd name="connsiteX15" fmla="*/ 1489090 w 4604070"/>
              <a:gd name="connsiteY15" fmla="*/ 983138 h 2426344"/>
              <a:gd name="connsiteX16" fmla="*/ 1091525 w 4604070"/>
              <a:gd name="connsiteY16" fmla="*/ 1245531 h 2426344"/>
              <a:gd name="connsiteX17" fmla="*/ 749619 w 4604070"/>
              <a:gd name="connsiteY17" fmla="*/ 1229628 h 2426344"/>
              <a:gd name="connsiteX18" fmla="*/ 1059720 w 4604070"/>
              <a:gd name="connsiteY18" fmla="*/ 1778268 h 2426344"/>
              <a:gd name="connsiteX19" fmla="*/ 789375 w 4604070"/>
              <a:gd name="connsiteY19" fmla="*/ 2144028 h 2426344"/>
              <a:gd name="connsiteX20" fmla="*/ 1504993 w 4604070"/>
              <a:gd name="connsiteY20" fmla="*/ 2223541 h 2426344"/>
              <a:gd name="connsiteX21" fmla="*/ 3095254 w 4604070"/>
              <a:gd name="connsiteY21" fmla="*/ 2398470 h 2426344"/>
              <a:gd name="connsiteX22" fmla="*/ 3572332 w 4604070"/>
              <a:gd name="connsiteY22" fmla="*/ 1571533 h 2426344"/>
              <a:gd name="connsiteX23" fmla="*/ 3444452 w 4604070"/>
              <a:gd name="connsiteY23" fmla="*/ 1233071 h 2426344"/>
              <a:gd name="connsiteX24" fmla="*/ 3325841 w 4604070"/>
              <a:gd name="connsiteY24" fmla="*/ 1738512 h 2426344"/>
              <a:gd name="connsiteX25" fmla="*/ 3198621 w 4604070"/>
              <a:gd name="connsiteY25" fmla="*/ 2223541 h 2426344"/>
              <a:gd name="connsiteX26" fmla="*/ 2300123 w 4604070"/>
              <a:gd name="connsiteY26" fmla="*/ 2263297 h 2426344"/>
              <a:gd name="connsiteX27" fmla="*/ 1175468 w 4604070"/>
              <a:gd name="connsiteY27" fmla="*/ 2084106 h 2426344"/>
              <a:gd name="connsiteX28" fmla="*/ 1234648 w 4604070"/>
              <a:gd name="connsiteY28" fmla="*/ 2000905 h 2426344"/>
              <a:gd name="connsiteX29" fmla="*/ 1974120 w 4604070"/>
              <a:gd name="connsiteY29" fmla="*/ 2120174 h 2426344"/>
              <a:gd name="connsiteX30" fmla="*/ 2968033 w 4604070"/>
              <a:gd name="connsiteY30" fmla="*/ 2104271 h 2426344"/>
              <a:gd name="connsiteX31" fmla="*/ 2884998 w 4604070"/>
              <a:gd name="connsiteY31" fmla="*/ 1853518 h 2426344"/>
              <a:gd name="connsiteX32" fmla="*/ 2829339 w 4604070"/>
              <a:gd name="connsiteY32" fmla="*/ 2004593 h 2426344"/>
              <a:gd name="connsiteX33" fmla="*/ 2558995 w 4604070"/>
              <a:gd name="connsiteY33" fmla="*/ 1996642 h 2426344"/>
              <a:gd name="connsiteX34" fmla="*/ 2912374 w 4604070"/>
              <a:gd name="connsiteY34" fmla="*/ 1619242 h 2426344"/>
              <a:gd name="connsiteX35" fmla="*/ 3071400 w 4604070"/>
              <a:gd name="connsiteY35" fmla="*/ 1818025 h 2426344"/>
              <a:gd name="connsiteX36" fmla="*/ 3127059 w 4604070"/>
              <a:gd name="connsiteY36" fmla="*/ 2008856 h 2426344"/>
              <a:gd name="connsiteX37" fmla="*/ 3214523 w 4604070"/>
              <a:gd name="connsiteY37" fmla="*/ 1460216 h 2426344"/>
              <a:gd name="connsiteX38" fmla="*/ 3397403 w 4604070"/>
              <a:gd name="connsiteY38" fmla="*/ 999040 h 2426344"/>
              <a:gd name="connsiteX39" fmla="*/ 3707296 w 4604070"/>
              <a:gd name="connsiteY39" fmla="*/ 1013330 h 2426344"/>
              <a:gd name="connsiteX40" fmla="*/ 3691244 w 4604070"/>
              <a:gd name="connsiteY40" fmla="*/ 1389333 h 2426344"/>
              <a:gd name="connsiteX41" fmla="*/ 3524267 w 4604070"/>
              <a:gd name="connsiteY41" fmla="*/ 2200365 h 2426344"/>
              <a:gd name="connsiteX42" fmla="*/ 4498360 w 4604070"/>
              <a:gd name="connsiteY42" fmla="*/ 1934660 h 2426344"/>
              <a:gd name="connsiteX43" fmla="*/ 4371139 w 4604070"/>
              <a:gd name="connsiteY43" fmla="*/ 408009 h 2426344"/>
              <a:gd name="connsiteX44" fmla="*/ 2935568 w 4604070"/>
              <a:gd name="connsiteY44" fmla="*/ 310720 h 2426344"/>
              <a:gd name="connsiteX45" fmla="*/ 1722031 w 4604070"/>
              <a:gd name="connsiteY45" fmla="*/ 8197 h 2426344"/>
              <a:gd name="connsiteX46" fmla="*/ 41295 w 4604070"/>
              <a:gd name="connsiteY46" fmla="*/ 461794 h 2426344"/>
              <a:gd name="connsiteX47" fmla="*/ 107915 w 4604070"/>
              <a:gd name="connsiteY47" fmla="*/ 1105477 h 2426344"/>
              <a:gd name="connsiteX48" fmla="*/ 860280 w 4604070"/>
              <a:gd name="connsiteY48" fmla="*/ 1741954 h 2426344"/>
              <a:gd name="connsiteX49" fmla="*/ 454763 w 4604070"/>
              <a:gd name="connsiteY49" fmla="*/ 1113801 h 2426344"/>
              <a:gd name="connsiteX50" fmla="*/ 1443736 w 4604070"/>
              <a:gd name="connsiteY50" fmla="*/ 898743 h 2426344"/>
              <a:gd name="connsiteX51" fmla="*/ 2021170 w 4604070"/>
              <a:gd name="connsiteY51" fmla="*/ 946823 h 2426344"/>
              <a:gd name="connsiteX52" fmla="*/ 2363076 w 4604070"/>
              <a:gd name="connsiteY52" fmla="*/ 1217168 h 2426344"/>
              <a:gd name="connsiteX53" fmla="*/ 2530054 w 4604070"/>
              <a:gd name="connsiteY53" fmla="*/ 1590879 h 2426344"/>
              <a:gd name="connsiteX54" fmla="*/ 2593664 w 4604070"/>
              <a:gd name="connsiteY54" fmla="*/ 1376194 h 2426344"/>
              <a:gd name="connsiteX55" fmla="*/ 2577762 w 4604070"/>
              <a:gd name="connsiteY55" fmla="*/ 1209217 h 2426344"/>
              <a:gd name="connsiteX56" fmla="*/ 1957560 w 4604070"/>
              <a:gd name="connsiteY56" fmla="*/ 779846 h 2426344"/>
              <a:gd name="connsiteX57" fmla="*/ 1316514 w 4604070"/>
              <a:gd name="connsiteY57" fmla="*/ 668156 h 2426344"/>
              <a:gd name="connsiteX58" fmla="*/ 227186 w 4604070"/>
              <a:gd name="connsiteY58" fmla="*/ 890792 h 2426344"/>
              <a:gd name="connsiteX59" fmla="*/ 473675 w 4604070"/>
              <a:gd name="connsiteY59" fmla="*/ 358054 h 2426344"/>
              <a:gd name="connsiteX60" fmla="*/ 1904910 w 4604070"/>
              <a:gd name="connsiteY60" fmla="*/ 143369 h 2426344"/>
              <a:gd name="connsiteX61" fmla="*/ 2613901 w 4604070"/>
              <a:gd name="connsiteY61" fmla="*/ 505413 h 2426344"/>
              <a:gd name="connsiteX62" fmla="*/ 3202298 w 4604070"/>
              <a:gd name="connsiteY62" fmla="*/ 529267 h 2426344"/>
              <a:gd name="connsiteX63" fmla="*/ 2892197 w 4604070"/>
              <a:gd name="connsiteY63" fmla="*/ 839367 h 2426344"/>
              <a:gd name="connsiteX64" fmla="*/ 4180308 w 4604070"/>
              <a:gd name="connsiteY64" fmla="*/ 441802 h 2426344"/>
              <a:gd name="connsiteX65" fmla="*/ 4379090 w 4604070"/>
              <a:gd name="connsiteY65" fmla="*/ 1799487 h 2426344"/>
              <a:gd name="connsiteX66" fmla="*/ 3643536 w 4604070"/>
              <a:gd name="connsiteY66" fmla="*/ 2096999 h 2426344"/>
              <a:gd name="connsiteX67" fmla="*/ 3878911 w 4604070"/>
              <a:gd name="connsiteY67" fmla="*/ 1145852 h 2426344"/>
              <a:gd name="connsiteX68" fmla="*/ 3994778 w 4604070"/>
              <a:gd name="connsiteY68" fmla="*/ 1030199 h 2426344"/>
              <a:gd name="connsiteX69" fmla="*/ 4053840 w 4604070"/>
              <a:gd name="connsiteY69" fmla="*/ 1257170 h 2426344"/>
              <a:gd name="connsiteX70" fmla="*/ 3930141 w 4604070"/>
              <a:gd name="connsiteY70" fmla="*/ 1929343 h 2426344"/>
              <a:gd name="connsiteX71" fmla="*/ 4208436 w 4604070"/>
              <a:gd name="connsiteY71" fmla="*/ 863868 h 2426344"/>
              <a:gd name="connsiteX72" fmla="*/ 3620040 w 4604070"/>
              <a:gd name="connsiteY72" fmla="*/ 720745 h 2426344"/>
              <a:gd name="connsiteX73" fmla="*/ 2888520 w 4604070"/>
              <a:gd name="connsiteY73" fmla="*/ 1038797 h 2426344"/>
              <a:gd name="connsiteX74" fmla="*/ 1862802 w 4604070"/>
              <a:gd name="connsiteY74" fmla="*/ 402692 h 2426344"/>
              <a:gd name="connsiteX75" fmla="*/ 704264 w 4604070"/>
              <a:gd name="connsiteY75" fmla="*/ 485276 h 2426344"/>
              <a:gd name="connsiteX76" fmla="*/ 352054 w 4604070"/>
              <a:gd name="connsiteY76" fmla="*/ 744598 h 2426344"/>
              <a:gd name="connsiteX77" fmla="*/ 1123330 w 4604070"/>
              <a:gd name="connsiteY77" fmla="*/ 545816 h 2426344"/>
              <a:gd name="connsiteX78" fmla="*/ 1761788 w 4604070"/>
              <a:gd name="connsiteY78" fmla="*/ 509130 h 2426344"/>
              <a:gd name="connsiteX79" fmla="*/ 1997974 w 4604070"/>
              <a:gd name="connsiteY79" fmla="*/ 633280 h 2426344"/>
              <a:gd name="connsiteX80" fmla="*/ 2220610 w 4604070"/>
              <a:gd name="connsiteY80" fmla="*/ 784354 h 2426344"/>
              <a:gd name="connsiteX81" fmla="*/ 2355782 w 4604070"/>
              <a:gd name="connsiteY81" fmla="*/ 927478 h 2426344"/>
              <a:gd name="connsiteX82" fmla="*/ 2769250 w 4604070"/>
              <a:gd name="connsiteY82" fmla="*/ 1205774 h 2426344"/>
              <a:gd name="connsiteX0" fmla="*/ 2769250 w 4604070"/>
              <a:gd name="connsiteY0" fmla="*/ 1205774 h 2426344"/>
              <a:gd name="connsiteX1" fmla="*/ 2443247 w 4604070"/>
              <a:gd name="connsiteY1" fmla="*/ 1833927 h 2426344"/>
              <a:gd name="connsiteX2" fmla="*/ 1186941 w 4604070"/>
              <a:gd name="connsiteY2" fmla="*/ 1881635 h 2426344"/>
              <a:gd name="connsiteX3" fmla="*/ 2387588 w 4604070"/>
              <a:gd name="connsiteY3" fmla="*/ 1571534 h 2426344"/>
              <a:gd name="connsiteX4" fmla="*/ 1958217 w 4604070"/>
              <a:gd name="connsiteY4" fmla="*/ 1030845 h 2426344"/>
              <a:gd name="connsiteX5" fmla="*/ 1625289 w 4604070"/>
              <a:gd name="connsiteY5" fmla="*/ 1165371 h 2426344"/>
              <a:gd name="connsiteX6" fmla="*/ 1903585 w 4604070"/>
              <a:gd name="connsiteY6" fmla="*/ 1149468 h 2426344"/>
              <a:gd name="connsiteX7" fmla="*/ 2253442 w 4604070"/>
              <a:gd name="connsiteY7" fmla="*/ 1467520 h 2426344"/>
              <a:gd name="connsiteX8" fmla="*/ 1887683 w 4604070"/>
              <a:gd name="connsiteY8" fmla="*/ 1658352 h 2426344"/>
              <a:gd name="connsiteX9" fmla="*/ 2086465 w 4604070"/>
              <a:gd name="connsiteY9" fmla="*/ 1459569 h 2426344"/>
              <a:gd name="connsiteX10" fmla="*/ 1855877 w 4604070"/>
              <a:gd name="connsiteY10" fmla="*/ 1284640 h 2426344"/>
              <a:gd name="connsiteX11" fmla="*/ 1504993 w 4604070"/>
              <a:gd name="connsiteY11" fmla="*/ 1428411 h 2426344"/>
              <a:gd name="connsiteX12" fmla="*/ 1815094 w 4604070"/>
              <a:gd name="connsiteY12" fmla="*/ 1468167 h 2426344"/>
              <a:gd name="connsiteX13" fmla="*/ 1481139 w 4604070"/>
              <a:gd name="connsiteY13" fmla="*/ 1547680 h 2426344"/>
              <a:gd name="connsiteX14" fmla="*/ 1441382 w 4604070"/>
              <a:gd name="connsiteY14" fmla="*/ 1173969 h 2426344"/>
              <a:gd name="connsiteX15" fmla="*/ 1489090 w 4604070"/>
              <a:gd name="connsiteY15" fmla="*/ 983138 h 2426344"/>
              <a:gd name="connsiteX16" fmla="*/ 1091525 w 4604070"/>
              <a:gd name="connsiteY16" fmla="*/ 1245531 h 2426344"/>
              <a:gd name="connsiteX17" fmla="*/ 749619 w 4604070"/>
              <a:gd name="connsiteY17" fmla="*/ 1229628 h 2426344"/>
              <a:gd name="connsiteX18" fmla="*/ 1059720 w 4604070"/>
              <a:gd name="connsiteY18" fmla="*/ 1778268 h 2426344"/>
              <a:gd name="connsiteX19" fmla="*/ 789375 w 4604070"/>
              <a:gd name="connsiteY19" fmla="*/ 2144028 h 2426344"/>
              <a:gd name="connsiteX20" fmla="*/ 1504993 w 4604070"/>
              <a:gd name="connsiteY20" fmla="*/ 2223541 h 2426344"/>
              <a:gd name="connsiteX21" fmla="*/ 3095254 w 4604070"/>
              <a:gd name="connsiteY21" fmla="*/ 2398470 h 2426344"/>
              <a:gd name="connsiteX22" fmla="*/ 3572332 w 4604070"/>
              <a:gd name="connsiteY22" fmla="*/ 1571533 h 2426344"/>
              <a:gd name="connsiteX23" fmla="*/ 3444452 w 4604070"/>
              <a:gd name="connsiteY23" fmla="*/ 1233071 h 2426344"/>
              <a:gd name="connsiteX24" fmla="*/ 3325841 w 4604070"/>
              <a:gd name="connsiteY24" fmla="*/ 1738512 h 2426344"/>
              <a:gd name="connsiteX25" fmla="*/ 3198621 w 4604070"/>
              <a:gd name="connsiteY25" fmla="*/ 2223541 h 2426344"/>
              <a:gd name="connsiteX26" fmla="*/ 2300123 w 4604070"/>
              <a:gd name="connsiteY26" fmla="*/ 2263297 h 2426344"/>
              <a:gd name="connsiteX27" fmla="*/ 1175468 w 4604070"/>
              <a:gd name="connsiteY27" fmla="*/ 2084106 h 2426344"/>
              <a:gd name="connsiteX28" fmla="*/ 1234648 w 4604070"/>
              <a:gd name="connsiteY28" fmla="*/ 2000905 h 2426344"/>
              <a:gd name="connsiteX29" fmla="*/ 1974120 w 4604070"/>
              <a:gd name="connsiteY29" fmla="*/ 2120174 h 2426344"/>
              <a:gd name="connsiteX30" fmla="*/ 2968033 w 4604070"/>
              <a:gd name="connsiteY30" fmla="*/ 2104271 h 2426344"/>
              <a:gd name="connsiteX31" fmla="*/ 2884998 w 4604070"/>
              <a:gd name="connsiteY31" fmla="*/ 1853518 h 2426344"/>
              <a:gd name="connsiteX32" fmla="*/ 2829339 w 4604070"/>
              <a:gd name="connsiteY32" fmla="*/ 2004593 h 2426344"/>
              <a:gd name="connsiteX33" fmla="*/ 2558995 w 4604070"/>
              <a:gd name="connsiteY33" fmla="*/ 1996642 h 2426344"/>
              <a:gd name="connsiteX34" fmla="*/ 2912374 w 4604070"/>
              <a:gd name="connsiteY34" fmla="*/ 1619242 h 2426344"/>
              <a:gd name="connsiteX35" fmla="*/ 3071400 w 4604070"/>
              <a:gd name="connsiteY35" fmla="*/ 1818025 h 2426344"/>
              <a:gd name="connsiteX36" fmla="*/ 3127059 w 4604070"/>
              <a:gd name="connsiteY36" fmla="*/ 2008856 h 2426344"/>
              <a:gd name="connsiteX37" fmla="*/ 3214523 w 4604070"/>
              <a:gd name="connsiteY37" fmla="*/ 1460216 h 2426344"/>
              <a:gd name="connsiteX38" fmla="*/ 3397403 w 4604070"/>
              <a:gd name="connsiteY38" fmla="*/ 999040 h 2426344"/>
              <a:gd name="connsiteX39" fmla="*/ 3707296 w 4604070"/>
              <a:gd name="connsiteY39" fmla="*/ 1013330 h 2426344"/>
              <a:gd name="connsiteX40" fmla="*/ 3691244 w 4604070"/>
              <a:gd name="connsiteY40" fmla="*/ 1389333 h 2426344"/>
              <a:gd name="connsiteX41" fmla="*/ 3524267 w 4604070"/>
              <a:gd name="connsiteY41" fmla="*/ 2200365 h 2426344"/>
              <a:gd name="connsiteX42" fmla="*/ 4498360 w 4604070"/>
              <a:gd name="connsiteY42" fmla="*/ 1934660 h 2426344"/>
              <a:gd name="connsiteX43" fmla="*/ 4371139 w 4604070"/>
              <a:gd name="connsiteY43" fmla="*/ 408009 h 2426344"/>
              <a:gd name="connsiteX44" fmla="*/ 2935568 w 4604070"/>
              <a:gd name="connsiteY44" fmla="*/ 310720 h 2426344"/>
              <a:gd name="connsiteX45" fmla="*/ 1722031 w 4604070"/>
              <a:gd name="connsiteY45" fmla="*/ 8197 h 2426344"/>
              <a:gd name="connsiteX46" fmla="*/ 41295 w 4604070"/>
              <a:gd name="connsiteY46" fmla="*/ 461794 h 2426344"/>
              <a:gd name="connsiteX47" fmla="*/ 107915 w 4604070"/>
              <a:gd name="connsiteY47" fmla="*/ 1105477 h 2426344"/>
              <a:gd name="connsiteX48" fmla="*/ 860280 w 4604070"/>
              <a:gd name="connsiteY48" fmla="*/ 1741954 h 2426344"/>
              <a:gd name="connsiteX49" fmla="*/ 454763 w 4604070"/>
              <a:gd name="connsiteY49" fmla="*/ 1113801 h 2426344"/>
              <a:gd name="connsiteX50" fmla="*/ 1443736 w 4604070"/>
              <a:gd name="connsiteY50" fmla="*/ 898743 h 2426344"/>
              <a:gd name="connsiteX51" fmla="*/ 2021170 w 4604070"/>
              <a:gd name="connsiteY51" fmla="*/ 946823 h 2426344"/>
              <a:gd name="connsiteX52" fmla="*/ 2363076 w 4604070"/>
              <a:gd name="connsiteY52" fmla="*/ 1217168 h 2426344"/>
              <a:gd name="connsiteX53" fmla="*/ 2530054 w 4604070"/>
              <a:gd name="connsiteY53" fmla="*/ 1590879 h 2426344"/>
              <a:gd name="connsiteX54" fmla="*/ 2593664 w 4604070"/>
              <a:gd name="connsiteY54" fmla="*/ 1376194 h 2426344"/>
              <a:gd name="connsiteX55" fmla="*/ 2577762 w 4604070"/>
              <a:gd name="connsiteY55" fmla="*/ 1209217 h 2426344"/>
              <a:gd name="connsiteX56" fmla="*/ 1957560 w 4604070"/>
              <a:gd name="connsiteY56" fmla="*/ 779846 h 2426344"/>
              <a:gd name="connsiteX57" fmla="*/ 1316514 w 4604070"/>
              <a:gd name="connsiteY57" fmla="*/ 668156 h 2426344"/>
              <a:gd name="connsiteX58" fmla="*/ 227186 w 4604070"/>
              <a:gd name="connsiteY58" fmla="*/ 890792 h 2426344"/>
              <a:gd name="connsiteX59" fmla="*/ 473675 w 4604070"/>
              <a:gd name="connsiteY59" fmla="*/ 358054 h 2426344"/>
              <a:gd name="connsiteX60" fmla="*/ 1904910 w 4604070"/>
              <a:gd name="connsiteY60" fmla="*/ 143369 h 2426344"/>
              <a:gd name="connsiteX61" fmla="*/ 2613901 w 4604070"/>
              <a:gd name="connsiteY61" fmla="*/ 505413 h 2426344"/>
              <a:gd name="connsiteX62" fmla="*/ 3202298 w 4604070"/>
              <a:gd name="connsiteY62" fmla="*/ 529267 h 2426344"/>
              <a:gd name="connsiteX63" fmla="*/ 2892197 w 4604070"/>
              <a:gd name="connsiteY63" fmla="*/ 839367 h 2426344"/>
              <a:gd name="connsiteX64" fmla="*/ 4180308 w 4604070"/>
              <a:gd name="connsiteY64" fmla="*/ 441802 h 2426344"/>
              <a:gd name="connsiteX65" fmla="*/ 4379090 w 4604070"/>
              <a:gd name="connsiteY65" fmla="*/ 1799487 h 2426344"/>
              <a:gd name="connsiteX66" fmla="*/ 3643536 w 4604070"/>
              <a:gd name="connsiteY66" fmla="*/ 2096999 h 2426344"/>
              <a:gd name="connsiteX67" fmla="*/ 3878911 w 4604070"/>
              <a:gd name="connsiteY67" fmla="*/ 1145852 h 2426344"/>
              <a:gd name="connsiteX68" fmla="*/ 3994778 w 4604070"/>
              <a:gd name="connsiteY68" fmla="*/ 1030199 h 2426344"/>
              <a:gd name="connsiteX69" fmla="*/ 4053840 w 4604070"/>
              <a:gd name="connsiteY69" fmla="*/ 1257170 h 2426344"/>
              <a:gd name="connsiteX70" fmla="*/ 3930141 w 4604070"/>
              <a:gd name="connsiteY70" fmla="*/ 1929343 h 2426344"/>
              <a:gd name="connsiteX71" fmla="*/ 4208436 w 4604070"/>
              <a:gd name="connsiteY71" fmla="*/ 863868 h 2426344"/>
              <a:gd name="connsiteX72" fmla="*/ 3620040 w 4604070"/>
              <a:gd name="connsiteY72" fmla="*/ 720745 h 2426344"/>
              <a:gd name="connsiteX73" fmla="*/ 2888520 w 4604070"/>
              <a:gd name="connsiteY73" fmla="*/ 1038797 h 2426344"/>
              <a:gd name="connsiteX74" fmla="*/ 1862802 w 4604070"/>
              <a:gd name="connsiteY74" fmla="*/ 402692 h 2426344"/>
              <a:gd name="connsiteX75" fmla="*/ 704264 w 4604070"/>
              <a:gd name="connsiteY75" fmla="*/ 485276 h 2426344"/>
              <a:gd name="connsiteX76" fmla="*/ 352054 w 4604070"/>
              <a:gd name="connsiteY76" fmla="*/ 744598 h 2426344"/>
              <a:gd name="connsiteX77" fmla="*/ 1123330 w 4604070"/>
              <a:gd name="connsiteY77" fmla="*/ 545816 h 2426344"/>
              <a:gd name="connsiteX78" fmla="*/ 1761788 w 4604070"/>
              <a:gd name="connsiteY78" fmla="*/ 509130 h 2426344"/>
              <a:gd name="connsiteX79" fmla="*/ 1997974 w 4604070"/>
              <a:gd name="connsiteY79" fmla="*/ 633280 h 2426344"/>
              <a:gd name="connsiteX80" fmla="*/ 2220610 w 4604070"/>
              <a:gd name="connsiteY80" fmla="*/ 784354 h 2426344"/>
              <a:gd name="connsiteX81" fmla="*/ 2355782 w 4604070"/>
              <a:gd name="connsiteY81" fmla="*/ 927478 h 2426344"/>
              <a:gd name="connsiteX82" fmla="*/ 2769250 w 4604070"/>
              <a:gd name="connsiteY82" fmla="*/ 1205774 h 2426344"/>
              <a:gd name="connsiteX0" fmla="*/ 2769250 w 4604070"/>
              <a:gd name="connsiteY0" fmla="*/ 1205774 h 2426344"/>
              <a:gd name="connsiteX1" fmla="*/ 2443247 w 4604070"/>
              <a:gd name="connsiteY1" fmla="*/ 1833927 h 2426344"/>
              <a:gd name="connsiteX2" fmla="*/ 1186941 w 4604070"/>
              <a:gd name="connsiteY2" fmla="*/ 1881635 h 2426344"/>
              <a:gd name="connsiteX3" fmla="*/ 2387588 w 4604070"/>
              <a:gd name="connsiteY3" fmla="*/ 1571534 h 2426344"/>
              <a:gd name="connsiteX4" fmla="*/ 1958217 w 4604070"/>
              <a:gd name="connsiteY4" fmla="*/ 1030845 h 2426344"/>
              <a:gd name="connsiteX5" fmla="*/ 1625289 w 4604070"/>
              <a:gd name="connsiteY5" fmla="*/ 1165371 h 2426344"/>
              <a:gd name="connsiteX6" fmla="*/ 1903585 w 4604070"/>
              <a:gd name="connsiteY6" fmla="*/ 1149468 h 2426344"/>
              <a:gd name="connsiteX7" fmla="*/ 2253442 w 4604070"/>
              <a:gd name="connsiteY7" fmla="*/ 1467520 h 2426344"/>
              <a:gd name="connsiteX8" fmla="*/ 1887683 w 4604070"/>
              <a:gd name="connsiteY8" fmla="*/ 1658352 h 2426344"/>
              <a:gd name="connsiteX9" fmla="*/ 2086465 w 4604070"/>
              <a:gd name="connsiteY9" fmla="*/ 1459569 h 2426344"/>
              <a:gd name="connsiteX10" fmla="*/ 1855877 w 4604070"/>
              <a:gd name="connsiteY10" fmla="*/ 1284640 h 2426344"/>
              <a:gd name="connsiteX11" fmla="*/ 1504993 w 4604070"/>
              <a:gd name="connsiteY11" fmla="*/ 1428411 h 2426344"/>
              <a:gd name="connsiteX12" fmla="*/ 1815094 w 4604070"/>
              <a:gd name="connsiteY12" fmla="*/ 1468167 h 2426344"/>
              <a:gd name="connsiteX13" fmla="*/ 1481139 w 4604070"/>
              <a:gd name="connsiteY13" fmla="*/ 1547680 h 2426344"/>
              <a:gd name="connsiteX14" fmla="*/ 1441382 w 4604070"/>
              <a:gd name="connsiteY14" fmla="*/ 1173969 h 2426344"/>
              <a:gd name="connsiteX15" fmla="*/ 1489090 w 4604070"/>
              <a:gd name="connsiteY15" fmla="*/ 983138 h 2426344"/>
              <a:gd name="connsiteX16" fmla="*/ 1091525 w 4604070"/>
              <a:gd name="connsiteY16" fmla="*/ 1245531 h 2426344"/>
              <a:gd name="connsiteX17" fmla="*/ 749619 w 4604070"/>
              <a:gd name="connsiteY17" fmla="*/ 1229628 h 2426344"/>
              <a:gd name="connsiteX18" fmla="*/ 1059720 w 4604070"/>
              <a:gd name="connsiteY18" fmla="*/ 1778268 h 2426344"/>
              <a:gd name="connsiteX19" fmla="*/ 789375 w 4604070"/>
              <a:gd name="connsiteY19" fmla="*/ 2144028 h 2426344"/>
              <a:gd name="connsiteX20" fmla="*/ 1504993 w 4604070"/>
              <a:gd name="connsiteY20" fmla="*/ 2223541 h 2426344"/>
              <a:gd name="connsiteX21" fmla="*/ 3095254 w 4604070"/>
              <a:gd name="connsiteY21" fmla="*/ 2398470 h 2426344"/>
              <a:gd name="connsiteX22" fmla="*/ 3572332 w 4604070"/>
              <a:gd name="connsiteY22" fmla="*/ 1571533 h 2426344"/>
              <a:gd name="connsiteX23" fmla="*/ 3444452 w 4604070"/>
              <a:gd name="connsiteY23" fmla="*/ 1233071 h 2426344"/>
              <a:gd name="connsiteX24" fmla="*/ 3325841 w 4604070"/>
              <a:gd name="connsiteY24" fmla="*/ 1738512 h 2426344"/>
              <a:gd name="connsiteX25" fmla="*/ 3198621 w 4604070"/>
              <a:gd name="connsiteY25" fmla="*/ 2223541 h 2426344"/>
              <a:gd name="connsiteX26" fmla="*/ 2300123 w 4604070"/>
              <a:gd name="connsiteY26" fmla="*/ 2263297 h 2426344"/>
              <a:gd name="connsiteX27" fmla="*/ 1175468 w 4604070"/>
              <a:gd name="connsiteY27" fmla="*/ 2084106 h 2426344"/>
              <a:gd name="connsiteX28" fmla="*/ 1234648 w 4604070"/>
              <a:gd name="connsiteY28" fmla="*/ 2000905 h 2426344"/>
              <a:gd name="connsiteX29" fmla="*/ 1974120 w 4604070"/>
              <a:gd name="connsiteY29" fmla="*/ 2120174 h 2426344"/>
              <a:gd name="connsiteX30" fmla="*/ 2968033 w 4604070"/>
              <a:gd name="connsiteY30" fmla="*/ 2104271 h 2426344"/>
              <a:gd name="connsiteX31" fmla="*/ 2884998 w 4604070"/>
              <a:gd name="connsiteY31" fmla="*/ 1853518 h 2426344"/>
              <a:gd name="connsiteX32" fmla="*/ 2773680 w 4604070"/>
              <a:gd name="connsiteY32" fmla="*/ 1869421 h 2426344"/>
              <a:gd name="connsiteX33" fmla="*/ 2829339 w 4604070"/>
              <a:gd name="connsiteY33" fmla="*/ 2004593 h 2426344"/>
              <a:gd name="connsiteX34" fmla="*/ 2558995 w 4604070"/>
              <a:gd name="connsiteY34" fmla="*/ 1996642 h 2426344"/>
              <a:gd name="connsiteX35" fmla="*/ 2912374 w 4604070"/>
              <a:gd name="connsiteY35" fmla="*/ 1619242 h 2426344"/>
              <a:gd name="connsiteX36" fmla="*/ 3071400 w 4604070"/>
              <a:gd name="connsiteY36" fmla="*/ 1818025 h 2426344"/>
              <a:gd name="connsiteX37" fmla="*/ 3127059 w 4604070"/>
              <a:gd name="connsiteY37" fmla="*/ 2008856 h 2426344"/>
              <a:gd name="connsiteX38" fmla="*/ 3214523 w 4604070"/>
              <a:gd name="connsiteY38" fmla="*/ 1460216 h 2426344"/>
              <a:gd name="connsiteX39" fmla="*/ 3397403 w 4604070"/>
              <a:gd name="connsiteY39" fmla="*/ 999040 h 2426344"/>
              <a:gd name="connsiteX40" fmla="*/ 3707296 w 4604070"/>
              <a:gd name="connsiteY40" fmla="*/ 1013330 h 2426344"/>
              <a:gd name="connsiteX41" fmla="*/ 3691244 w 4604070"/>
              <a:gd name="connsiteY41" fmla="*/ 1389333 h 2426344"/>
              <a:gd name="connsiteX42" fmla="*/ 3524267 w 4604070"/>
              <a:gd name="connsiteY42" fmla="*/ 2200365 h 2426344"/>
              <a:gd name="connsiteX43" fmla="*/ 4498360 w 4604070"/>
              <a:gd name="connsiteY43" fmla="*/ 1934660 h 2426344"/>
              <a:gd name="connsiteX44" fmla="*/ 4371139 w 4604070"/>
              <a:gd name="connsiteY44" fmla="*/ 408009 h 2426344"/>
              <a:gd name="connsiteX45" fmla="*/ 2935568 w 4604070"/>
              <a:gd name="connsiteY45" fmla="*/ 310720 h 2426344"/>
              <a:gd name="connsiteX46" fmla="*/ 1722031 w 4604070"/>
              <a:gd name="connsiteY46" fmla="*/ 8197 h 2426344"/>
              <a:gd name="connsiteX47" fmla="*/ 41295 w 4604070"/>
              <a:gd name="connsiteY47" fmla="*/ 461794 h 2426344"/>
              <a:gd name="connsiteX48" fmla="*/ 107915 w 4604070"/>
              <a:gd name="connsiteY48" fmla="*/ 1105477 h 2426344"/>
              <a:gd name="connsiteX49" fmla="*/ 860280 w 4604070"/>
              <a:gd name="connsiteY49" fmla="*/ 1741954 h 2426344"/>
              <a:gd name="connsiteX50" fmla="*/ 454763 w 4604070"/>
              <a:gd name="connsiteY50" fmla="*/ 1113801 h 2426344"/>
              <a:gd name="connsiteX51" fmla="*/ 1443736 w 4604070"/>
              <a:gd name="connsiteY51" fmla="*/ 898743 h 2426344"/>
              <a:gd name="connsiteX52" fmla="*/ 2021170 w 4604070"/>
              <a:gd name="connsiteY52" fmla="*/ 946823 h 2426344"/>
              <a:gd name="connsiteX53" fmla="*/ 2363076 w 4604070"/>
              <a:gd name="connsiteY53" fmla="*/ 1217168 h 2426344"/>
              <a:gd name="connsiteX54" fmla="*/ 2530054 w 4604070"/>
              <a:gd name="connsiteY54" fmla="*/ 1590879 h 2426344"/>
              <a:gd name="connsiteX55" fmla="*/ 2593664 w 4604070"/>
              <a:gd name="connsiteY55" fmla="*/ 1376194 h 2426344"/>
              <a:gd name="connsiteX56" fmla="*/ 2577762 w 4604070"/>
              <a:gd name="connsiteY56" fmla="*/ 1209217 h 2426344"/>
              <a:gd name="connsiteX57" fmla="*/ 1957560 w 4604070"/>
              <a:gd name="connsiteY57" fmla="*/ 779846 h 2426344"/>
              <a:gd name="connsiteX58" fmla="*/ 1316514 w 4604070"/>
              <a:gd name="connsiteY58" fmla="*/ 668156 h 2426344"/>
              <a:gd name="connsiteX59" fmla="*/ 227186 w 4604070"/>
              <a:gd name="connsiteY59" fmla="*/ 890792 h 2426344"/>
              <a:gd name="connsiteX60" fmla="*/ 473675 w 4604070"/>
              <a:gd name="connsiteY60" fmla="*/ 358054 h 2426344"/>
              <a:gd name="connsiteX61" fmla="*/ 1904910 w 4604070"/>
              <a:gd name="connsiteY61" fmla="*/ 143369 h 2426344"/>
              <a:gd name="connsiteX62" fmla="*/ 2613901 w 4604070"/>
              <a:gd name="connsiteY62" fmla="*/ 505413 h 2426344"/>
              <a:gd name="connsiteX63" fmla="*/ 3202298 w 4604070"/>
              <a:gd name="connsiteY63" fmla="*/ 529267 h 2426344"/>
              <a:gd name="connsiteX64" fmla="*/ 2892197 w 4604070"/>
              <a:gd name="connsiteY64" fmla="*/ 839367 h 2426344"/>
              <a:gd name="connsiteX65" fmla="*/ 4180308 w 4604070"/>
              <a:gd name="connsiteY65" fmla="*/ 441802 h 2426344"/>
              <a:gd name="connsiteX66" fmla="*/ 4379090 w 4604070"/>
              <a:gd name="connsiteY66" fmla="*/ 1799487 h 2426344"/>
              <a:gd name="connsiteX67" fmla="*/ 3643536 w 4604070"/>
              <a:gd name="connsiteY67" fmla="*/ 2096999 h 2426344"/>
              <a:gd name="connsiteX68" fmla="*/ 3878911 w 4604070"/>
              <a:gd name="connsiteY68" fmla="*/ 1145852 h 2426344"/>
              <a:gd name="connsiteX69" fmla="*/ 3994778 w 4604070"/>
              <a:gd name="connsiteY69" fmla="*/ 1030199 h 2426344"/>
              <a:gd name="connsiteX70" fmla="*/ 4053840 w 4604070"/>
              <a:gd name="connsiteY70" fmla="*/ 1257170 h 2426344"/>
              <a:gd name="connsiteX71" fmla="*/ 3930141 w 4604070"/>
              <a:gd name="connsiteY71" fmla="*/ 1929343 h 2426344"/>
              <a:gd name="connsiteX72" fmla="*/ 4208436 w 4604070"/>
              <a:gd name="connsiteY72" fmla="*/ 863868 h 2426344"/>
              <a:gd name="connsiteX73" fmla="*/ 3620040 w 4604070"/>
              <a:gd name="connsiteY73" fmla="*/ 720745 h 2426344"/>
              <a:gd name="connsiteX74" fmla="*/ 2888520 w 4604070"/>
              <a:gd name="connsiteY74" fmla="*/ 1038797 h 2426344"/>
              <a:gd name="connsiteX75" fmla="*/ 1862802 w 4604070"/>
              <a:gd name="connsiteY75" fmla="*/ 402692 h 2426344"/>
              <a:gd name="connsiteX76" fmla="*/ 704264 w 4604070"/>
              <a:gd name="connsiteY76" fmla="*/ 485276 h 2426344"/>
              <a:gd name="connsiteX77" fmla="*/ 352054 w 4604070"/>
              <a:gd name="connsiteY77" fmla="*/ 744598 h 2426344"/>
              <a:gd name="connsiteX78" fmla="*/ 1123330 w 4604070"/>
              <a:gd name="connsiteY78" fmla="*/ 545816 h 2426344"/>
              <a:gd name="connsiteX79" fmla="*/ 1761788 w 4604070"/>
              <a:gd name="connsiteY79" fmla="*/ 509130 h 2426344"/>
              <a:gd name="connsiteX80" fmla="*/ 1997974 w 4604070"/>
              <a:gd name="connsiteY80" fmla="*/ 633280 h 2426344"/>
              <a:gd name="connsiteX81" fmla="*/ 2220610 w 4604070"/>
              <a:gd name="connsiteY81" fmla="*/ 784354 h 2426344"/>
              <a:gd name="connsiteX82" fmla="*/ 2355782 w 4604070"/>
              <a:gd name="connsiteY82" fmla="*/ 927478 h 2426344"/>
              <a:gd name="connsiteX83" fmla="*/ 2769250 w 4604070"/>
              <a:gd name="connsiteY83" fmla="*/ 1205774 h 2426344"/>
              <a:gd name="connsiteX0" fmla="*/ 2769250 w 4604070"/>
              <a:gd name="connsiteY0" fmla="*/ 1205774 h 2426344"/>
              <a:gd name="connsiteX1" fmla="*/ 2443247 w 4604070"/>
              <a:gd name="connsiteY1" fmla="*/ 1833927 h 2426344"/>
              <a:gd name="connsiteX2" fmla="*/ 1186941 w 4604070"/>
              <a:gd name="connsiteY2" fmla="*/ 1881635 h 2426344"/>
              <a:gd name="connsiteX3" fmla="*/ 2387588 w 4604070"/>
              <a:gd name="connsiteY3" fmla="*/ 1571534 h 2426344"/>
              <a:gd name="connsiteX4" fmla="*/ 1958217 w 4604070"/>
              <a:gd name="connsiteY4" fmla="*/ 1030845 h 2426344"/>
              <a:gd name="connsiteX5" fmla="*/ 1625289 w 4604070"/>
              <a:gd name="connsiteY5" fmla="*/ 1165371 h 2426344"/>
              <a:gd name="connsiteX6" fmla="*/ 1903585 w 4604070"/>
              <a:gd name="connsiteY6" fmla="*/ 1149468 h 2426344"/>
              <a:gd name="connsiteX7" fmla="*/ 2253442 w 4604070"/>
              <a:gd name="connsiteY7" fmla="*/ 1467520 h 2426344"/>
              <a:gd name="connsiteX8" fmla="*/ 1887683 w 4604070"/>
              <a:gd name="connsiteY8" fmla="*/ 1658352 h 2426344"/>
              <a:gd name="connsiteX9" fmla="*/ 2086465 w 4604070"/>
              <a:gd name="connsiteY9" fmla="*/ 1459569 h 2426344"/>
              <a:gd name="connsiteX10" fmla="*/ 1855877 w 4604070"/>
              <a:gd name="connsiteY10" fmla="*/ 1284640 h 2426344"/>
              <a:gd name="connsiteX11" fmla="*/ 1504993 w 4604070"/>
              <a:gd name="connsiteY11" fmla="*/ 1428411 h 2426344"/>
              <a:gd name="connsiteX12" fmla="*/ 1815094 w 4604070"/>
              <a:gd name="connsiteY12" fmla="*/ 1468167 h 2426344"/>
              <a:gd name="connsiteX13" fmla="*/ 1481139 w 4604070"/>
              <a:gd name="connsiteY13" fmla="*/ 1547680 h 2426344"/>
              <a:gd name="connsiteX14" fmla="*/ 1441382 w 4604070"/>
              <a:gd name="connsiteY14" fmla="*/ 1173969 h 2426344"/>
              <a:gd name="connsiteX15" fmla="*/ 1489090 w 4604070"/>
              <a:gd name="connsiteY15" fmla="*/ 983138 h 2426344"/>
              <a:gd name="connsiteX16" fmla="*/ 1091525 w 4604070"/>
              <a:gd name="connsiteY16" fmla="*/ 1245531 h 2426344"/>
              <a:gd name="connsiteX17" fmla="*/ 749619 w 4604070"/>
              <a:gd name="connsiteY17" fmla="*/ 1229628 h 2426344"/>
              <a:gd name="connsiteX18" fmla="*/ 1059720 w 4604070"/>
              <a:gd name="connsiteY18" fmla="*/ 1778268 h 2426344"/>
              <a:gd name="connsiteX19" fmla="*/ 789375 w 4604070"/>
              <a:gd name="connsiteY19" fmla="*/ 2144028 h 2426344"/>
              <a:gd name="connsiteX20" fmla="*/ 1504993 w 4604070"/>
              <a:gd name="connsiteY20" fmla="*/ 2223541 h 2426344"/>
              <a:gd name="connsiteX21" fmla="*/ 3095254 w 4604070"/>
              <a:gd name="connsiteY21" fmla="*/ 2398470 h 2426344"/>
              <a:gd name="connsiteX22" fmla="*/ 3572332 w 4604070"/>
              <a:gd name="connsiteY22" fmla="*/ 1571533 h 2426344"/>
              <a:gd name="connsiteX23" fmla="*/ 3444452 w 4604070"/>
              <a:gd name="connsiteY23" fmla="*/ 1233071 h 2426344"/>
              <a:gd name="connsiteX24" fmla="*/ 3325841 w 4604070"/>
              <a:gd name="connsiteY24" fmla="*/ 1738512 h 2426344"/>
              <a:gd name="connsiteX25" fmla="*/ 3198621 w 4604070"/>
              <a:gd name="connsiteY25" fmla="*/ 2223541 h 2426344"/>
              <a:gd name="connsiteX26" fmla="*/ 2300123 w 4604070"/>
              <a:gd name="connsiteY26" fmla="*/ 2263297 h 2426344"/>
              <a:gd name="connsiteX27" fmla="*/ 1175468 w 4604070"/>
              <a:gd name="connsiteY27" fmla="*/ 2084106 h 2426344"/>
              <a:gd name="connsiteX28" fmla="*/ 1234648 w 4604070"/>
              <a:gd name="connsiteY28" fmla="*/ 2000905 h 2426344"/>
              <a:gd name="connsiteX29" fmla="*/ 1974120 w 4604070"/>
              <a:gd name="connsiteY29" fmla="*/ 2120174 h 2426344"/>
              <a:gd name="connsiteX30" fmla="*/ 2968033 w 4604070"/>
              <a:gd name="connsiteY30" fmla="*/ 2104271 h 2426344"/>
              <a:gd name="connsiteX31" fmla="*/ 2884998 w 4604070"/>
              <a:gd name="connsiteY31" fmla="*/ 1853518 h 2426344"/>
              <a:gd name="connsiteX32" fmla="*/ 2773680 w 4604070"/>
              <a:gd name="connsiteY32" fmla="*/ 1869421 h 2426344"/>
              <a:gd name="connsiteX33" fmla="*/ 2829339 w 4604070"/>
              <a:gd name="connsiteY33" fmla="*/ 2004593 h 2426344"/>
              <a:gd name="connsiteX34" fmla="*/ 2558995 w 4604070"/>
              <a:gd name="connsiteY34" fmla="*/ 1996642 h 2426344"/>
              <a:gd name="connsiteX35" fmla="*/ 2912374 w 4604070"/>
              <a:gd name="connsiteY35" fmla="*/ 1619242 h 2426344"/>
              <a:gd name="connsiteX36" fmla="*/ 3071400 w 4604070"/>
              <a:gd name="connsiteY36" fmla="*/ 1818025 h 2426344"/>
              <a:gd name="connsiteX37" fmla="*/ 3044024 w 4604070"/>
              <a:gd name="connsiteY37" fmla="*/ 1925080 h 2426344"/>
              <a:gd name="connsiteX38" fmla="*/ 3127059 w 4604070"/>
              <a:gd name="connsiteY38" fmla="*/ 2008856 h 2426344"/>
              <a:gd name="connsiteX39" fmla="*/ 3214523 w 4604070"/>
              <a:gd name="connsiteY39" fmla="*/ 1460216 h 2426344"/>
              <a:gd name="connsiteX40" fmla="*/ 3397403 w 4604070"/>
              <a:gd name="connsiteY40" fmla="*/ 999040 h 2426344"/>
              <a:gd name="connsiteX41" fmla="*/ 3707296 w 4604070"/>
              <a:gd name="connsiteY41" fmla="*/ 1013330 h 2426344"/>
              <a:gd name="connsiteX42" fmla="*/ 3691244 w 4604070"/>
              <a:gd name="connsiteY42" fmla="*/ 1389333 h 2426344"/>
              <a:gd name="connsiteX43" fmla="*/ 3524267 w 4604070"/>
              <a:gd name="connsiteY43" fmla="*/ 2200365 h 2426344"/>
              <a:gd name="connsiteX44" fmla="*/ 4498360 w 4604070"/>
              <a:gd name="connsiteY44" fmla="*/ 1934660 h 2426344"/>
              <a:gd name="connsiteX45" fmla="*/ 4371139 w 4604070"/>
              <a:gd name="connsiteY45" fmla="*/ 408009 h 2426344"/>
              <a:gd name="connsiteX46" fmla="*/ 2935568 w 4604070"/>
              <a:gd name="connsiteY46" fmla="*/ 310720 h 2426344"/>
              <a:gd name="connsiteX47" fmla="*/ 1722031 w 4604070"/>
              <a:gd name="connsiteY47" fmla="*/ 8197 h 2426344"/>
              <a:gd name="connsiteX48" fmla="*/ 41295 w 4604070"/>
              <a:gd name="connsiteY48" fmla="*/ 461794 h 2426344"/>
              <a:gd name="connsiteX49" fmla="*/ 107915 w 4604070"/>
              <a:gd name="connsiteY49" fmla="*/ 1105477 h 2426344"/>
              <a:gd name="connsiteX50" fmla="*/ 860280 w 4604070"/>
              <a:gd name="connsiteY50" fmla="*/ 1741954 h 2426344"/>
              <a:gd name="connsiteX51" fmla="*/ 454763 w 4604070"/>
              <a:gd name="connsiteY51" fmla="*/ 1113801 h 2426344"/>
              <a:gd name="connsiteX52" fmla="*/ 1443736 w 4604070"/>
              <a:gd name="connsiteY52" fmla="*/ 898743 h 2426344"/>
              <a:gd name="connsiteX53" fmla="*/ 2021170 w 4604070"/>
              <a:gd name="connsiteY53" fmla="*/ 946823 h 2426344"/>
              <a:gd name="connsiteX54" fmla="*/ 2363076 w 4604070"/>
              <a:gd name="connsiteY54" fmla="*/ 1217168 h 2426344"/>
              <a:gd name="connsiteX55" fmla="*/ 2530054 w 4604070"/>
              <a:gd name="connsiteY55" fmla="*/ 1590879 h 2426344"/>
              <a:gd name="connsiteX56" fmla="*/ 2593664 w 4604070"/>
              <a:gd name="connsiteY56" fmla="*/ 1376194 h 2426344"/>
              <a:gd name="connsiteX57" fmla="*/ 2577762 w 4604070"/>
              <a:gd name="connsiteY57" fmla="*/ 1209217 h 2426344"/>
              <a:gd name="connsiteX58" fmla="*/ 1957560 w 4604070"/>
              <a:gd name="connsiteY58" fmla="*/ 779846 h 2426344"/>
              <a:gd name="connsiteX59" fmla="*/ 1316514 w 4604070"/>
              <a:gd name="connsiteY59" fmla="*/ 668156 h 2426344"/>
              <a:gd name="connsiteX60" fmla="*/ 227186 w 4604070"/>
              <a:gd name="connsiteY60" fmla="*/ 890792 h 2426344"/>
              <a:gd name="connsiteX61" fmla="*/ 473675 w 4604070"/>
              <a:gd name="connsiteY61" fmla="*/ 358054 h 2426344"/>
              <a:gd name="connsiteX62" fmla="*/ 1904910 w 4604070"/>
              <a:gd name="connsiteY62" fmla="*/ 143369 h 2426344"/>
              <a:gd name="connsiteX63" fmla="*/ 2613901 w 4604070"/>
              <a:gd name="connsiteY63" fmla="*/ 505413 h 2426344"/>
              <a:gd name="connsiteX64" fmla="*/ 3202298 w 4604070"/>
              <a:gd name="connsiteY64" fmla="*/ 529267 h 2426344"/>
              <a:gd name="connsiteX65" fmla="*/ 2892197 w 4604070"/>
              <a:gd name="connsiteY65" fmla="*/ 839367 h 2426344"/>
              <a:gd name="connsiteX66" fmla="*/ 4180308 w 4604070"/>
              <a:gd name="connsiteY66" fmla="*/ 441802 h 2426344"/>
              <a:gd name="connsiteX67" fmla="*/ 4379090 w 4604070"/>
              <a:gd name="connsiteY67" fmla="*/ 1799487 h 2426344"/>
              <a:gd name="connsiteX68" fmla="*/ 3643536 w 4604070"/>
              <a:gd name="connsiteY68" fmla="*/ 2096999 h 2426344"/>
              <a:gd name="connsiteX69" fmla="*/ 3878911 w 4604070"/>
              <a:gd name="connsiteY69" fmla="*/ 1145852 h 2426344"/>
              <a:gd name="connsiteX70" fmla="*/ 3994778 w 4604070"/>
              <a:gd name="connsiteY70" fmla="*/ 1030199 h 2426344"/>
              <a:gd name="connsiteX71" fmla="*/ 4053840 w 4604070"/>
              <a:gd name="connsiteY71" fmla="*/ 1257170 h 2426344"/>
              <a:gd name="connsiteX72" fmla="*/ 3930141 w 4604070"/>
              <a:gd name="connsiteY72" fmla="*/ 1929343 h 2426344"/>
              <a:gd name="connsiteX73" fmla="*/ 4208436 w 4604070"/>
              <a:gd name="connsiteY73" fmla="*/ 863868 h 2426344"/>
              <a:gd name="connsiteX74" fmla="*/ 3620040 w 4604070"/>
              <a:gd name="connsiteY74" fmla="*/ 720745 h 2426344"/>
              <a:gd name="connsiteX75" fmla="*/ 2888520 w 4604070"/>
              <a:gd name="connsiteY75" fmla="*/ 1038797 h 2426344"/>
              <a:gd name="connsiteX76" fmla="*/ 1862802 w 4604070"/>
              <a:gd name="connsiteY76" fmla="*/ 402692 h 2426344"/>
              <a:gd name="connsiteX77" fmla="*/ 704264 w 4604070"/>
              <a:gd name="connsiteY77" fmla="*/ 485276 h 2426344"/>
              <a:gd name="connsiteX78" fmla="*/ 352054 w 4604070"/>
              <a:gd name="connsiteY78" fmla="*/ 744598 h 2426344"/>
              <a:gd name="connsiteX79" fmla="*/ 1123330 w 4604070"/>
              <a:gd name="connsiteY79" fmla="*/ 545816 h 2426344"/>
              <a:gd name="connsiteX80" fmla="*/ 1761788 w 4604070"/>
              <a:gd name="connsiteY80" fmla="*/ 509130 h 2426344"/>
              <a:gd name="connsiteX81" fmla="*/ 1997974 w 4604070"/>
              <a:gd name="connsiteY81" fmla="*/ 633280 h 2426344"/>
              <a:gd name="connsiteX82" fmla="*/ 2220610 w 4604070"/>
              <a:gd name="connsiteY82" fmla="*/ 784354 h 2426344"/>
              <a:gd name="connsiteX83" fmla="*/ 2355782 w 4604070"/>
              <a:gd name="connsiteY83" fmla="*/ 927478 h 2426344"/>
              <a:gd name="connsiteX84" fmla="*/ 2769250 w 4604070"/>
              <a:gd name="connsiteY84" fmla="*/ 1205774 h 2426344"/>
              <a:gd name="connsiteX0" fmla="*/ 2769250 w 4604070"/>
              <a:gd name="connsiteY0" fmla="*/ 1205774 h 2426344"/>
              <a:gd name="connsiteX1" fmla="*/ 2443247 w 4604070"/>
              <a:gd name="connsiteY1" fmla="*/ 1833927 h 2426344"/>
              <a:gd name="connsiteX2" fmla="*/ 1186941 w 4604070"/>
              <a:gd name="connsiteY2" fmla="*/ 1881635 h 2426344"/>
              <a:gd name="connsiteX3" fmla="*/ 2387588 w 4604070"/>
              <a:gd name="connsiteY3" fmla="*/ 1571534 h 2426344"/>
              <a:gd name="connsiteX4" fmla="*/ 1958217 w 4604070"/>
              <a:gd name="connsiteY4" fmla="*/ 1030845 h 2426344"/>
              <a:gd name="connsiteX5" fmla="*/ 1625289 w 4604070"/>
              <a:gd name="connsiteY5" fmla="*/ 1165371 h 2426344"/>
              <a:gd name="connsiteX6" fmla="*/ 1903585 w 4604070"/>
              <a:gd name="connsiteY6" fmla="*/ 1149468 h 2426344"/>
              <a:gd name="connsiteX7" fmla="*/ 2253442 w 4604070"/>
              <a:gd name="connsiteY7" fmla="*/ 1467520 h 2426344"/>
              <a:gd name="connsiteX8" fmla="*/ 1887683 w 4604070"/>
              <a:gd name="connsiteY8" fmla="*/ 1658352 h 2426344"/>
              <a:gd name="connsiteX9" fmla="*/ 2086465 w 4604070"/>
              <a:gd name="connsiteY9" fmla="*/ 1459569 h 2426344"/>
              <a:gd name="connsiteX10" fmla="*/ 1855877 w 4604070"/>
              <a:gd name="connsiteY10" fmla="*/ 1284640 h 2426344"/>
              <a:gd name="connsiteX11" fmla="*/ 1504993 w 4604070"/>
              <a:gd name="connsiteY11" fmla="*/ 1428411 h 2426344"/>
              <a:gd name="connsiteX12" fmla="*/ 1815094 w 4604070"/>
              <a:gd name="connsiteY12" fmla="*/ 1468167 h 2426344"/>
              <a:gd name="connsiteX13" fmla="*/ 1481139 w 4604070"/>
              <a:gd name="connsiteY13" fmla="*/ 1547680 h 2426344"/>
              <a:gd name="connsiteX14" fmla="*/ 1441382 w 4604070"/>
              <a:gd name="connsiteY14" fmla="*/ 1173969 h 2426344"/>
              <a:gd name="connsiteX15" fmla="*/ 1489090 w 4604070"/>
              <a:gd name="connsiteY15" fmla="*/ 983138 h 2426344"/>
              <a:gd name="connsiteX16" fmla="*/ 1091525 w 4604070"/>
              <a:gd name="connsiteY16" fmla="*/ 1245531 h 2426344"/>
              <a:gd name="connsiteX17" fmla="*/ 749619 w 4604070"/>
              <a:gd name="connsiteY17" fmla="*/ 1229628 h 2426344"/>
              <a:gd name="connsiteX18" fmla="*/ 1059720 w 4604070"/>
              <a:gd name="connsiteY18" fmla="*/ 1778268 h 2426344"/>
              <a:gd name="connsiteX19" fmla="*/ 789375 w 4604070"/>
              <a:gd name="connsiteY19" fmla="*/ 2144028 h 2426344"/>
              <a:gd name="connsiteX20" fmla="*/ 1504993 w 4604070"/>
              <a:gd name="connsiteY20" fmla="*/ 2223541 h 2426344"/>
              <a:gd name="connsiteX21" fmla="*/ 3095254 w 4604070"/>
              <a:gd name="connsiteY21" fmla="*/ 2398470 h 2426344"/>
              <a:gd name="connsiteX22" fmla="*/ 3572332 w 4604070"/>
              <a:gd name="connsiteY22" fmla="*/ 1571533 h 2426344"/>
              <a:gd name="connsiteX23" fmla="*/ 3444452 w 4604070"/>
              <a:gd name="connsiteY23" fmla="*/ 1233071 h 2426344"/>
              <a:gd name="connsiteX24" fmla="*/ 3325841 w 4604070"/>
              <a:gd name="connsiteY24" fmla="*/ 1738512 h 2426344"/>
              <a:gd name="connsiteX25" fmla="*/ 3198621 w 4604070"/>
              <a:gd name="connsiteY25" fmla="*/ 2223541 h 2426344"/>
              <a:gd name="connsiteX26" fmla="*/ 2300123 w 4604070"/>
              <a:gd name="connsiteY26" fmla="*/ 2263297 h 2426344"/>
              <a:gd name="connsiteX27" fmla="*/ 1175468 w 4604070"/>
              <a:gd name="connsiteY27" fmla="*/ 2084106 h 2426344"/>
              <a:gd name="connsiteX28" fmla="*/ 1234648 w 4604070"/>
              <a:gd name="connsiteY28" fmla="*/ 2000905 h 2426344"/>
              <a:gd name="connsiteX29" fmla="*/ 1974120 w 4604070"/>
              <a:gd name="connsiteY29" fmla="*/ 2120174 h 2426344"/>
              <a:gd name="connsiteX30" fmla="*/ 2968033 w 4604070"/>
              <a:gd name="connsiteY30" fmla="*/ 2104271 h 2426344"/>
              <a:gd name="connsiteX31" fmla="*/ 2884998 w 4604070"/>
              <a:gd name="connsiteY31" fmla="*/ 1853518 h 2426344"/>
              <a:gd name="connsiteX32" fmla="*/ 2773680 w 4604070"/>
              <a:gd name="connsiteY32" fmla="*/ 1869421 h 2426344"/>
              <a:gd name="connsiteX33" fmla="*/ 2829339 w 4604070"/>
              <a:gd name="connsiteY33" fmla="*/ 2004593 h 2426344"/>
              <a:gd name="connsiteX34" fmla="*/ 2558995 w 4604070"/>
              <a:gd name="connsiteY34" fmla="*/ 1996642 h 2426344"/>
              <a:gd name="connsiteX35" fmla="*/ 2912374 w 4604070"/>
              <a:gd name="connsiteY35" fmla="*/ 1619242 h 2426344"/>
              <a:gd name="connsiteX36" fmla="*/ 3071400 w 4604070"/>
              <a:gd name="connsiteY36" fmla="*/ 1818025 h 2426344"/>
              <a:gd name="connsiteX37" fmla="*/ 3044024 w 4604070"/>
              <a:gd name="connsiteY37" fmla="*/ 1925080 h 2426344"/>
              <a:gd name="connsiteX38" fmla="*/ 3127059 w 4604070"/>
              <a:gd name="connsiteY38" fmla="*/ 2008856 h 2426344"/>
              <a:gd name="connsiteX39" fmla="*/ 3214523 w 4604070"/>
              <a:gd name="connsiteY39" fmla="*/ 1460216 h 2426344"/>
              <a:gd name="connsiteX40" fmla="*/ 3397403 w 4604070"/>
              <a:gd name="connsiteY40" fmla="*/ 999040 h 2426344"/>
              <a:gd name="connsiteX41" fmla="*/ 3707296 w 4604070"/>
              <a:gd name="connsiteY41" fmla="*/ 1013330 h 2426344"/>
              <a:gd name="connsiteX42" fmla="*/ 3691244 w 4604070"/>
              <a:gd name="connsiteY42" fmla="*/ 1389333 h 2426344"/>
              <a:gd name="connsiteX43" fmla="*/ 3524267 w 4604070"/>
              <a:gd name="connsiteY43" fmla="*/ 2200365 h 2426344"/>
              <a:gd name="connsiteX44" fmla="*/ 4498360 w 4604070"/>
              <a:gd name="connsiteY44" fmla="*/ 1934660 h 2426344"/>
              <a:gd name="connsiteX45" fmla="*/ 4371139 w 4604070"/>
              <a:gd name="connsiteY45" fmla="*/ 408009 h 2426344"/>
              <a:gd name="connsiteX46" fmla="*/ 2935568 w 4604070"/>
              <a:gd name="connsiteY46" fmla="*/ 310720 h 2426344"/>
              <a:gd name="connsiteX47" fmla="*/ 1722031 w 4604070"/>
              <a:gd name="connsiteY47" fmla="*/ 8197 h 2426344"/>
              <a:gd name="connsiteX48" fmla="*/ 41295 w 4604070"/>
              <a:gd name="connsiteY48" fmla="*/ 461794 h 2426344"/>
              <a:gd name="connsiteX49" fmla="*/ 107915 w 4604070"/>
              <a:gd name="connsiteY49" fmla="*/ 1105477 h 2426344"/>
              <a:gd name="connsiteX50" fmla="*/ 860280 w 4604070"/>
              <a:gd name="connsiteY50" fmla="*/ 1741954 h 2426344"/>
              <a:gd name="connsiteX51" fmla="*/ 454763 w 4604070"/>
              <a:gd name="connsiteY51" fmla="*/ 1113801 h 2426344"/>
              <a:gd name="connsiteX52" fmla="*/ 1443736 w 4604070"/>
              <a:gd name="connsiteY52" fmla="*/ 898743 h 2426344"/>
              <a:gd name="connsiteX53" fmla="*/ 2021170 w 4604070"/>
              <a:gd name="connsiteY53" fmla="*/ 946823 h 2426344"/>
              <a:gd name="connsiteX54" fmla="*/ 2363076 w 4604070"/>
              <a:gd name="connsiteY54" fmla="*/ 1217168 h 2426344"/>
              <a:gd name="connsiteX55" fmla="*/ 2530054 w 4604070"/>
              <a:gd name="connsiteY55" fmla="*/ 1590879 h 2426344"/>
              <a:gd name="connsiteX56" fmla="*/ 2593664 w 4604070"/>
              <a:gd name="connsiteY56" fmla="*/ 1376194 h 2426344"/>
              <a:gd name="connsiteX57" fmla="*/ 2577762 w 4604070"/>
              <a:gd name="connsiteY57" fmla="*/ 1209217 h 2426344"/>
              <a:gd name="connsiteX58" fmla="*/ 1957560 w 4604070"/>
              <a:gd name="connsiteY58" fmla="*/ 779846 h 2426344"/>
              <a:gd name="connsiteX59" fmla="*/ 1316514 w 4604070"/>
              <a:gd name="connsiteY59" fmla="*/ 668156 h 2426344"/>
              <a:gd name="connsiteX60" fmla="*/ 227186 w 4604070"/>
              <a:gd name="connsiteY60" fmla="*/ 890792 h 2426344"/>
              <a:gd name="connsiteX61" fmla="*/ 473675 w 4604070"/>
              <a:gd name="connsiteY61" fmla="*/ 358054 h 2426344"/>
              <a:gd name="connsiteX62" fmla="*/ 1904910 w 4604070"/>
              <a:gd name="connsiteY62" fmla="*/ 143369 h 2426344"/>
              <a:gd name="connsiteX63" fmla="*/ 2613901 w 4604070"/>
              <a:gd name="connsiteY63" fmla="*/ 505413 h 2426344"/>
              <a:gd name="connsiteX64" fmla="*/ 3202298 w 4604070"/>
              <a:gd name="connsiteY64" fmla="*/ 529267 h 2426344"/>
              <a:gd name="connsiteX65" fmla="*/ 2892197 w 4604070"/>
              <a:gd name="connsiteY65" fmla="*/ 839367 h 2426344"/>
              <a:gd name="connsiteX66" fmla="*/ 4180308 w 4604070"/>
              <a:gd name="connsiteY66" fmla="*/ 441802 h 2426344"/>
              <a:gd name="connsiteX67" fmla="*/ 4379090 w 4604070"/>
              <a:gd name="connsiteY67" fmla="*/ 1799487 h 2426344"/>
              <a:gd name="connsiteX68" fmla="*/ 3643536 w 4604070"/>
              <a:gd name="connsiteY68" fmla="*/ 2096999 h 2426344"/>
              <a:gd name="connsiteX69" fmla="*/ 3878911 w 4604070"/>
              <a:gd name="connsiteY69" fmla="*/ 1145852 h 2426344"/>
              <a:gd name="connsiteX70" fmla="*/ 3994778 w 4604070"/>
              <a:gd name="connsiteY70" fmla="*/ 1030199 h 2426344"/>
              <a:gd name="connsiteX71" fmla="*/ 4053840 w 4604070"/>
              <a:gd name="connsiteY71" fmla="*/ 1257170 h 2426344"/>
              <a:gd name="connsiteX72" fmla="*/ 3813976 w 4604070"/>
              <a:gd name="connsiteY72" fmla="*/ 1747962 h 2426344"/>
              <a:gd name="connsiteX73" fmla="*/ 3930141 w 4604070"/>
              <a:gd name="connsiteY73" fmla="*/ 1929343 h 2426344"/>
              <a:gd name="connsiteX74" fmla="*/ 4208436 w 4604070"/>
              <a:gd name="connsiteY74" fmla="*/ 863868 h 2426344"/>
              <a:gd name="connsiteX75" fmla="*/ 3620040 w 4604070"/>
              <a:gd name="connsiteY75" fmla="*/ 720745 h 2426344"/>
              <a:gd name="connsiteX76" fmla="*/ 2888520 w 4604070"/>
              <a:gd name="connsiteY76" fmla="*/ 1038797 h 2426344"/>
              <a:gd name="connsiteX77" fmla="*/ 1862802 w 4604070"/>
              <a:gd name="connsiteY77" fmla="*/ 402692 h 2426344"/>
              <a:gd name="connsiteX78" fmla="*/ 704264 w 4604070"/>
              <a:gd name="connsiteY78" fmla="*/ 485276 h 2426344"/>
              <a:gd name="connsiteX79" fmla="*/ 352054 w 4604070"/>
              <a:gd name="connsiteY79" fmla="*/ 744598 h 2426344"/>
              <a:gd name="connsiteX80" fmla="*/ 1123330 w 4604070"/>
              <a:gd name="connsiteY80" fmla="*/ 545816 h 2426344"/>
              <a:gd name="connsiteX81" fmla="*/ 1761788 w 4604070"/>
              <a:gd name="connsiteY81" fmla="*/ 509130 h 2426344"/>
              <a:gd name="connsiteX82" fmla="*/ 1997974 w 4604070"/>
              <a:gd name="connsiteY82" fmla="*/ 633280 h 2426344"/>
              <a:gd name="connsiteX83" fmla="*/ 2220610 w 4604070"/>
              <a:gd name="connsiteY83" fmla="*/ 784354 h 2426344"/>
              <a:gd name="connsiteX84" fmla="*/ 2355782 w 4604070"/>
              <a:gd name="connsiteY84" fmla="*/ 927478 h 2426344"/>
              <a:gd name="connsiteX85" fmla="*/ 2769250 w 4604070"/>
              <a:gd name="connsiteY85" fmla="*/ 1205774 h 2426344"/>
              <a:gd name="connsiteX0" fmla="*/ 2769250 w 4604070"/>
              <a:gd name="connsiteY0" fmla="*/ 1205774 h 2426344"/>
              <a:gd name="connsiteX1" fmla="*/ 2443247 w 4604070"/>
              <a:gd name="connsiteY1" fmla="*/ 1833927 h 2426344"/>
              <a:gd name="connsiteX2" fmla="*/ 1186941 w 4604070"/>
              <a:gd name="connsiteY2" fmla="*/ 1881635 h 2426344"/>
              <a:gd name="connsiteX3" fmla="*/ 2387588 w 4604070"/>
              <a:gd name="connsiteY3" fmla="*/ 1571534 h 2426344"/>
              <a:gd name="connsiteX4" fmla="*/ 1958217 w 4604070"/>
              <a:gd name="connsiteY4" fmla="*/ 1030845 h 2426344"/>
              <a:gd name="connsiteX5" fmla="*/ 1625289 w 4604070"/>
              <a:gd name="connsiteY5" fmla="*/ 1165371 h 2426344"/>
              <a:gd name="connsiteX6" fmla="*/ 1903585 w 4604070"/>
              <a:gd name="connsiteY6" fmla="*/ 1149468 h 2426344"/>
              <a:gd name="connsiteX7" fmla="*/ 2253442 w 4604070"/>
              <a:gd name="connsiteY7" fmla="*/ 1467520 h 2426344"/>
              <a:gd name="connsiteX8" fmla="*/ 1887683 w 4604070"/>
              <a:gd name="connsiteY8" fmla="*/ 1658352 h 2426344"/>
              <a:gd name="connsiteX9" fmla="*/ 2086465 w 4604070"/>
              <a:gd name="connsiteY9" fmla="*/ 1459569 h 2426344"/>
              <a:gd name="connsiteX10" fmla="*/ 1855877 w 4604070"/>
              <a:gd name="connsiteY10" fmla="*/ 1284640 h 2426344"/>
              <a:gd name="connsiteX11" fmla="*/ 1504993 w 4604070"/>
              <a:gd name="connsiteY11" fmla="*/ 1428411 h 2426344"/>
              <a:gd name="connsiteX12" fmla="*/ 1815094 w 4604070"/>
              <a:gd name="connsiteY12" fmla="*/ 1468167 h 2426344"/>
              <a:gd name="connsiteX13" fmla="*/ 1481139 w 4604070"/>
              <a:gd name="connsiteY13" fmla="*/ 1547680 h 2426344"/>
              <a:gd name="connsiteX14" fmla="*/ 1441382 w 4604070"/>
              <a:gd name="connsiteY14" fmla="*/ 1173969 h 2426344"/>
              <a:gd name="connsiteX15" fmla="*/ 1489090 w 4604070"/>
              <a:gd name="connsiteY15" fmla="*/ 983138 h 2426344"/>
              <a:gd name="connsiteX16" fmla="*/ 1091525 w 4604070"/>
              <a:gd name="connsiteY16" fmla="*/ 1245531 h 2426344"/>
              <a:gd name="connsiteX17" fmla="*/ 749619 w 4604070"/>
              <a:gd name="connsiteY17" fmla="*/ 1229628 h 2426344"/>
              <a:gd name="connsiteX18" fmla="*/ 1059720 w 4604070"/>
              <a:gd name="connsiteY18" fmla="*/ 1778268 h 2426344"/>
              <a:gd name="connsiteX19" fmla="*/ 789375 w 4604070"/>
              <a:gd name="connsiteY19" fmla="*/ 2144028 h 2426344"/>
              <a:gd name="connsiteX20" fmla="*/ 1504993 w 4604070"/>
              <a:gd name="connsiteY20" fmla="*/ 2223541 h 2426344"/>
              <a:gd name="connsiteX21" fmla="*/ 3095254 w 4604070"/>
              <a:gd name="connsiteY21" fmla="*/ 2398470 h 2426344"/>
              <a:gd name="connsiteX22" fmla="*/ 3572332 w 4604070"/>
              <a:gd name="connsiteY22" fmla="*/ 1571533 h 2426344"/>
              <a:gd name="connsiteX23" fmla="*/ 3444452 w 4604070"/>
              <a:gd name="connsiteY23" fmla="*/ 1233071 h 2426344"/>
              <a:gd name="connsiteX24" fmla="*/ 3325841 w 4604070"/>
              <a:gd name="connsiteY24" fmla="*/ 1738512 h 2426344"/>
              <a:gd name="connsiteX25" fmla="*/ 3198621 w 4604070"/>
              <a:gd name="connsiteY25" fmla="*/ 2223541 h 2426344"/>
              <a:gd name="connsiteX26" fmla="*/ 2300123 w 4604070"/>
              <a:gd name="connsiteY26" fmla="*/ 2263297 h 2426344"/>
              <a:gd name="connsiteX27" fmla="*/ 1175468 w 4604070"/>
              <a:gd name="connsiteY27" fmla="*/ 2084106 h 2426344"/>
              <a:gd name="connsiteX28" fmla="*/ 1234648 w 4604070"/>
              <a:gd name="connsiteY28" fmla="*/ 2000905 h 2426344"/>
              <a:gd name="connsiteX29" fmla="*/ 1974120 w 4604070"/>
              <a:gd name="connsiteY29" fmla="*/ 2120174 h 2426344"/>
              <a:gd name="connsiteX30" fmla="*/ 2968033 w 4604070"/>
              <a:gd name="connsiteY30" fmla="*/ 2104271 h 2426344"/>
              <a:gd name="connsiteX31" fmla="*/ 2884998 w 4604070"/>
              <a:gd name="connsiteY31" fmla="*/ 1853518 h 2426344"/>
              <a:gd name="connsiteX32" fmla="*/ 2773680 w 4604070"/>
              <a:gd name="connsiteY32" fmla="*/ 1869421 h 2426344"/>
              <a:gd name="connsiteX33" fmla="*/ 2829339 w 4604070"/>
              <a:gd name="connsiteY33" fmla="*/ 2004593 h 2426344"/>
              <a:gd name="connsiteX34" fmla="*/ 2558995 w 4604070"/>
              <a:gd name="connsiteY34" fmla="*/ 1996642 h 2426344"/>
              <a:gd name="connsiteX35" fmla="*/ 2912374 w 4604070"/>
              <a:gd name="connsiteY35" fmla="*/ 1619242 h 2426344"/>
              <a:gd name="connsiteX36" fmla="*/ 3071400 w 4604070"/>
              <a:gd name="connsiteY36" fmla="*/ 1818025 h 2426344"/>
              <a:gd name="connsiteX37" fmla="*/ 3044024 w 4604070"/>
              <a:gd name="connsiteY37" fmla="*/ 1925080 h 2426344"/>
              <a:gd name="connsiteX38" fmla="*/ 3127059 w 4604070"/>
              <a:gd name="connsiteY38" fmla="*/ 2008856 h 2426344"/>
              <a:gd name="connsiteX39" fmla="*/ 3214523 w 4604070"/>
              <a:gd name="connsiteY39" fmla="*/ 1460216 h 2426344"/>
              <a:gd name="connsiteX40" fmla="*/ 3397403 w 4604070"/>
              <a:gd name="connsiteY40" fmla="*/ 999040 h 2426344"/>
              <a:gd name="connsiteX41" fmla="*/ 3707296 w 4604070"/>
              <a:gd name="connsiteY41" fmla="*/ 1013330 h 2426344"/>
              <a:gd name="connsiteX42" fmla="*/ 3691244 w 4604070"/>
              <a:gd name="connsiteY42" fmla="*/ 1389333 h 2426344"/>
              <a:gd name="connsiteX43" fmla="*/ 3524267 w 4604070"/>
              <a:gd name="connsiteY43" fmla="*/ 2200365 h 2426344"/>
              <a:gd name="connsiteX44" fmla="*/ 4498360 w 4604070"/>
              <a:gd name="connsiteY44" fmla="*/ 1934660 h 2426344"/>
              <a:gd name="connsiteX45" fmla="*/ 4371139 w 4604070"/>
              <a:gd name="connsiteY45" fmla="*/ 408009 h 2426344"/>
              <a:gd name="connsiteX46" fmla="*/ 2935568 w 4604070"/>
              <a:gd name="connsiteY46" fmla="*/ 310720 h 2426344"/>
              <a:gd name="connsiteX47" fmla="*/ 1722031 w 4604070"/>
              <a:gd name="connsiteY47" fmla="*/ 8197 h 2426344"/>
              <a:gd name="connsiteX48" fmla="*/ 41295 w 4604070"/>
              <a:gd name="connsiteY48" fmla="*/ 461794 h 2426344"/>
              <a:gd name="connsiteX49" fmla="*/ 107915 w 4604070"/>
              <a:gd name="connsiteY49" fmla="*/ 1105477 h 2426344"/>
              <a:gd name="connsiteX50" fmla="*/ 860280 w 4604070"/>
              <a:gd name="connsiteY50" fmla="*/ 1741954 h 2426344"/>
              <a:gd name="connsiteX51" fmla="*/ 454763 w 4604070"/>
              <a:gd name="connsiteY51" fmla="*/ 1113801 h 2426344"/>
              <a:gd name="connsiteX52" fmla="*/ 1443736 w 4604070"/>
              <a:gd name="connsiteY52" fmla="*/ 898743 h 2426344"/>
              <a:gd name="connsiteX53" fmla="*/ 2021170 w 4604070"/>
              <a:gd name="connsiteY53" fmla="*/ 946823 h 2426344"/>
              <a:gd name="connsiteX54" fmla="*/ 2363076 w 4604070"/>
              <a:gd name="connsiteY54" fmla="*/ 1217168 h 2426344"/>
              <a:gd name="connsiteX55" fmla="*/ 2530054 w 4604070"/>
              <a:gd name="connsiteY55" fmla="*/ 1590879 h 2426344"/>
              <a:gd name="connsiteX56" fmla="*/ 2593664 w 4604070"/>
              <a:gd name="connsiteY56" fmla="*/ 1376194 h 2426344"/>
              <a:gd name="connsiteX57" fmla="*/ 2577762 w 4604070"/>
              <a:gd name="connsiteY57" fmla="*/ 1209217 h 2426344"/>
              <a:gd name="connsiteX58" fmla="*/ 1957560 w 4604070"/>
              <a:gd name="connsiteY58" fmla="*/ 779846 h 2426344"/>
              <a:gd name="connsiteX59" fmla="*/ 1316514 w 4604070"/>
              <a:gd name="connsiteY59" fmla="*/ 668156 h 2426344"/>
              <a:gd name="connsiteX60" fmla="*/ 227186 w 4604070"/>
              <a:gd name="connsiteY60" fmla="*/ 890792 h 2426344"/>
              <a:gd name="connsiteX61" fmla="*/ 473675 w 4604070"/>
              <a:gd name="connsiteY61" fmla="*/ 358054 h 2426344"/>
              <a:gd name="connsiteX62" fmla="*/ 1904910 w 4604070"/>
              <a:gd name="connsiteY62" fmla="*/ 143369 h 2426344"/>
              <a:gd name="connsiteX63" fmla="*/ 2613901 w 4604070"/>
              <a:gd name="connsiteY63" fmla="*/ 505413 h 2426344"/>
              <a:gd name="connsiteX64" fmla="*/ 3202298 w 4604070"/>
              <a:gd name="connsiteY64" fmla="*/ 529267 h 2426344"/>
              <a:gd name="connsiteX65" fmla="*/ 2892197 w 4604070"/>
              <a:gd name="connsiteY65" fmla="*/ 839367 h 2426344"/>
              <a:gd name="connsiteX66" fmla="*/ 4180308 w 4604070"/>
              <a:gd name="connsiteY66" fmla="*/ 441802 h 2426344"/>
              <a:gd name="connsiteX67" fmla="*/ 4379090 w 4604070"/>
              <a:gd name="connsiteY67" fmla="*/ 1799487 h 2426344"/>
              <a:gd name="connsiteX68" fmla="*/ 3643536 w 4604070"/>
              <a:gd name="connsiteY68" fmla="*/ 2096999 h 2426344"/>
              <a:gd name="connsiteX69" fmla="*/ 3878911 w 4604070"/>
              <a:gd name="connsiteY69" fmla="*/ 1145852 h 2426344"/>
              <a:gd name="connsiteX70" fmla="*/ 3994778 w 4604070"/>
              <a:gd name="connsiteY70" fmla="*/ 1030199 h 2426344"/>
              <a:gd name="connsiteX71" fmla="*/ 4053840 w 4604070"/>
              <a:gd name="connsiteY71" fmla="*/ 1257170 h 2426344"/>
              <a:gd name="connsiteX72" fmla="*/ 3813976 w 4604070"/>
              <a:gd name="connsiteY72" fmla="*/ 1747962 h 2426344"/>
              <a:gd name="connsiteX73" fmla="*/ 3930141 w 4604070"/>
              <a:gd name="connsiteY73" fmla="*/ 1929343 h 2426344"/>
              <a:gd name="connsiteX74" fmla="*/ 4124077 w 4604070"/>
              <a:gd name="connsiteY74" fmla="*/ 1787718 h 2426344"/>
              <a:gd name="connsiteX75" fmla="*/ 4208436 w 4604070"/>
              <a:gd name="connsiteY75" fmla="*/ 863868 h 2426344"/>
              <a:gd name="connsiteX76" fmla="*/ 3620040 w 4604070"/>
              <a:gd name="connsiteY76" fmla="*/ 720745 h 2426344"/>
              <a:gd name="connsiteX77" fmla="*/ 2888520 w 4604070"/>
              <a:gd name="connsiteY77" fmla="*/ 1038797 h 2426344"/>
              <a:gd name="connsiteX78" fmla="*/ 1862802 w 4604070"/>
              <a:gd name="connsiteY78" fmla="*/ 402692 h 2426344"/>
              <a:gd name="connsiteX79" fmla="*/ 704264 w 4604070"/>
              <a:gd name="connsiteY79" fmla="*/ 485276 h 2426344"/>
              <a:gd name="connsiteX80" fmla="*/ 352054 w 4604070"/>
              <a:gd name="connsiteY80" fmla="*/ 744598 h 2426344"/>
              <a:gd name="connsiteX81" fmla="*/ 1123330 w 4604070"/>
              <a:gd name="connsiteY81" fmla="*/ 545816 h 2426344"/>
              <a:gd name="connsiteX82" fmla="*/ 1761788 w 4604070"/>
              <a:gd name="connsiteY82" fmla="*/ 509130 h 2426344"/>
              <a:gd name="connsiteX83" fmla="*/ 1997974 w 4604070"/>
              <a:gd name="connsiteY83" fmla="*/ 633280 h 2426344"/>
              <a:gd name="connsiteX84" fmla="*/ 2220610 w 4604070"/>
              <a:gd name="connsiteY84" fmla="*/ 784354 h 2426344"/>
              <a:gd name="connsiteX85" fmla="*/ 2355782 w 4604070"/>
              <a:gd name="connsiteY85" fmla="*/ 927478 h 2426344"/>
              <a:gd name="connsiteX86" fmla="*/ 2769250 w 4604070"/>
              <a:gd name="connsiteY86" fmla="*/ 1205774 h 2426344"/>
              <a:gd name="connsiteX0" fmla="*/ 2769250 w 4604070"/>
              <a:gd name="connsiteY0" fmla="*/ 1205774 h 2426344"/>
              <a:gd name="connsiteX1" fmla="*/ 2443247 w 4604070"/>
              <a:gd name="connsiteY1" fmla="*/ 1833927 h 2426344"/>
              <a:gd name="connsiteX2" fmla="*/ 1186941 w 4604070"/>
              <a:gd name="connsiteY2" fmla="*/ 1881635 h 2426344"/>
              <a:gd name="connsiteX3" fmla="*/ 2387588 w 4604070"/>
              <a:gd name="connsiteY3" fmla="*/ 1571534 h 2426344"/>
              <a:gd name="connsiteX4" fmla="*/ 1958217 w 4604070"/>
              <a:gd name="connsiteY4" fmla="*/ 1030845 h 2426344"/>
              <a:gd name="connsiteX5" fmla="*/ 1625289 w 4604070"/>
              <a:gd name="connsiteY5" fmla="*/ 1165371 h 2426344"/>
              <a:gd name="connsiteX6" fmla="*/ 1903585 w 4604070"/>
              <a:gd name="connsiteY6" fmla="*/ 1149468 h 2426344"/>
              <a:gd name="connsiteX7" fmla="*/ 2253442 w 4604070"/>
              <a:gd name="connsiteY7" fmla="*/ 1467520 h 2426344"/>
              <a:gd name="connsiteX8" fmla="*/ 1887683 w 4604070"/>
              <a:gd name="connsiteY8" fmla="*/ 1658352 h 2426344"/>
              <a:gd name="connsiteX9" fmla="*/ 2086465 w 4604070"/>
              <a:gd name="connsiteY9" fmla="*/ 1459569 h 2426344"/>
              <a:gd name="connsiteX10" fmla="*/ 1855877 w 4604070"/>
              <a:gd name="connsiteY10" fmla="*/ 1284640 h 2426344"/>
              <a:gd name="connsiteX11" fmla="*/ 1504993 w 4604070"/>
              <a:gd name="connsiteY11" fmla="*/ 1428411 h 2426344"/>
              <a:gd name="connsiteX12" fmla="*/ 1815094 w 4604070"/>
              <a:gd name="connsiteY12" fmla="*/ 1468167 h 2426344"/>
              <a:gd name="connsiteX13" fmla="*/ 1481139 w 4604070"/>
              <a:gd name="connsiteY13" fmla="*/ 1547680 h 2426344"/>
              <a:gd name="connsiteX14" fmla="*/ 1441382 w 4604070"/>
              <a:gd name="connsiteY14" fmla="*/ 1173969 h 2426344"/>
              <a:gd name="connsiteX15" fmla="*/ 1489090 w 4604070"/>
              <a:gd name="connsiteY15" fmla="*/ 983138 h 2426344"/>
              <a:gd name="connsiteX16" fmla="*/ 1091525 w 4604070"/>
              <a:gd name="connsiteY16" fmla="*/ 1245531 h 2426344"/>
              <a:gd name="connsiteX17" fmla="*/ 749619 w 4604070"/>
              <a:gd name="connsiteY17" fmla="*/ 1229628 h 2426344"/>
              <a:gd name="connsiteX18" fmla="*/ 1059720 w 4604070"/>
              <a:gd name="connsiteY18" fmla="*/ 1778268 h 2426344"/>
              <a:gd name="connsiteX19" fmla="*/ 789375 w 4604070"/>
              <a:gd name="connsiteY19" fmla="*/ 2144028 h 2426344"/>
              <a:gd name="connsiteX20" fmla="*/ 1504993 w 4604070"/>
              <a:gd name="connsiteY20" fmla="*/ 2223541 h 2426344"/>
              <a:gd name="connsiteX21" fmla="*/ 3095254 w 4604070"/>
              <a:gd name="connsiteY21" fmla="*/ 2398470 h 2426344"/>
              <a:gd name="connsiteX22" fmla="*/ 3572332 w 4604070"/>
              <a:gd name="connsiteY22" fmla="*/ 1571533 h 2426344"/>
              <a:gd name="connsiteX23" fmla="*/ 3444452 w 4604070"/>
              <a:gd name="connsiteY23" fmla="*/ 1233071 h 2426344"/>
              <a:gd name="connsiteX24" fmla="*/ 3325841 w 4604070"/>
              <a:gd name="connsiteY24" fmla="*/ 1738512 h 2426344"/>
              <a:gd name="connsiteX25" fmla="*/ 3198621 w 4604070"/>
              <a:gd name="connsiteY25" fmla="*/ 2223541 h 2426344"/>
              <a:gd name="connsiteX26" fmla="*/ 2300123 w 4604070"/>
              <a:gd name="connsiteY26" fmla="*/ 2263297 h 2426344"/>
              <a:gd name="connsiteX27" fmla="*/ 1175468 w 4604070"/>
              <a:gd name="connsiteY27" fmla="*/ 2084106 h 2426344"/>
              <a:gd name="connsiteX28" fmla="*/ 1234648 w 4604070"/>
              <a:gd name="connsiteY28" fmla="*/ 2000905 h 2426344"/>
              <a:gd name="connsiteX29" fmla="*/ 1974120 w 4604070"/>
              <a:gd name="connsiteY29" fmla="*/ 2120174 h 2426344"/>
              <a:gd name="connsiteX30" fmla="*/ 2968033 w 4604070"/>
              <a:gd name="connsiteY30" fmla="*/ 2104271 h 2426344"/>
              <a:gd name="connsiteX31" fmla="*/ 2884998 w 4604070"/>
              <a:gd name="connsiteY31" fmla="*/ 1853518 h 2426344"/>
              <a:gd name="connsiteX32" fmla="*/ 2773680 w 4604070"/>
              <a:gd name="connsiteY32" fmla="*/ 1869421 h 2426344"/>
              <a:gd name="connsiteX33" fmla="*/ 2829339 w 4604070"/>
              <a:gd name="connsiteY33" fmla="*/ 2004593 h 2426344"/>
              <a:gd name="connsiteX34" fmla="*/ 2558995 w 4604070"/>
              <a:gd name="connsiteY34" fmla="*/ 1996642 h 2426344"/>
              <a:gd name="connsiteX35" fmla="*/ 2912374 w 4604070"/>
              <a:gd name="connsiteY35" fmla="*/ 1619242 h 2426344"/>
              <a:gd name="connsiteX36" fmla="*/ 3071400 w 4604070"/>
              <a:gd name="connsiteY36" fmla="*/ 1818025 h 2426344"/>
              <a:gd name="connsiteX37" fmla="*/ 3044024 w 4604070"/>
              <a:gd name="connsiteY37" fmla="*/ 1925080 h 2426344"/>
              <a:gd name="connsiteX38" fmla="*/ 3127059 w 4604070"/>
              <a:gd name="connsiteY38" fmla="*/ 2008856 h 2426344"/>
              <a:gd name="connsiteX39" fmla="*/ 3214523 w 4604070"/>
              <a:gd name="connsiteY39" fmla="*/ 1460216 h 2426344"/>
              <a:gd name="connsiteX40" fmla="*/ 3397403 w 4604070"/>
              <a:gd name="connsiteY40" fmla="*/ 999040 h 2426344"/>
              <a:gd name="connsiteX41" fmla="*/ 3707296 w 4604070"/>
              <a:gd name="connsiteY41" fmla="*/ 1013330 h 2426344"/>
              <a:gd name="connsiteX42" fmla="*/ 3691244 w 4604070"/>
              <a:gd name="connsiteY42" fmla="*/ 1389333 h 2426344"/>
              <a:gd name="connsiteX43" fmla="*/ 3524267 w 4604070"/>
              <a:gd name="connsiteY43" fmla="*/ 2200365 h 2426344"/>
              <a:gd name="connsiteX44" fmla="*/ 4498360 w 4604070"/>
              <a:gd name="connsiteY44" fmla="*/ 1934660 h 2426344"/>
              <a:gd name="connsiteX45" fmla="*/ 4371139 w 4604070"/>
              <a:gd name="connsiteY45" fmla="*/ 408009 h 2426344"/>
              <a:gd name="connsiteX46" fmla="*/ 2935568 w 4604070"/>
              <a:gd name="connsiteY46" fmla="*/ 310720 h 2426344"/>
              <a:gd name="connsiteX47" fmla="*/ 1722031 w 4604070"/>
              <a:gd name="connsiteY47" fmla="*/ 8197 h 2426344"/>
              <a:gd name="connsiteX48" fmla="*/ 41295 w 4604070"/>
              <a:gd name="connsiteY48" fmla="*/ 461794 h 2426344"/>
              <a:gd name="connsiteX49" fmla="*/ 107915 w 4604070"/>
              <a:gd name="connsiteY49" fmla="*/ 1105477 h 2426344"/>
              <a:gd name="connsiteX50" fmla="*/ 860280 w 4604070"/>
              <a:gd name="connsiteY50" fmla="*/ 1741954 h 2426344"/>
              <a:gd name="connsiteX51" fmla="*/ 454763 w 4604070"/>
              <a:gd name="connsiteY51" fmla="*/ 1113801 h 2426344"/>
              <a:gd name="connsiteX52" fmla="*/ 1443736 w 4604070"/>
              <a:gd name="connsiteY52" fmla="*/ 898743 h 2426344"/>
              <a:gd name="connsiteX53" fmla="*/ 2021170 w 4604070"/>
              <a:gd name="connsiteY53" fmla="*/ 946823 h 2426344"/>
              <a:gd name="connsiteX54" fmla="*/ 2363076 w 4604070"/>
              <a:gd name="connsiteY54" fmla="*/ 1217168 h 2426344"/>
              <a:gd name="connsiteX55" fmla="*/ 2530054 w 4604070"/>
              <a:gd name="connsiteY55" fmla="*/ 1590879 h 2426344"/>
              <a:gd name="connsiteX56" fmla="*/ 2593664 w 4604070"/>
              <a:gd name="connsiteY56" fmla="*/ 1376194 h 2426344"/>
              <a:gd name="connsiteX57" fmla="*/ 2577762 w 4604070"/>
              <a:gd name="connsiteY57" fmla="*/ 1209217 h 2426344"/>
              <a:gd name="connsiteX58" fmla="*/ 1957560 w 4604070"/>
              <a:gd name="connsiteY58" fmla="*/ 779846 h 2426344"/>
              <a:gd name="connsiteX59" fmla="*/ 1316514 w 4604070"/>
              <a:gd name="connsiteY59" fmla="*/ 668156 h 2426344"/>
              <a:gd name="connsiteX60" fmla="*/ 227186 w 4604070"/>
              <a:gd name="connsiteY60" fmla="*/ 890792 h 2426344"/>
              <a:gd name="connsiteX61" fmla="*/ 473675 w 4604070"/>
              <a:gd name="connsiteY61" fmla="*/ 358054 h 2426344"/>
              <a:gd name="connsiteX62" fmla="*/ 1904910 w 4604070"/>
              <a:gd name="connsiteY62" fmla="*/ 143369 h 2426344"/>
              <a:gd name="connsiteX63" fmla="*/ 2613901 w 4604070"/>
              <a:gd name="connsiteY63" fmla="*/ 505413 h 2426344"/>
              <a:gd name="connsiteX64" fmla="*/ 3202298 w 4604070"/>
              <a:gd name="connsiteY64" fmla="*/ 529267 h 2426344"/>
              <a:gd name="connsiteX65" fmla="*/ 2892197 w 4604070"/>
              <a:gd name="connsiteY65" fmla="*/ 839367 h 2426344"/>
              <a:gd name="connsiteX66" fmla="*/ 4180308 w 4604070"/>
              <a:gd name="connsiteY66" fmla="*/ 441802 h 2426344"/>
              <a:gd name="connsiteX67" fmla="*/ 4379090 w 4604070"/>
              <a:gd name="connsiteY67" fmla="*/ 1799487 h 2426344"/>
              <a:gd name="connsiteX68" fmla="*/ 3643536 w 4604070"/>
              <a:gd name="connsiteY68" fmla="*/ 2096999 h 2426344"/>
              <a:gd name="connsiteX69" fmla="*/ 3878911 w 4604070"/>
              <a:gd name="connsiteY69" fmla="*/ 1145852 h 2426344"/>
              <a:gd name="connsiteX70" fmla="*/ 3994778 w 4604070"/>
              <a:gd name="connsiteY70" fmla="*/ 1030199 h 2426344"/>
              <a:gd name="connsiteX71" fmla="*/ 4053840 w 4604070"/>
              <a:gd name="connsiteY71" fmla="*/ 1257170 h 2426344"/>
              <a:gd name="connsiteX72" fmla="*/ 3813976 w 4604070"/>
              <a:gd name="connsiteY72" fmla="*/ 1747962 h 2426344"/>
              <a:gd name="connsiteX73" fmla="*/ 3930141 w 4604070"/>
              <a:gd name="connsiteY73" fmla="*/ 1929343 h 2426344"/>
              <a:gd name="connsiteX74" fmla="*/ 4124077 w 4604070"/>
              <a:gd name="connsiteY74" fmla="*/ 1787718 h 2426344"/>
              <a:gd name="connsiteX75" fmla="*/ 4044563 w 4604070"/>
              <a:gd name="connsiteY75" fmla="*/ 1573033 h 2426344"/>
              <a:gd name="connsiteX76" fmla="*/ 4208436 w 4604070"/>
              <a:gd name="connsiteY76" fmla="*/ 863868 h 2426344"/>
              <a:gd name="connsiteX77" fmla="*/ 3620040 w 4604070"/>
              <a:gd name="connsiteY77" fmla="*/ 720745 h 2426344"/>
              <a:gd name="connsiteX78" fmla="*/ 2888520 w 4604070"/>
              <a:gd name="connsiteY78" fmla="*/ 1038797 h 2426344"/>
              <a:gd name="connsiteX79" fmla="*/ 1862802 w 4604070"/>
              <a:gd name="connsiteY79" fmla="*/ 402692 h 2426344"/>
              <a:gd name="connsiteX80" fmla="*/ 704264 w 4604070"/>
              <a:gd name="connsiteY80" fmla="*/ 485276 h 2426344"/>
              <a:gd name="connsiteX81" fmla="*/ 352054 w 4604070"/>
              <a:gd name="connsiteY81" fmla="*/ 744598 h 2426344"/>
              <a:gd name="connsiteX82" fmla="*/ 1123330 w 4604070"/>
              <a:gd name="connsiteY82" fmla="*/ 545816 h 2426344"/>
              <a:gd name="connsiteX83" fmla="*/ 1761788 w 4604070"/>
              <a:gd name="connsiteY83" fmla="*/ 509130 h 2426344"/>
              <a:gd name="connsiteX84" fmla="*/ 1997974 w 4604070"/>
              <a:gd name="connsiteY84" fmla="*/ 633280 h 2426344"/>
              <a:gd name="connsiteX85" fmla="*/ 2220610 w 4604070"/>
              <a:gd name="connsiteY85" fmla="*/ 784354 h 2426344"/>
              <a:gd name="connsiteX86" fmla="*/ 2355782 w 4604070"/>
              <a:gd name="connsiteY86" fmla="*/ 927478 h 2426344"/>
              <a:gd name="connsiteX87" fmla="*/ 2769250 w 4604070"/>
              <a:gd name="connsiteY87" fmla="*/ 1205774 h 2426344"/>
              <a:gd name="connsiteX0" fmla="*/ 2769250 w 4604070"/>
              <a:gd name="connsiteY0" fmla="*/ 1205774 h 2426344"/>
              <a:gd name="connsiteX1" fmla="*/ 2443247 w 4604070"/>
              <a:gd name="connsiteY1" fmla="*/ 1833927 h 2426344"/>
              <a:gd name="connsiteX2" fmla="*/ 1186941 w 4604070"/>
              <a:gd name="connsiteY2" fmla="*/ 1881635 h 2426344"/>
              <a:gd name="connsiteX3" fmla="*/ 2387588 w 4604070"/>
              <a:gd name="connsiteY3" fmla="*/ 1571534 h 2426344"/>
              <a:gd name="connsiteX4" fmla="*/ 1958217 w 4604070"/>
              <a:gd name="connsiteY4" fmla="*/ 1030845 h 2426344"/>
              <a:gd name="connsiteX5" fmla="*/ 1625289 w 4604070"/>
              <a:gd name="connsiteY5" fmla="*/ 1165371 h 2426344"/>
              <a:gd name="connsiteX6" fmla="*/ 1903585 w 4604070"/>
              <a:gd name="connsiteY6" fmla="*/ 1149468 h 2426344"/>
              <a:gd name="connsiteX7" fmla="*/ 2253442 w 4604070"/>
              <a:gd name="connsiteY7" fmla="*/ 1467520 h 2426344"/>
              <a:gd name="connsiteX8" fmla="*/ 1887683 w 4604070"/>
              <a:gd name="connsiteY8" fmla="*/ 1658352 h 2426344"/>
              <a:gd name="connsiteX9" fmla="*/ 2086465 w 4604070"/>
              <a:gd name="connsiteY9" fmla="*/ 1459569 h 2426344"/>
              <a:gd name="connsiteX10" fmla="*/ 1855877 w 4604070"/>
              <a:gd name="connsiteY10" fmla="*/ 1284640 h 2426344"/>
              <a:gd name="connsiteX11" fmla="*/ 1504993 w 4604070"/>
              <a:gd name="connsiteY11" fmla="*/ 1428411 h 2426344"/>
              <a:gd name="connsiteX12" fmla="*/ 1815094 w 4604070"/>
              <a:gd name="connsiteY12" fmla="*/ 1468167 h 2426344"/>
              <a:gd name="connsiteX13" fmla="*/ 1481139 w 4604070"/>
              <a:gd name="connsiteY13" fmla="*/ 1547680 h 2426344"/>
              <a:gd name="connsiteX14" fmla="*/ 1441382 w 4604070"/>
              <a:gd name="connsiteY14" fmla="*/ 1173969 h 2426344"/>
              <a:gd name="connsiteX15" fmla="*/ 1489090 w 4604070"/>
              <a:gd name="connsiteY15" fmla="*/ 983138 h 2426344"/>
              <a:gd name="connsiteX16" fmla="*/ 1091525 w 4604070"/>
              <a:gd name="connsiteY16" fmla="*/ 1245531 h 2426344"/>
              <a:gd name="connsiteX17" fmla="*/ 749619 w 4604070"/>
              <a:gd name="connsiteY17" fmla="*/ 1229628 h 2426344"/>
              <a:gd name="connsiteX18" fmla="*/ 1059720 w 4604070"/>
              <a:gd name="connsiteY18" fmla="*/ 1778268 h 2426344"/>
              <a:gd name="connsiteX19" fmla="*/ 789375 w 4604070"/>
              <a:gd name="connsiteY19" fmla="*/ 2144028 h 2426344"/>
              <a:gd name="connsiteX20" fmla="*/ 1504993 w 4604070"/>
              <a:gd name="connsiteY20" fmla="*/ 2223541 h 2426344"/>
              <a:gd name="connsiteX21" fmla="*/ 3095254 w 4604070"/>
              <a:gd name="connsiteY21" fmla="*/ 2398470 h 2426344"/>
              <a:gd name="connsiteX22" fmla="*/ 3572332 w 4604070"/>
              <a:gd name="connsiteY22" fmla="*/ 1571533 h 2426344"/>
              <a:gd name="connsiteX23" fmla="*/ 3444452 w 4604070"/>
              <a:gd name="connsiteY23" fmla="*/ 1233071 h 2426344"/>
              <a:gd name="connsiteX24" fmla="*/ 3325841 w 4604070"/>
              <a:gd name="connsiteY24" fmla="*/ 1738512 h 2426344"/>
              <a:gd name="connsiteX25" fmla="*/ 3198621 w 4604070"/>
              <a:gd name="connsiteY25" fmla="*/ 2223541 h 2426344"/>
              <a:gd name="connsiteX26" fmla="*/ 2300123 w 4604070"/>
              <a:gd name="connsiteY26" fmla="*/ 2263297 h 2426344"/>
              <a:gd name="connsiteX27" fmla="*/ 1175468 w 4604070"/>
              <a:gd name="connsiteY27" fmla="*/ 2084106 h 2426344"/>
              <a:gd name="connsiteX28" fmla="*/ 1234648 w 4604070"/>
              <a:gd name="connsiteY28" fmla="*/ 2000905 h 2426344"/>
              <a:gd name="connsiteX29" fmla="*/ 1974120 w 4604070"/>
              <a:gd name="connsiteY29" fmla="*/ 2120174 h 2426344"/>
              <a:gd name="connsiteX30" fmla="*/ 2968033 w 4604070"/>
              <a:gd name="connsiteY30" fmla="*/ 2104271 h 2426344"/>
              <a:gd name="connsiteX31" fmla="*/ 2884998 w 4604070"/>
              <a:gd name="connsiteY31" fmla="*/ 1853518 h 2426344"/>
              <a:gd name="connsiteX32" fmla="*/ 2773680 w 4604070"/>
              <a:gd name="connsiteY32" fmla="*/ 1869421 h 2426344"/>
              <a:gd name="connsiteX33" fmla="*/ 2829339 w 4604070"/>
              <a:gd name="connsiteY33" fmla="*/ 2004593 h 2426344"/>
              <a:gd name="connsiteX34" fmla="*/ 2558995 w 4604070"/>
              <a:gd name="connsiteY34" fmla="*/ 1996642 h 2426344"/>
              <a:gd name="connsiteX35" fmla="*/ 2912374 w 4604070"/>
              <a:gd name="connsiteY35" fmla="*/ 1619242 h 2426344"/>
              <a:gd name="connsiteX36" fmla="*/ 3071400 w 4604070"/>
              <a:gd name="connsiteY36" fmla="*/ 1818025 h 2426344"/>
              <a:gd name="connsiteX37" fmla="*/ 3044024 w 4604070"/>
              <a:gd name="connsiteY37" fmla="*/ 1925080 h 2426344"/>
              <a:gd name="connsiteX38" fmla="*/ 3127059 w 4604070"/>
              <a:gd name="connsiteY38" fmla="*/ 2008856 h 2426344"/>
              <a:gd name="connsiteX39" fmla="*/ 3214523 w 4604070"/>
              <a:gd name="connsiteY39" fmla="*/ 1460216 h 2426344"/>
              <a:gd name="connsiteX40" fmla="*/ 3397403 w 4604070"/>
              <a:gd name="connsiteY40" fmla="*/ 999040 h 2426344"/>
              <a:gd name="connsiteX41" fmla="*/ 3707296 w 4604070"/>
              <a:gd name="connsiteY41" fmla="*/ 1013330 h 2426344"/>
              <a:gd name="connsiteX42" fmla="*/ 3691244 w 4604070"/>
              <a:gd name="connsiteY42" fmla="*/ 1389333 h 2426344"/>
              <a:gd name="connsiteX43" fmla="*/ 3524267 w 4604070"/>
              <a:gd name="connsiteY43" fmla="*/ 2200365 h 2426344"/>
              <a:gd name="connsiteX44" fmla="*/ 4498360 w 4604070"/>
              <a:gd name="connsiteY44" fmla="*/ 1934660 h 2426344"/>
              <a:gd name="connsiteX45" fmla="*/ 4371139 w 4604070"/>
              <a:gd name="connsiteY45" fmla="*/ 408009 h 2426344"/>
              <a:gd name="connsiteX46" fmla="*/ 2935568 w 4604070"/>
              <a:gd name="connsiteY46" fmla="*/ 310720 h 2426344"/>
              <a:gd name="connsiteX47" fmla="*/ 1722031 w 4604070"/>
              <a:gd name="connsiteY47" fmla="*/ 8197 h 2426344"/>
              <a:gd name="connsiteX48" fmla="*/ 41295 w 4604070"/>
              <a:gd name="connsiteY48" fmla="*/ 461794 h 2426344"/>
              <a:gd name="connsiteX49" fmla="*/ 107915 w 4604070"/>
              <a:gd name="connsiteY49" fmla="*/ 1105477 h 2426344"/>
              <a:gd name="connsiteX50" fmla="*/ 860280 w 4604070"/>
              <a:gd name="connsiteY50" fmla="*/ 1741954 h 2426344"/>
              <a:gd name="connsiteX51" fmla="*/ 454763 w 4604070"/>
              <a:gd name="connsiteY51" fmla="*/ 1113801 h 2426344"/>
              <a:gd name="connsiteX52" fmla="*/ 1443736 w 4604070"/>
              <a:gd name="connsiteY52" fmla="*/ 898743 h 2426344"/>
              <a:gd name="connsiteX53" fmla="*/ 2021170 w 4604070"/>
              <a:gd name="connsiteY53" fmla="*/ 946823 h 2426344"/>
              <a:gd name="connsiteX54" fmla="*/ 2363076 w 4604070"/>
              <a:gd name="connsiteY54" fmla="*/ 1217168 h 2426344"/>
              <a:gd name="connsiteX55" fmla="*/ 2530054 w 4604070"/>
              <a:gd name="connsiteY55" fmla="*/ 1590879 h 2426344"/>
              <a:gd name="connsiteX56" fmla="*/ 2593664 w 4604070"/>
              <a:gd name="connsiteY56" fmla="*/ 1376194 h 2426344"/>
              <a:gd name="connsiteX57" fmla="*/ 2577762 w 4604070"/>
              <a:gd name="connsiteY57" fmla="*/ 1209217 h 2426344"/>
              <a:gd name="connsiteX58" fmla="*/ 1957560 w 4604070"/>
              <a:gd name="connsiteY58" fmla="*/ 779846 h 2426344"/>
              <a:gd name="connsiteX59" fmla="*/ 1316514 w 4604070"/>
              <a:gd name="connsiteY59" fmla="*/ 668156 h 2426344"/>
              <a:gd name="connsiteX60" fmla="*/ 227186 w 4604070"/>
              <a:gd name="connsiteY60" fmla="*/ 890792 h 2426344"/>
              <a:gd name="connsiteX61" fmla="*/ 473675 w 4604070"/>
              <a:gd name="connsiteY61" fmla="*/ 358054 h 2426344"/>
              <a:gd name="connsiteX62" fmla="*/ 1904910 w 4604070"/>
              <a:gd name="connsiteY62" fmla="*/ 143369 h 2426344"/>
              <a:gd name="connsiteX63" fmla="*/ 2613901 w 4604070"/>
              <a:gd name="connsiteY63" fmla="*/ 505413 h 2426344"/>
              <a:gd name="connsiteX64" fmla="*/ 3202298 w 4604070"/>
              <a:gd name="connsiteY64" fmla="*/ 529267 h 2426344"/>
              <a:gd name="connsiteX65" fmla="*/ 2892197 w 4604070"/>
              <a:gd name="connsiteY65" fmla="*/ 839367 h 2426344"/>
              <a:gd name="connsiteX66" fmla="*/ 4180308 w 4604070"/>
              <a:gd name="connsiteY66" fmla="*/ 441802 h 2426344"/>
              <a:gd name="connsiteX67" fmla="*/ 4379090 w 4604070"/>
              <a:gd name="connsiteY67" fmla="*/ 1799487 h 2426344"/>
              <a:gd name="connsiteX68" fmla="*/ 3643536 w 4604070"/>
              <a:gd name="connsiteY68" fmla="*/ 2096999 h 2426344"/>
              <a:gd name="connsiteX69" fmla="*/ 3878911 w 4604070"/>
              <a:gd name="connsiteY69" fmla="*/ 1145852 h 2426344"/>
              <a:gd name="connsiteX70" fmla="*/ 3994778 w 4604070"/>
              <a:gd name="connsiteY70" fmla="*/ 1030199 h 2426344"/>
              <a:gd name="connsiteX71" fmla="*/ 4053840 w 4604070"/>
              <a:gd name="connsiteY71" fmla="*/ 1257170 h 2426344"/>
              <a:gd name="connsiteX72" fmla="*/ 3813976 w 4604070"/>
              <a:gd name="connsiteY72" fmla="*/ 1747962 h 2426344"/>
              <a:gd name="connsiteX73" fmla="*/ 3930141 w 4604070"/>
              <a:gd name="connsiteY73" fmla="*/ 1929343 h 2426344"/>
              <a:gd name="connsiteX74" fmla="*/ 4124077 w 4604070"/>
              <a:gd name="connsiteY74" fmla="*/ 1787718 h 2426344"/>
              <a:gd name="connsiteX75" fmla="*/ 4044563 w 4604070"/>
              <a:gd name="connsiteY75" fmla="*/ 1573033 h 2426344"/>
              <a:gd name="connsiteX76" fmla="*/ 4120971 w 4604070"/>
              <a:gd name="connsiteY76" fmla="*/ 919527 h 2426344"/>
              <a:gd name="connsiteX77" fmla="*/ 3620040 w 4604070"/>
              <a:gd name="connsiteY77" fmla="*/ 720745 h 2426344"/>
              <a:gd name="connsiteX78" fmla="*/ 2888520 w 4604070"/>
              <a:gd name="connsiteY78" fmla="*/ 1038797 h 2426344"/>
              <a:gd name="connsiteX79" fmla="*/ 1862802 w 4604070"/>
              <a:gd name="connsiteY79" fmla="*/ 402692 h 2426344"/>
              <a:gd name="connsiteX80" fmla="*/ 704264 w 4604070"/>
              <a:gd name="connsiteY80" fmla="*/ 485276 h 2426344"/>
              <a:gd name="connsiteX81" fmla="*/ 352054 w 4604070"/>
              <a:gd name="connsiteY81" fmla="*/ 744598 h 2426344"/>
              <a:gd name="connsiteX82" fmla="*/ 1123330 w 4604070"/>
              <a:gd name="connsiteY82" fmla="*/ 545816 h 2426344"/>
              <a:gd name="connsiteX83" fmla="*/ 1761788 w 4604070"/>
              <a:gd name="connsiteY83" fmla="*/ 509130 h 2426344"/>
              <a:gd name="connsiteX84" fmla="*/ 1997974 w 4604070"/>
              <a:gd name="connsiteY84" fmla="*/ 633280 h 2426344"/>
              <a:gd name="connsiteX85" fmla="*/ 2220610 w 4604070"/>
              <a:gd name="connsiteY85" fmla="*/ 784354 h 2426344"/>
              <a:gd name="connsiteX86" fmla="*/ 2355782 w 4604070"/>
              <a:gd name="connsiteY86" fmla="*/ 927478 h 2426344"/>
              <a:gd name="connsiteX87" fmla="*/ 2769250 w 4604070"/>
              <a:gd name="connsiteY87" fmla="*/ 1205774 h 2426344"/>
              <a:gd name="connsiteX0" fmla="*/ 2769250 w 4604070"/>
              <a:gd name="connsiteY0" fmla="*/ 1205774 h 2426344"/>
              <a:gd name="connsiteX1" fmla="*/ 2443247 w 4604070"/>
              <a:gd name="connsiteY1" fmla="*/ 1833927 h 2426344"/>
              <a:gd name="connsiteX2" fmla="*/ 1186941 w 4604070"/>
              <a:gd name="connsiteY2" fmla="*/ 1881635 h 2426344"/>
              <a:gd name="connsiteX3" fmla="*/ 2387588 w 4604070"/>
              <a:gd name="connsiteY3" fmla="*/ 1571534 h 2426344"/>
              <a:gd name="connsiteX4" fmla="*/ 1958217 w 4604070"/>
              <a:gd name="connsiteY4" fmla="*/ 1030845 h 2426344"/>
              <a:gd name="connsiteX5" fmla="*/ 1625289 w 4604070"/>
              <a:gd name="connsiteY5" fmla="*/ 1165371 h 2426344"/>
              <a:gd name="connsiteX6" fmla="*/ 1903585 w 4604070"/>
              <a:gd name="connsiteY6" fmla="*/ 1149468 h 2426344"/>
              <a:gd name="connsiteX7" fmla="*/ 2253442 w 4604070"/>
              <a:gd name="connsiteY7" fmla="*/ 1467520 h 2426344"/>
              <a:gd name="connsiteX8" fmla="*/ 1887683 w 4604070"/>
              <a:gd name="connsiteY8" fmla="*/ 1658352 h 2426344"/>
              <a:gd name="connsiteX9" fmla="*/ 2086465 w 4604070"/>
              <a:gd name="connsiteY9" fmla="*/ 1459569 h 2426344"/>
              <a:gd name="connsiteX10" fmla="*/ 1855877 w 4604070"/>
              <a:gd name="connsiteY10" fmla="*/ 1284640 h 2426344"/>
              <a:gd name="connsiteX11" fmla="*/ 1504993 w 4604070"/>
              <a:gd name="connsiteY11" fmla="*/ 1428411 h 2426344"/>
              <a:gd name="connsiteX12" fmla="*/ 1815094 w 4604070"/>
              <a:gd name="connsiteY12" fmla="*/ 1468167 h 2426344"/>
              <a:gd name="connsiteX13" fmla="*/ 1481139 w 4604070"/>
              <a:gd name="connsiteY13" fmla="*/ 1547680 h 2426344"/>
              <a:gd name="connsiteX14" fmla="*/ 1441382 w 4604070"/>
              <a:gd name="connsiteY14" fmla="*/ 1173969 h 2426344"/>
              <a:gd name="connsiteX15" fmla="*/ 1489090 w 4604070"/>
              <a:gd name="connsiteY15" fmla="*/ 983138 h 2426344"/>
              <a:gd name="connsiteX16" fmla="*/ 1091525 w 4604070"/>
              <a:gd name="connsiteY16" fmla="*/ 1245531 h 2426344"/>
              <a:gd name="connsiteX17" fmla="*/ 749619 w 4604070"/>
              <a:gd name="connsiteY17" fmla="*/ 1229628 h 2426344"/>
              <a:gd name="connsiteX18" fmla="*/ 1059720 w 4604070"/>
              <a:gd name="connsiteY18" fmla="*/ 1778268 h 2426344"/>
              <a:gd name="connsiteX19" fmla="*/ 789375 w 4604070"/>
              <a:gd name="connsiteY19" fmla="*/ 2144028 h 2426344"/>
              <a:gd name="connsiteX20" fmla="*/ 1504993 w 4604070"/>
              <a:gd name="connsiteY20" fmla="*/ 2223541 h 2426344"/>
              <a:gd name="connsiteX21" fmla="*/ 3095254 w 4604070"/>
              <a:gd name="connsiteY21" fmla="*/ 2398470 h 2426344"/>
              <a:gd name="connsiteX22" fmla="*/ 3572332 w 4604070"/>
              <a:gd name="connsiteY22" fmla="*/ 1571533 h 2426344"/>
              <a:gd name="connsiteX23" fmla="*/ 3444452 w 4604070"/>
              <a:gd name="connsiteY23" fmla="*/ 1233071 h 2426344"/>
              <a:gd name="connsiteX24" fmla="*/ 3325841 w 4604070"/>
              <a:gd name="connsiteY24" fmla="*/ 1738512 h 2426344"/>
              <a:gd name="connsiteX25" fmla="*/ 3198621 w 4604070"/>
              <a:gd name="connsiteY25" fmla="*/ 2223541 h 2426344"/>
              <a:gd name="connsiteX26" fmla="*/ 2300123 w 4604070"/>
              <a:gd name="connsiteY26" fmla="*/ 2263297 h 2426344"/>
              <a:gd name="connsiteX27" fmla="*/ 1175468 w 4604070"/>
              <a:gd name="connsiteY27" fmla="*/ 2084106 h 2426344"/>
              <a:gd name="connsiteX28" fmla="*/ 1234648 w 4604070"/>
              <a:gd name="connsiteY28" fmla="*/ 2000905 h 2426344"/>
              <a:gd name="connsiteX29" fmla="*/ 1974120 w 4604070"/>
              <a:gd name="connsiteY29" fmla="*/ 2120174 h 2426344"/>
              <a:gd name="connsiteX30" fmla="*/ 2968033 w 4604070"/>
              <a:gd name="connsiteY30" fmla="*/ 2104271 h 2426344"/>
              <a:gd name="connsiteX31" fmla="*/ 2884998 w 4604070"/>
              <a:gd name="connsiteY31" fmla="*/ 1853518 h 2426344"/>
              <a:gd name="connsiteX32" fmla="*/ 2773680 w 4604070"/>
              <a:gd name="connsiteY32" fmla="*/ 1869421 h 2426344"/>
              <a:gd name="connsiteX33" fmla="*/ 2829339 w 4604070"/>
              <a:gd name="connsiteY33" fmla="*/ 2004593 h 2426344"/>
              <a:gd name="connsiteX34" fmla="*/ 2558995 w 4604070"/>
              <a:gd name="connsiteY34" fmla="*/ 1996642 h 2426344"/>
              <a:gd name="connsiteX35" fmla="*/ 2912374 w 4604070"/>
              <a:gd name="connsiteY35" fmla="*/ 1619242 h 2426344"/>
              <a:gd name="connsiteX36" fmla="*/ 3071400 w 4604070"/>
              <a:gd name="connsiteY36" fmla="*/ 1818025 h 2426344"/>
              <a:gd name="connsiteX37" fmla="*/ 3044024 w 4604070"/>
              <a:gd name="connsiteY37" fmla="*/ 1925080 h 2426344"/>
              <a:gd name="connsiteX38" fmla="*/ 3127059 w 4604070"/>
              <a:gd name="connsiteY38" fmla="*/ 2008856 h 2426344"/>
              <a:gd name="connsiteX39" fmla="*/ 3214523 w 4604070"/>
              <a:gd name="connsiteY39" fmla="*/ 1460216 h 2426344"/>
              <a:gd name="connsiteX40" fmla="*/ 3397403 w 4604070"/>
              <a:gd name="connsiteY40" fmla="*/ 999040 h 2426344"/>
              <a:gd name="connsiteX41" fmla="*/ 3707296 w 4604070"/>
              <a:gd name="connsiteY41" fmla="*/ 1013330 h 2426344"/>
              <a:gd name="connsiteX42" fmla="*/ 3691244 w 4604070"/>
              <a:gd name="connsiteY42" fmla="*/ 1389333 h 2426344"/>
              <a:gd name="connsiteX43" fmla="*/ 3524267 w 4604070"/>
              <a:gd name="connsiteY43" fmla="*/ 2200365 h 2426344"/>
              <a:gd name="connsiteX44" fmla="*/ 4498360 w 4604070"/>
              <a:gd name="connsiteY44" fmla="*/ 1934660 h 2426344"/>
              <a:gd name="connsiteX45" fmla="*/ 4371139 w 4604070"/>
              <a:gd name="connsiteY45" fmla="*/ 408009 h 2426344"/>
              <a:gd name="connsiteX46" fmla="*/ 2935568 w 4604070"/>
              <a:gd name="connsiteY46" fmla="*/ 310720 h 2426344"/>
              <a:gd name="connsiteX47" fmla="*/ 1722031 w 4604070"/>
              <a:gd name="connsiteY47" fmla="*/ 8197 h 2426344"/>
              <a:gd name="connsiteX48" fmla="*/ 41295 w 4604070"/>
              <a:gd name="connsiteY48" fmla="*/ 461794 h 2426344"/>
              <a:gd name="connsiteX49" fmla="*/ 107915 w 4604070"/>
              <a:gd name="connsiteY49" fmla="*/ 1105477 h 2426344"/>
              <a:gd name="connsiteX50" fmla="*/ 860280 w 4604070"/>
              <a:gd name="connsiteY50" fmla="*/ 1741954 h 2426344"/>
              <a:gd name="connsiteX51" fmla="*/ 454763 w 4604070"/>
              <a:gd name="connsiteY51" fmla="*/ 1113801 h 2426344"/>
              <a:gd name="connsiteX52" fmla="*/ 1443736 w 4604070"/>
              <a:gd name="connsiteY52" fmla="*/ 898743 h 2426344"/>
              <a:gd name="connsiteX53" fmla="*/ 2021170 w 4604070"/>
              <a:gd name="connsiteY53" fmla="*/ 946823 h 2426344"/>
              <a:gd name="connsiteX54" fmla="*/ 2363076 w 4604070"/>
              <a:gd name="connsiteY54" fmla="*/ 1217168 h 2426344"/>
              <a:gd name="connsiteX55" fmla="*/ 2530054 w 4604070"/>
              <a:gd name="connsiteY55" fmla="*/ 1590879 h 2426344"/>
              <a:gd name="connsiteX56" fmla="*/ 2593664 w 4604070"/>
              <a:gd name="connsiteY56" fmla="*/ 1376194 h 2426344"/>
              <a:gd name="connsiteX57" fmla="*/ 2577762 w 4604070"/>
              <a:gd name="connsiteY57" fmla="*/ 1209217 h 2426344"/>
              <a:gd name="connsiteX58" fmla="*/ 1957560 w 4604070"/>
              <a:gd name="connsiteY58" fmla="*/ 779846 h 2426344"/>
              <a:gd name="connsiteX59" fmla="*/ 1316514 w 4604070"/>
              <a:gd name="connsiteY59" fmla="*/ 668156 h 2426344"/>
              <a:gd name="connsiteX60" fmla="*/ 227186 w 4604070"/>
              <a:gd name="connsiteY60" fmla="*/ 890792 h 2426344"/>
              <a:gd name="connsiteX61" fmla="*/ 473675 w 4604070"/>
              <a:gd name="connsiteY61" fmla="*/ 358054 h 2426344"/>
              <a:gd name="connsiteX62" fmla="*/ 1904910 w 4604070"/>
              <a:gd name="connsiteY62" fmla="*/ 143369 h 2426344"/>
              <a:gd name="connsiteX63" fmla="*/ 2613901 w 4604070"/>
              <a:gd name="connsiteY63" fmla="*/ 505413 h 2426344"/>
              <a:gd name="connsiteX64" fmla="*/ 3202298 w 4604070"/>
              <a:gd name="connsiteY64" fmla="*/ 529267 h 2426344"/>
              <a:gd name="connsiteX65" fmla="*/ 2892197 w 4604070"/>
              <a:gd name="connsiteY65" fmla="*/ 839367 h 2426344"/>
              <a:gd name="connsiteX66" fmla="*/ 4180308 w 4604070"/>
              <a:gd name="connsiteY66" fmla="*/ 648535 h 2426344"/>
              <a:gd name="connsiteX67" fmla="*/ 4379090 w 4604070"/>
              <a:gd name="connsiteY67" fmla="*/ 1799487 h 2426344"/>
              <a:gd name="connsiteX68" fmla="*/ 3643536 w 4604070"/>
              <a:gd name="connsiteY68" fmla="*/ 2096999 h 2426344"/>
              <a:gd name="connsiteX69" fmla="*/ 3878911 w 4604070"/>
              <a:gd name="connsiteY69" fmla="*/ 1145852 h 2426344"/>
              <a:gd name="connsiteX70" fmla="*/ 3994778 w 4604070"/>
              <a:gd name="connsiteY70" fmla="*/ 1030199 h 2426344"/>
              <a:gd name="connsiteX71" fmla="*/ 4053840 w 4604070"/>
              <a:gd name="connsiteY71" fmla="*/ 1257170 h 2426344"/>
              <a:gd name="connsiteX72" fmla="*/ 3813976 w 4604070"/>
              <a:gd name="connsiteY72" fmla="*/ 1747962 h 2426344"/>
              <a:gd name="connsiteX73" fmla="*/ 3930141 w 4604070"/>
              <a:gd name="connsiteY73" fmla="*/ 1929343 h 2426344"/>
              <a:gd name="connsiteX74" fmla="*/ 4124077 w 4604070"/>
              <a:gd name="connsiteY74" fmla="*/ 1787718 h 2426344"/>
              <a:gd name="connsiteX75" fmla="*/ 4044563 w 4604070"/>
              <a:gd name="connsiteY75" fmla="*/ 1573033 h 2426344"/>
              <a:gd name="connsiteX76" fmla="*/ 4120971 w 4604070"/>
              <a:gd name="connsiteY76" fmla="*/ 919527 h 2426344"/>
              <a:gd name="connsiteX77" fmla="*/ 3620040 w 4604070"/>
              <a:gd name="connsiteY77" fmla="*/ 720745 h 2426344"/>
              <a:gd name="connsiteX78" fmla="*/ 2888520 w 4604070"/>
              <a:gd name="connsiteY78" fmla="*/ 1038797 h 2426344"/>
              <a:gd name="connsiteX79" fmla="*/ 1862802 w 4604070"/>
              <a:gd name="connsiteY79" fmla="*/ 402692 h 2426344"/>
              <a:gd name="connsiteX80" fmla="*/ 704264 w 4604070"/>
              <a:gd name="connsiteY80" fmla="*/ 485276 h 2426344"/>
              <a:gd name="connsiteX81" fmla="*/ 352054 w 4604070"/>
              <a:gd name="connsiteY81" fmla="*/ 744598 h 2426344"/>
              <a:gd name="connsiteX82" fmla="*/ 1123330 w 4604070"/>
              <a:gd name="connsiteY82" fmla="*/ 545816 h 2426344"/>
              <a:gd name="connsiteX83" fmla="*/ 1761788 w 4604070"/>
              <a:gd name="connsiteY83" fmla="*/ 509130 h 2426344"/>
              <a:gd name="connsiteX84" fmla="*/ 1997974 w 4604070"/>
              <a:gd name="connsiteY84" fmla="*/ 633280 h 2426344"/>
              <a:gd name="connsiteX85" fmla="*/ 2220610 w 4604070"/>
              <a:gd name="connsiteY85" fmla="*/ 784354 h 2426344"/>
              <a:gd name="connsiteX86" fmla="*/ 2355782 w 4604070"/>
              <a:gd name="connsiteY86" fmla="*/ 927478 h 2426344"/>
              <a:gd name="connsiteX87" fmla="*/ 2769250 w 4604070"/>
              <a:gd name="connsiteY87" fmla="*/ 1205774 h 2426344"/>
              <a:gd name="connsiteX0" fmla="*/ 2769250 w 4567886"/>
              <a:gd name="connsiteY0" fmla="*/ 1205774 h 2426344"/>
              <a:gd name="connsiteX1" fmla="*/ 2443247 w 4567886"/>
              <a:gd name="connsiteY1" fmla="*/ 1833927 h 2426344"/>
              <a:gd name="connsiteX2" fmla="*/ 1186941 w 4567886"/>
              <a:gd name="connsiteY2" fmla="*/ 1881635 h 2426344"/>
              <a:gd name="connsiteX3" fmla="*/ 2387588 w 4567886"/>
              <a:gd name="connsiteY3" fmla="*/ 1571534 h 2426344"/>
              <a:gd name="connsiteX4" fmla="*/ 1958217 w 4567886"/>
              <a:gd name="connsiteY4" fmla="*/ 1030845 h 2426344"/>
              <a:gd name="connsiteX5" fmla="*/ 1625289 w 4567886"/>
              <a:gd name="connsiteY5" fmla="*/ 1165371 h 2426344"/>
              <a:gd name="connsiteX6" fmla="*/ 1903585 w 4567886"/>
              <a:gd name="connsiteY6" fmla="*/ 1149468 h 2426344"/>
              <a:gd name="connsiteX7" fmla="*/ 2253442 w 4567886"/>
              <a:gd name="connsiteY7" fmla="*/ 1467520 h 2426344"/>
              <a:gd name="connsiteX8" fmla="*/ 1887683 w 4567886"/>
              <a:gd name="connsiteY8" fmla="*/ 1658352 h 2426344"/>
              <a:gd name="connsiteX9" fmla="*/ 2086465 w 4567886"/>
              <a:gd name="connsiteY9" fmla="*/ 1459569 h 2426344"/>
              <a:gd name="connsiteX10" fmla="*/ 1855877 w 4567886"/>
              <a:gd name="connsiteY10" fmla="*/ 1284640 h 2426344"/>
              <a:gd name="connsiteX11" fmla="*/ 1504993 w 4567886"/>
              <a:gd name="connsiteY11" fmla="*/ 1428411 h 2426344"/>
              <a:gd name="connsiteX12" fmla="*/ 1815094 w 4567886"/>
              <a:gd name="connsiteY12" fmla="*/ 1468167 h 2426344"/>
              <a:gd name="connsiteX13" fmla="*/ 1481139 w 4567886"/>
              <a:gd name="connsiteY13" fmla="*/ 1547680 h 2426344"/>
              <a:gd name="connsiteX14" fmla="*/ 1441382 w 4567886"/>
              <a:gd name="connsiteY14" fmla="*/ 1173969 h 2426344"/>
              <a:gd name="connsiteX15" fmla="*/ 1489090 w 4567886"/>
              <a:gd name="connsiteY15" fmla="*/ 983138 h 2426344"/>
              <a:gd name="connsiteX16" fmla="*/ 1091525 w 4567886"/>
              <a:gd name="connsiteY16" fmla="*/ 1245531 h 2426344"/>
              <a:gd name="connsiteX17" fmla="*/ 749619 w 4567886"/>
              <a:gd name="connsiteY17" fmla="*/ 1229628 h 2426344"/>
              <a:gd name="connsiteX18" fmla="*/ 1059720 w 4567886"/>
              <a:gd name="connsiteY18" fmla="*/ 1778268 h 2426344"/>
              <a:gd name="connsiteX19" fmla="*/ 789375 w 4567886"/>
              <a:gd name="connsiteY19" fmla="*/ 2144028 h 2426344"/>
              <a:gd name="connsiteX20" fmla="*/ 1504993 w 4567886"/>
              <a:gd name="connsiteY20" fmla="*/ 2223541 h 2426344"/>
              <a:gd name="connsiteX21" fmla="*/ 3095254 w 4567886"/>
              <a:gd name="connsiteY21" fmla="*/ 2398470 h 2426344"/>
              <a:gd name="connsiteX22" fmla="*/ 3572332 w 4567886"/>
              <a:gd name="connsiteY22" fmla="*/ 1571533 h 2426344"/>
              <a:gd name="connsiteX23" fmla="*/ 3444452 w 4567886"/>
              <a:gd name="connsiteY23" fmla="*/ 1233071 h 2426344"/>
              <a:gd name="connsiteX24" fmla="*/ 3325841 w 4567886"/>
              <a:gd name="connsiteY24" fmla="*/ 1738512 h 2426344"/>
              <a:gd name="connsiteX25" fmla="*/ 3198621 w 4567886"/>
              <a:gd name="connsiteY25" fmla="*/ 2223541 h 2426344"/>
              <a:gd name="connsiteX26" fmla="*/ 2300123 w 4567886"/>
              <a:gd name="connsiteY26" fmla="*/ 2263297 h 2426344"/>
              <a:gd name="connsiteX27" fmla="*/ 1175468 w 4567886"/>
              <a:gd name="connsiteY27" fmla="*/ 2084106 h 2426344"/>
              <a:gd name="connsiteX28" fmla="*/ 1234648 w 4567886"/>
              <a:gd name="connsiteY28" fmla="*/ 2000905 h 2426344"/>
              <a:gd name="connsiteX29" fmla="*/ 1974120 w 4567886"/>
              <a:gd name="connsiteY29" fmla="*/ 2120174 h 2426344"/>
              <a:gd name="connsiteX30" fmla="*/ 2968033 w 4567886"/>
              <a:gd name="connsiteY30" fmla="*/ 2104271 h 2426344"/>
              <a:gd name="connsiteX31" fmla="*/ 2884998 w 4567886"/>
              <a:gd name="connsiteY31" fmla="*/ 1853518 h 2426344"/>
              <a:gd name="connsiteX32" fmla="*/ 2773680 w 4567886"/>
              <a:gd name="connsiteY32" fmla="*/ 1869421 h 2426344"/>
              <a:gd name="connsiteX33" fmla="*/ 2829339 w 4567886"/>
              <a:gd name="connsiteY33" fmla="*/ 2004593 h 2426344"/>
              <a:gd name="connsiteX34" fmla="*/ 2558995 w 4567886"/>
              <a:gd name="connsiteY34" fmla="*/ 1996642 h 2426344"/>
              <a:gd name="connsiteX35" fmla="*/ 2912374 w 4567886"/>
              <a:gd name="connsiteY35" fmla="*/ 1619242 h 2426344"/>
              <a:gd name="connsiteX36" fmla="*/ 3071400 w 4567886"/>
              <a:gd name="connsiteY36" fmla="*/ 1818025 h 2426344"/>
              <a:gd name="connsiteX37" fmla="*/ 3044024 w 4567886"/>
              <a:gd name="connsiteY37" fmla="*/ 1925080 h 2426344"/>
              <a:gd name="connsiteX38" fmla="*/ 3127059 w 4567886"/>
              <a:gd name="connsiteY38" fmla="*/ 2008856 h 2426344"/>
              <a:gd name="connsiteX39" fmla="*/ 3214523 w 4567886"/>
              <a:gd name="connsiteY39" fmla="*/ 1460216 h 2426344"/>
              <a:gd name="connsiteX40" fmla="*/ 3397403 w 4567886"/>
              <a:gd name="connsiteY40" fmla="*/ 999040 h 2426344"/>
              <a:gd name="connsiteX41" fmla="*/ 3707296 w 4567886"/>
              <a:gd name="connsiteY41" fmla="*/ 1013330 h 2426344"/>
              <a:gd name="connsiteX42" fmla="*/ 3691244 w 4567886"/>
              <a:gd name="connsiteY42" fmla="*/ 1389333 h 2426344"/>
              <a:gd name="connsiteX43" fmla="*/ 3524267 w 4567886"/>
              <a:gd name="connsiteY43" fmla="*/ 2200365 h 2426344"/>
              <a:gd name="connsiteX44" fmla="*/ 4498360 w 4567886"/>
              <a:gd name="connsiteY44" fmla="*/ 1934660 h 2426344"/>
              <a:gd name="connsiteX45" fmla="*/ 4212113 w 4567886"/>
              <a:gd name="connsiteY45" fmla="*/ 479570 h 2426344"/>
              <a:gd name="connsiteX46" fmla="*/ 2935568 w 4567886"/>
              <a:gd name="connsiteY46" fmla="*/ 310720 h 2426344"/>
              <a:gd name="connsiteX47" fmla="*/ 1722031 w 4567886"/>
              <a:gd name="connsiteY47" fmla="*/ 8197 h 2426344"/>
              <a:gd name="connsiteX48" fmla="*/ 41295 w 4567886"/>
              <a:gd name="connsiteY48" fmla="*/ 461794 h 2426344"/>
              <a:gd name="connsiteX49" fmla="*/ 107915 w 4567886"/>
              <a:gd name="connsiteY49" fmla="*/ 1105477 h 2426344"/>
              <a:gd name="connsiteX50" fmla="*/ 860280 w 4567886"/>
              <a:gd name="connsiteY50" fmla="*/ 1741954 h 2426344"/>
              <a:gd name="connsiteX51" fmla="*/ 454763 w 4567886"/>
              <a:gd name="connsiteY51" fmla="*/ 1113801 h 2426344"/>
              <a:gd name="connsiteX52" fmla="*/ 1443736 w 4567886"/>
              <a:gd name="connsiteY52" fmla="*/ 898743 h 2426344"/>
              <a:gd name="connsiteX53" fmla="*/ 2021170 w 4567886"/>
              <a:gd name="connsiteY53" fmla="*/ 946823 h 2426344"/>
              <a:gd name="connsiteX54" fmla="*/ 2363076 w 4567886"/>
              <a:gd name="connsiteY54" fmla="*/ 1217168 h 2426344"/>
              <a:gd name="connsiteX55" fmla="*/ 2530054 w 4567886"/>
              <a:gd name="connsiteY55" fmla="*/ 1590879 h 2426344"/>
              <a:gd name="connsiteX56" fmla="*/ 2593664 w 4567886"/>
              <a:gd name="connsiteY56" fmla="*/ 1376194 h 2426344"/>
              <a:gd name="connsiteX57" fmla="*/ 2577762 w 4567886"/>
              <a:gd name="connsiteY57" fmla="*/ 1209217 h 2426344"/>
              <a:gd name="connsiteX58" fmla="*/ 1957560 w 4567886"/>
              <a:gd name="connsiteY58" fmla="*/ 779846 h 2426344"/>
              <a:gd name="connsiteX59" fmla="*/ 1316514 w 4567886"/>
              <a:gd name="connsiteY59" fmla="*/ 668156 h 2426344"/>
              <a:gd name="connsiteX60" fmla="*/ 227186 w 4567886"/>
              <a:gd name="connsiteY60" fmla="*/ 890792 h 2426344"/>
              <a:gd name="connsiteX61" fmla="*/ 473675 w 4567886"/>
              <a:gd name="connsiteY61" fmla="*/ 358054 h 2426344"/>
              <a:gd name="connsiteX62" fmla="*/ 1904910 w 4567886"/>
              <a:gd name="connsiteY62" fmla="*/ 143369 h 2426344"/>
              <a:gd name="connsiteX63" fmla="*/ 2613901 w 4567886"/>
              <a:gd name="connsiteY63" fmla="*/ 505413 h 2426344"/>
              <a:gd name="connsiteX64" fmla="*/ 3202298 w 4567886"/>
              <a:gd name="connsiteY64" fmla="*/ 529267 h 2426344"/>
              <a:gd name="connsiteX65" fmla="*/ 2892197 w 4567886"/>
              <a:gd name="connsiteY65" fmla="*/ 839367 h 2426344"/>
              <a:gd name="connsiteX66" fmla="*/ 4180308 w 4567886"/>
              <a:gd name="connsiteY66" fmla="*/ 648535 h 2426344"/>
              <a:gd name="connsiteX67" fmla="*/ 4379090 w 4567886"/>
              <a:gd name="connsiteY67" fmla="*/ 1799487 h 2426344"/>
              <a:gd name="connsiteX68" fmla="*/ 3643536 w 4567886"/>
              <a:gd name="connsiteY68" fmla="*/ 2096999 h 2426344"/>
              <a:gd name="connsiteX69" fmla="*/ 3878911 w 4567886"/>
              <a:gd name="connsiteY69" fmla="*/ 1145852 h 2426344"/>
              <a:gd name="connsiteX70" fmla="*/ 3994778 w 4567886"/>
              <a:gd name="connsiteY70" fmla="*/ 1030199 h 2426344"/>
              <a:gd name="connsiteX71" fmla="*/ 4053840 w 4567886"/>
              <a:gd name="connsiteY71" fmla="*/ 1257170 h 2426344"/>
              <a:gd name="connsiteX72" fmla="*/ 3813976 w 4567886"/>
              <a:gd name="connsiteY72" fmla="*/ 1747962 h 2426344"/>
              <a:gd name="connsiteX73" fmla="*/ 3930141 w 4567886"/>
              <a:gd name="connsiteY73" fmla="*/ 1929343 h 2426344"/>
              <a:gd name="connsiteX74" fmla="*/ 4124077 w 4567886"/>
              <a:gd name="connsiteY74" fmla="*/ 1787718 h 2426344"/>
              <a:gd name="connsiteX75" fmla="*/ 4044563 w 4567886"/>
              <a:gd name="connsiteY75" fmla="*/ 1573033 h 2426344"/>
              <a:gd name="connsiteX76" fmla="*/ 4120971 w 4567886"/>
              <a:gd name="connsiteY76" fmla="*/ 919527 h 2426344"/>
              <a:gd name="connsiteX77" fmla="*/ 3620040 w 4567886"/>
              <a:gd name="connsiteY77" fmla="*/ 720745 h 2426344"/>
              <a:gd name="connsiteX78" fmla="*/ 2888520 w 4567886"/>
              <a:gd name="connsiteY78" fmla="*/ 1038797 h 2426344"/>
              <a:gd name="connsiteX79" fmla="*/ 1862802 w 4567886"/>
              <a:gd name="connsiteY79" fmla="*/ 402692 h 2426344"/>
              <a:gd name="connsiteX80" fmla="*/ 704264 w 4567886"/>
              <a:gd name="connsiteY80" fmla="*/ 485276 h 2426344"/>
              <a:gd name="connsiteX81" fmla="*/ 352054 w 4567886"/>
              <a:gd name="connsiteY81" fmla="*/ 744598 h 2426344"/>
              <a:gd name="connsiteX82" fmla="*/ 1123330 w 4567886"/>
              <a:gd name="connsiteY82" fmla="*/ 545816 h 2426344"/>
              <a:gd name="connsiteX83" fmla="*/ 1761788 w 4567886"/>
              <a:gd name="connsiteY83" fmla="*/ 509130 h 2426344"/>
              <a:gd name="connsiteX84" fmla="*/ 1997974 w 4567886"/>
              <a:gd name="connsiteY84" fmla="*/ 633280 h 2426344"/>
              <a:gd name="connsiteX85" fmla="*/ 2220610 w 4567886"/>
              <a:gd name="connsiteY85" fmla="*/ 784354 h 2426344"/>
              <a:gd name="connsiteX86" fmla="*/ 2355782 w 4567886"/>
              <a:gd name="connsiteY86" fmla="*/ 927478 h 2426344"/>
              <a:gd name="connsiteX87" fmla="*/ 2769250 w 4567886"/>
              <a:gd name="connsiteY87" fmla="*/ 1205774 h 2426344"/>
              <a:gd name="connsiteX0" fmla="*/ 2769250 w 4560884"/>
              <a:gd name="connsiteY0" fmla="*/ 1205437 h 2426007"/>
              <a:gd name="connsiteX1" fmla="*/ 2443247 w 4560884"/>
              <a:gd name="connsiteY1" fmla="*/ 1833590 h 2426007"/>
              <a:gd name="connsiteX2" fmla="*/ 1186941 w 4560884"/>
              <a:gd name="connsiteY2" fmla="*/ 1881298 h 2426007"/>
              <a:gd name="connsiteX3" fmla="*/ 2387588 w 4560884"/>
              <a:gd name="connsiteY3" fmla="*/ 1571197 h 2426007"/>
              <a:gd name="connsiteX4" fmla="*/ 1958217 w 4560884"/>
              <a:gd name="connsiteY4" fmla="*/ 1030508 h 2426007"/>
              <a:gd name="connsiteX5" fmla="*/ 1625289 w 4560884"/>
              <a:gd name="connsiteY5" fmla="*/ 1165034 h 2426007"/>
              <a:gd name="connsiteX6" fmla="*/ 1903585 w 4560884"/>
              <a:gd name="connsiteY6" fmla="*/ 1149131 h 2426007"/>
              <a:gd name="connsiteX7" fmla="*/ 2253442 w 4560884"/>
              <a:gd name="connsiteY7" fmla="*/ 1467183 h 2426007"/>
              <a:gd name="connsiteX8" fmla="*/ 1887683 w 4560884"/>
              <a:gd name="connsiteY8" fmla="*/ 1658015 h 2426007"/>
              <a:gd name="connsiteX9" fmla="*/ 2086465 w 4560884"/>
              <a:gd name="connsiteY9" fmla="*/ 1459232 h 2426007"/>
              <a:gd name="connsiteX10" fmla="*/ 1855877 w 4560884"/>
              <a:gd name="connsiteY10" fmla="*/ 1284303 h 2426007"/>
              <a:gd name="connsiteX11" fmla="*/ 1504993 w 4560884"/>
              <a:gd name="connsiteY11" fmla="*/ 1428074 h 2426007"/>
              <a:gd name="connsiteX12" fmla="*/ 1815094 w 4560884"/>
              <a:gd name="connsiteY12" fmla="*/ 1467830 h 2426007"/>
              <a:gd name="connsiteX13" fmla="*/ 1481139 w 4560884"/>
              <a:gd name="connsiteY13" fmla="*/ 1547343 h 2426007"/>
              <a:gd name="connsiteX14" fmla="*/ 1441382 w 4560884"/>
              <a:gd name="connsiteY14" fmla="*/ 1173632 h 2426007"/>
              <a:gd name="connsiteX15" fmla="*/ 1489090 w 4560884"/>
              <a:gd name="connsiteY15" fmla="*/ 982801 h 2426007"/>
              <a:gd name="connsiteX16" fmla="*/ 1091525 w 4560884"/>
              <a:gd name="connsiteY16" fmla="*/ 1245194 h 2426007"/>
              <a:gd name="connsiteX17" fmla="*/ 749619 w 4560884"/>
              <a:gd name="connsiteY17" fmla="*/ 1229291 h 2426007"/>
              <a:gd name="connsiteX18" fmla="*/ 1059720 w 4560884"/>
              <a:gd name="connsiteY18" fmla="*/ 1777931 h 2426007"/>
              <a:gd name="connsiteX19" fmla="*/ 789375 w 4560884"/>
              <a:gd name="connsiteY19" fmla="*/ 2143691 h 2426007"/>
              <a:gd name="connsiteX20" fmla="*/ 1504993 w 4560884"/>
              <a:gd name="connsiteY20" fmla="*/ 2223204 h 2426007"/>
              <a:gd name="connsiteX21" fmla="*/ 3095254 w 4560884"/>
              <a:gd name="connsiteY21" fmla="*/ 2398133 h 2426007"/>
              <a:gd name="connsiteX22" fmla="*/ 3572332 w 4560884"/>
              <a:gd name="connsiteY22" fmla="*/ 1571196 h 2426007"/>
              <a:gd name="connsiteX23" fmla="*/ 3444452 w 4560884"/>
              <a:gd name="connsiteY23" fmla="*/ 1232734 h 2426007"/>
              <a:gd name="connsiteX24" fmla="*/ 3325841 w 4560884"/>
              <a:gd name="connsiteY24" fmla="*/ 1738175 h 2426007"/>
              <a:gd name="connsiteX25" fmla="*/ 3198621 w 4560884"/>
              <a:gd name="connsiteY25" fmla="*/ 2223204 h 2426007"/>
              <a:gd name="connsiteX26" fmla="*/ 2300123 w 4560884"/>
              <a:gd name="connsiteY26" fmla="*/ 2262960 h 2426007"/>
              <a:gd name="connsiteX27" fmla="*/ 1175468 w 4560884"/>
              <a:gd name="connsiteY27" fmla="*/ 2083769 h 2426007"/>
              <a:gd name="connsiteX28" fmla="*/ 1234648 w 4560884"/>
              <a:gd name="connsiteY28" fmla="*/ 2000568 h 2426007"/>
              <a:gd name="connsiteX29" fmla="*/ 1974120 w 4560884"/>
              <a:gd name="connsiteY29" fmla="*/ 2119837 h 2426007"/>
              <a:gd name="connsiteX30" fmla="*/ 2968033 w 4560884"/>
              <a:gd name="connsiteY30" fmla="*/ 2103934 h 2426007"/>
              <a:gd name="connsiteX31" fmla="*/ 2884998 w 4560884"/>
              <a:gd name="connsiteY31" fmla="*/ 1853181 h 2426007"/>
              <a:gd name="connsiteX32" fmla="*/ 2773680 w 4560884"/>
              <a:gd name="connsiteY32" fmla="*/ 1869084 h 2426007"/>
              <a:gd name="connsiteX33" fmla="*/ 2829339 w 4560884"/>
              <a:gd name="connsiteY33" fmla="*/ 2004256 h 2426007"/>
              <a:gd name="connsiteX34" fmla="*/ 2558995 w 4560884"/>
              <a:gd name="connsiteY34" fmla="*/ 1996305 h 2426007"/>
              <a:gd name="connsiteX35" fmla="*/ 2912374 w 4560884"/>
              <a:gd name="connsiteY35" fmla="*/ 1618905 h 2426007"/>
              <a:gd name="connsiteX36" fmla="*/ 3071400 w 4560884"/>
              <a:gd name="connsiteY36" fmla="*/ 1817688 h 2426007"/>
              <a:gd name="connsiteX37" fmla="*/ 3044024 w 4560884"/>
              <a:gd name="connsiteY37" fmla="*/ 1924743 h 2426007"/>
              <a:gd name="connsiteX38" fmla="*/ 3127059 w 4560884"/>
              <a:gd name="connsiteY38" fmla="*/ 2008519 h 2426007"/>
              <a:gd name="connsiteX39" fmla="*/ 3214523 w 4560884"/>
              <a:gd name="connsiteY39" fmla="*/ 1459879 h 2426007"/>
              <a:gd name="connsiteX40" fmla="*/ 3397403 w 4560884"/>
              <a:gd name="connsiteY40" fmla="*/ 998703 h 2426007"/>
              <a:gd name="connsiteX41" fmla="*/ 3707296 w 4560884"/>
              <a:gd name="connsiteY41" fmla="*/ 1012993 h 2426007"/>
              <a:gd name="connsiteX42" fmla="*/ 3691244 w 4560884"/>
              <a:gd name="connsiteY42" fmla="*/ 1388996 h 2426007"/>
              <a:gd name="connsiteX43" fmla="*/ 3524267 w 4560884"/>
              <a:gd name="connsiteY43" fmla="*/ 2200028 h 2426007"/>
              <a:gd name="connsiteX44" fmla="*/ 4498360 w 4560884"/>
              <a:gd name="connsiteY44" fmla="*/ 1934323 h 2426007"/>
              <a:gd name="connsiteX45" fmla="*/ 4212113 w 4560884"/>
              <a:gd name="connsiteY45" fmla="*/ 479233 h 2426007"/>
              <a:gd name="connsiteX46" fmla="*/ 3503875 w 4560884"/>
              <a:gd name="connsiteY46" fmla="*/ 411806 h 2426007"/>
              <a:gd name="connsiteX47" fmla="*/ 2935568 w 4560884"/>
              <a:gd name="connsiteY47" fmla="*/ 310383 h 2426007"/>
              <a:gd name="connsiteX48" fmla="*/ 1722031 w 4560884"/>
              <a:gd name="connsiteY48" fmla="*/ 7860 h 2426007"/>
              <a:gd name="connsiteX49" fmla="*/ 41295 w 4560884"/>
              <a:gd name="connsiteY49" fmla="*/ 461457 h 2426007"/>
              <a:gd name="connsiteX50" fmla="*/ 107915 w 4560884"/>
              <a:gd name="connsiteY50" fmla="*/ 1105140 h 2426007"/>
              <a:gd name="connsiteX51" fmla="*/ 860280 w 4560884"/>
              <a:gd name="connsiteY51" fmla="*/ 1741617 h 2426007"/>
              <a:gd name="connsiteX52" fmla="*/ 454763 w 4560884"/>
              <a:gd name="connsiteY52" fmla="*/ 1113464 h 2426007"/>
              <a:gd name="connsiteX53" fmla="*/ 1443736 w 4560884"/>
              <a:gd name="connsiteY53" fmla="*/ 898406 h 2426007"/>
              <a:gd name="connsiteX54" fmla="*/ 2021170 w 4560884"/>
              <a:gd name="connsiteY54" fmla="*/ 946486 h 2426007"/>
              <a:gd name="connsiteX55" fmla="*/ 2363076 w 4560884"/>
              <a:gd name="connsiteY55" fmla="*/ 1216831 h 2426007"/>
              <a:gd name="connsiteX56" fmla="*/ 2530054 w 4560884"/>
              <a:gd name="connsiteY56" fmla="*/ 1590542 h 2426007"/>
              <a:gd name="connsiteX57" fmla="*/ 2593664 w 4560884"/>
              <a:gd name="connsiteY57" fmla="*/ 1375857 h 2426007"/>
              <a:gd name="connsiteX58" fmla="*/ 2577762 w 4560884"/>
              <a:gd name="connsiteY58" fmla="*/ 1208880 h 2426007"/>
              <a:gd name="connsiteX59" fmla="*/ 1957560 w 4560884"/>
              <a:gd name="connsiteY59" fmla="*/ 779509 h 2426007"/>
              <a:gd name="connsiteX60" fmla="*/ 1316514 w 4560884"/>
              <a:gd name="connsiteY60" fmla="*/ 667819 h 2426007"/>
              <a:gd name="connsiteX61" fmla="*/ 227186 w 4560884"/>
              <a:gd name="connsiteY61" fmla="*/ 890455 h 2426007"/>
              <a:gd name="connsiteX62" fmla="*/ 473675 w 4560884"/>
              <a:gd name="connsiteY62" fmla="*/ 357717 h 2426007"/>
              <a:gd name="connsiteX63" fmla="*/ 1904910 w 4560884"/>
              <a:gd name="connsiteY63" fmla="*/ 143032 h 2426007"/>
              <a:gd name="connsiteX64" fmla="*/ 2613901 w 4560884"/>
              <a:gd name="connsiteY64" fmla="*/ 505076 h 2426007"/>
              <a:gd name="connsiteX65" fmla="*/ 3202298 w 4560884"/>
              <a:gd name="connsiteY65" fmla="*/ 528930 h 2426007"/>
              <a:gd name="connsiteX66" fmla="*/ 2892197 w 4560884"/>
              <a:gd name="connsiteY66" fmla="*/ 839030 h 2426007"/>
              <a:gd name="connsiteX67" fmla="*/ 4180308 w 4560884"/>
              <a:gd name="connsiteY67" fmla="*/ 648198 h 2426007"/>
              <a:gd name="connsiteX68" fmla="*/ 4379090 w 4560884"/>
              <a:gd name="connsiteY68" fmla="*/ 1799150 h 2426007"/>
              <a:gd name="connsiteX69" fmla="*/ 3643536 w 4560884"/>
              <a:gd name="connsiteY69" fmla="*/ 2096662 h 2426007"/>
              <a:gd name="connsiteX70" fmla="*/ 3878911 w 4560884"/>
              <a:gd name="connsiteY70" fmla="*/ 1145515 h 2426007"/>
              <a:gd name="connsiteX71" fmla="*/ 3994778 w 4560884"/>
              <a:gd name="connsiteY71" fmla="*/ 1029862 h 2426007"/>
              <a:gd name="connsiteX72" fmla="*/ 4053840 w 4560884"/>
              <a:gd name="connsiteY72" fmla="*/ 1256833 h 2426007"/>
              <a:gd name="connsiteX73" fmla="*/ 3813976 w 4560884"/>
              <a:gd name="connsiteY73" fmla="*/ 1747625 h 2426007"/>
              <a:gd name="connsiteX74" fmla="*/ 3930141 w 4560884"/>
              <a:gd name="connsiteY74" fmla="*/ 1929006 h 2426007"/>
              <a:gd name="connsiteX75" fmla="*/ 4124077 w 4560884"/>
              <a:gd name="connsiteY75" fmla="*/ 1787381 h 2426007"/>
              <a:gd name="connsiteX76" fmla="*/ 4044563 w 4560884"/>
              <a:gd name="connsiteY76" fmla="*/ 1572696 h 2426007"/>
              <a:gd name="connsiteX77" fmla="*/ 4120971 w 4560884"/>
              <a:gd name="connsiteY77" fmla="*/ 919190 h 2426007"/>
              <a:gd name="connsiteX78" fmla="*/ 3620040 w 4560884"/>
              <a:gd name="connsiteY78" fmla="*/ 720408 h 2426007"/>
              <a:gd name="connsiteX79" fmla="*/ 2888520 w 4560884"/>
              <a:gd name="connsiteY79" fmla="*/ 1038460 h 2426007"/>
              <a:gd name="connsiteX80" fmla="*/ 1862802 w 4560884"/>
              <a:gd name="connsiteY80" fmla="*/ 402355 h 2426007"/>
              <a:gd name="connsiteX81" fmla="*/ 704264 w 4560884"/>
              <a:gd name="connsiteY81" fmla="*/ 484939 h 2426007"/>
              <a:gd name="connsiteX82" fmla="*/ 352054 w 4560884"/>
              <a:gd name="connsiteY82" fmla="*/ 744261 h 2426007"/>
              <a:gd name="connsiteX83" fmla="*/ 1123330 w 4560884"/>
              <a:gd name="connsiteY83" fmla="*/ 545479 h 2426007"/>
              <a:gd name="connsiteX84" fmla="*/ 1761788 w 4560884"/>
              <a:gd name="connsiteY84" fmla="*/ 508793 h 2426007"/>
              <a:gd name="connsiteX85" fmla="*/ 1997974 w 4560884"/>
              <a:gd name="connsiteY85" fmla="*/ 632943 h 2426007"/>
              <a:gd name="connsiteX86" fmla="*/ 2220610 w 4560884"/>
              <a:gd name="connsiteY86" fmla="*/ 784017 h 2426007"/>
              <a:gd name="connsiteX87" fmla="*/ 2355782 w 4560884"/>
              <a:gd name="connsiteY87" fmla="*/ 927141 h 2426007"/>
              <a:gd name="connsiteX88" fmla="*/ 2769250 w 4560884"/>
              <a:gd name="connsiteY88" fmla="*/ 1205437 h 2426007"/>
              <a:gd name="connsiteX0" fmla="*/ 2769250 w 4560884"/>
              <a:gd name="connsiteY0" fmla="*/ 1205437 h 2426007"/>
              <a:gd name="connsiteX1" fmla="*/ 2443247 w 4560884"/>
              <a:gd name="connsiteY1" fmla="*/ 1833590 h 2426007"/>
              <a:gd name="connsiteX2" fmla="*/ 1186941 w 4560884"/>
              <a:gd name="connsiteY2" fmla="*/ 1881298 h 2426007"/>
              <a:gd name="connsiteX3" fmla="*/ 2387588 w 4560884"/>
              <a:gd name="connsiteY3" fmla="*/ 1571197 h 2426007"/>
              <a:gd name="connsiteX4" fmla="*/ 1958217 w 4560884"/>
              <a:gd name="connsiteY4" fmla="*/ 1030508 h 2426007"/>
              <a:gd name="connsiteX5" fmla="*/ 1625289 w 4560884"/>
              <a:gd name="connsiteY5" fmla="*/ 1165034 h 2426007"/>
              <a:gd name="connsiteX6" fmla="*/ 1903585 w 4560884"/>
              <a:gd name="connsiteY6" fmla="*/ 1149131 h 2426007"/>
              <a:gd name="connsiteX7" fmla="*/ 2253442 w 4560884"/>
              <a:gd name="connsiteY7" fmla="*/ 1467183 h 2426007"/>
              <a:gd name="connsiteX8" fmla="*/ 1887683 w 4560884"/>
              <a:gd name="connsiteY8" fmla="*/ 1658015 h 2426007"/>
              <a:gd name="connsiteX9" fmla="*/ 2086465 w 4560884"/>
              <a:gd name="connsiteY9" fmla="*/ 1459232 h 2426007"/>
              <a:gd name="connsiteX10" fmla="*/ 1855877 w 4560884"/>
              <a:gd name="connsiteY10" fmla="*/ 1284303 h 2426007"/>
              <a:gd name="connsiteX11" fmla="*/ 1504993 w 4560884"/>
              <a:gd name="connsiteY11" fmla="*/ 1428074 h 2426007"/>
              <a:gd name="connsiteX12" fmla="*/ 1815094 w 4560884"/>
              <a:gd name="connsiteY12" fmla="*/ 1467830 h 2426007"/>
              <a:gd name="connsiteX13" fmla="*/ 1481139 w 4560884"/>
              <a:gd name="connsiteY13" fmla="*/ 1547343 h 2426007"/>
              <a:gd name="connsiteX14" fmla="*/ 1441382 w 4560884"/>
              <a:gd name="connsiteY14" fmla="*/ 1173632 h 2426007"/>
              <a:gd name="connsiteX15" fmla="*/ 1489090 w 4560884"/>
              <a:gd name="connsiteY15" fmla="*/ 982801 h 2426007"/>
              <a:gd name="connsiteX16" fmla="*/ 1091525 w 4560884"/>
              <a:gd name="connsiteY16" fmla="*/ 1245194 h 2426007"/>
              <a:gd name="connsiteX17" fmla="*/ 749619 w 4560884"/>
              <a:gd name="connsiteY17" fmla="*/ 1229291 h 2426007"/>
              <a:gd name="connsiteX18" fmla="*/ 1059720 w 4560884"/>
              <a:gd name="connsiteY18" fmla="*/ 1777931 h 2426007"/>
              <a:gd name="connsiteX19" fmla="*/ 789375 w 4560884"/>
              <a:gd name="connsiteY19" fmla="*/ 2143691 h 2426007"/>
              <a:gd name="connsiteX20" fmla="*/ 1504993 w 4560884"/>
              <a:gd name="connsiteY20" fmla="*/ 2223204 h 2426007"/>
              <a:gd name="connsiteX21" fmla="*/ 3095254 w 4560884"/>
              <a:gd name="connsiteY21" fmla="*/ 2398133 h 2426007"/>
              <a:gd name="connsiteX22" fmla="*/ 3572332 w 4560884"/>
              <a:gd name="connsiteY22" fmla="*/ 1571196 h 2426007"/>
              <a:gd name="connsiteX23" fmla="*/ 3444452 w 4560884"/>
              <a:gd name="connsiteY23" fmla="*/ 1232734 h 2426007"/>
              <a:gd name="connsiteX24" fmla="*/ 3325841 w 4560884"/>
              <a:gd name="connsiteY24" fmla="*/ 1738175 h 2426007"/>
              <a:gd name="connsiteX25" fmla="*/ 3198621 w 4560884"/>
              <a:gd name="connsiteY25" fmla="*/ 2223204 h 2426007"/>
              <a:gd name="connsiteX26" fmla="*/ 2300123 w 4560884"/>
              <a:gd name="connsiteY26" fmla="*/ 2262960 h 2426007"/>
              <a:gd name="connsiteX27" fmla="*/ 1175468 w 4560884"/>
              <a:gd name="connsiteY27" fmla="*/ 2083769 h 2426007"/>
              <a:gd name="connsiteX28" fmla="*/ 1234648 w 4560884"/>
              <a:gd name="connsiteY28" fmla="*/ 2000568 h 2426007"/>
              <a:gd name="connsiteX29" fmla="*/ 1974120 w 4560884"/>
              <a:gd name="connsiteY29" fmla="*/ 2119837 h 2426007"/>
              <a:gd name="connsiteX30" fmla="*/ 2968033 w 4560884"/>
              <a:gd name="connsiteY30" fmla="*/ 2103934 h 2426007"/>
              <a:gd name="connsiteX31" fmla="*/ 2884998 w 4560884"/>
              <a:gd name="connsiteY31" fmla="*/ 1853181 h 2426007"/>
              <a:gd name="connsiteX32" fmla="*/ 2773680 w 4560884"/>
              <a:gd name="connsiteY32" fmla="*/ 1869084 h 2426007"/>
              <a:gd name="connsiteX33" fmla="*/ 2829339 w 4560884"/>
              <a:gd name="connsiteY33" fmla="*/ 2004256 h 2426007"/>
              <a:gd name="connsiteX34" fmla="*/ 2558995 w 4560884"/>
              <a:gd name="connsiteY34" fmla="*/ 1996305 h 2426007"/>
              <a:gd name="connsiteX35" fmla="*/ 2912374 w 4560884"/>
              <a:gd name="connsiteY35" fmla="*/ 1618905 h 2426007"/>
              <a:gd name="connsiteX36" fmla="*/ 3071400 w 4560884"/>
              <a:gd name="connsiteY36" fmla="*/ 1817688 h 2426007"/>
              <a:gd name="connsiteX37" fmla="*/ 3044024 w 4560884"/>
              <a:gd name="connsiteY37" fmla="*/ 1924743 h 2426007"/>
              <a:gd name="connsiteX38" fmla="*/ 3127059 w 4560884"/>
              <a:gd name="connsiteY38" fmla="*/ 2008519 h 2426007"/>
              <a:gd name="connsiteX39" fmla="*/ 3214523 w 4560884"/>
              <a:gd name="connsiteY39" fmla="*/ 1459879 h 2426007"/>
              <a:gd name="connsiteX40" fmla="*/ 3397403 w 4560884"/>
              <a:gd name="connsiteY40" fmla="*/ 998703 h 2426007"/>
              <a:gd name="connsiteX41" fmla="*/ 3707296 w 4560884"/>
              <a:gd name="connsiteY41" fmla="*/ 1012993 h 2426007"/>
              <a:gd name="connsiteX42" fmla="*/ 3691244 w 4560884"/>
              <a:gd name="connsiteY42" fmla="*/ 1388996 h 2426007"/>
              <a:gd name="connsiteX43" fmla="*/ 3524267 w 4560884"/>
              <a:gd name="connsiteY43" fmla="*/ 2200028 h 2426007"/>
              <a:gd name="connsiteX44" fmla="*/ 4498360 w 4560884"/>
              <a:gd name="connsiteY44" fmla="*/ 1934323 h 2426007"/>
              <a:gd name="connsiteX45" fmla="*/ 4212113 w 4560884"/>
              <a:gd name="connsiteY45" fmla="*/ 479233 h 2426007"/>
              <a:gd name="connsiteX46" fmla="*/ 3503875 w 4560884"/>
              <a:gd name="connsiteY46" fmla="*/ 411806 h 2426007"/>
              <a:gd name="connsiteX47" fmla="*/ 2935568 w 4560884"/>
              <a:gd name="connsiteY47" fmla="*/ 310383 h 2426007"/>
              <a:gd name="connsiteX48" fmla="*/ 1722031 w 4560884"/>
              <a:gd name="connsiteY48" fmla="*/ 7860 h 2426007"/>
              <a:gd name="connsiteX49" fmla="*/ 41295 w 4560884"/>
              <a:gd name="connsiteY49" fmla="*/ 461457 h 2426007"/>
              <a:gd name="connsiteX50" fmla="*/ 107915 w 4560884"/>
              <a:gd name="connsiteY50" fmla="*/ 1105140 h 2426007"/>
              <a:gd name="connsiteX51" fmla="*/ 860280 w 4560884"/>
              <a:gd name="connsiteY51" fmla="*/ 1741617 h 2426007"/>
              <a:gd name="connsiteX52" fmla="*/ 454763 w 4560884"/>
              <a:gd name="connsiteY52" fmla="*/ 1113464 h 2426007"/>
              <a:gd name="connsiteX53" fmla="*/ 1443736 w 4560884"/>
              <a:gd name="connsiteY53" fmla="*/ 898406 h 2426007"/>
              <a:gd name="connsiteX54" fmla="*/ 2021170 w 4560884"/>
              <a:gd name="connsiteY54" fmla="*/ 946486 h 2426007"/>
              <a:gd name="connsiteX55" fmla="*/ 2363076 w 4560884"/>
              <a:gd name="connsiteY55" fmla="*/ 1216831 h 2426007"/>
              <a:gd name="connsiteX56" fmla="*/ 2530054 w 4560884"/>
              <a:gd name="connsiteY56" fmla="*/ 1590542 h 2426007"/>
              <a:gd name="connsiteX57" fmla="*/ 2593664 w 4560884"/>
              <a:gd name="connsiteY57" fmla="*/ 1375857 h 2426007"/>
              <a:gd name="connsiteX58" fmla="*/ 2577762 w 4560884"/>
              <a:gd name="connsiteY58" fmla="*/ 1208880 h 2426007"/>
              <a:gd name="connsiteX59" fmla="*/ 1957560 w 4560884"/>
              <a:gd name="connsiteY59" fmla="*/ 779509 h 2426007"/>
              <a:gd name="connsiteX60" fmla="*/ 1316514 w 4560884"/>
              <a:gd name="connsiteY60" fmla="*/ 667819 h 2426007"/>
              <a:gd name="connsiteX61" fmla="*/ 227186 w 4560884"/>
              <a:gd name="connsiteY61" fmla="*/ 890455 h 2426007"/>
              <a:gd name="connsiteX62" fmla="*/ 473675 w 4560884"/>
              <a:gd name="connsiteY62" fmla="*/ 357717 h 2426007"/>
              <a:gd name="connsiteX63" fmla="*/ 1904910 w 4560884"/>
              <a:gd name="connsiteY63" fmla="*/ 143032 h 2426007"/>
              <a:gd name="connsiteX64" fmla="*/ 2613901 w 4560884"/>
              <a:gd name="connsiteY64" fmla="*/ 505076 h 2426007"/>
              <a:gd name="connsiteX65" fmla="*/ 3202298 w 4560884"/>
              <a:gd name="connsiteY65" fmla="*/ 528930 h 2426007"/>
              <a:gd name="connsiteX66" fmla="*/ 2629231 w 4560884"/>
              <a:gd name="connsiteY66" fmla="*/ 706004 h 2426007"/>
              <a:gd name="connsiteX67" fmla="*/ 2892197 w 4560884"/>
              <a:gd name="connsiteY67" fmla="*/ 839030 h 2426007"/>
              <a:gd name="connsiteX68" fmla="*/ 4180308 w 4560884"/>
              <a:gd name="connsiteY68" fmla="*/ 648198 h 2426007"/>
              <a:gd name="connsiteX69" fmla="*/ 4379090 w 4560884"/>
              <a:gd name="connsiteY69" fmla="*/ 1799150 h 2426007"/>
              <a:gd name="connsiteX70" fmla="*/ 3643536 w 4560884"/>
              <a:gd name="connsiteY70" fmla="*/ 2096662 h 2426007"/>
              <a:gd name="connsiteX71" fmla="*/ 3878911 w 4560884"/>
              <a:gd name="connsiteY71" fmla="*/ 1145515 h 2426007"/>
              <a:gd name="connsiteX72" fmla="*/ 3994778 w 4560884"/>
              <a:gd name="connsiteY72" fmla="*/ 1029862 h 2426007"/>
              <a:gd name="connsiteX73" fmla="*/ 4053840 w 4560884"/>
              <a:gd name="connsiteY73" fmla="*/ 1256833 h 2426007"/>
              <a:gd name="connsiteX74" fmla="*/ 3813976 w 4560884"/>
              <a:gd name="connsiteY74" fmla="*/ 1747625 h 2426007"/>
              <a:gd name="connsiteX75" fmla="*/ 3930141 w 4560884"/>
              <a:gd name="connsiteY75" fmla="*/ 1929006 h 2426007"/>
              <a:gd name="connsiteX76" fmla="*/ 4124077 w 4560884"/>
              <a:gd name="connsiteY76" fmla="*/ 1787381 h 2426007"/>
              <a:gd name="connsiteX77" fmla="*/ 4044563 w 4560884"/>
              <a:gd name="connsiteY77" fmla="*/ 1572696 h 2426007"/>
              <a:gd name="connsiteX78" fmla="*/ 4120971 w 4560884"/>
              <a:gd name="connsiteY78" fmla="*/ 919190 h 2426007"/>
              <a:gd name="connsiteX79" fmla="*/ 3620040 w 4560884"/>
              <a:gd name="connsiteY79" fmla="*/ 720408 h 2426007"/>
              <a:gd name="connsiteX80" fmla="*/ 2888520 w 4560884"/>
              <a:gd name="connsiteY80" fmla="*/ 1038460 h 2426007"/>
              <a:gd name="connsiteX81" fmla="*/ 1862802 w 4560884"/>
              <a:gd name="connsiteY81" fmla="*/ 402355 h 2426007"/>
              <a:gd name="connsiteX82" fmla="*/ 704264 w 4560884"/>
              <a:gd name="connsiteY82" fmla="*/ 484939 h 2426007"/>
              <a:gd name="connsiteX83" fmla="*/ 352054 w 4560884"/>
              <a:gd name="connsiteY83" fmla="*/ 744261 h 2426007"/>
              <a:gd name="connsiteX84" fmla="*/ 1123330 w 4560884"/>
              <a:gd name="connsiteY84" fmla="*/ 545479 h 2426007"/>
              <a:gd name="connsiteX85" fmla="*/ 1761788 w 4560884"/>
              <a:gd name="connsiteY85" fmla="*/ 508793 h 2426007"/>
              <a:gd name="connsiteX86" fmla="*/ 1997974 w 4560884"/>
              <a:gd name="connsiteY86" fmla="*/ 632943 h 2426007"/>
              <a:gd name="connsiteX87" fmla="*/ 2220610 w 4560884"/>
              <a:gd name="connsiteY87" fmla="*/ 784017 h 2426007"/>
              <a:gd name="connsiteX88" fmla="*/ 2355782 w 4560884"/>
              <a:gd name="connsiteY88" fmla="*/ 927141 h 2426007"/>
              <a:gd name="connsiteX89" fmla="*/ 2769250 w 4560884"/>
              <a:gd name="connsiteY89" fmla="*/ 1205437 h 2426007"/>
              <a:gd name="connsiteX0" fmla="*/ 2769250 w 4560884"/>
              <a:gd name="connsiteY0" fmla="*/ 1205437 h 2426007"/>
              <a:gd name="connsiteX1" fmla="*/ 2443247 w 4560884"/>
              <a:gd name="connsiteY1" fmla="*/ 1833590 h 2426007"/>
              <a:gd name="connsiteX2" fmla="*/ 1186941 w 4560884"/>
              <a:gd name="connsiteY2" fmla="*/ 1881298 h 2426007"/>
              <a:gd name="connsiteX3" fmla="*/ 2387588 w 4560884"/>
              <a:gd name="connsiteY3" fmla="*/ 1571197 h 2426007"/>
              <a:gd name="connsiteX4" fmla="*/ 1958217 w 4560884"/>
              <a:gd name="connsiteY4" fmla="*/ 1030508 h 2426007"/>
              <a:gd name="connsiteX5" fmla="*/ 1625289 w 4560884"/>
              <a:gd name="connsiteY5" fmla="*/ 1165034 h 2426007"/>
              <a:gd name="connsiteX6" fmla="*/ 1903585 w 4560884"/>
              <a:gd name="connsiteY6" fmla="*/ 1149131 h 2426007"/>
              <a:gd name="connsiteX7" fmla="*/ 2253442 w 4560884"/>
              <a:gd name="connsiteY7" fmla="*/ 1467183 h 2426007"/>
              <a:gd name="connsiteX8" fmla="*/ 1887683 w 4560884"/>
              <a:gd name="connsiteY8" fmla="*/ 1658015 h 2426007"/>
              <a:gd name="connsiteX9" fmla="*/ 2086465 w 4560884"/>
              <a:gd name="connsiteY9" fmla="*/ 1459232 h 2426007"/>
              <a:gd name="connsiteX10" fmla="*/ 1855877 w 4560884"/>
              <a:gd name="connsiteY10" fmla="*/ 1284303 h 2426007"/>
              <a:gd name="connsiteX11" fmla="*/ 1504993 w 4560884"/>
              <a:gd name="connsiteY11" fmla="*/ 1428074 h 2426007"/>
              <a:gd name="connsiteX12" fmla="*/ 1815094 w 4560884"/>
              <a:gd name="connsiteY12" fmla="*/ 1467830 h 2426007"/>
              <a:gd name="connsiteX13" fmla="*/ 1481139 w 4560884"/>
              <a:gd name="connsiteY13" fmla="*/ 1547343 h 2426007"/>
              <a:gd name="connsiteX14" fmla="*/ 1441382 w 4560884"/>
              <a:gd name="connsiteY14" fmla="*/ 1173632 h 2426007"/>
              <a:gd name="connsiteX15" fmla="*/ 1489090 w 4560884"/>
              <a:gd name="connsiteY15" fmla="*/ 982801 h 2426007"/>
              <a:gd name="connsiteX16" fmla="*/ 1091525 w 4560884"/>
              <a:gd name="connsiteY16" fmla="*/ 1245194 h 2426007"/>
              <a:gd name="connsiteX17" fmla="*/ 749619 w 4560884"/>
              <a:gd name="connsiteY17" fmla="*/ 1229291 h 2426007"/>
              <a:gd name="connsiteX18" fmla="*/ 1059720 w 4560884"/>
              <a:gd name="connsiteY18" fmla="*/ 1777931 h 2426007"/>
              <a:gd name="connsiteX19" fmla="*/ 789375 w 4560884"/>
              <a:gd name="connsiteY19" fmla="*/ 2143691 h 2426007"/>
              <a:gd name="connsiteX20" fmla="*/ 1504993 w 4560884"/>
              <a:gd name="connsiteY20" fmla="*/ 2223204 h 2426007"/>
              <a:gd name="connsiteX21" fmla="*/ 3095254 w 4560884"/>
              <a:gd name="connsiteY21" fmla="*/ 2398133 h 2426007"/>
              <a:gd name="connsiteX22" fmla="*/ 3572332 w 4560884"/>
              <a:gd name="connsiteY22" fmla="*/ 1571196 h 2426007"/>
              <a:gd name="connsiteX23" fmla="*/ 3444452 w 4560884"/>
              <a:gd name="connsiteY23" fmla="*/ 1232734 h 2426007"/>
              <a:gd name="connsiteX24" fmla="*/ 3325841 w 4560884"/>
              <a:gd name="connsiteY24" fmla="*/ 1738175 h 2426007"/>
              <a:gd name="connsiteX25" fmla="*/ 3198621 w 4560884"/>
              <a:gd name="connsiteY25" fmla="*/ 2223204 h 2426007"/>
              <a:gd name="connsiteX26" fmla="*/ 2300123 w 4560884"/>
              <a:gd name="connsiteY26" fmla="*/ 2262960 h 2426007"/>
              <a:gd name="connsiteX27" fmla="*/ 1175468 w 4560884"/>
              <a:gd name="connsiteY27" fmla="*/ 2083769 h 2426007"/>
              <a:gd name="connsiteX28" fmla="*/ 1234648 w 4560884"/>
              <a:gd name="connsiteY28" fmla="*/ 2000568 h 2426007"/>
              <a:gd name="connsiteX29" fmla="*/ 1974120 w 4560884"/>
              <a:gd name="connsiteY29" fmla="*/ 2119837 h 2426007"/>
              <a:gd name="connsiteX30" fmla="*/ 2968033 w 4560884"/>
              <a:gd name="connsiteY30" fmla="*/ 2103934 h 2426007"/>
              <a:gd name="connsiteX31" fmla="*/ 2884998 w 4560884"/>
              <a:gd name="connsiteY31" fmla="*/ 1853181 h 2426007"/>
              <a:gd name="connsiteX32" fmla="*/ 2773680 w 4560884"/>
              <a:gd name="connsiteY32" fmla="*/ 1869084 h 2426007"/>
              <a:gd name="connsiteX33" fmla="*/ 2829339 w 4560884"/>
              <a:gd name="connsiteY33" fmla="*/ 2004256 h 2426007"/>
              <a:gd name="connsiteX34" fmla="*/ 2558995 w 4560884"/>
              <a:gd name="connsiteY34" fmla="*/ 1996305 h 2426007"/>
              <a:gd name="connsiteX35" fmla="*/ 2912374 w 4560884"/>
              <a:gd name="connsiteY35" fmla="*/ 1618905 h 2426007"/>
              <a:gd name="connsiteX36" fmla="*/ 3071400 w 4560884"/>
              <a:gd name="connsiteY36" fmla="*/ 1817688 h 2426007"/>
              <a:gd name="connsiteX37" fmla="*/ 3044024 w 4560884"/>
              <a:gd name="connsiteY37" fmla="*/ 1924743 h 2426007"/>
              <a:gd name="connsiteX38" fmla="*/ 3127059 w 4560884"/>
              <a:gd name="connsiteY38" fmla="*/ 2008519 h 2426007"/>
              <a:gd name="connsiteX39" fmla="*/ 3214523 w 4560884"/>
              <a:gd name="connsiteY39" fmla="*/ 1459879 h 2426007"/>
              <a:gd name="connsiteX40" fmla="*/ 3397403 w 4560884"/>
              <a:gd name="connsiteY40" fmla="*/ 998703 h 2426007"/>
              <a:gd name="connsiteX41" fmla="*/ 3707296 w 4560884"/>
              <a:gd name="connsiteY41" fmla="*/ 1012993 h 2426007"/>
              <a:gd name="connsiteX42" fmla="*/ 3691244 w 4560884"/>
              <a:gd name="connsiteY42" fmla="*/ 1388996 h 2426007"/>
              <a:gd name="connsiteX43" fmla="*/ 3524267 w 4560884"/>
              <a:gd name="connsiteY43" fmla="*/ 2200028 h 2426007"/>
              <a:gd name="connsiteX44" fmla="*/ 4498360 w 4560884"/>
              <a:gd name="connsiteY44" fmla="*/ 1934323 h 2426007"/>
              <a:gd name="connsiteX45" fmla="*/ 4212113 w 4560884"/>
              <a:gd name="connsiteY45" fmla="*/ 479233 h 2426007"/>
              <a:gd name="connsiteX46" fmla="*/ 3503875 w 4560884"/>
              <a:gd name="connsiteY46" fmla="*/ 411806 h 2426007"/>
              <a:gd name="connsiteX47" fmla="*/ 2935568 w 4560884"/>
              <a:gd name="connsiteY47" fmla="*/ 310383 h 2426007"/>
              <a:gd name="connsiteX48" fmla="*/ 1722031 w 4560884"/>
              <a:gd name="connsiteY48" fmla="*/ 7860 h 2426007"/>
              <a:gd name="connsiteX49" fmla="*/ 41295 w 4560884"/>
              <a:gd name="connsiteY49" fmla="*/ 461457 h 2426007"/>
              <a:gd name="connsiteX50" fmla="*/ 107915 w 4560884"/>
              <a:gd name="connsiteY50" fmla="*/ 1105140 h 2426007"/>
              <a:gd name="connsiteX51" fmla="*/ 860280 w 4560884"/>
              <a:gd name="connsiteY51" fmla="*/ 1741617 h 2426007"/>
              <a:gd name="connsiteX52" fmla="*/ 454763 w 4560884"/>
              <a:gd name="connsiteY52" fmla="*/ 1113464 h 2426007"/>
              <a:gd name="connsiteX53" fmla="*/ 1443736 w 4560884"/>
              <a:gd name="connsiteY53" fmla="*/ 898406 h 2426007"/>
              <a:gd name="connsiteX54" fmla="*/ 2021170 w 4560884"/>
              <a:gd name="connsiteY54" fmla="*/ 946486 h 2426007"/>
              <a:gd name="connsiteX55" fmla="*/ 2363076 w 4560884"/>
              <a:gd name="connsiteY55" fmla="*/ 1216831 h 2426007"/>
              <a:gd name="connsiteX56" fmla="*/ 2530054 w 4560884"/>
              <a:gd name="connsiteY56" fmla="*/ 1590542 h 2426007"/>
              <a:gd name="connsiteX57" fmla="*/ 2593664 w 4560884"/>
              <a:gd name="connsiteY57" fmla="*/ 1375857 h 2426007"/>
              <a:gd name="connsiteX58" fmla="*/ 2577762 w 4560884"/>
              <a:gd name="connsiteY58" fmla="*/ 1208880 h 2426007"/>
              <a:gd name="connsiteX59" fmla="*/ 1957560 w 4560884"/>
              <a:gd name="connsiteY59" fmla="*/ 779509 h 2426007"/>
              <a:gd name="connsiteX60" fmla="*/ 1316514 w 4560884"/>
              <a:gd name="connsiteY60" fmla="*/ 667819 h 2426007"/>
              <a:gd name="connsiteX61" fmla="*/ 227186 w 4560884"/>
              <a:gd name="connsiteY61" fmla="*/ 890455 h 2426007"/>
              <a:gd name="connsiteX62" fmla="*/ 473675 w 4560884"/>
              <a:gd name="connsiteY62" fmla="*/ 357717 h 2426007"/>
              <a:gd name="connsiteX63" fmla="*/ 1904910 w 4560884"/>
              <a:gd name="connsiteY63" fmla="*/ 143032 h 2426007"/>
              <a:gd name="connsiteX64" fmla="*/ 2613901 w 4560884"/>
              <a:gd name="connsiteY64" fmla="*/ 505076 h 2426007"/>
              <a:gd name="connsiteX65" fmla="*/ 2923430 w 4560884"/>
              <a:gd name="connsiteY65" fmla="*/ 451562 h 2426007"/>
              <a:gd name="connsiteX66" fmla="*/ 3202298 w 4560884"/>
              <a:gd name="connsiteY66" fmla="*/ 528930 h 2426007"/>
              <a:gd name="connsiteX67" fmla="*/ 2629231 w 4560884"/>
              <a:gd name="connsiteY67" fmla="*/ 706004 h 2426007"/>
              <a:gd name="connsiteX68" fmla="*/ 2892197 w 4560884"/>
              <a:gd name="connsiteY68" fmla="*/ 839030 h 2426007"/>
              <a:gd name="connsiteX69" fmla="*/ 4180308 w 4560884"/>
              <a:gd name="connsiteY69" fmla="*/ 648198 h 2426007"/>
              <a:gd name="connsiteX70" fmla="*/ 4379090 w 4560884"/>
              <a:gd name="connsiteY70" fmla="*/ 1799150 h 2426007"/>
              <a:gd name="connsiteX71" fmla="*/ 3643536 w 4560884"/>
              <a:gd name="connsiteY71" fmla="*/ 2096662 h 2426007"/>
              <a:gd name="connsiteX72" fmla="*/ 3878911 w 4560884"/>
              <a:gd name="connsiteY72" fmla="*/ 1145515 h 2426007"/>
              <a:gd name="connsiteX73" fmla="*/ 3994778 w 4560884"/>
              <a:gd name="connsiteY73" fmla="*/ 1029862 h 2426007"/>
              <a:gd name="connsiteX74" fmla="*/ 4053840 w 4560884"/>
              <a:gd name="connsiteY74" fmla="*/ 1256833 h 2426007"/>
              <a:gd name="connsiteX75" fmla="*/ 3813976 w 4560884"/>
              <a:gd name="connsiteY75" fmla="*/ 1747625 h 2426007"/>
              <a:gd name="connsiteX76" fmla="*/ 3930141 w 4560884"/>
              <a:gd name="connsiteY76" fmla="*/ 1929006 h 2426007"/>
              <a:gd name="connsiteX77" fmla="*/ 4124077 w 4560884"/>
              <a:gd name="connsiteY77" fmla="*/ 1787381 h 2426007"/>
              <a:gd name="connsiteX78" fmla="*/ 4044563 w 4560884"/>
              <a:gd name="connsiteY78" fmla="*/ 1572696 h 2426007"/>
              <a:gd name="connsiteX79" fmla="*/ 4120971 w 4560884"/>
              <a:gd name="connsiteY79" fmla="*/ 919190 h 2426007"/>
              <a:gd name="connsiteX80" fmla="*/ 3620040 w 4560884"/>
              <a:gd name="connsiteY80" fmla="*/ 720408 h 2426007"/>
              <a:gd name="connsiteX81" fmla="*/ 2888520 w 4560884"/>
              <a:gd name="connsiteY81" fmla="*/ 1038460 h 2426007"/>
              <a:gd name="connsiteX82" fmla="*/ 1862802 w 4560884"/>
              <a:gd name="connsiteY82" fmla="*/ 402355 h 2426007"/>
              <a:gd name="connsiteX83" fmla="*/ 704264 w 4560884"/>
              <a:gd name="connsiteY83" fmla="*/ 484939 h 2426007"/>
              <a:gd name="connsiteX84" fmla="*/ 352054 w 4560884"/>
              <a:gd name="connsiteY84" fmla="*/ 744261 h 2426007"/>
              <a:gd name="connsiteX85" fmla="*/ 1123330 w 4560884"/>
              <a:gd name="connsiteY85" fmla="*/ 545479 h 2426007"/>
              <a:gd name="connsiteX86" fmla="*/ 1761788 w 4560884"/>
              <a:gd name="connsiteY86" fmla="*/ 508793 h 2426007"/>
              <a:gd name="connsiteX87" fmla="*/ 1997974 w 4560884"/>
              <a:gd name="connsiteY87" fmla="*/ 632943 h 2426007"/>
              <a:gd name="connsiteX88" fmla="*/ 2220610 w 4560884"/>
              <a:gd name="connsiteY88" fmla="*/ 784017 h 2426007"/>
              <a:gd name="connsiteX89" fmla="*/ 2355782 w 4560884"/>
              <a:gd name="connsiteY89" fmla="*/ 927141 h 2426007"/>
              <a:gd name="connsiteX90" fmla="*/ 2769250 w 4560884"/>
              <a:gd name="connsiteY90" fmla="*/ 1205437 h 2426007"/>
              <a:gd name="connsiteX0" fmla="*/ 2769250 w 4560884"/>
              <a:gd name="connsiteY0" fmla="*/ 1205437 h 2426007"/>
              <a:gd name="connsiteX1" fmla="*/ 2443247 w 4560884"/>
              <a:gd name="connsiteY1" fmla="*/ 1833590 h 2426007"/>
              <a:gd name="connsiteX2" fmla="*/ 1186941 w 4560884"/>
              <a:gd name="connsiteY2" fmla="*/ 1881298 h 2426007"/>
              <a:gd name="connsiteX3" fmla="*/ 2387588 w 4560884"/>
              <a:gd name="connsiteY3" fmla="*/ 1571197 h 2426007"/>
              <a:gd name="connsiteX4" fmla="*/ 1958217 w 4560884"/>
              <a:gd name="connsiteY4" fmla="*/ 1030508 h 2426007"/>
              <a:gd name="connsiteX5" fmla="*/ 1625289 w 4560884"/>
              <a:gd name="connsiteY5" fmla="*/ 1165034 h 2426007"/>
              <a:gd name="connsiteX6" fmla="*/ 1903585 w 4560884"/>
              <a:gd name="connsiteY6" fmla="*/ 1149131 h 2426007"/>
              <a:gd name="connsiteX7" fmla="*/ 2253442 w 4560884"/>
              <a:gd name="connsiteY7" fmla="*/ 1467183 h 2426007"/>
              <a:gd name="connsiteX8" fmla="*/ 1887683 w 4560884"/>
              <a:gd name="connsiteY8" fmla="*/ 1658015 h 2426007"/>
              <a:gd name="connsiteX9" fmla="*/ 2086465 w 4560884"/>
              <a:gd name="connsiteY9" fmla="*/ 1459232 h 2426007"/>
              <a:gd name="connsiteX10" fmla="*/ 1855877 w 4560884"/>
              <a:gd name="connsiteY10" fmla="*/ 1284303 h 2426007"/>
              <a:gd name="connsiteX11" fmla="*/ 1504993 w 4560884"/>
              <a:gd name="connsiteY11" fmla="*/ 1428074 h 2426007"/>
              <a:gd name="connsiteX12" fmla="*/ 1815094 w 4560884"/>
              <a:gd name="connsiteY12" fmla="*/ 1467830 h 2426007"/>
              <a:gd name="connsiteX13" fmla="*/ 1481139 w 4560884"/>
              <a:gd name="connsiteY13" fmla="*/ 1547343 h 2426007"/>
              <a:gd name="connsiteX14" fmla="*/ 1441382 w 4560884"/>
              <a:gd name="connsiteY14" fmla="*/ 1173632 h 2426007"/>
              <a:gd name="connsiteX15" fmla="*/ 1489090 w 4560884"/>
              <a:gd name="connsiteY15" fmla="*/ 982801 h 2426007"/>
              <a:gd name="connsiteX16" fmla="*/ 1091525 w 4560884"/>
              <a:gd name="connsiteY16" fmla="*/ 1245194 h 2426007"/>
              <a:gd name="connsiteX17" fmla="*/ 749619 w 4560884"/>
              <a:gd name="connsiteY17" fmla="*/ 1229291 h 2426007"/>
              <a:gd name="connsiteX18" fmla="*/ 1059720 w 4560884"/>
              <a:gd name="connsiteY18" fmla="*/ 1777931 h 2426007"/>
              <a:gd name="connsiteX19" fmla="*/ 789375 w 4560884"/>
              <a:gd name="connsiteY19" fmla="*/ 2143691 h 2426007"/>
              <a:gd name="connsiteX20" fmla="*/ 1504993 w 4560884"/>
              <a:gd name="connsiteY20" fmla="*/ 2223204 h 2426007"/>
              <a:gd name="connsiteX21" fmla="*/ 3095254 w 4560884"/>
              <a:gd name="connsiteY21" fmla="*/ 2398133 h 2426007"/>
              <a:gd name="connsiteX22" fmla="*/ 3572332 w 4560884"/>
              <a:gd name="connsiteY22" fmla="*/ 1571196 h 2426007"/>
              <a:gd name="connsiteX23" fmla="*/ 3444452 w 4560884"/>
              <a:gd name="connsiteY23" fmla="*/ 1232734 h 2426007"/>
              <a:gd name="connsiteX24" fmla="*/ 3325841 w 4560884"/>
              <a:gd name="connsiteY24" fmla="*/ 1738175 h 2426007"/>
              <a:gd name="connsiteX25" fmla="*/ 3198621 w 4560884"/>
              <a:gd name="connsiteY25" fmla="*/ 2223204 h 2426007"/>
              <a:gd name="connsiteX26" fmla="*/ 2300123 w 4560884"/>
              <a:gd name="connsiteY26" fmla="*/ 2262960 h 2426007"/>
              <a:gd name="connsiteX27" fmla="*/ 1175468 w 4560884"/>
              <a:gd name="connsiteY27" fmla="*/ 2083769 h 2426007"/>
              <a:gd name="connsiteX28" fmla="*/ 1234648 w 4560884"/>
              <a:gd name="connsiteY28" fmla="*/ 2000568 h 2426007"/>
              <a:gd name="connsiteX29" fmla="*/ 1974120 w 4560884"/>
              <a:gd name="connsiteY29" fmla="*/ 2119837 h 2426007"/>
              <a:gd name="connsiteX30" fmla="*/ 2968033 w 4560884"/>
              <a:gd name="connsiteY30" fmla="*/ 2103934 h 2426007"/>
              <a:gd name="connsiteX31" fmla="*/ 2884998 w 4560884"/>
              <a:gd name="connsiteY31" fmla="*/ 1853181 h 2426007"/>
              <a:gd name="connsiteX32" fmla="*/ 2773680 w 4560884"/>
              <a:gd name="connsiteY32" fmla="*/ 1869084 h 2426007"/>
              <a:gd name="connsiteX33" fmla="*/ 2829339 w 4560884"/>
              <a:gd name="connsiteY33" fmla="*/ 2004256 h 2426007"/>
              <a:gd name="connsiteX34" fmla="*/ 2558995 w 4560884"/>
              <a:gd name="connsiteY34" fmla="*/ 1996305 h 2426007"/>
              <a:gd name="connsiteX35" fmla="*/ 2912374 w 4560884"/>
              <a:gd name="connsiteY35" fmla="*/ 1618905 h 2426007"/>
              <a:gd name="connsiteX36" fmla="*/ 3071400 w 4560884"/>
              <a:gd name="connsiteY36" fmla="*/ 1817688 h 2426007"/>
              <a:gd name="connsiteX37" fmla="*/ 3044024 w 4560884"/>
              <a:gd name="connsiteY37" fmla="*/ 1924743 h 2426007"/>
              <a:gd name="connsiteX38" fmla="*/ 3127059 w 4560884"/>
              <a:gd name="connsiteY38" fmla="*/ 2008519 h 2426007"/>
              <a:gd name="connsiteX39" fmla="*/ 3214523 w 4560884"/>
              <a:gd name="connsiteY39" fmla="*/ 1459879 h 2426007"/>
              <a:gd name="connsiteX40" fmla="*/ 3397403 w 4560884"/>
              <a:gd name="connsiteY40" fmla="*/ 998703 h 2426007"/>
              <a:gd name="connsiteX41" fmla="*/ 3707296 w 4560884"/>
              <a:gd name="connsiteY41" fmla="*/ 1012993 h 2426007"/>
              <a:gd name="connsiteX42" fmla="*/ 3691244 w 4560884"/>
              <a:gd name="connsiteY42" fmla="*/ 1388996 h 2426007"/>
              <a:gd name="connsiteX43" fmla="*/ 3524267 w 4560884"/>
              <a:gd name="connsiteY43" fmla="*/ 2200028 h 2426007"/>
              <a:gd name="connsiteX44" fmla="*/ 4498360 w 4560884"/>
              <a:gd name="connsiteY44" fmla="*/ 1934323 h 2426007"/>
              <a:gd name="connsiteX45" fmla="*/ 4212113 w 4560884"/>
              <a:gd name="connsiteY45" fmla="*/ 479233 h 2426007"/>
              <a:gd name="connsiteX46" fmla="*/ 3503875 w 4560884"/>
              <a:gd name="connsiteY46" fmla="*/ 411806 h 2426007"/>
              <a:gd name="connsiteX47" fmla="*/ 2935568 w 4560884"/>
              <a:gd name="connsiteY47" fmla="*/ 310383 h 2426007"/>
              <a:gd name="connsiteX48" fmla="*/ 1722031 w 4560884"/>
              <a:gd name="connsiteY48" fmla="*/ 7860 h 2426007"/>
              <a:gd name="connsiteX49" fmla="*/ 41295 w 4560884"/>
              <a:gd name="connsiteY49" fmla="*/ 461457 h 2426007"/>
              <a:gd name="connsiteX50" fmla="*/ 107915 w 4560884"/>
              <a:gd name="connsiteY50" fmla="*/ 1105140 h 2426007"/>
              <a:gd name="connsiteX51" fmla="*/ 860280 w 4560884"/>
              <a:gd name="connsiteY51" fmla="*/ 1741617 h 2426007"/>
              <a:gd name="connsiteX52" fmla="*/ 454763 w 4560884"/>
              <a:gd name="connsiteY52" fmla="*/ 1113464 h 2426007"/>
              <a:gd name="connsiteX53" fmla="*/ 1443736 w 4560884"/>
              <a:gd name="connsiteY53" fmla="*/ 898406 h 2426007"/>
              <a:gd name="connsiteX54" fmla="*/ 2021170 w 4560884"/>
              <a:gd name="connsiteY54" fmla="*/ 946486 h 2426007"/>
              <a:gd name="connsiteX55" fmla="*/ 2363076 w 4560884"/>
              <a:gd name="connsiteY55" fmla="*/ 1216831 h 2426007"/>
              <a:gd name="connsiteX56" fmla="*/ 2530054 w 4560884"/>
              <a:gd name="connsiteY56" fmla="*/ 1590542 h 2426007"/>
              <a:gd name="connsiteX57" fmla="*/ 2593664 w 4560884"/>
              <a:gd name="connsiteY57" fmla="*/ 1375857 h 2426007"/>
              <a:gd name="connsiteX58" fmla="*/ 2577762 w 4560884"/>
              <a:gd name="connsiteY58" fmla="*/ 1208880 h 2426007"/>
              <a:gd name="connsiteX59" fmla="*/ 1957560 w 4560884"/>
              <a:gd name="connsiteY59" fmla="*/ 779509 h 2426007"/>
              <a:gd name="connsiteX60" fmla="*/ 1316514 w 4560884"/>
              <a:gd name="connsiteY60" fmla="*/ 667819 h 2426007"/>
              <a:gd name="connsiteX61" fmla="*/ 227186 w 4560884"/>
              <a:gd name="connsiteY61" fmla="*/ 890455 h 2426007"/>
              <a:gd name="connsiteX62" fmla="*/ 473675 w 4560884"/>
              <a:gd name="connsiteY62" fmla="*/ 357717 h 2426007"/>
              <a:gd name="connsiteX63" fmla="*/ 1904910 w 4560884"/>
              <a:gd name="connsiteY63" fmla="*/ 143032 h 2426007"/>
              <a:gd name="connsiteX64" fmla="*/ 2613901 w 4560884"/>
              <a:gd name="connsiteY64" fmla="*/ 505076 h 2426007"/>
              <a:gd name="connsiteX65" fmla="*/ 2923430 w 4560884"/>
              <a:gd name="connsiteY65" fmla="*/ 451562 h 2426007"/>
              <a:gd name="connsiteX66" fmla="*/ 3202298 w 4560884"/>
              <a:gd name="connsiteY66" fmla="*/ 528930 h 2426007"/>
              <a:gd name="connsiteX67" fmla="*/ 3066553 w 4560884"/>
              <a:gd name="connsiteY67" fmla="*/ 650345 h 2426007"/>
              <a:gd name="connsiteX68" fmla="*/ 2629231 w 4560884"/>
              <a:gd name="connsiteY68" fmla="*/ 706004 h 2426007"/>
              <a:gd name="connsiteX69" fmla="*/ 2892197 w 4560884"/>
              <a:gd name="connsiteY69" fmla="*/ 839030 h 2426007"/>
              <a:gd name="connsiteX70" fmla="*/ 4180308 w 4560884"/>
              <a:gd name="connsiteY70" fmla="*/ 648198 h 2426007"/>
              <a:gd name="connsiteX71" fmla="*/ 4379090 w 4560884"/>
              <a:gd name="connsiteY71" fmla="*/ 1799150 h 2426007"/>
              <a:gd name="connsiteX72" fmla="*/ 3643536 w 4560884"/>
              <a:gd name="connsiteY72" fmla="*/ 2096662 h 2426007"/>
              <a:gd name="connsiteX73" fmla="*/ 3878911 w 4560884"/>
              <a:gd name="connsiteY73" fmla="*/ 1145515 h 2426007"/>
              <a:gd name="connsiteX74" fmla="*/ 3994778 w 4560884"/>
              <a:gd name="connsiteY74" fmla="*/ 1029862 h 2426007"/>
              <a:gd name="connsiteX75" fmla="*/ 4053840 w 4560884"/>
              <a:gd name="connsiteY75" fmla="*/ 1256833 h 2426007"/>
              <a:gd name="connsiteX76" fmla="*/ 3813976 w 4560884"/>
              <a:gd name="connsiteY76" fmla="*/ 1747625 h 2426007"/>
              <a:gd name="connsiteX77" fmla="*/ 3930141 w 4560884"/>
              <a:gd name="connsiteY77" fmla="*/ 1929006 h 2426007"/>
              <a:gd name="connsiteX78" fmla="*/ 4124077 w 4560884"/>
              <a:gd name="connsiteY78" fmla="*/ 1787381 h 2426007"/>
              <a:gd name="connsiteX79" fmla="*/ 4044563 w 4560884"/>
              <a:gd name="connsiteY79" fmla="*/ 1572696 h 2426007"/>
              <a:gd name="connsiteX80" fmla="*/ 4120971 w 4560884"/>
              <a:gd name="connsiteY80" fmla="*/ 919190 h 2426007"/>
              <a:gd name="connsiteX81" fmla="*/ 3620040 w 4560884"/>
              <a:gd name="connsiteY81" fmla="*/ 720408 h 2426007"/>
              <a:gd name="connsiteX82" fmla="*/ 2888520 w 4560884"/>
              <a:gd name="connsiteY82" fmla="*/ 1038460 h 2426007"/>
              <a:gd name="connsiteX83" fmla="*/ 1862802 w 4560884"/>
              <a:gd name="connsiteY83" fmla="*/ 402355 h 2426007"/>
              <a:gd name="connsiteX84" fmla="*/ 704264 w 4560884"/>
              <a:gd name="connsiteY84" fmla="*/ 484939 h 2426007"/>
              <a:gd name="connsiteX85" fmla="*/ 352054 w 4560884"/>
              <a:gd name="connsiteY85" fmla="*/ 744261 h 2426007"/>
              <a:gd name="connsiteX86" fmla="*/ 1123330 w 4560884"/>
              <a:gd name="connsiteY86" fmla="*/ 545479 h 2426007"/>
              <a:gd name="connsiteX87" fmla="*/ 1761788 w 4560884"/>
              <a:gd name="connsiteY87" fmla="*/ 508793 h 2426007"/>
              <a:gd name="connsiteX88" fmla="*/ 1997974 w 4560884"/>
              <a:gd name="connsiteY88" fmla="*/ 632943 h 2426007"/>
              <a:gd name="connsiteX89" fmla="*/ 2220610 w 4560884"/>
              <a:gd name="connsiteY89" fmla="*/ 784017 h 2426007"/>
              <a:gd name="connsiteX90" fmla="*/ 2355782 w 4560884"/>
              <a:gd name="connsiteY90" fmla="*/ 927141 h 2426007"/>
              <a:gd name="connsiteX91" fmla="*/ 2769250 w 4560884"/>
              <a:gd name="connsiteY91" fmla="*/ 1205437 h 2426007"/>
              <a:gd name="connsiteX0" fmla="*/ 2769250 w 4560884"/>
              <a:gd name="connsiteY0" fmla="*/ 1205437 h 2426007"/>
              <a:gd name="connsiteX1" fmla="*/ 2443247 w 4560884"/>
              <a:gd name="connsiteY1" fmla="*/ 1833590 h 2426007"/>
              <a:gd name="connsiteX2" fmla="*/ 1186941 w 4560884"/>
              <a:gd name="connsiteY2" fmla="*/ 1881298 h 2426007"/>
              <a:gd name="connsiteX3" fmla="*/ 2387588 w 4560884"/>
              <a:gd name="connsiteY3" fmla="*/ 1571197 h 2426007"/>
              <a:gd name="connsiteX4" fmla="*/ 1958217 w 4560884"/>
              <a:gd name="connsiteY4" fmla="*/ 1030508 h 2426007"/>
              <a:gd name="connsiteX5" fmla="*/ 1625289 w 4560884"/>
              <a:gd name="connsiteY5" fmla="*/ 1165034 h 2426007"/>
              <a:gd name="connsiteX6" fmla="*/ 1903585 w 4560884"/>
              <a:gd name="connsiteY6" fmla="*/ 1149131 h 2426007"/>
              <a:gd name="connsiteX7" fmla="*/ 2253442 w 4560884"/>
              <a:gd name="connsiteY7" fmla="*/ 1467183 h 2426007"/>
              <a:gd name="connsiteX8" fmla="*/ 1887683 w 4560884"/>
              <a:gd name="connsiteY8" fmla="*/ 1658015 h 2426007"/>
              <a:gd name="connsiteX9" fmla="*/ 2086465 w 4560884"/>
              <a:gd name="connsiteY9" fmla="*/ 1459232 h 2426007"/>
              <a:gd name="connsiteX10" fmla="*/ 1855877 w 4560884"/>
              <a:gd name="connsiteY10" fmla="*/ 1284303 h 2426007"/>
              <a:gd name="connsiteX11" fmla="*/ 1504993 w 4560884"/>
              <a:gd name="connsiteY11" fmla="*/ 1428074 h 2426007"/>
              <a:gd name="connsiteX12" fmla="*/ 1815094 w 4560884"/>
              <a:gd name="connsiteY12" fmla="*/ 1467830 h 2426007"/>
              <a:gd name="connsiteX13" fmla="*/ 1481139 w 4560884"/>
              <a:gd name="connsiteY13" fmla="*/ 1547343 h 2426007"/>
              <a:gd name="connsiteX14" fmla="*/ 1441382 w 4560884"/>
              <a:gd name="connsiteY14" fmla="*/ 1173632 h 2426007"/>
              <a:gd name="connsiteX15" fmla="*/ 1489090 w 4560884"/>
              <a:gd name="connsiteY15" fmla="*/ 982801 h 2426007"/>
              <a:gd name="connsiteX16" fmla="*/ 1091525 w 4560884"/>
              <a:gd name="connsiteY16" fmla="*/ 1245194 h 2426007"/>
              <a:gd name="connsiteX17" fmla="*/ 749619 w 4560884"/>
              <a:gd name="connsiteY17" fmla="*/ 1229291 h 2426007"/>
              <a:gd name="connsiteX18" fmla="*/ 1023068 w 4560884"/>
              <a:gd name="connsiteY18" fmla="*/ 1469329 h 2426007"/>
              <a:gd name="connsiteX19" fmla="*/ 1059720 w 4560884"/>
              <a:gd name="connsiteY19" fmla="*/ 1777931 h 2426007"/>
              <a:gd name="connsiteX20" fmla="*/ 789375 w 4560884"/>
              <a:gd name="connsiteY20" fmla="*/ 2143691 h 2426007"/>
              <a:gd name="connsiteX21" fmla="*/ 1504993 w 4560884"/>
              <a:gd name="connsiteY21" fmla="*/ 2223204 h 2426007"/>
              <a:gd name="connsiteX22" fmla="*/ 3095254 w 4560884"/>
              <a:gd name="connsiteY22" fmla="*/ 2398133 h 2426007"/>
              <a:gd name="connsiteX23" fmla="*/ 3572332 w 4560884"/>
              <a:gd name="connsiteY23" fmla="*/ 1571196 h 2426007"/>
              <a:gd name="connsiteX24" fmla="*/ 3444452 w 4560884"/>
              <a:gd name="connsiteY24" fmla="*/ 1232734 h 2426007"/>
              <a:gd name="connsiteX25" fmla="*/ 3325841 w 4560884"/>
              <a:gd name="connsiteY25" fmla="*/ 1738175 h 2426007"/>
              <a:gd name="connsiteX26" fmla="*/ 3198621 w 4560884"/>
              <a:gd name="connsiteY26" fmla="*/ 2223204 h 2426007"/>
              <a:gd name="connsiteX27" fmla="*/ 2300123 w 4560884"/>
              <a:gd name="connsiteY27" fmla="*/ 2262960 h 2426007"/>
              <a:gd name="connsiteX28" fmla="*/ 1175468 w 4560884"/>
              <a:gd name="connsiteY28" fmla="*/ 2083769 h 2426007"/>
              <a:gd name="connsiteX29" fmla="*/ 1234648 w 4560884"/>
              <a:gd name="connsiteY29" fmla="*/ 2000568 h 2426007"/>
              <a:gd name="connsiteX30" fmla="*/ 1974120 w 4560884"/>
              <a:gd name="connsiteY30" fmla="*/ 2119837 h 2426007"/>
              <a:gd name="connsiteX31" fmla="*/ 2968033 w 4560884"/>
              <a:gd name="connsiteY31" fmla="*/ 2103934 h 2426007"/>
              <a:gd name="connsiteX32" fmla="*/ 2884998 w 4560884"/>
              <a:gd name="connsiteY32" fmla="*/ 1853181 h 2426007"/>
              <a:gd name="connsiteX33" fmla="*/ 2773680 w 4560884"/>
              <a:gd name="connsiteY33" fmla="*/ 1869084 h 2426007"/>
              <a:gd name="connsiteX34" fmla="*/ 2829339 w 4560884"/>
              <a:gd name="connsiteY34" fmla="*/ 2004256 h 2426007"/>
              <a:gd name="connsiteX35" fmla="*/ 2558995 w 4560884"/>
              <a:gd name="connsiteY35" fmla="*/ 1996305 h 2426007"/>
              <a:gd name="connsiteX36" fmla="*/ 2912374 w 4560884"/>
              <a:gd name="connsiteY36" fmla="*/ 1618905 h 2426007"/>
              <a:gd name="connsiteX37" fmla="*/ 3071400 w 4560884"/>
              <a:gd name="connsiteY37" fmla="*/ 1817688 h 2426007"/>
              <a:gd name="connsiteX38" fmla="*/ 3044024 w 4560884"/>
              <a:gd name="connsiteY38" fmla="*/ 1924743 h 2426007"/>
              <a:gd name="connsiteX39" fmla="*/ 3127059 w 4560884"/>
              <a:gd name="connsiteY39" fmla="*/ 2008519 h 2426007"/>
              <a:gd name="connsiteX40" fmla="*/ 3214523 w 4560884"/>
              <a:gd name="connsiteY40" fmla="*/ 1459879 h 2426007"/>
              <a:gd name="connsiteX41" fmla="*/ 3397403 w 4560884"/>
              <a:gd name="connsiteY41" fmla="*/ 998703 h 2426007"/>
              <a:gd name="connsiteX42" fmla="*/ 3707296 w 4560884"/>
              <a:gd name="connsiteY42" fmla="*/ 1012993 h 2426007"/>
              <a:gd name="connsiteX43" fmla="*/ 3691244 w 4560884"/>
              <a:gd name="connsiteY43" fmla="*/ 1388996 h 2426007"/>
              <a:gd name="connsiteX44" fmla="*/ 3524267 w 4560884"/>
              <a:gd name="connsiteY44" fmla="*/ 2200028 h 2426007"/>
              <a:gd name="connsiteX45" fmla="*/ 4498360 w 4560884"/>
              <a:gd name="connsiteY45" fmla="*/ 1934323 h 2426007"/>
              <a:gd name="connsiteX46" fmla="*/ 4212113 w 4560884"/>
              <a:gd name="connsiteY46" fmla="*/ 479233 h 2426007"/>
              <a:gd name="connsiteX47" fmla="*/ 3503875 w 4560884"/>
              <a:gd name="connsiteY47" fmla="*/ 411806 h 2426007"/>
              <a:gd name="connsiteX48" fmla="*/ 2935568 w 4560884"/>
              <a:gd name="connsiteY48" fmla="*/ 310383 h 2426007"/>
              <a:gd name="connsiteX49" fmla="*/ 1722031 w 4560884"/>
              <a:gd name="connsiteY49" fmla="*/ 7860 h 2426007"/>
              <a:gd name="connsiteX50" fmla="*/ 41295 w 4560884"/>
              <a:gd name="connsiteY50" fmla="*/ 461457 h 2426007"/>
              <a:gd name="connsiteX51" fmla="*/ 107915 w 4560884"/>
              <a:gd name="connsiteY51" fmla="*/ 1105140 h 2426007"/>
              <a:gd name="connsiteX52" fmla="*/ 860280 w 4560884"/>
              <a:gd name="connsiteY52" fmla="*/ 1741617 h 2426007"/>
              <a:gd name="connsiteX53" fmla="*/ 454763 w 4560884"/>
              <a:gd name="connsiteY53" fmla="*/ 1113464 h 2426007"/>
              <a:gd name="connsiteX54" fmla="*/ 1443736 w 4560884"/>
              <a:gd name="connsiteY54" fmla="*/ 898406 h 2426007"/>
              <a:gd name="connsiteX55" fmla="*/ 2021170 w 4560884"/>
              <a:gd name="connsiteY55" fmla="*/ 946486 h 2426007"/>
              <a:gd name="connsiteX56" fmla="*/ 2363076 w 4560884"/>
              <a:gd name="connsiteY56" fmla="*/ 1216831 h 2426007"/>
              <a:gd name="connsiteX57" fmla="*/ 2530054 w 4560884"/>
              <a:gd name="connsiteY57" fmla="*/ 1590542 h 2426007"/>
              <a:gd name="connsiteX58" fmla="*/ 2593664 w 4560884"/>
              <a:gd name="connsiteY58" fmla="*/ 1375857 h 2426007"/>
              <a:gd name="connsiteX59" fmla="*/ 2577762 w 4560884"/>
              <a:gd name="connsiteY59" fmla="*/ 1208880 h 2426007"/>
              <a:gd name="connsiteX60" fmla="*/ 1957560 w 4560884"/>
              <a:gd name="connsiteY60" fmla="*/ 779509 h 2426007"/>
              <a:gd name="connsiteX61" fmla="*/ 1316514 w 4560884"/>
              <a:gd name="connsiteY61" fmla="*/ 667819 h 2426007"/>
              <a:gd name="connsiteX62" fmla="*/ 227186 w 4560884"/>
              <a:gd name="connsiteY62" fmla="*/ 890455 h 2426007"/>
              <a:gd name="connsiteX63" fmla="*/ 473675 w 4560884"/>
              <a:gd name="connsiteY63" fmla="*/ 357717 h 2426007"/>
              <a:gd name="connsiteX64" fmla="*/ 1904910 w 4560884"/>
              <a:gd name="connsiteY64" fmla="*/ 143032 h 2426007"/>
              <a:gd name="connsiteX65" fmla="*/ 2613901 w 4560884"/>
              <a:gd name="connsiteY65" fmla="*/ 505076 h 2426007"/>
              <a:gd name="connsiteX66" fmla="*/ 2923430 w 4560884"/>
              <a:gd name="connsiteY66" fmla="*/ 451562 h 2426007"/>
              <a:gd name="connsiteX67" fmla="*/ 3202298 w 4560884"/>
              <a:gd name="connsiteY67" fmla="*/ 528930 h 2426007"/>
              <a:gd name="connsiteX68" fmla="*/ 3066553 w 4560884"/>
              <a:gd name="connsiteY68" fmla="*/ 650345 h 2426007"/>
              <a:gd name="connsiteX69" fmla="*/ 2629231 w 4560884"/>
              <a:gd name="connsiteY69" fmla="*/ 706004 h 2426007"/>
              <a:gd name="connsiteX70" fmla="*/ 2892197 w 4560884"/>
              <a:gd name="connsiteY70" fmla="*/ 839030 h 2426007"/>
              <a:gd name="connsiteX71" fmla="*/ 4180308 w 4560884"/>
              <a:gd name="connsiteY71" fmla="*/ 648198 h 2426007"/>
              <a:gd name="connsiteX72" fmla="*/ 4379090 w 4560884"/>
              <a:gd name="connsiteY72" fmla="*/ 1799150 h 2426007"/>
              <a:gd name="connsiteX73" fmla="*/ 3643536 w 4560884"/>
              <a:gd name="connsiteY73" fmla="*/ 2096662 h 2426007"/>
              <a:gd name="connsiteX74" fmla="*/ 3878911 w 4560884"/>
              <a:gd name="connsiteY74" fmla="*/ 1145515 h 2426007"/>
              <a:gd name="connsiteX75" fmla="*/ 3994778 w 4560884"/>
              <a:gd name="connsiteY75" fmla="*/ 1029862 h 2426007"/>
              <a:gd name="connsiteX76" fmla="*/ 4053840 w 4560884"/>
              <a:gd name="connsiteY76" fmla="*/ 1256833 h 2426007"/>
              <a:gd name="connsiteX77" fmla="*/ 3813976 w 4560884"/>
              <a:gd name="connsiteY77" fmla="*/ 1747625 h 2426007"/>
              <a:gd name="connsiteX78" fmla="*/ 3930141 w 4560884"/>
              <a:gd name="connsiteY78" fmla="*/ 1929006 h 2426007"/>
              <a:gd name="connsiteX79" fmla="*/ 4124077 w 4560884"/>
              <a:gd name="connsiteY79" fmla="*/ 1787381 h 2426007"/>
              <a:gd name="connsiteX80" fmla="*/ 4044563 w 4560884"/>
              <a:gd name="connsiteY80" fmla="*/ 1572696 h 2426007"/>
              <a:gd name="connsiteX81" fmla="*/ 4120971 w 4560884"/>
              <a:gd name="connsiteY81" fmla="*/ 919190 h 2426007"/>
              <a:gd name="connsiteX82" fmla="*/ 3620040 w 4560884"/>
              <a:gd name="connsiteY82" fmla="*/ 720408 h 2426007"/>
              <a:gd name="connsiteX83" fmla="*/ 2888520 w 4560884"/>
              <a:gd name="connsiteY83" fmla="*/ 1038460 h 2426007"/>
              <a:gd name="connsiteX84" fmla="*/ 1862802 w 4560884"/>
              <a:gd name="connsiteY84" fmla="*/ 402355 h 2426007"/>
              <a:gd name="connsiteX85" fmla="*/ 704264 w 4560884"/>
              <a:gd name="connsiteY85" fmla="*/ 484939 h 2426007"/>
              <a:gd name="connsiteX86" fmla="*/ 352054 w 4560884"/>
              <a:gd name="connsiteY86" fmla="*/ 744261 h 2426007"/>
              <a:gd name="connsiteX87" fmla="*/ 1123330 w 4560884"/>
              <a:gd name="connsiteY87" fmla="*/ 545479 h 2426007"/>
              <a:gd name="connsiteX88" fmla="*/ 1761788 w 4560884"/>
              <a:gd name="connsiteY88" fmla="*/ 508793 h 2426007"/>
              <a:gd name="connsiteX89" fmla="*/ 1997974 w 4560884"/>
              <a:gd name="connsiteY89" fmla="*/ 632943 h 2426007"/>
              <a:gd name="connsiteX90" fmla="*/ 2220610 w 4560884"/>
              <a:gd name="connsiteY90" fmla="*/ 784017 h 2426007"/>
              <a:gd name="connsiteX91" fmla="*/ 2355782 w 4560884"/>
              <a:gd name="connsiteY91" fmla="*/ 927141 h 2426007"/>
              <a:gd name="connsiteX92" fmla="*/ 2769250 w 4560884"/>
              <a:gd name="connsiteY92" fmla="*/ 1205437 h 2426007"/>
              <a:gd name="connsiteX0" fmla="*/ 2769250 w 4560884"/>
              <a:gd name="connsiteY0" fmla="*/ 1205437 h 2426007"/>
              <a:gd name="connsiteX1" fmla="*/ 2443247 w 4560884"/>
              <a:gd name="connsiteY1" fmla="*/ 1833590 h 2426007"/>
              <a:gd name="connsiteX2" fmla="*/ 1186941 w 4560884"/>
              <a:gd name="connsiteY2" fmla="*/ 1881298 h 2426007"/>
              <a:gd name="connsiteX3" fmla="*/ 2387588 w 4560884"/>
              <a:gd name="connsiteY3" fmla="*/ 1571197 h 2426007"/>
              <a:gd name="connsiteX4" fmla="*/ 1958217 w 4560884"/>
              <a:gd name="connsiteY4" fmla="*/ 1030508 h 2426007"/>
              <a:gd name="connsiteX5" fmla="*/ 1625289 w 4560884"/>
              <a:gd name="connsiteY5" fmla="*/ 1165034 h 2426007"/>
              <a:gd name="connsiteX6" fmla="*/ 1903585 w 4560884"/>
              <a:gd name="connsiteY6" fmla="*/ 1149131 h 2426007"/>
              <a:gd name="connsiteX7" fmla="*/ 2253442 w 4560884"/>
              <a:gd name="connsiteY7" fmla="*/ 1467183 h 2426007"/>
              <a:gd name="connsiteX8" fmla="*/ 1887683 w 4560884"/>
              <a:gd name="connsiteY8" fmla="*/ 1658015 h 2426007"/>
              <a:gd name="connsiteX9" fmla="*/ 2086465 w 4560884"/>
              <a:gd name="connsiteY9" fmla="*/ 1459232 h 2426007"/>
              <a:gd name="connsiteX10" fmla="*/ 1855877 w 4560884"/>
              <a:gd name="connsiteY10" fmla="*/ 1284303 h 2426007"/>
              <a:gd name="connsiteX11" fmla="*/ 1504993 w 4560884"/>
              <a:gd name="connsiteY11" fmla="*/ 1428074 h 2426007"/>
              <a:gd name="connsiteX12" fmla="*/ 1815094 w 4560884"/>
              <a:gd name="connsiteY12" fmla="*/ 1467830 h 2426007"/>
              <a:gd name="connsiteX13" fmla="*/ 1481139 w 4560884"/>
              <a:gd name="connsiteY13" fmla="*/ 1547343 h 2426007"/>
              <a:gd name="connsiteX14" fmla="*/ 1441382 w 4560884"/>
              <a:gd name="connsiteY14" fmla="*/ 1173632 h 2426007"/>
              <a:gd name="connsiteX15" fmla="*/ 1489090 w 4560884"/>
              <a:gd name="connsiteY15" fmla="*/ 982801 h 2426007"/>
              <a:gd name="connsiteX16" fmla="*/ 1091525 w 4560884"/>
              <a:gd name="connsiteY16" fmla="*/ 1245194 h 2426007"/>
              <a:gd name="connsiteX17" fmla="*/ 749619 w 4560884"/>
              <a:gd name="connsiteY17" fmla="*/ 1229291 h 2426007"/>
              <a:gd name="connsiteX18" fmla="*/ 1023068 w 4560884"/>
              <a:gd name="connsiteY18" fmla="*/ 1469329 h 2426007"/>
              <a:gd name="connsiteX19" fmla="*/ 1245704 w 4560884"/>
              <a:gd name="connsiteY19" fmla="*/ 1381865 h 2426007"/>
              <a:gd name="connsiteX20" fmla="*/ 1059720 w 4560884"/>
              <a:gd name="connsiteY20" fmla="*/ 1777931 h 2426007"/>
              <a:gd name="connsiteX21" fmla="*/ 789375 w 4560884"/>
              <a:gd name="connsiteY21" fmla="*/ 2143691 h 2426007"/>
              <a:gd name="connsiteX22" fmla="*/ 1504993 w 4560884"/>
              <a:gd name="connsiteY22" fmla="*/ 2223204 h 2426007"/>
              <a:gd name="connsiteX23" fmla="*/ 3095254 w 4560884"/>
              <a:gd name="connsiteY23" fmla="*/ 2398133 h 2426007"/>
              <a:gd name="connsiteX24" fmla="*/ 3572332 w 4560884"/>
              <a:gd name="connsiteY24" fmla="*/ 1571196 h 2426007"/>
              <a:gd name="connsiteX25" fmla="*/ 3444452 w 4560884"/>
              <a:gd name="connsiteY25" fmla="*/ 1232734 h 2426007"/>
              <a:gd name="connsiteX26" fmla="*/ 3325841 w 4560884"/>
              <a:gd name="connsiteY26" fmla="*/ 1738175 h 2426007"/>
              <a:gd name="connsiteX27" fmla="*/ 3198621 w 4560884"/>
              <a:gd name="connsiteY27" fmla="*/ 2223204 h 2426007"/>
              <a:gd name="connsiteX28" fmla="*/ 2300123 w 4560884"/>
              <a:gd name="connsiteY28" fmla="*/ 2262960 h 2426007"/>
              <a:gd name="connsiteX29" fmla="*/ 1175468 w 4560884"/>
              <a:gd name="connsiteY29" fmla="*/ 2083769 h 2426007"/>
              <a:gd name="connsiteX30" fmla="*/ 1234648 w 4560884"/>
              <a:gd name="connsiteY30" fmla="*/ 2000568 h 2426007"/>
              <a:gd name="connsiteX31" fmla="*/ 1974120 w 4560884"/>
              <a:gd name="connsiteY31" fmla="*/ 2119837 h 2426007"/>
              <a:gd name="connsiteX32" fmla="*/ 2968033 w 4560884"/>
              <a:gd name="connsiteY32" fmla="*/ 2103934 h 2426007"/>
              <a:gd name="connsiteX33" fmla="*/ 2884998 w 4560884"/>
              <a:gd name="connsiteY33" fmla="*/ 1853181 h 2426007"/>
              <a:gd name="connsiteX34" fmla="*/ 2773680 w 4560884"/>
              <a:gd name="connsiteY34" fmla="*/ 1869084 h 2426007"/>
              <a:gd name="connsiteX35" fmla="*/ 2829339 w 4560884"/>
              <a:gd name="connsiteY35" fmla="*/ 2004256 h 2426007"/>
              <a:gd name="connsiteX36" fmla="*/ 2558995 w 4560884"/>
              <a:gd name="connsiteY36" fmla="*/ 1996305 h 2426007"/>
              <a:gd name="connsiteX37" fmla="*/ 2912374 w 4560884"/>
              <a:gd name="connsiteY37" fmla="*/ 1618905 h 2426007"/>
              <a:gd name="connsiteX38" fmla="*/ 3071400 w 4560884"/>
              <a:gd name="connsiteY38" fmla="*/ 1817688 h 2426007"/>
              <a:gd name="connsiteX39" fmla="*/ 3044024 w 4560884"/>
              <a:gd name="connsiteY39" fmla="*/ 1924743 h 2426007"/>
              <a:gd name="connsiteX40" fmla="*/ 3127059 w 4560884"/>
              <a:gd name="connsiteY40" fmla="*/ 2008519 h 2426007"/>
              <a:gd name="connsiteX41" fmla="*/ 3214523 w 4560884"/>
              <a:gd name="connsiteY41" fmla="*/ 1459879 h 2426007"/>
              <a:gd name="connsiteX42" fmla="*/ 3397403 w 4560884"/>
              <a:gd name="connsiteY42" fmla="*/ 998703 h 2426007"/>
              <a:gd name="connsiteX43" fmla="*/ 3707296 w 4560884"/>
              <a:gd name="connsiteY43" fmla="*/ 1012993 h 2426007"/>
              <a:gd name="connsiteX44" fmla="*/ 3691244 w 4560884"/>
              <a:gd name="connsiteY44" fmla="*/ 1388996 h 2426007"/>
              <a:gd name="connsiteX45" fmla="*/ 3524267 w 4560884"/>
              <a:gd name="connsiteY45" fmla="*/ 2200028 h 2426007"/>
              <a:gd name="connsiteX46" fmla="*/ 4498360 w 4560884"/>
              <a:gd name="connsiteY46" fmla="*/ 1934323 h 2426007"/>
              <a:gd name="connsiteX47" fmla="*/ 4212113 w 4560884"/>
              <a:gd name="connsiteY47" fmla="*/ 479233 h 2426007"/>
              <a:gd name="connsiteX48" fmla="*/ 3503875 w 4560884"/>
              <a:gd name="connsiteY48" fmla="*/ 411806 h 2426007"/>
              <a:gd name="connsiteX49" fmla="*/ 2935568 w 4560884"/>
              <a:gd name="connsiteY49" fmla="*/ 310383 h 2426007"/>
              <a:gd name="connsiteX50" fmla="*/ 1722031 w 4560884"/>
              <a:gd name="connsiteY50" fmla="*/ 7860 h 2426007"/>
              <a:gd name="connsiteX51" fmla="*/ 41295 w 4560884"/>
              <a:gd name="connsiteY51" fmla="*/ 461457 h 2426007"/>
              <a:gd name="connsiteX52" fmla="*/ 107915 w 4560884"/>
              <a:gd name="connsiteY52" fmla="*/ 1105140 h 2426007"/>
              <a:gd name="connsiteX53" fmla="*/ 860280 w 4560884"/>
              <a:gd name="connsiteY53" fmla="*/ 1741617 h 2426007"/>
              <a:gd name="connsiteX54" fmla="*/ 454763 w 4560884"/>
              <a:gd name="connsiteY54" fmla="*/ 1113464 h 2426007"/>
              <a:gd name="connsiteX55" fmla="*/ 1443736 w 4560884"/>
              <a:gd name="connsiteY55" fmla="*/ 898406 h 2426007"/>
              <a:gd name="connsiteX56" fmla="*/ 2021170 w 4560884"/>
              <a:gd name="connsiteY56" fmla="*/ 946486 h 2426007"/>
              <a:gd name="connsiteX57" fmla="*/ 2363076 w 4560884"/>
              <a:gd name="connsiteY57" fmla="*/ 1216831 h 2426007"/>
              <a:gd name="connsiteX58" fmla="*/ 2530054 w 4560884"/>
              <a:gd name="connsiteY58" fmla="*/ 1590542 h 2426007"/>
              <a:gd name="connsiteX59" fmla="*/ 2593664 w 4560884"/>
              <a:gd name="connsiteY59" fmla="*/ 1375857 h 2426007"/>
              <a:gd name="connsiteX60" fmla="*/ 2577762 w 4560884"/>
              <a:gd name="connsiteY60" fmla="*/ 1208880 h 2426007"/>
              <a:gd name="connsiteX61" fmla="*/ 1957560 w 4560884"/>
              <a:gd name="connsiteY61" fmla="*/ 779509 h 2426007"/>
              <a:gd name="connsiteX62" fmla="*/ 1316514 w 4560884"/>
              <a:gd name="connsiteY62" fmla="*/ 667819 h 2426007"/>
              <a:gd name="connsiteX63" fmla="*/ 227186 w 4560884"/>
              <a:gd name="connsiteY63" fmla="*/ 890455 h 2426007"/>
              <a:gd name="connsiteX64" fmla="*/ 473675 w 4560884"/>
              <a:gd name="connsiteY64" fmla="*/ 357717 h 2426007"/>
              <a:gd name="connsiteX65" fmla="*/ 1904910 w 4560884"/>
              <a:gd name="connsiteY65" fmla="*/ 143032 h 2426007"/>
              <a:gd name="connsiteX66" fmla="*/ 2613901 w 4560884"/>
              <a:gd name="connsiteY66" fmla="*/ 505076 h 2426007"/>
              <a:gd name="connsiteX67" fmla="*/ 2923430 w 4560884"/>
              <a:gd name="connsiteY67" fmla="*/ 451562 h 2426007"/>
              <a:gd name="connsiteX68" fmla="*/ 3202298 w 4560884"/>
              <a:gd name="connsiteY68" fmla="*/ 528930 h 2426007"/>
              <a:gd name="connsiteX69" fmla="*/ 3066553 w 4560884"/>
              <a:gd name="connsiteY69" fmla="*/ 650345 h 2426007"/>
              <a:gd name="connsiteX70" fmla="*/ 2629231 w 4560884"/>
              <a:gd name="connsiteY70" fmla="*/ 706004 h 2426007"/>
              <a:gd name="connsiteX71" fmla="*/ 2892197 w 4560884"/>
              <a:gd name="connsiteY71" fmla="*/ 839030 h 2426007"/>
              <a:gd name="connsiteX72" fmla="*/ 4180308 w 4560884"/>
              <a:gd name="connsiteY72" fmla="*/ 648198 h 2426007"/>
              <a:gd name="connsiteX73" fmla="*/ 4379090 w 4560884"/>
              <a:gd name="connsiteY73" fmla="*/ 1799150 h 2426007"/>
              <a:gd name="connsiteX74" fmla="*/ 3643536 w 4560884"/>
              <a:gd name="connsiteY74" fmla="*/ 2096662 h 2426007"/>
              <a:gd name="connsiteX75" fmla="*/ 3878911 w 4560884"/>
              <a:gd name="connsiteY75" fmla="*/ 1145515 h 2426007"/>
              <a:gd name="connsiteX76" fmla="*/ 3994778 w 4560884"/>
              <a:gd name="connsiteY76" fmla="*/ 1029862 h 2426007"/>
              <a:gd name="connsiteX77" fmla="*/ 4053840 w 4560884"/>
              <a:gd name="connsiteY77" fmla="*/ 1256833 h 2426007"/>
              <a:gd name="connsiteX78" fmla="*/ 3813976 w 4560884"/>
              <a:gd name="connsiteY78" fmla="*/ 1747625 h 2426007"/>
              <a:gd name="connsiteX79" fmla="*/ 3930141 w 4560884"/>
              <a:gd name="connsiteY79" fmla="*/ 1929006 h 2426007"/>
              <a:gd name="connsiteX80" fmla="*/ 4124077 w 4560884"/>
              <a:gd name="connsiteY80" fmla="*/ 1787381 h 2426007"/>
              <a:gd name="connsiteX81" fmla="*/ 4044563 w 4560884"/>
              <a:gd name="connsiteY81" fmla="*/ 1572696 h 2426007"/>
              <a:gd name="connsiteX82" fmla="*/ 4120971 w 4560884"/>
              <a:gd name="connsiteY82" fmla="*/ 919190 h 2426007"/>
              <a:gd name="connsiteX83" fmla="*/ 3620040 w 4560884"/>
              <a:gd name="connsiteY83" fmla="*/ 720408 h 2426007"/>
              <a:gd name="connsiteX84" fmla="*/ 2888520 w 4560884"/>
              <a:gd name="connsiteY84" fmla="*/ 1038460 h 2426007"/>
              <a:gd name="connsiteX85" fmla="*/ 1862802 w 4560884"/>
              <a:gd name="connsiteY85" fmla="*/ 402355 h 2426007"/>
              <a:gd name="connsiteX86" fmla="*/ 704264 w 4560884"/>
              <a:gd name="connsiteY86" fmla="*/ 484939 h 2426007"/>
              <a:gd name="connsiteX87" fmla="*/ 352054 w 4560884"/>
              <a:gd name="connsiteY87" fmla="*/ 744261 h 2426007"/>
              <a:gd name="connsiteX88" fmla="*/ 1123330 w 4560884"/>
              <a:gd name="connsiteY88" fmla="*/ 545479 h 2426007"/>
              <a:gd name="connsiteX89" fmla="*/ 1761788 w 4560884"/>
              <a:gd name="connsiteY89" fmla="*/ 508793 h 2426007"/>
              <a:gd name="connsiteX90" fmla="*/ 1997974 w 4560884"/>
              <a:gd name="connsiteY90" fmla="*/ 632943 h 2426007"/>
              <a:gd name="connsiteX91" fmla="*/ 2220610 w 4560884"/>
              <a:gd name="connsiteY91" fmla="*/ 784017 h 2426007"/>
              <a:gd name="connsiteX92" fmla="*/ 2355782 w 4560884"/>
              <a:gd name="connsiteY92" fmla="*/ 927141 h 2426007"/>
              <a:gd name="connsiteX93" fmla="*/ 2769250 w 4560884"/>
              <a:gd name="connsiteY93" fmla="*/ 1205437 h 2426007"/>
              <a:gd name="connsiteX0" fmla="*/ 2769250 w 4560884"/>
              <a:gd name="connsiteY0" fmla="*/ 1205437 h 2426007"/>
              <a:gd name="connsiteX1" fmla="*/ 2443247 w 4560884"/>
              <a:gd name="connsiteY1" fmla="*/ 1833590 h 2426007"/>
              <a:gd name="connsiteX2" fmla="*/ 1186941 w 4560884"/>
              <a:gd name="connsiteY2" fmla="*/ 1881298 h 2426007"/>
              <a:gd name="connsiteX3" fmla="*/ 2387588 w 4560884"/>
              <a:gd name="connsiteY3" fmla="*/ 1571197 h 2426007"/>
              <a:gd name="connsiteX4" fmla="*/ 1958217 w 4560884"/>
              <a:gd name="connsiteY4" fmla="*/ 1030508 h 2426007"/>
              <a:gd name="connsiteX5" fmla="*/ 1625289 w 4560884"/>
              <a:gd name="connsiteY5" fmla="*/ 1165034 h 2426007"/>
              <a:gd name="connsiteX6" fmla="*/ 1903585 w 4560884"/>
              <a:gd name="connsiteY6" fmla="*/ 1149131 h 2426007"/>
              <a:gd name="connsiteX7" fmla="*/ 2253442 w 4560884"/>
              <a:gd name="connsiteY7" fmla="*/ 1467183 h 2426007"/>
              <a:gd name="connsiteX8" fmla="*/ 1887683 w 4560884"/>
              <a:gd name="connsiteY8" fmla="*/ 1658015 h 2426007"/>
              <a:gd name="connsiteX9" fmla="*/ 2086465 w 4560884"/>
              <a:gd name="connsiteY9" fmla="*/ 1459232 h 2426007"/>
              <a:gd name="connsiteX10" fmla="*/ 1855877 w 4560884"/>
              <a:gd name="connsiteY10" fmla="*/ 1284303 h 2426007"/>
              <a:gd name="connsiteX11" fmla="*/ 1504993 w 4560884"/>
              <a:gd name="connsiteY11" fmla="*/ 1428074 h 2426007"/>
              <a:gd name="connsiteX12" fmla="*/ 1815094 w 4560884"/>
              <a:gd name="connsiteY12" fmla="*/ 1467830 h 2426007"/>
              <a:gd name="connsiteX13" fmla="*/ 1481139 w 4560884"/>
              <a:gd name="connsiteY13" fmla="*/ 1547343 h 2426007"/>
              <a:gd name="connsiteX14" fmla="*/ 1441382 w 4560884"/>
              <a:gd name="connsiteY14" fmla="*/ 1173632 h 2426007"/>
              <a:gd name="connsiteX15" fmla="*/ 1489090 w 4560884"/>
              <a:gd name="connsiteY15" fmla="*/ 982801 h 2426007"/>
              <a:gd name="connsiteX16" fmla="*/ 1091525 w 4560884"/>
              <a:gd name="connsiteY16" fmla="*/ 1245194 h 2426007"/>
              <a:gd name="connsiteX17" fmla="*/ 749619 w 4560884"/>
              <a:gd name="connsiteY17" fmla="*/ 1229291 h 2426007"/>
              <a:gd name="connsiteX18" fmla="*/ 1023068 w 4560884"/>
              <a:gd name="connsiteY18" fmla="*/ 1469329 h 2426007"/>
              <a:gd name="connsiteX19" fmla="*/ 1245704 w 4560884"/>
              <a:gd name="connsiteY19" fmla="*/ 1381865 h 2426007"/>
              <a:gd name="connsiteX20" fmla="*/ 1285461 w 4560884"/>
              <a:gd name="connsiteY20" fmla="*/ 1684014 h 2426007"/>
              <a:gd name="connsiteX21" fmla="*/ 1059720 w 4560884"/>
              <a:gd name="connsiteY21" fmla="*/ 1777931 h 2426007"/>
              <a:gd name="connsiteX22" fmla="*/ 789375 w 4560884"/>
              <a:gd name="connsiteY22" fmla="*/ 2143691 h 2426007"/>
              <a:gd name="connsiteX23" fmla="*/ 1504993 w 4560884"/>
              <a:gd name="connsiteY23" fmla="*/ 2223204 h 2426007"/>
              <a:gd name="connsiteX24" fmla="*/ 3095254 w 4560884"/>
              <a:gd name="connsiteY24" fmla="*/ 2398133 h 2426007"/>
              <a:gd name="connsiteX25" fmla="*/ 3572332 w 4560884"/>
              <a:gd name="connsiteY25" fmla="*/ 1571196 h 2426007"/>
              <a:gd name="connsiteX26" fmla="*/ 3444452 w 4560884"/>
              <a:gd name="connsiteY26" fmla="*/ 1232734 h 2426007"/>
              <a:gd name="connsiteX27" fmla="*/ 3325841 w 4560884"/>
              <a:gd name="connsiteY27" fmla="*/ 1738175 h 2426007"/>
              <a:gd name="connsiteX28" fmla="*/ 3198621 w 4560884"/>
              <a:gd name="connsiteY28" fmla="*/ 2223204 h 2426007"/>
              <a:gd name="connsiteX29" fmla="*/ 2300123 w 4560884"/>
              <a:gd name="connsiteY29" fmla="*/ 2262960 h 2426007"/>
              <a:gd name="connsiteX30" fmla="*/ 1175468 w 4560884"/>
              <a:gd name="connsiteY30" fmla="*/ 2083769 h 2426007"/>
              <a:gd name="connsiteX31" fmla="*/ 1234648 w 4560884"/>
              <a:gd name="connsiteY31" fmla="*/ 2000568 h 2426007"/>
              <a:gd name="connsiteX32" fmla="*/ 1974120 w 4560884"/>
              <a:gd name="connsiteY32" fmla="*/ 2119837 h 2426007"/>
              <a:gd name="connsiteX33" fmla="*/ 2968033 w 4560884"/>
              <a:gd name="connsiteY33" fmla="*/ 2103934 h 2426007"/>
              <a:gd name="connsiteX34" fmla="*/ 2884998 w 4560884"/>
              <a:gd name="connsiteY34" fmla="*/ 1853181 h 2426007"/>
              <a:gd name="connsiteX35" fmla="*/ 2773680 w 4560884"/>
              <a:gd name="connsiteY35" fmla="*/ 1869084 h 2426007"/>
              <a:gd name="connsiteX36" fmla="*/ 2829339 w 4560884"/>
              <a:gd name="connsiteY36" fmla="*/ 2004256 h 2426007"/>
              <a:gd name="connsiteX37" fmla="*/ 2558995 w 4560884"/>
              <a:gd name="connsiteY37" fmla="*/ 1996305 h 2426007"/>
              <a:gd name="connsiteX38" fmla="*/ 2912374 w 4560884"/>
              <a:gd name="connsiteY38" fmla="*/ 1618905 h 2426007"/>
              <a:gd name="connsiteX39" fmla="*/ 3071400 w 4560884"/>
              <a:gd name="connsiteY39" fmla="*/ 1817688 h 2426007"/>
              <a:gd name="connsiteX40" fmla="*/ 3044024 w 4560884"/>
              <a:gd name="connsiteY40" fmla="*/ 1924743 h 2426007"/>
              <a:gd name="connsiteX41" fmla="*/ 3127059 w 4560884"/>
              <a:gd name="connsiteY41" fmla="*/ 2008519 h 2426007"/>
              <a:gd name="connsiteX42" fmla="*/ 3214523 w 4560884"/>
              <a:gd name="connsiteY42" fmla="*/ 1459879 h 2426007"/>
              <a:gd name="connsiteX43" fmla="*/ 3397403 w 4560884"/>
              <a:gd name="connsiteY43" fmla="*/ 998703 h 2426007"/>
              <a:gd name="connsiteX44" fmla="*/ 3707296 w 4560884"/>
              <a:gd name="connsiteY44" fmla="*/ 1012993 h 2426007"/>
              <a:gd name="connsiteX45" fmla="*/ 3691244 w 4560884"/>
              <a:gd name="connsiteY45" fmla="*/ 1388996 h 2426007"/>
              <a:gd name="connsiteX46" fmla="*/ 3524267 w 4560884"/>
              <a:gd name="connsiteY46" fmla="*/ 2200028 h 2426007"/>
              <a:gd name="connsiteX47" fmla="*/ 4498360 w 4560884"/>
              <a:gd name="connsiteY47" fmla="*/ 1934323 h 2426007"/>
              <a:gd name="connsiteX48" fmla="*/ 4212113 w 4560884"/>
              <a:gd name="connsiteY48" fmla="*/ 479233 h 2426007"/>
              <a:gd name="connsiteX49" fmla="*/ 3503875 w 4560884"/>
              <a:gd name="connsiteY49" fmla="*/ 411806 h 2426007"/>
              <a:gd name="connsiteX50" fmla="*/ 2935568 w 4560884"/>
              <a:gd name="connsiteY50" fmla="*/ 310383 h 2426007"/>
              <a:gd name="connsiteX51" fmla="*/ 1722031 w 4560884"/>
              <a:gd name="connsiteY51" fmla="*/ 7860 h 2426007"/>
              <a:gd name="connsiteX52" fmla="*/ 41295 w 4560884"/>
              <a:gd name="connsiteY52" fmla="*/ 461457 h 2426007"/>
              <a:gd name="connsiteX53" fmla="*/ 107915 w 4560884"/>
              <a:gd name="connsiteY53" fmla="*/ 1105140 h 2426007"/>
              <a:gd name="connsiteX54" fmla="*/ 860280 w 4560884"/>
              <a:gd name="connsiteY54" fmla="*/ 1741617 h 2426007"/>
              <a:gd name="connsiteX55" fmla="*/ 454763 w 4560884"/>
              <a:gd name="connsiteY55" fmla="*/ 1113464 h 2426007"/>
              <a:gd name="connsiteX56" fmla="*/ 1443736 w 4560884"/>
              <a:gd name="connsiteY56" fmla="*/ 898406 h 2426007"/>
              <a:gd name="connsiteX57" fmla="*/ 2021170 w 4560884"/>
              <a:gd name="connsiteY57" fmla="*/ 946486 h 2426007"/>
              <a:gd name="connsiteX58" fmla="*/ 2363076 w 4560884"/>
              <a:gd name="connsiteY58" fmla="*/ 1216831 h 2426007"/>
              <a:gd name="connsiteX59" fmla="*/ 2530054 w 4560884"/>
              <a:gd name="connsiteY59" fmla="*/ 1590542 h 2426007"/>
              <a:gd name="connsiteX60" fmla="*/ 2593664 w 4560884"/>
              <a:gd name="connsiteY60" fmla="*/ 1375857 h 2426007"/>
              <a:gd name="connsiteX61" fmla="*/ 2577762 w 4560884"/>
              <a:gd name="connsiteY61" fmla="*/ 1208880 h 2426007"/>
              <a:gd name="connsiteX62" fmla="*/ 1957560 w 4560884"/>
              <a:gd name="connsiteY62" fmla="*/ 779509 h 2426007"/>
              <a:gd name="connsiteX63" fmla="*/ 1316514 w 4560884"/>
              <a:gd name="connsiteY63" fmla="*/ 667819 h 2426007"/>
              <a:gd name="connsiteX64" fmla="*/ 227186 w 4560884"/>
              <a:gd name="connsiteY64" fmla="*/ 890455 h 2426007"/>
              <a:gd name="connsiteX65" fmla="*/ 473675 w 4560884"/>
              <a:gd name="connsiteY65" fmla="*/ 357717 h 2426007"/>
              <a:gd name="connsiteX66" fmla="*/ 1904910 w 4560884"/>
              <a:gd name="connsiteY66" fmla="*/ 143032 h 2426007"/>
              <a:gd name="connsiteX67" fmla="*/ 2613901 w 4560884"/>
              <a:gd name="connsiteY67" fmla="*/ 505076 h 2426007"/>
              <a:gd name="connsiteX68" fmla="*/ 2923430 w 4560884"/>
              <a:gd name="connsiteY68" fmla="*/ 451562 h 2426007"/>
              <a:gd name="connsiteX69" fmla="*/ 3202298 w 4560884"/>
              <a:gd name="connsiteY69" fmla="*/ 528930 h 2426007"/>
              <a:gd name="connsiteX70" fmla="*/ 3066553 w 4560884"/>
              <a:gd name="connsiteY70" fmla="*/ 650345 h 2426007"/>
              <a:gd name="connsiteX71" fmla="*/ 2629231 w 4560884"/>
              <a:gd name="connsiteY71" fmla="*/ 706004 h 2426007"/>
              <a:gd name="connsiteX72" fmla="*/ 2892197 w 4560884"/>
              <a:gd name="connsiteY72" fmla="*/ 839030 h 2426007"/>
              <a:gd name="connsiteX73" fmla="*/ 4180308 w 4560884"/>
              <a:gd name="connsiteY73" fmla="*/ 648198 h 2426007"/>
              <a:gd name="connsiteX74" fmla="*/ 4379090 w 4560884"/>
              <a:gd name="connsiteY74" fmla="*/ 1799150 h 2426007"/>
              <a:gd name="connsiteX75" fmla="*/ 3643536 w 4560884"/>
              <a:gd name="connsiteY75" fmla="*/ 2096662 h 2426007"/>
              <a:gd name="connsiteX76" fmla="*/ 3878911 w 4560884"/>
              <a:gd name="connsiteY76" fmla="*/ 1145515 h 2426007"/>
              <a:gd name="connsiteX77" fmla="*/ 3994778 w 4560884"/>
              <a:gd name="connsiteY77" fmla="*/ 1029862 h 2426007"/>
              <a:gd name="connsiteX78" fmla="*/ 4053840 w 4560884"/>
              <a:gd name="connsiteY78" fmla="*/ 1256833 h 2426007"/>
              <a:gd name="connsiteX79" fmla="*/ 3813976 w 4560884"/>
              <a:gd name="connsiteY79" fmla="*/ 1747625 h 2426007"/>
              <a:gd name="connsiteX80" fmla="*/ 3930141 w 4560884"/>
              <a:gd name="connsiteY80" fmla="*/ 1929006 h 2426007"/>
              <a:gd name="connsiteX81" fmla="*/ 4124077 w 4560884"/>
              <a:gd name="connsiteY81" fmla="*/ 1787381 h 2426007"/>
              <a:gd name="connsiteX82" fmla="*/ 4044563 w 4560884"/>
              <a:gd name="connsiteY82" fmla="*/ 1572696 h 2426007"/>
              <a:gd name="connsiteX83" fmla="*/ 4120971 w 4560884"/>
              <a:gd name="connsiteY83" fmla="*/ 919190 h 2426007"/>
              <a:gd name="connsiteX84" fmla="*/ 3620040 w 4560884"/>
              <a:gd name="connsiteY84" fmla="*/ 720408 h 2426007"/>
              <a:gd name="connsiteX85" fmla="*/ 2888520 w 4560884"/>
              <a:gd name="connsiteY85" fmla="*/ 1038460 h 2426007"/>
              <a:gd name="connsiteX86" fmla="*/ 1862802 w 4560884"/>
              <a:gd name="connsiteY86" fmla="*/ 402355 h 2426007"/>
              <a:gd name="connsiteX87" fmla="*/ 704264 w 4560884"/>
              <a:gd name="connsiteY87" fmla="*/ 484939 h 2426007"/>
              <a:gd name="connsiteX88" fmla="*/ 352054 w 4560884"/>
              <a:gd name="connsiteY88" fmla="*/ 744261 h 2426007"/>
              <a:gd name="connsiteX89" fmla="*/ 1123330 w 4560884"/>
              <a:gd name="connsiteY89" fmla="*/ 545479 h 2426007"/>
              <a:gd name="connsiteX90" fmla="*/ 1761788 w 4560884"/>
              <a:gd name="connsiteY90" fmla="*/ 508793 h 2426007"/>
              <a:gd name="connsiteX91" fmla="*/ 1997974 w 4560884"/>
              <a:gd name="connsiteY91" fmla="*/ 632943 h 2426007"/>
              <a:gd name="connsiteX92" fmla="*/ 2220610 w 4560884"/>
              <a:gd name="connsiteY92" fmla="*/ 784017 h 2426007"/>
              <a:gd name="connsiteX93" fmla="*/ 2355782 w 4560884"/>
              <a:gd name="connsiteY93" fmla="*/ 927141 h 2426007"/>
              <a:gd name="connsiteX94" fmla="*/ 2769250 w 4560884"/>
              <a:gd name="connsiteY94" fmla="*/ 1205437 h 2426007"/>
              <a:gd name="connsiteX0" fmla="*/ 2769250 w 4560884"/>
              <a:gd name="connsiteY0" fmla="*/ 1205437 h 2426007"/>
              <a:gd name="connsiteX1" fmla="*/ 2443247 w 4560884"/>
              <a:gd name="connsiteY1" fmla="*/ 1833590 h 2426007"/>
              <a:gd name="connsiteX2" fmla="*/ 1186941 w 4560884"/>
              <a:gd name="connsiteY2" fmla="*/ 1881298 h 2426007"/>
              <a:gd name="connsiteX3" fmla="*/ 2387588 w 4560884"/>
              <a:gd name="connsiteY3" fmla="*/ 1571197 h 2426007"/>
              <a:gd name="connsiteX4" fmla="*/ 1958217 w 4560884"/>
              <a:gd name="connsiteY4" fmla="*/ 1030508 h 2426007"/>
              <a:gd name="connsiteX5" fmla="*/ 1625289 w 4560884"/>
              <a:gd name="connsiteY5" fmla="*/ 1165034 h 2426007"/>
              <a:gd name="connsiteX6" fmla="*/ 1903585 w 4560884"/>
              <a:gd name="connsiteY6" fmla="*/ 1149131 h 2426007"/>
              <a:gd name="connsiteX7" fmla="*/ 2253442 w 4560884"/>
              <a:gd name="connsiteY7" fmla="*/ 1467183 h 2426007"/>
              <a:gd name="connsiteX8" fmla="*/ 1887683 w 4560884"/>
              <a:gd name="connsiteY8" fmla="*/ 1658015 h 2426007"/>
              <a:gd name="connsiteX9" fmla="*/ 2086465 w 4560884"/>
              <a:gd name="connsiteY9" fmla="*/ 1459232 h 2426007"/>
              <a:gd name="connsiteX10" fmla="*/ 1855877 w 4560884"/>
              <a:gd name="connsiteY10" fmla="*/ 1284303 h 2426007"/>
              <a:gd name="connsiteX11" fmla="*/ 1504993 w 4560884"/>
              <a:gd name="connsiteY11" fmla="*/ 1428074 h 2426007"/>
              <a:gd name="connsiteX12" fmla="*/ 1815094 w 4560884"/>
              <a:gd name="connsiteY12" fmla="*/ 1467830 h 2426007"/>
              <a:gd name="connsiteX13" fmla="*/ 1481139 w 4560884"/>
              <a:gd name="connsiteY13" fmla="*/ 1547343 h 2426007"/>
              <a:gd name="connsiteX14" fmla="*/ 1441382 w 4560884"/>
              <a:gd name="connsiteY14" fmla="*/ 1173632 h 2426007"/>
              <a:gd name="connsiteX15" fmla="*/ 1489090 w 4560884"/>
              <a:gd name="connsiteY15" fmla="*/ 982801 h 2426007"/>
              <a:gd name="connsiteX16" fmla="*/ 1091525 w 4560884"/>
              <a:gd name="connsiteY16" fmla="*/ 1245194 h 2426007"/>
              <a:gd name="connsiteX17" fmla="*/ 749619 w 4560884"/>
              <a:gd name="connsiteY17" fmla="*/ 1229291 h 2426007"/>
              <a:gd name="connsiteX18" fmla="*/ 1023068 w 4560884"/>
              <a:gd name="connsiteY18" fmla="*/ 1469329 h 2426007"/>
              <a:gd name="connsiteX19" fmla="*/ 1245704 w 4560884"/>
              <a:gd name="connsiteY19" fmla="*/ 1381865 h 2426007"/>
              <a:gd name="connsiteX20" fmla="*/ 1285461 w 4560884"/>
              <a:gd name="connsiteY20" fmla="*/ 1684014 h 2426007"/>
              <a:gd name="connsiteX21" fmla="*/ 1059720 w 4560884"/>
              <a:gd name="connsiteY21" fmla="*/ 1777931 h 2426007"/>
              <a:gd name="connsiteX22" fmla="*/ 789375 w 4560884"/>
              <a:gd name="connsiteY22" fmla="*/ 2143691 h 2426007"/>
              <a:gd name="connsiteX23" fmla="*/ 1504993 w 4560884"/>
              <a:gd name="connsiteY23" fmla="*/ 2223204 h 2426007"/>
              <a:gd name="connsiteX24" fmla="*/ 3095254 w 4560884"/>
              <a:gd name="connsiteY24" fmla="*/ 2398133 h 2426007"/>
              <a:gd name="connsiteX25" fmla="*/ 3572332 w 4560884"/>
              <a:gd name="connsiteY25" fmla="*/ 1571196 h 2426007"/>
              <a:gd name="connsiteX26" fmla="*/ 3444452 w 4560884"/>
              <a:gd name="connsiteY26" fmla="*/ 1232734 h 2426007"/>
              <a:gd name="connsiteX27" fmla="*/ 3325841 w 4560884"/>
              <a:gd name="connsiteY27" fmla="*/ 1738175 h 2426007"/>
              <a:gd name="connsiteX28" fmla="*/ 3198621 w 4560884"/>
              <a:gd name="connsiteY28" fmla="*/ 2223204 h 2426007"/>
              <a:gd name="connsiteX29" fmla="*/ 2300123 w 4560884"/>
              <a:gd name="connsiteY29" fmla="*/ 2262960 h 2426007"/>
              <a:gd name="connsiteX30" fmla="*/ 1175468 w 4560884"/>
              <a:gd name="connsiteY30" fmla="*/ 2083769 h 2426007"/>
              <a:gd name="connsiteX31" fmla="*/ 1234648 w 4560884"/>
              <a:gd name="connsiteY31" fmla="*/ 2000568 h 2426007"/>
              <a:gd name="connsiteX32" fmla="*/ 1974120 w 4560884"/>
              <a:gd name="connsiteY32" fmla="*/ 2119837 h 2426007"/>
              <a:gd name="connsiteX33" fmla="*/ 2968033 w 4560884"/>
              <a:gd name="connsiteY33" fmla="*/ 2103934 h 2426007"/>
              <a:gd name="connsiteX34" fmla="*/ 2884998 w 4560884"/>
              <a:gd name="connsiteY34" fmla="*/ 1853181 h 2426007"/>
              <a:gd name="connsiteX35" fmla="*/ 2773680 w 4560884"/>
              <a:gd name="connsiteY35" fmla="*/ 1869084 h 2426007"/>
              <a:gd name="connsiteX36" fmla="*/ 2829339 w 4560884"/>
              <a:gd name="connsiteY36" fmla="*/ 2004256 h 2426007"/>
              <a:gd name="connsiteX37" fmla="*/ 2558995 w 4560884"/>
              <a:gd name="connsiteY37" fmla="*/ 1996305 h 2426007"/>
              <a:gd name="connsiteX38" fmla="*/ 2912374 w 4560884"/>
              <a:gd name="connsiteY38" fmla="*/ 1618905 h 2426007"/>
              <a:gd name="connsiteX39" fmla="*/ 3071400 w 4560884"/>
              <a:gd name="connsiteY39" fmla="*/ 1817688 h 2426007"/>
              <a:gd name="connsiteX40" fmla="*/ 3044024 w 4560884"/>
              <a:gd name="connsiteY40" fmla="*/ 1924743 h 2426007"/>
              <a:gd name="connsiteX41" fmla="*/ 3127059 w 4560884"/>
              <a:gd name="connsiteY41" fmla="*/ 2008519 h 2426007"/>
              <a:gd name="connsiteX42" fmla="*/ 3214523 w 4560884"/>
              <a:gd name="connsiteY42" fmla="*/ 1459879 h 2426007"/>
              <a:gd name="connsiteX43" fmla="*/ 3397403 w 4560884"/>
              <a:gd name="connsiteY43" fmla="*/ 998703 h 2426007"/>
              <a:gd name="connsiteX44" fmla="*/ 3707296 w 4560884"/>
              <a:gd name="connsiteY44" fmla="*/ 1012993 h 2426007"/>
              <a:gd name="connsiteX45" fmla="*/ 3691244 w 4560884"/>
              <a:gd name="connsiteY45" fmla="*/ 1388996 h 2426007"/>
              <a:gd name="connsiteX46" fmla="*/ 3524267 w 4560884"/>
              <a:gd name="connsiteY46" fmla="*/ 2200028 h 2426007"/>
              <a:gd name="connsiteX47" fmla="*/ 4498360 w 4560884"/>
              <a:gd name="connsiteY47" fmla="*/ 1934323 h 2426007"/>
              <a:gd name="connsiteX48" fmla="*/ 4212113 w 4560884"/>
              <a:gd name="connsiteY48" fmla="*/ 479233 h 2426007"/>
              <a:gd name="connsiteX49" fmla="*/ 3503875 w 4560884"/>
              <a:gd name="connsiteY49" fmla="*/ 411806 h 2426007"/>
              <a:gd name="connsiteX50" fmla="*/ 2935568 w 4560884"/>
              <a:gd name="connsiteY50" fmla="*/ 310383 h 2426007"/>
              <a:gd name="connsiteX51" fmla="*/ 1722031 w 4560884"/>
              <a:gd name="connsiteY51" fmla="*/ 7860 h 2426007"/>
              <a:gd name="connsiteX52" fmla="*/ 41295 w 4560884"/>
              <a:gd name="connsiteY52" fmla="*/ 461457 h 2426007"/>
              <a:gd name="connsiteX53" fmla="*/ 107915 w 4560884"/>
              <a:gd name="connsiteY53" fmla="*/ 1105140 h 2426007"/>
              <a:gd name="connsiteX54" fmla="*/ 860280 w 4560884"/>
              <a:gd name="connsiteY54" fmla="*/ 1741617 h 2426007"/>
              <a:gd name="connsiteX55" fmla="*/ 808383 w 4560884"/>
              <a:gd name="connsiteY55" fmla="*/ 1532940 h 2426007"/>
              <a:gd name="connsiteX56" fmla="*/ 454763 w 4560884"/>
              <a:gd name="connsiteY56" fmla="*/ 1113464 h 2426007"/>
              <a:gd name="connsiteX57" fmla="*/ 1443736 w 4560884"/>
              <a:gd name="connsiteY57" fmla="*/ 898406 h 2426007"/>
              <a:gd name="connsiteX58" fmla="*/ 2021170 w 4560884"/>
              <a:gd name="connsiteY58" fmla="*/ 946486 h 2426007"/>
              <a:gd name="connsiteX59" fmla="*/ 2363076 w 4560884"/>
              <a:gd name="connsiteY59" fmla="*/ 1216831 h 2426007"/>
              <a:gd name="connsiteX60" fmla="*/ 2530054 w 4560884"/>
              <a:gd name="connsiteY60" fmla="*/ 1590542 h 2426007"/>
              <a:gd name="connsiteX61" fmla="*/ 2593664 w 4560884"/>
              <a:gd name="connsiteY61" fmla="*/ 1375857 h 2426007"/>
              <a:gd name="connsiteX62" fmla="*/ 2577762 w 4560884"/>
              <a:gd name="connsiteY62" fmla="*/ 1208880 h 2426007"/>
              <a:gd name="connsiteX63" fmla="*/ 1957560 w 4560884"/>
              <a:gd name="connsiteY63" fmla="*/ 779509 h 2426007"/>
              <a:gd name="connsiteX64" fmla="*/ 1316514 w 4560884"/>
              <a:gd name="connsiteY64" fmla="*/ 667819 h 2426007"/>
              <a:gd name="connsiteX65" fmla="*/ 227186 w 4560884"/>
              <a:gd name="connsiteY65" fmla="*/ 890455 h 2426007"/>
              <a:gd name="connsiteX66" fmla="*/ 473675 w 4560884"/>
              <a:gd name="connsiteY66" fmla="*/ 357717 h 2426007"/>
              <a:gd name="connsiteX67" fmla="*/ 1904910 w 4560884"/>
              <a:gd name="connsiteY67" fmla="*/ 143032 h 2426007"/>
              <a:gd name="connsiteX68" fmla="*/ 2613901 w 4560884"/>
              <a:gd name="connsiteY68" fmla="*/ 505076 h 2426007"/>
              <a:gd name="connsiteX69" fmla="*/ 2923430 w 4560884"/>
              <a:gd name="connsiteY69" fmla="*/ 451562 h 2426007"/>
              <a:gd name="connsiteX70" fmla="*/ 3202298 w 4560884"/>
              <a:gd name="connsiteY70" fmla="*/ 528930 h 2426007"/>
              <a:gd name="connsiteX71" fmla="*/ 3066553 w 4560884"/>
              <a:gd name="connsiteY71" fmla="*/ 650345 h 2426007"/>
              <a:gd name="connsiteX72" fmla="*/ 2629231 w 4560884"/>
              <a:gd name="connsiteY72" fmla="*/ 706004 h 2426007"/>
              <a:gd name="connsiteX73" fmla="*/ 2892197 w 4560884"/>
              <a:gd name="connsiteY73" fmla="*/ 839030 h 2426007"/>
              <a:gd name="connsiteX74" fmla="*/ 4180308 w 4560884"/>
              <a:gd name="connsiteY74" fmla="*/ 648198 h 2426007"/>
              <a:gd name="connsiteX75" fmla="*/ 4379090 w 4560884"/>
              <a:gd name="connsiteY75" fmla="*/ 1799150 h 2426007"/>
              <a:gd name="connsiteX76" fmla="*/ 3643536 w 4560884"/>
              <a:gd name="connsiteY76" fmla="*/ 2096662 h 2426007"/>
              <a:gd name="connsiteX77" fmla="*/ 3878911 w 4560884"/>
              <a:gd name="connsiteY77" fmla="*/ 1145515 h 2426007"/>
              <a:gd name="connsiteX78" fmla="*/ 3994778 w 4560884"/>
              <a:gd name="connsiteY78" fmla="*/ 1029862 h 2426007"/>
              <a:gd name="connsiteX79" fmla="*/ 4053840 w 4560884"/>
              <a:gd name="connsiteY79" fmla="*/ 1256833 h 2426007"/>
              <a:gd name="connsiteX80" fmla="*/ 3813976 w 4560884"/>
              <a:gd name="connsiteY80" fmla="*/ 1747625 h 2426007"/>
              <a:gd name="connsiteX81" fmla="*/ 3930141 w 4560884"/>
              <a:gd name="connsiteY81" fmla="*/ 1929006 h 2426007"/>
              <a:gd name="connsiteX82" fmla="*/ 4124077 w 4560884"/>
              <a:gd name="connsiteY82" fmla="*/ 1787381 h 2426007"/>
              <a:gd name="connsiteX83" fmla="*/ 4044563 w 4560884"/>
              <a:gd name="connsiteY83" fmla="*/ 1572696 h 2426007"/>
              <a:gd name="connsiteX84" fmla="*/ 4120971 w 4560884"/>
              <a:gd name="connsiteY84" fmla="*/ 919190 h 2426007"/>
              <a:gd name="connsiteX85" fmla="*/ 3620040 w 4560884"/>
              <a:gd name="connsiteY85" fmla="*/ 720408 h 2426007"/>
              <a:gd name="connsiteX86" fmla="*/ 2888520 w 4560884"/>
              <a:gd name="connsiteY86" fmla="*/ 1038460 h 2426007"/>
              <a:gd name="connsiteX87" fmla="*/ 1862802 w 4560884"/>
              <a:gd name="connsiteY87" fmla="*/ 402355 h 2426007"/>
              <a:gd name="connsiteX88" fmla="*/ 704264 w 4560884"/>
              <a:gd name="connsiteY88" fmla="*/ 484939 h 2426007"/>
              <a:gd name="connsiteX89" fmla="*/ 352054 w 4560884"/>
              <a:gd name="connsiteY89" fmla="*/ 744261 h 2426007"/>
              <a:gd name="connsiteX90" fmla="*/ 1123330 w 4560884"/>
              <a:gd name="connsiteY90" fmla="*/ 545479 h 2426007"/>
              <a:gd name="connsiteX91" fmla="*/ 1761788 w 4560884"/>
              <a:gd name="connsiteY91" fmla="*/ 508793 h 2426007"/>
              <a:gd name="connsiteX92" fmla="*/ 1997974 w 4560884"/>
              <a:gd name="connsiteY92" fmla="*/ 632943 h 2426007"/>
              <a:gd name="connsiteX93" fmla="*/ 2220610 w 4560884"/>
              <a:gd name="connsiteY93" fmla="*/ 784017 h 2426007"/>
              <a:gd name="connsiteX94" fmla="*/ 2355782 w 4560884"/>
              <a:gd name="connsiteY94" fmla="*/ 927141 h 2426007"/>
              <a:gd name="connsiteX95" fmla="*/ 2769250 w 4560884"/>
              <a:gd name="connsiteY95" fmla="*/ 1205437 h 2426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4560884" h="2426007">
                <a:moveTo>
                  <a:pt x="2769250" y="1205437"/>
                </a:moveTo>
                <a:cubicBezTo>
                  <a:pt x="2783828" y="1356512"/>
                  <a:pt x="2706965" y="1720946"/>
                  <a:pt x="2443247" y="1833590"/>
                </a:cubicBezTo>
                <a:cubicBezTo>
                  <a:pt x="2179529" y="1946234"/>
                  <a:pt x="1196217" y="1925030"/>
                  <a:pt x="1186941" y="1881298"/>
                </a:cubicBezTo>
                <a:cubicBezTo>
                  <a:pt x="1177665" y="1837566"/>
                  <a:pt x="2259042" y="1712995"/>
                  <a:pt x="2387588" y="1571197"/>
                </a:cubicBezTo>
                <a:cubicBezTo>
                  <a:pt x="2516134" y="1429399"/>
                  <a:pt x="2085267" y="1098202"/>
                  <a:pt x="1958217" y="1030508"/>
                </a:cubicBezTo>
                <a:cubicBezTo>
                  <a:pt x="1831167" y="962814"/>
                  <a:pt x="1639695" y="1134662"/>
                  <a:pt x="1625289" y="1165034"/>
                </a:cubicBezTo>
                <a:cubicBezTo>
                  <a:pt x="1610883" y="1195406"/>
                  <a:pt x="1850576" y="1125277"/>
                  <a:pt x="1903585" y="1149131"/>
                </a:cubicBezTo>
                <a:cubicBezTo>
                  <a:pt x="1956594" y="1172985"/>
                  <a:pt x="2256092" y="1382369"/>
                  <a:pt x="2253442" y="1467183"/>
                </a:cubicBezTo>
                <a:cubicBezTo>
                  <a:pt x="2250792" y="1551997"/>
                  <a:pt x="1951293" y="1664641"/>
                  <a:pt x="1887683" y="1658015"/>
                </a:cubicBezTo>
                <a:cubicBezTo>
                  <a:pt x="1824073" y="1651389"/>
                  <a:pt x="2091766" y="1521517"/>
                  <a:pt x="2086465" y="1459232"/>
                </a:cubicBezTo>
                <a:cubicBezTo>
                  <a:pt x="2081164" y="1396947"/>
                  <a:pt x="1917008" y="1284195"/>
                  <a:pt x="1855877" y="1284303"/>
                </a:cubicBezTo>
                <a:cubicBezTo>
                  <a:pt x="1792095" y="1245980"/>
                  <a:pt x="1511790" y="1397486"/>
                  <a:pt x="1504993" y="1428074"/>
                </a:cubicBezTo>
                <a:cubicBezTo>
                  <a:pt x="1498196" y="1458662"/>
                  <a:pt x="1819070" y="1447952"/>
                  <a:pt x="1815094" y="1467830"/>
                </a:cubicBezTo>
                <a:cubicBezTo>
                  <a:pt x="1811118" y="1487708"/>
                  <a:pt x="1543424" y="1596376"/>
                  <a:pt x="1481139" y="1547343"/>
                </a:cubicBezTo>
                <a:cubicBezTo>
                  <a:pt x="1418854" y="1498310"/>
                  <a:pt x="1440057" y="1267722"/>
                  <a:pt x="1441382" y="1173632"/>
                </a:cubicBezTo>
                <a:cubicBezTo>
                  <a:pt x="1442707" y="1079542"/>
                  <a:pt x="1547399" y="970874"/>
                  <a:pt x="1489090" y="982801"/>
                </a:cubicBezTo>
                <a:cubicBezTo>
                  <a:pt x="1430781" y="994728"/>
                  <a:pt x="1214770" y="1204112"/>
                  <a:pt x="1091525" y="1245194"/>
                </a:cubicBezTo>
                <a:cubicBezTo>
                  <a:pt x="968280" y="1286276"/>
                  <a:pt x="761028" y="1191935"/>
                  <a:pt x="749619" y="1229291"/>
                </a:cubicBezTo>
                <a:cubicBezTo>
                  <a:pt x="738210" y="1266647"/>
                  <a:pt x="969542" y="1401493"/>
                  <a:pt x="1023068" y="1469329"/>
                </a:cubicBezTo>
                <a:cubicBezTo>
                  <a:pt x="1076594" y="1537165"/>
                  <a:pt x="1221850" y="1365962"/>
                  <a:pt x="1245704" y="1381865"/>
                </a:cubicBezTo>
                <a:cubicBezTo>
                  <a:pt x="1269558" y="1397768"/>
                  <a:pt x="1316458" y="1618003"/>
                  <a:pt x="1285461" y="1684014"/>
                </a:cubicBezTo>
                <a:cubicBezTo>
                  <a:pt x="1254464" y="1750025"/>
                  <a:pt x="1142401" y="1701318"/>
                  <a:pt x="1059720" y="1777931"/>
                </a:cubicBezTo>
                <a:cubicBezTo>
                  <a:pt x="977039" y="1854544"/>
                  <a:pt x="715163" y="2069479"/>
                  <a:pt x="789375" y="2143691"/>
                </a:cubicBezTo>
                <a:cubicBezTo>
                  <a:pt x="863587" y="2217903"/>
                  <a:pt x="1504993" y="2223204"/>
                  <a:pt x="1504993" y="2223204"/>
                </a:cubicBezTo>
                <a:cubicBezTo>
                  <a:pt x="1889306" y="2265611"/>
                  <a:pt x="2750698" y="2506801"/>
                  <a:pt x="3095254" y="2398133"/>
                </a:cubicBezTo>
                <a:cubicBezTo>
                  <a:pt x="3439810" y="2289465"/>
                  <a:pt x="3514132" y="1765429"/>
                  <a:pt x="3572332" y="1571196"/>
                </a:cubicBezTo>
                <a:cubicBezTo>
                  <a:pt x="3630532" y="1376963"/>
                  <a:pt x="3468306" y="1203579"/>
                  <a:pt x="3444452" y="1232734"/>
                </a:cubicBezTo>
                <a:cubicBezTo>
                  <a:pt x="3420598" y="1261889"/>
                  <a:pt x="3366813" y="1573097"/>
                  <a:pt x="3325841" y="1738175"/>
                </a:cubicBezTo>
                <a:cubicBezTo>
                  <a:pt x="3284869" y="1903253"/>
                  <a:pt x="3369574" y="2135740"/>
                  <a:pt x="3198621" y="2223204"/>
                </a:cubicBezTo>
                <a:cubicBezTo>
                  <a:pt x="3027668" y="2310668"/>
                  <a:pt x="2637315" y="2286199"/>
                  <a:pt x="2300123" y="2262960"/>
                </a:cubicBezTo>
                <a:cubicBezTo>
                  <a:pt x="1962931" y="2239721"/>
                  <a:pt x="1353047" y="2127501"/>
                  <a:pt x="1175468" y="2083769"/>
                </a:cubicBezTo>
                <a:cubicBezTo>
                  <a:pt x="997889" y="2040037"/>
                  <a:pt x="1101539" y="1994557"/>
                  <a:pt x="1234648" y="2000568"/>
                </a:cubicBezTo>
                <a:cubicBezTo>
                  <a:pt x="1367757" y="2006579"/>
                  <a:pt x="1685223" y="2102609"/>
                  <a:pt x="1974120" y="2119837"/>
                </a:cubicBezTo>
                <a:cubicBezTo>
                  <a:pt x="2263017" y="2137065"/>
                  <a:pt x="2816220" y="2148377"/>
                  <a:pt x="2968033" y="2103934"/>
                </a:cubicBezTo>
                <a:cubicBezTo>
                  <a:pt x="3119846" y="2059491"/>
                  <a:pt x="2908114" y="1887022"/>
                  <a:pt x="2884998" y="1853181"/>
                </a:cubicBezTo>
                <a:cubicBezTo>
                  <a:pt x="2861882" y="1819340"/>
                  <a:pt x="2782956" y="1843905"/>
                  <a:pt x="2773680" y="1869084"/>
                </a:cubicBezTo>
                <a:cubicBezTo>
                  <a:pt x="2764404" y="1894263"/>
                  <a:pt x="2874396" y="1988353"/>
                  <a:pt x="2829339" y="2004256"/>
                </a:cubicBezTo>
                <a:cubicBezTo>
                  <a:pt x="2775005" y="2028110"/>
                  <a:pt x="2525278" y="2047278"/>
                  <a:pt x="2558995" y="1996305"/>
                </a:cubicBezTo>
                <a:cubicBezTo>
                  <a:pt x="2592712" y="1945332"/>
                  <a:pt x="2826973" y="1648674"/>
                  <a:pt x="2912374" y="1618905"/>
                </a:cubicBezTo>
                <a:cubicBezTo>
                  <a:pt x="2997775" y="1589136"/>
                  <a:pt x="3049458" y="1766715"/>
                  <a:pt x="3071400" y="1817688"/>
                </a:cubicBezTo>
                <a:cubicBezTo>
                  <a:pt x="3093342" y="1868661"/>
                  <a:pt x="3034748" y="1892938"/>
                  <a:pt x="3044024" y="1924743"/>
                </a:cubicBezTo>
                <a:cubicBezTo>
                  <a:pt x="3053301" y="1956548"/>
                  <a:pt x="3098643" y="2085996"/>
                  <a:pt x="3127059" y="2008519"/>
                </a:cubicBezTo>
                <a:cubicBezTo>
                  <a:pt x="3155475" y="1931042"/>
                  <a:pt x="3169466" y="1628182"/>
                  <a:pt x="3214523" y="1459879"/>
                </a:cubicBezTo>
                <a:cubicBezTo>
                  <a:pt x="3259580" y="1291576"/>
                  <a:pt x="3315274" y="1073184"/>
                  <a:pt x="3397403" y="998703"/>
                </a:cubicBezTo>
                <a:cubicBezTo>
                  <a:pt x="3479532" y="924222"/>
                  <a:pt x="3658323" y="947944"/>
                  <a:pt x="3707296" y="1012993"/>
                </a:cubicBezTo>
                <a:cubicBezTo>
                  <a:pt x="3756269" y="1078042"/>
                  <a:pt x="3731025" y="1136823"/>
                  <a:pt x="3691244" y="1388996"/>
                </a:cubicBezTo>
                <a:cubicBezTo>
                  <a:pt x="3651463" y="1641169"/>
                  <a:pt x="3544798" y="2052156"/>
                  <a:pt x="3524267" y="2200028"/>
                </a:cubicBezTo>
                <a:cubicBezTo>
                  <a:pt x="3503736" y="2347900"/>
                  <a:pt x="4304206" y="2075348"/>
                  <a:pt x="4498360" y="1934323"/>
                </a:cubicBezTo>
                <a:cubicBezTo>
                  <a:pt x="4692514" y="1793298"/>
                  <a:pt x="4388462" y="748889"/>
                  <a:pt x="4212113" y="479233"/>
                </a:cubicBezTo>
                <a:cubicBezTo>
                  <a:pt x="4035764" y="209577"/>
                  <a:pt x="3716632" y="439948"/>
                  <a:pt x="3503875" y="411806"/>
                </a:cubicBezTo>
                <a:cubicBezTo>
                  <a:pt x="3291118" y="383664"/>
                  <a:pt x="3221940" y="361805"/>
                  <a:pt x="2935568" y="310383"/>
                </a:cubicBezTo>
                <a:cubicBezTo>
                  <a:pt x="2649196" y="258961"/>
                  <a:pt x="2234890" y="-53100"/>
                  <a:pt x="1722031" y="7860"/>
                </a:cubicBezTo>
                <a:cubicBezTo>
                  <a:pt x="1209172" y="68820"/>
                  <a:pt x="90328" y="290504"/>
                  <a:pt x="41295" y="461457"/>
                </a:cubicBezTo>
                <a:cubicBezTo>
                  <a:pt x="-7738" y="632410"/>
                  <a:pt x="-40509" y="861300"/>
                  <a:pt x="107915" y="1105140"/>
                </a:cubicBezTo>
                <a:cubicBezTo>
                  <a:pt x="256339" y="1348980"/>
                  <a:pt x="746186" y="1657065"/>
                  <a:pt x="860280" y="1741617"/>
                </a:cubicBezTo>
                <a:cubicBezTo>
                  <a:pt x="974374" y="1826169"/>
                  <a:pt x="875969" y="1637632"/>
                  <a:pt x="808383" y="1532940"/>
                </a:cubicBezTo>
                <a:cubicBezTo>
                  <a:pt x="740797" y="1428248"/>
                  <a:pt x="346220" y="1232472"/>
                  <a:pt x="454763" y="1113464"/>
                </a:cubicBezTo>
                <a:cubicBezTo>
                  <a:pt x="563306" y="994456"/>
                  <a:pt x="1150863" y="934187"/>
                  <a:pt x="1443736" y="898406"/>
                </a:cubicBezTo>
                <a:cubicBezTo>
                  <a:pt x="1736609" y="862625"/>
                  <a:pt x="1878548" y="886789"/>
                  <a:pt x="2021170" y="946486"/>
                </a:cubicBezTo>
                <a:cubicBezTo>
                  <a:pt x="2163792" y="1006183"/>
                  <a:pt x="2278262" y="1109488"/>
                  <a:pt x="2363076" y="1216831"/>
                </a:cubicBezTo>
                <a:cubicBezTo>
                  <a:pt x="2447890" y="1324174"/>
                  <a:pt x="2481021" y="1570664"/>
                  <a:pt x="2530054" y="1590542"/>
                </a:cubicBezTo>
                <a:cubicBezTo>
                  <a:pt x="2579087" y="1610420"/>
                  <a:pt x="2573786" y="1385134"/>
                  <a:pt x="2593664" y="1375857"/>
                </a:cubicBezTo>
                <a:cubicBezTo>
                  <a:pt x="2613542" y="1366581"/>
                  <a:pt x="2683779" y="1308271"/>
                  <a:pt x="2577762" y="1208880"/>
                </a:cubicBezTo>
                <a:cubicBezTo>
                  <a:pt x="2471745" y="1109489"/>
                  <a:pt x="2147890" y="871011"/>
                  <a:pt x="1957560" y="779509"/>
                </a:cubicBezTo>
                <a:cubicBezTo>
                  <a:pt x="1767230" y="688007"/>
                  <a:pt x="1649967" y="642702"/>
                  <a:pt x="1316514" y="667819"/>
                </a:cubicBezTo>
                <a:cubicBezTo>
                  <a:pt x="983061" y="692936"/>
                  <a:pt x="372960" y="959366"/>
                  <a:pt x="227186" y="890455"/>
                </a:cubicBezTo>
                <a:cubicBezTo>
                  <a:pt x="81412" y="821544"/>
                  <a:pt x="192729" y="443856"/>
                  <a:pt x="473675" y="357717"/>
                </a:cubicBezTo>
                <a:cubicBezTo>
                  <a:pt x="754621" y="271578"/>
                  <a:pt x="1540254" y="53537"/>
                  <a:pt x="1904910" y="143032"/>
                </a:cubicBezTo>
                <a:cubicBezTo>
                  <a:pt x="2269566" y="232527"/>
                  <a:pt x="2428245" y="443053"/>
                  <a:pt x="2613901" y="505076"/>
                </a:cubicBezTo>
                <a:cubicBezTo>
                  <a:pt x="2799557" y="567099"/>
                  <a:pt x="2825364" y="447586"/>
                  <a:pt x="2923430" y="451562"/>
                </a:cubicBezTo>
                <a:cubicBezTo>
                  <a:pt x="3021496" y="455538"/>
                  <a:pt x="3182420" y="509052"/>
                  <a:pt x="3202298" y="528930"/>
                </a:cubicBezTo>
                <a:cubicBezTo>
                  <a:pt x="3222176" y="548808"/>
                  <a:pt x="3162064" y="620833"/>
                  <a:pt x="3066553" y="650345"/>
                </a:cubicBezTo>
                <a:cubicBezTo>
                  <a:pt x="2971042" y="679857"/>
                  <a:pt x="2654315" y="661304"/>
                  <a:pt x="2629231" y="706004"/>
                </a:cubicBezTo>
                <a:cubicBezTo>
                  <a:pt x="2604147" y="750704"/>
                  <a:pt x="2689343" y="852640"/>
                  <a:pt x="2892197" y="839030"/>
                </a:cubicBezTo>
                <a:cubicBezTo>
                  <a:pt x="3095051" y="825420"/>
                  <a:pt x="4156454" y="398063"/>
                  <a:pt x="4180308" y="648198"/>
                </a:cubicBezTo>
                <a:cubicBezTo>
                  <a:pt x="4204162" y="898333"/>
                  <a:pt x="4503008" y="1577618"/>
                  <a:pt x="4379090" y="1799150"/>
                </a:cubicBezTo>
                <a:cubicBezTo>
                  <a:pt x="4255172" y="2020682"/>
                  <a:pt x="3720273" y="2193674"/>
                  <a:pt x="3643536" y="2096662"/>
                </a:cubicBezTo>
                <a:cubicBezTo>
                  <a:pt x="3566799" y="1999650"/>
                  <a:pt x="3820371" y="1323315"/>
                  <a:pt x="3878911" y="1145515"/>
                </a:cubicBezTo>
                <a:cubicBezTo>
                  <a:pt x="3937451" y="967715"/>
                  <a:pt x="3972249" y="1023236"/>
                  <a:pt x="3994778" y="1029862"/>
                </a:cubicBezTo>
                <a:cubicBezTo>
                  <a:pt x="4017307" y="1036488"/>
                  <a:pt x="4061445" y="1138531"/>
                  <a:pt x="4053840" y="1256833"/>
                </a:cubicBezTo>
                <a:cubicBezTo>
                  <a:pt x="4046235" y="1375135"/>
                  <a:pt x="3834592" y="1635596"/>
                  <a:pt x="3813976" y="1747625"/>
                </a:cubicBezTo>
                <a:cubicBezTo>
                  <a:pt x="3793360" y="1859654"/>
                  <a:pt x="3878458" y="1922380"/>
                  <a:pt x="3930141" y="1929006"/>
                </a:cubicBezTo>
                <a:cubicBezTo>
                  <a:pt x="3981824" y="1935632"/>
                  <a:pt x="4085128" y="1860018"/>
                  <a:pt x="4124077" y="1787381"/>
                </a:cubicBezTo>
                <a:cubicBezTo>
                  <a:pt x="4163026" y="1714744"/>
                  <a:pt x="4030503" y="1726671"/>
                  <a:pt x="4044563" y="1572696"/>
                </a:cubicBezTo>
                <a:cubicBezTo>
                  <a:pt x="4058623" y="1418721"/>
                  <a:pt x="4191725" y="1061238"/>
                  <a:pt x="4120971" y="919190"/>
                </a:cubicBezTo>
                <a:cubicBezTo>
                  <a:pt x="4050217" y="777142"/>
                  <a:pt x="3825448" y="700530"/>
                  <a:pt x="3620040" y="720408"/>
                </a:cubicBezTo>
                <a:cubicBezTo>
                  <a:pt x="3414632" y="740286"/>
                  <a:pt x="3181393" y="1091469"/>
                  <a:pt x="2888520" y="1038460"/>
                </a:cubicBezTo>
                <a:cubicBezTo>
                  <a:pt x="2595647" y="985451"/>
                  <a:pt x="2226845" y="494608"/>
                  <a:pt x="1862802" y="402355"/>
                </a:cubicBezTo>
                <a:cubicBezTo>
                  <a:pt x="1498759" y="310102"/>
                  <a:pt x="956055" y="427955"/>
                  <a:pt x="704264" y="484939"/>
                </a:cubicBezTo>
                <a:cubicBezTo>
                  <a:pt x="452473" y="541923"/>
                  <a:pt x="282210" y="734171"/>
                  <a:pt x="352054" y="744261"/>
                </a:cubicBezTo>
                <a:cubicBezTo>
                  <a:pt x="421898" y="754351"/>
                  <a:pt x="888374" y="584724"/>
                  <a:pt x="1123330" y="545479"/>
                </a:cubicBezTo>
                <a:cubicBezTo>
                  <a:pt x="1358286" y="506234"/>
                  <a:pt x="1647819" y="462410"/>
                  <a:pt x="1761788" y="508793"/>
                </a:cubicBezTo>
                <a:cubicBezTo>
                  <a:pt x="1875757" y="555176"/>
                  <a:pt x="1921504" y="587072"/>
                  <a:pt x="1997974" y="632943"/>
                </a:cubicBezTo>
                <a:cubicBezTo>
                  <a:pt x="2074444" y="678814"/>
                  <a:pt x="2224586" y="761489"/>
                  <a:pt x="2220610" y="784017"/>
                </a:cubicBezTo>
                <a:cubicBezTo>
                  <a:pt x="2216634" y="806545"/>
                  <a:pt x="2264342" y="856904"/>
                  <a:pt x="2355782" y="927141"/>
                </a:cubicBezTo>
                <a:cubicBezTo>
                  <a:pt x="2447222" y="997378"/>
                  <a:pt x="2754672" y="1054362"/>
                  <a:pt x="2769250" y="1205437"/>
                </a:cubicBezTo>
                <a:close/>
              </a:path>
            </a:pathLst>
          </a:custGeom>
          <a:solidFill>
            <a:srgbClr val="FF99CC"/>
          </a:solidFill>
          <a:ln w="127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24600" y="4495800"/>
            <a:ext cx="23622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Theorem.</a:t>
            </a:r>
            <a:r>
              <a:rPr lang="en-US" dirty="0" smtClean="0"/>
              <a:t> Jordan curve partitions of a plane into inside and outside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45168" y="1575137"/>
            <a:ext cx="8317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FFFF"/>
                </a:solidFill>
              </a:rPr>
              <a:t>Digital topology</a:t>
            </a:r>
            <a:r>
              <a:rPr lang="en-US" sz="2000" dirty="0"/>
              <a:t> </a:t>
            </a:r>
            <a:r>
              <a:rPr lang="en-US" sz="2000" dirty="0" smtClean="0"/>
              <a:t>loosely refers </a:t>
            </a:r>
            <a:r>
              <a:rPr lang="en-US" sz="2000" dirty="0"/>
              <a:t>to the use of mathematical topological </a:t>
            </a:r>
            <a:r>
              <a:rPr lang="en-US" sz="2000" dirty="0" smtClean="0"/>
              <a:t>properties </a:t>
            </a:r>
            <a:r>
              <a:rPr lang="en-US" sz="2000" dirty="0"/>
              <a:t>and features </a:t>
            </a:r>
            <a:r>
              <a:rPr lang="en-US" sz="2000" dirty="0" smtClean="0"/>
              <a:t>such </a:t>
            </a:r>
            <a:r>
              <a:rPr lang="en-US" sz="2000" dirty="0"/>
              <a:t>as </a:t>
            </a:r>
            <a:r>
              <a:rPr lang="en-US" sz="2000" dirty="0" smtClean="0"/>
              <a:t>connectedness</a:t>
            </a:r>
            <a:r>
              <a:rPr lang="en-US" sz="2000" dirty="0"/>
              <a:t>, topology preservation, boundary etc., for images defined in digital </a:t>
            </a:r>
            <a:r>
              <a:rPr lang="en-US" sz="2000" dirty="0" smtClean="0"/>
              <a:t>grids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45168" y="2819400"/>
                <a:ext cx="8317832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srgbClr val="00FFFF"/>
                    </a:solidFill>
                  </a:rPr>
                  <a:t>Adjacency pairs.</a:t>
                </a:r>
                <a:r>
                  <a:rPr lang="en-US" sz="2000" b="1" dirty="0" smtClean="0"/>
                  <a:t> </a:t>
                </a:r>
                <a:r>
                  <a:rPr lang="en-US" sz="2000" dirty="0" smtClean="0"/>
                  <a:t>Rosenfeld’s </a:t>
                </a:r>
                <a:r>
                  <a:rPr lang="en-US" sz="2000" dirty="0"/>
                  <a:t>approach to digital topology is to use a pair of </a:t>
                </a:r>
                <a:r>
                  <a:rPr lang="en-US" sz="2000" dirty="0" smtClean="0"/>
                  <a:t>adjacency </a:t>
                </a:r>
                <a:r>
                  <a:rPr lang="en-US" sz="2000" dirty="0"/>
                  <a:t>relations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is used for object </a:t>
                </a:r>
                <a:r>
                  <a:rPr lang="en-US" sz="2000" dirty="0" smtClean="0"/>
                  <a:t>points </a:t>
                </a:r>
                <a:r>
                  <a:rPr lang="en-US" sz="2000" dirty="0"/>
                  <a:t>while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/>
                  <a:t> is used for background </a:t>
                </a:r>
                <a:r>
                  <a:rPr lang="en-US" sz="2000" dirty="0" smtClean="0"/>
                  <a:t>points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168" y="2819400"/>
                <a:ext cx="8317832" cy="1015663"/>
              </a:xfrm>
              <a:prstGeom prst="rect">
                <a:avLst/>
              </a:prstGeom>
              <a:blipFill rotWithShape="0">
                <a:blip r:embed="rId3"/>
                <a:stretch>
                  <a:fillRect l="-659" t="-3614" b="-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872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altLang="en-US" sz="3600" dirty="0" smtClean="0"/>
              <a:t>Why the Adjacency Pair?</a:t>
            </a:r>
            <a:endParaRPr lang="en-US" sz="3600" dirty="0"/>
          </a:p>
        </p:txBody>
      </p:sp>
      <p:pic>
        <p:nvPicPr>
          <p:cNvPr id="6146" name="Picture 2" descr="http://liris.cnrs.fr/david.coeurjolly/cours/ENS2012/html/_images/jordan2D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31673"/>
            <a:ext cx="4267200" cy="23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0" y="1600200"/>
            <a:ext cx="3733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Rosenfeld </a:t>
            </a:r>
            <a:r>
              <a:rPr lang="en-US" sz="2000" dirty="0" smtClean="0">
                <a:ea typeface="Times New Roman" panose="02020603050405020304" pitchFamily="18" charset="0"/>
              </a:rPr>
              <a:t>convincingly </a:t>
            </a:r>
            <a:r>
              <a:rPr lang="en-US" sz="2000" dirty="0">
                <a:ea typeface="Times New Roman" panose="02020603050405020304" pitchFamily="18" charset="0"/>
              </a:rPr>
              <a:t>demonstrated that use of </a:t>
            </a:r>
            <a:r>
              <a:rPr lang="en-US" sz="2000" dirty="0" smtClean="0">
                <a:ea typeface="Times New Roman" panose="02020603050405020304" pitchFamily="18" charset="0"/>
              </a:rPr>
              <a:t>a </a:t>
            </a:r>
            <a:r>
              <a:rPr lang="en-US" sz="2000" dirty="0">
                <a:solidFill>
                  <a:srgbClr val="00FFFF"/>
                </a:solidFill>
                <a:ea typeface="Times New Roman" panose="02020603050405020304" pitchFamily="18" charset="0"/>
              </a:rPr>
              <a:t>proper</a:t>
            </a:r>
            <a:r>
              <a:rPr lang="en-US" sz="2000" dirty="0">
                <a:ea typeface="Times New Roman" panose="02020603050405020304" pitchFamily="18" charset="0"/>
              </a:rPr>
              <a:t> </a:t>
            </a:r>
            <a:r>
              <a:rPr lang="en-US" sz="2000" dirty="0" smtClean="0">
                <a:ea typeface="Times New Roman" panose="02020603050405020304" pitchFamily="18" charset="0"/>
              </a:rPr>
              <a:t>adjacency </a:t>
            </a:r>
            <a:r>
              <a:rPr lang="en-US" sz="2000" dirty="0">
                <a:ea typeface="Times New Roman" panose="02020603050405020304" pitchFamily="18" charset="0"/>
              </a:rPr>
              <a:t>pair leads to workable framework of digital topology, which holds several important mathematical topological properties, including the </a:t>
            </a:r>
            <a:r>
              <a:rPr lang="en-US" sz="2000" dirty="0">
                <a:solidFill>
                  <a:srgbClr val="00FFFF"/>
                </a:solidFill>
                <a:ea typeface="Times New Roman" panose="02020603050405020304" pitchFamily="18" charset="0"/>
              </a:rPr>
              <a:t>Jordan curve theorem</a:t>
            </a:r>
            <a:endParaRPr lang="en-US" sz="2000" dirty="0">
              <a:solidFill>
                <a:srgbClr val="00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4323272"/>
            <a:ext cx="6172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One proper adjacency pair is (26,6)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(26,6) is the most popular adjacency pairs in 3-D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5562600"/>
            <a:ext cx="6324600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The modern trend is to use the </a:t>
            </a:r>
            <a:r>
              <a:rPr lang="en-US" dirty="0" err="1" smtClean="0">
                <a:solidFill>
                  <a:srgbClr val="FFFF00"/>
                </a:solidFill>
              </a:rPr>
              <a:t>cubicial</a:t>
            </a:r>
            <a:r>
              <a:rPr lang="en-US" dirty="0" smtClean="0">
                <a:solidFill>
                  <a:srgbClr val="FFFF00"/>
                </a:solidFill>
              </a:rPr>
              <a:t> complex representation of digital images to define topological transformation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56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altLang="en-US" sz="3600" dirty="0" smtClean="0"/>
              <a:t>Cavities and Tunnels in 3-D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435644" y="1667470"/>
            <a:ext cx="42125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FFFF"/>
                </a:solidFill>
              </a:rPr>
              <a:t>Cavity. </a:t>
            </a:r>
            <a:r>
              <a:rPr lang="en-US" sz="2000" dirty="0" smtClean="0"/>
              <a:t>A </a:t>
            </a:r>
            <a:r>
              <a:rPr lang="en-US" sz="2000" dirty="0"/>
              <a:t>background or white component surrounded by an object </a:t>
            </a:r>
            <a:r>
              <a:rPr lang="en-US" sz="2000" dirty="0" smtClean="0"/>
              <a:t>component</a:t>
            </a:r>
          </a:p>
        </p:txBody>
      </p:sp>
      <p:pic>
        <p:nvPicPr>
          <p:cNvPr id="7170" name="Picture 2" descr="Topologically the Sam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4" b="45155"/>
          <a:stretch/>
        </p:blipFill>
        <p:spPr bwMode="auto">
          <a:xfrm>
            <a:off x="4203257" y="1651386"/>
            <a:ext cx="4559743" cy="139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2" name="Rectangle 201"/>
          <p:cNvSpPr/>
          <p:nvPr/>
        </p:nvSpPr>
        <p:spPr>
          <a:xfrm>
            <a:off x="435644" y="3375898"/>
            <a:ext cx="84035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FFFF"/>
                </a:solidFill>
              </a:rPr>
              <a:t>Tunnel.</a:t>
            </a:r>
            <a:r>
              <a:rPr lang="en-US" sz="2000" dirty="0" smtClean="0"/>
              <a:t> Difficult to define a tunnel. </a:t>
            </a:r>
            <a:r>
              <a:rPr lang="en-US" sz="2000" dirty="0"/>
              <a:t>However, the number of tunnels in an object is well-defined -  the rank of </a:t>
            </a:r>
            <a:r>
              <a:rPr lang="en-US" sz="2000" dirty="0" smtClean="0"/>
              <a:t>the first </a:t>
            </a:r>
            <a:r>
              <a:rPr lang="en-US" sz="2000" dirty="0"/>
              <a:t>homology </a:t>
            </a:r>
            <a:r>
              <a:rPr lang="en-US" sz="2000" dirty="0" smtClean="0"/>
              <a:t>group of the object.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Intuitively</a:t>
            </a:r>
            <a:r>
              <a:rPr lang="en-US" sz="2000" dirty="0"/>
              <a:t>, a tunnel would be the opening in the handle of a coffee mug, formed by bending a cylinder to connect the two ends to each other or to another connected </a:t>
            </a:r>
            <a:r>
              <a:rPr lang="en-US" sz="2000" dirty="0" smtClean="0"/>
              <a:t>object</a:t>
            </a:r>
            <a:endParaRPr lang="en-US" sz="2000" dirty="0"/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 hollow torus has two tunnels: the first arises from the cavity inside the ring and the second from the ring itself</a:t>
            </a:r>
          </a:p>
        </p:txBody>
      </p:sp>
    </p:spTree>
    <p:extLst>
      <p:ext uri="{BB962C8B-B14F-4D97-AF65-F5344CB8AC3E}">
        <p14:creationId xmlns:p14="http://schemas.microsoft.com/office/powerpoint/2010/main" val="155566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657600" y="5181600"/>
            <a:ext cx="1524000" cy="685800"/>
            <a:chOff x="3657600" y="2675086"/>
            <a:chExt cx="1524000" cy="685800"/>
          </a:xfrm>
        </p:grpSpPr>
        <p:sp>
          <p:nvSpPr>
            <p:cNvPr id="18" name="Cube 17"/>
            <p:cNvSpPr/>
            <p:nvPr/>
          </p:nvSpPr>
          <p:spPr>
            <a:xfrm>
              <a:off x="3657600" y="2675086"/>
              <a:ext cx="609600" cy="685800"/>
            </a:xfrm>
            <a:prstGeom prst="cube">
              <a:avLst/>
            </a:prstGeom>
            <a:solidFill>
              <a:srgbClr val="CCFF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ube 18"/>
            <p:cNvSpPr/>
            <p:nvPr/>
          </p:nvSpPr>
          <p:spPr>
            <a:xfrm>
              <a:off x="4114800" y="2675086"/>
              <a:ext cx="609600" cy="685800"/>
            </a:xfrm>
            <a:prstGeom prst="cube">
              <a:avLst/>
            </a:prstGeom>
            <a:solidFill>
              <a:srgbClr val="CCFF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ube 19"/>
            <p:cNvSpPr/>
            <p:nvPr/>
          </p:nvSpPr>
          <p:spPr>
            <a:xfrm>
              <a:off x="4572000" y="2675086"/>
              <a:ext cx="609600" cy="685800"/>
            </a:xfrm>
            <a:prstGeom prst="cube">
              <a:avLst/>
            </a:prstGeom>
            <a:solidFill>
              <a:srgbClr val="CCFF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Cube 20"/>
          <p:cNvSpPr/>
          <p:nvPr/>
        </p:nvSpPr>
        <p:spPr>
          <a:xfrm>
            <a:off x="3200400" y="4648709"/>
            <a:ext cx="609600" cy="685800"/>
          </a:xfrm>
          <a:prstGeom prst="cube">
            <a:avLst/>
          </a:prstGeom>
          <a:solidFill>
            <a:srgbClr val="CCFFFF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75207"/>
            <a:ext cx="8229600" cy="1143000"/>
          </a:xfrm>
        </p:spPr>
        <p:txBody>
          <a:bodyPr>
            <a:noAutofit/>
          </a:bodyPr>
          <a:lstStyle/>
          <a:p>
            <a:r>
              <a:rPr lang="en-US" altLang="en-US" sz="3600" dirty="0" smtClean="0"/>
              <a:t>Euler Characteristic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81000" y="1447800"/>
                <a:ext cx="8458200" cy="22211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Bef>
                    <a:spcPts val="1000"/>
                  </a:spcBef>
                  <a:spcAft>
                    <a:spcPts val="1000"/>
                  </a:spcAft>
                </a:pPr>
                <a:r>
                  <a:rPr lang="en-US" sz="20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The </a:t>
                </a:r>
                <a:r>
                  <a:rPr lang="en-US" sz="2000" dirty="0">
                    <a:solidFill>
                      <a:srgbClr val="00FF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Euler characteristic</a:t>
                </a:r>
                <a:r>
                  <a:rPr 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of a polyhedral set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𝑋</m:t>
                    </m:r>
                  </m:oMath>
                </a14:m>
                <a:r>
                  <a:rPr lang="en-US" sz="2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denoted by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𝜒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𝑋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is </a:t>
                </a:r>
                <a:r>
                  <a:rPr lang="en-US" sz="2000" dirty="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defined </a:t>
                </a:r>
                <a:r>
                  <a:rPr lang="en-US" sz="2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as </a:t>
                </a:r>
                <a:r>
                  <a:rPr lang="en-US" sz="2000" dirty="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follows </a:t>
                </a:r>
                <a:endParaRPr lang="en-US" sz="2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300"/>
                  </a:spcAft>
                  <a:buFont typeface="+mj-lt"/>
                  <a:buAutoNum type="arabicParenR"/>
                </a:pPr>
                <a:r>
                  <a:rPr lang="en-US" sz="2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𝜒</m:t>
                    </m:r>
                    <m:d>
                      <m:d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</m:d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20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  <a:buFont typeface="+mj-lt"/>
                  <a:buAutoNum type="arabicParenR"/>
                </a:pPr>
                <a:r>
                  <a:rPr lang="en-US" sz="2000" dirty="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𝜒</m:t>
                    </m:r>
                    <m:d>
                      <m:d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</m:d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2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if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𝑋</m:t>
                    </m:r>
                  </m:oMath>
                </a14:m>
                <a:r>
                  <a:rPr lang="en-US" sz="2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is non-empty and convex</a:t>
                </a:r>
              </a:p>
              <a:p>
                <a:pPr marL="342900" marR="0" lvl="0" indent="-342900"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  <a:buFont typeface="+mj-lt"/>
                  <a:buAutoNum type="arabicParenR"/>
                </a:pPr>
                <a:r>
                  <a:rPr lang="en-US" sz="2000" dirty="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for </a:t>
                </a:r>
                <a:r>
                  <a:rPr lang="en-US" sz="2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any two polyhedral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𝑋</m:t>
                    </m:r>
                  </m:oMath>
                </a14:m>
                <a:r>
                  <a:rPr lang="en-US" sz="2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𝑌</m:t>
                    </m:r>
                  </m:oMath>
                </a14:m>
                <a:r>
                  <a:rPr lang="en-US" sz="2000" dirty="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       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𝜒</m:t>
                    </m:r>
                    <m:d>
                      <m:d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∪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𝑌</m:t>
                        </m:r>
                      </m:e>
                    </m:d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𝜒</m:t>
                    </m:r>
                    <m:d>
                      <m:d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</m:d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𝜒</m:t>
                    </m:r>
                    <m:d>
                      <m:d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𝑌</m:t>
                        </m:r>
                      </m:e>
                    </m:d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𝜒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𝑋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∩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𝑌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447800"/>
                <a:ext cx="8458200" cy="2221121"/>
              </a:xfrm>
              <a:prstGeom prst="rect">
                <a:avLst/>
              </a:prstGeom>
              <a:blipFill rotWithShape="0">
                <a:blip r:embed="rId3"/>
                <a:stretch>
                  <a:fillRect l="-793" t="-549" r="-721" b="-3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3657600" y="4114800"/>
            <a:ext cx="1524000" cy="685800"/>
            <a:chOff x="3657600" y="1608286"/>
            <a:chExt cx="1524000" cy="685800"/>
          </a:xfrm>
        </p:grpSpPr>
        <p:sp>
          <p:nvSpPr>
            <p:cNvPr id="5" name="Cube 4"/>
            <p:cNvSpPr/>
            <p:nvPr/>
          </p:nvSpPr>
          <p:spPr>
            <a:xfrm>
              <a:off x="3657600" y="1608286"/>
              <a:ext cx="609600" cy="685800"/>
            </a:xfrm>
            <a:prstGeom prst="cube">
              <a:avLst/>
            </a:prstGeom>
            <a:solidFill>
              <a:srgbClr val="CCFF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ube 14"/>
            <p:cNvSpPr/>
            <p:nvPr/>
          </p:nvSpPr>
          <p:spPr>
            <a:xfrm>
              <a:off x="4114800" y="1608286"/>
              <a:ext cx="609600" cy="685800"/>
            </a:xfrm>
            <a:prstGeom prst="cube">
              <a:avLst/>
            </a:prstGeom>
            <a:solidFill>
              <a:srgbClr val="CCFF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ube 15"/>
            <p:cNvSpPr/>
            <p:nvPr/>
          </p:nvSpPr>
          <p:spPr>
            <a:xfrm>
              <a:off x="4572000" y="1608286"/>
              <a:ext cx="609600" cy="685800"/>
            </a:xfrm>
            <a:prstGeom prst="cube">
              <a:avLst/>
            </a:prstGeom>
            <a:solidFill>
              <a:srgbClr val="CCFF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Cube 16"/>
          <p:cNvSpPr/>
          <p:nvPr/>
        </p:nvSpPr>
        <p:spPr>
          <a:xfrm>
            <a:off x="5029200" y="4647691"/>
            <a:ext cx="609600" cy="685800"/>
          </a:xfrm>
          <a:prstGeom prst="cube">
            <a:avLst/>
          </a:prstGeom>
          <a:solidFill>
            <a:srgbClr val="CCFFFF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0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75207"/>
            <a:ext cx="8229600" cy="1143000"/>
          </a:xfrm>
        </p:spPr>
        <p:txBody>
          <a:bodyPr>
            <a:noAutofit/>
          </a:bodyPr>
          <a:lstStyle/>
          <a:p>
            <a:r>
              <a:rPr lang="en-US" altLang="en-US" sz="3600" dirty="0" smtClean="0"/>
              <a:t>Euler Characteristic: Alternative Definitions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62025" y="1680967"/>
                <a:ext cx="7239000" cy="8833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dirty="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dirty="0">
                    <a:solidFill>
                      <a:srgbClr val="00FFFF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Euler characteristic</a:t>
                </a:r>
                <a:r>
                  <a:rPr lang="en-US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of a </a:t>
                </a:r>
                <a:r>
                  <a:rPr lang="en-US" dirty="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polyhedron with each </a:t>
                </a:r>
                <a:r>
                  <a:rPr lang="en-US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element </a:t>
                </a:r>
                <a:r>
                  <a:rPr lang="en-US" dirty="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being </a:t>
                </a:r>
                <a:r>
                  <a:rPr lang="en-US" u="sng" dirty="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convex</a:t>
                </a:r>
                <a:endParaRPr lang="en-US" u="sng" dirty="0" smtClean="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𝜒</m:t>
                    </m:r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</m:d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#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points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#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edges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#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faces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#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volumes</m:t>
                    </m:r>
                    <m:r>
                      <a:rPr lang="en-US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</a:t>
                </a:r>
                <a:endParaRPr lang="en-US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025" y="1680967"/>
                <a:ext cx="7239000" cy="883319"/>
              </a:xfrm>
              <a:prstGeom prst="rect">
                <a:avLst/>
              </a:prstGeom>
              <a:blipFill rotWithShape="0">
                <a:blip r:embed="rId3"/>
                <a:stretch>
                  <a:fillRect l="-758" t="-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4" descr="http://people.csail.mit.edu/fsegonne/research/Topology/images/Topolog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5" b="14236"/>
          <a:stretch/>
        </p:blipFill>
        <p:spPr bwMode="auto">
          <a:xfrm>
            <a:off x="2619376" y="4075709"/>
            <a:ext cx="3733799" cy="171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9575" y="4228109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8 ‒ 12 + 6 </a:t>
            </a:r>
            <a:r>
              <a:rPr lang="en-US" sz="2000" dirty="0"/>
              <a:t>‒ </a:t>
            </a:r>
            <a:r>
              <a:rPr lang="en-US" sz="2000" dirty="0" smtClean="0"/>
              <a:t>1 = 1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638175" y="5123399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1 ‒ 0 + 0 = 1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6486526" y="4228109"/>
            <a:ext cx="2352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16 ‒ 32 + 20 </a:t>
            </a:r>
            <a:r>
              <a:rPr lang="en-US" sz="2000" dirty="0"/>
              <a:t>‒ </a:t>
            </a:r>
            <a:r>
              <a:rPr lang="en-US" sz="2000" dirty="0" smtClean="0"/>
              <a:t>4 = 0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6486526" y="5123399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 ‒ 1 + 0 = 0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62025" y="2622625"/>
                <a:ext cx="7239000" cy="8063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dirty="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𝜒</m:t>
                    </m:r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</m:d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#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components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#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tunnels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#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cavities</m:t>
                    </m:r>
                  </m:oMath>
                </a14:m>
                <a:endParaRPr lang="en-US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025" y="2622625"/>
                <a:ext cx="7239000" cy="806375"/>
              </a:xfrm>
              <a:prstGeom prst="rect">
                <a:avLst/>
              </a:prstGeom>
              <a:blipFill rotWithShape="0">
                <a:blip r:embed="rId5"/>
                <a:stretch>
                  <a:fillRect l="-758" t="-752" b="-1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800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altLang="en-US" sz="3600" dirty="0" smtClean="0"/>
              <a:t>3-D Simple Point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385010" y="1389412"/>
            <a:ext cx="83017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FFFF"/>
                </a:solidFill>
              </a:rPr>
              <a:t>Simple Point.</a:t>
            </a:r>
            <a:r>
              <a:rPr lang="en-US" sz="2000" b="1" dirty="0" smtClean="0">
                <a:solidFill>
                  <a:srgbClr val="00FFFF"/>
                </a:solidFill>
              </a:rPr>
              <a:t> </a:t>
            </a:r>
            <a:r>
              <a:rPr lang="en-US" sz="2000" dirty="0" smtClean="0"/>
              <a:t>A point whose deletion or addition preserves the topology in the local neighborhood in terms of components, tunnels, and cavities</a:t>
            </a:r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1295400" y="2487961"/>
            <a:ext cx="5548334" cy="2939266"/>
            <a:chOff x="1295400" y="2487961"/>
            <a:chExt cx="5548334" cy="2939266"/>
          </a:xfrm>
        </p:grpSpPr>
        <p:grpSp>
          <p:nvGrpSpPr>
            <p:cNvPr id="18" name="Group 17"/>
            <p:cNvGrpSpPr/>
            <p:nvPr/>
          </p:nvGrpSpPr>
          <p:grpSpPr>
            <a:xfrm>
              <a:off x="3485605" y="4231284"/>
              <a:ext cx="1168749" cy="1087757"/>
              <a:chOff x="4698328" y="10538704"/>
              <a:chExt cx="8322363" cy="7745648"/>
            </a:xfrm>
            <a:solidFill>
              <a:srgbClr val="0033CC"/>
            </a:solidFill>
          </p:grpSpPr>
          <p:grpSp>
            <p:nvGrpSpPr>
              <p:cNvPr id="294" name="Group 85"/>
              <p:cNvGrpSpPr>
                <a:grpSpLocks/>
              </p:cNvGrpSpPr>
              <p:nvPr/>
            </p:nvGrpSpPr>
            <p:grpSpPr bwMode="auto">
              <a:xfrm>
                <a:off x="4698328" y="12834593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315" name="Rectangle 86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316" name="Freeform 87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317" name="Freeform 88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295" name="Group 109"/>
              <p:cNvGrpSpPr>
                <a:grpSpLocks/>
              </p:cNvGrpSpPr>
              <p:nvPr/>
            </p:nvGrpSpPr>
            <p:grpSpPr bwMode="auto">
              <a:xfrm>
                <a:off x="8415733" y="12095778"/>
                <a:ext cx="3701519" cy="3106204"/>
                <a:chOff x="5607" y="9414"/>
                <a:chExt cx="3906" cy="3250"/>
              </a:xfrm>
              <a:grpFill/>
            </p:grpSpPr>
            <p:sp>
              <p:nvSpPr>
                <p:cNvPr id="312" name="Rectangle 11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313" name="Freeform 11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314" name="Freeform 11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296" name="Group 113"/>
              <p:cNvGrpSpPr>
                <a:grpSpLocks/>
              </p:cNvGrpSpPr>
              <p:nvPr/>
            </p:nvGrpSpPr>
            <p:grpSpPr bwMode="auto">
              <a:xfrm>
                <a:off x="6993905" y="15170204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309" name="Rectangle 114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310" name="Freeform 115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311" name="Freeform 116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297" name="Group 121"/>
              <p:cNvGrpSpPr>
                <a:grpSpLocks/>
              </p:cNvGrpSpPr>
              <p:nvPr/>
            </p:nvGrpSpPr>
            <p:grpSpPr bwMode="auto">
              <a:xfrm>
                <a:off x="5635622" y="13621075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306" name="Rectangle 122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307" name="Freeform 123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308" name="Freeform 124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298" name="Group 129"/>
              <p:cNvGrpSpPr>
                <a:grpSpLocks/>
              </p:cNvGrpSpPr>
              <p:nvPr/>
            </p:nvGrpSpPr>
            <p:grpSpPr bwMode="auto">
              <a:xfrm>
                <a:off x="7041564" y="10538704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303" name="Rectangle 13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304" name="Freeform 13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305" name="Freeform 13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299" name="Group 141"/>
              <p:cNvGrpSpPr>
                <a:grpSpLocks/>
              </p:cNvGrpSpPr>
              <p:nvPr/>
            </p:nvGrpSpPr>
            <p:grpSpPr bwMode="auto">
              <a:xfrm>
                <a:off x="9319172" y="12883799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300" name="Rectangle 142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301" name="Freeform 143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302" name="Freeform 144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</p:grpSp>
        <p:grpSp>
          <p:nvGrpSpPr>
            <p:cNvPr id="19" name="Group 18"/>
            <p:cNvGrpSpPr/>
            <p:nvPr/>
          </p:nvGrpSpPr>
          <p:grpSpPr>
            <a:xfrm>
              <a:off x="1295400" y="2493312"/>
              <a:ext cx="1551655" cy="1303045"/>
              <a:chOff x="-10897571" y="-3935104"/>
              <a:chExt cx="11048954" cy="9278660"/>
            </a:xfrm>
            <a:solidFill>
              <a:srgbClr val="0033CC"/>
            </a:solidFill>
          </p:grpSpPr>
          <p:grpSp>
            <p:nvGrpSpPr>
              <p:cNvPr id="240" name="Group 149"/>
              <p:cNvGrpSpPr>
                <a:grpSpLocks/>
              </p:cNvGrpSpPr>
              <p:nvPr/>
            </p:nvGrpSpPr>
            <p:grpSpPr bwMode="auto">
              <a:xfrm>
                <a:off x="-8139645" y="-3935104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291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92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93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241" name="Group 89"/>
              <p:cNvGrpSpPr>
                <a:grpSpLocks/>
              </p:cNvGrpSpPr>
              <p:nvPr/>
            </p:nvGrpSpPr>
            <p:grpSpPr bwMode="auto">
              <a:xfrm>
                <a:off x="-9523402" y="1451101"/>
                <a:ext cx="3701519" cy="3106204"/>
                <a:chOff x="5607" y="9414"/>
                <a:chExt cx="3906" cy="3250"/>
              </a:xfrm>
              <a:grpFill/>
            </p:grpSpPr>
            <p:sp>
              <p:nvSpPr>
                <p:cNvPr id="288" name="Rectangle 9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89" name="Freeform 9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90" name="Freeform 9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242" name="Group 149"/>
              <p:cNvGrpSpPr>
                <a:grpSpLocks/>
              </p:cNvGrpSpPr>
              <p:nvPr/>
            </p:nvGrpSpPr>
            <p:grpSpPr bwMode="auto">
              <a:xfrm>
                <a:off x="-10897571" y="2226216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285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86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87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243" name="Group 85"/>
              <p:cNvGrpSpPr>
                <a:grpSpLocks/>
              </p:cNvGrpSpPr>
              <p:nvPr/>
            </p:nvGrpSpPr>
            <p:grpSpPr bwMode="auto">
              <a:xfrm>
                <a:off x="-9531345" y="-876566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282" name="Rectangle 86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83" name="Freeform 87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84" name="Freeform 88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244" name="Group 101"/>
              <p:cNvGrpSpPr>
                <a:grpSpLocks/>
              </p:cNvGrpSpPr>
              <p:nvPr/>
            </p:nvGrpSpPr>
            <p:grpSpPr bwMode="auto">
              <a:xfrm>
                <a:off x="-9522518" y="-3157447"/>
                <a:ext cx="3709462" cy="3114148"/>
                <a:chOff x="5607" y="9414"/>
                <a:chExt cx="3906" cy="3250"/>
              </a:xfrm>
              <a:grpFill/>
            </p:grpSpPr>
            <p:sp>
              <p:nvSpPr>
                <p:cNvPr id="279" name="Rectangle 102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80" name="Freeform 103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81" name="Freeform 104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245" name="Group 105"/>
              <p:cNvGrpSpPr>
                <a:grpSpLocks/>
              </p:cNvGrpSpPr>
              <p:nvPr/>
            </p:nvGrpSpPr>
            <p:grpSpPr bwMode="auto">
              <a:xfrm>
                <a:off x="-5813940" y="720230"/>
                <a:ext cx="3701519" cy="3106204"/>
                <a:chOff x="5607" y="9414"/>
                <a:chExt cx="3906" cy="3250"/>
              </a:xfrm>
              <a:grpFill/>
            </p:grpSpPr>
            <p:sp>
              <p:nvSpPr>
                <p:cNvPr id="276" name="Rectangle 106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77" name="Freeform 107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78" name="Freeform 108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246" name="Group 113"/>
              <p:cNvGrpSpPr>
                <a:grpSpLocks/>
              </p:cNvGrpSpPr>
              <p:nvPr/>
            </p:nvGrpSpPr>
            <p:grpSpPr bwMode="auto">
              <a:xfrm>
                <a:off x="-7235768" y="1459045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273" name="Rectangle 114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74" name="Freeform 115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75" name="Freeform 116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247" name="Group 117"/>
              <p:cNvGrpSpPr>
                <a:grpSpLocks/>
              </p:cNvGrpSpPr>
              <p:nvPr/>
            </p:nvGrpSpPr>
            <p:grpSpPr bwMode="auto">
              <a:xfrm>
                <a:off x="-8594284" y="2229408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270" name="Rectangle 118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71" name="Freeform 119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72" name="Freeform 120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248" name="Group 109"/>
              <p:cNvGrpSpPr>
                <a:grpSpLocks/>
              </p:cNvGrpSpPr>
              <p:nvPr/>
            </p:nvGrpSpPr>
            <p:grpSpPr bwMode="auto">
              <a:xfrm>
                <a:off x="-5813940" y="-1615381"/>
                <a:ext cx="3701519" cy="3106204"/>
                <a:chOff x="5607" y="9414"/>
                <a:chExt cx="3906" cy="3250"/>
              </a:xfrm>
              <a:grpFill/>
            </p:grpSpPr>
            <p:sp>
              <p:nvSpPr>
                <p:cNvPr id="267" name="Rectangle 11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68" name="Freeform 11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69" name="Freeform 11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249" name="Group 248"/>
              <p:cNvGrpSpPr/>
              <p:nvPr/>
            </p:nvGrpSpPr>
            <p:grpSpPr>
              <a:xfrm>
                <a:off x="-7235768" y="-884510"/>
                <a:ext cx="3701519" cy="3114148"/>
                <a:chOff x="-7235768" y="-884510"/>
                <a:chExt cx="3701519" cy="3114148"/>
              </a:xfrm>
              <a:grpFill/>
            </p:grpSpPr>
            <p:grpSp>
              <p:nvGrpSpPr>
                <p:cNvPr id="262" name="Group 149"/>
                <p:cNvGrpSpPr>
                  <a:grpSpLocks/>
                </p:cNvGrpSpPr>
                <p:nvPr/>
              </p:nvGrpSpPr>
              <p:grpSpPr bwMode="auto">
                <a:xfrm>
                  <a:off x="-7235768" y="-884510"/>
                  <a:ext cx="3701519" cy="3114148"/>
                  <a:chOff x="5607" y="9414"/>
                  <a:chExt cx="3906" cy="3250"/>
                </a:xfrm>
                <a:grpFill/>
              </p:grpSpPr>
              <p:sp>
                <p:nvSpPr>
                  <p:cNvPr id="264" name="Rectangle 150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10224"/>
                    <a:ext cx="2436" cy="2430"/>
                  </a:xfrm>
                  <a:prstGeom prst="rect">
                    <a:avLst/>
                  </a:prstGeom>
                  <a:grp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400"/>
                  </a:p>
                </p:txBody>
              </p:sp>
              <p:sp>
                <p:nvSpPr>
                  <p:cNvPr id="265" name="Freeform 151"/>
                  <p:cNvSpPr>
                    <a:spLocks/>
                  </p:cNvSpPr>
                  <p:nvPr/>
                </p:nvSpPr>
                <p:spPr bwMode="auto">
                  <a:xfrm>
                    <a:off x="5607" y="9414"/>
                    <a:ext cx="3897" cy="810"/>
                  </a:xfrm>
                  <a:custGeom>
                    <a:avLst/>
                    <a:gdLst/>
                    <a:ahLst/>
                    <a:cxnLst>
                      <a:cxn ang="0">
                        <a:pos x="136" y="0"/>
                      </a:cxn>
                      <a:cxn ang="0">
                        <a:pos x="0" y="72"/>
                      </a:cxn>
                      <a:cxn ang="0">
                        <a:pos x="226" y="72"/>
                      </a:cxn>
                      <a:cxn ang="0">
                        <a:pos x="360" y="0"/>
                      </a:cxn>
                      <a:cxn ang="0">
                        <a:pos x="136" y="0"/>
                      </a:cxn>
                    </a:cxnLst>
                    <a:rect l="0" t="0" r="r" b="b"/>
                    <a:pathLst>
                      <a:path w="360" h="72">
                        <a:moveTo>
                          <a:pt x="136" y="0"/>
                        </a:moveTo>
                        <a:lnTo>
                          <a:pt x="0" y="72"/>
                        </a:lnTo>
                        <a:lnTo>
                          <a:pt x="226" y="72"/>
                        </a:lnTo>
                        <a:lnTo>
                          <a:pt x="360" y="0"/>
                        </a:lnTo>
                        <a:lnTo>
                          <a:pt x="136" y="0"/>
                        </a:lnTo>
                        <a:close/>
                      </a:path>
                    </a:pathLst>
                  </a:custGeom>
                  <a:grpFill/>
                  <a:ln w="1270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400"/>
                  </a:p>
                </p:txBody>
              </p:sp>
              <p:sp>
                <p:nvSpPr>
                  <p:cNvPr id="266" name="Freeform 152"/>
                  <p:cNvSpPr>
                    <a:spLocks/>
                  </p:cNvSpPr>
                  <p:nvPr/>
                </p:nvSpPr>
                <p:spPr bwMode="auto">
                  <a:xfrm>
                    <a:off x="8052" y="9420"/>
                    <a:ext cx="1461" cy="3244"/>
                  </a:xfrm>
                  <a:custGeom>
                    <a:avLst/>
                    <a:gdLst/>
                    <a:ahLst/>
                    <a:cxnLst>
                      <a:cxn ang="0">
                        <a:pos x="1455" y="2436"/>
                      </a:cxn>
                      <a:cxn ang="0">
                        <a:pos x="0" y="3244"/>
                      </a:cxn>
                      <a:cxn ang="0">
                        <a:pos x="6" y="810"/>
                      </a:cxn>
                      <a:cxn ang="0">
                        <a:pos x="1461" y="0"/>
                      </a:cxn>
                      <a:cxn ang="0">
                        <a:pos x="1455" y="2436"/>
                      </a:cxn>
                    </a:cxnLst>
                    <a:rect l="0" t="0" r="r" b="b"/>
                    <a:pathLst>
                      <a:path w="1461" h="3244">
                        <a:moveTo>
                          <a:pt x="1455" y="2436"/>
                        </a:moveTo>
                        <a:lnTo>
                          <a:pt x="0" y="3244"/>
                        </a:lnTo>
                        <a:lnTo>
                          <a:pt x="6" y="810"/>
                        </a:lnTo>
                        <a:lnTo>
                          <a:pt x="1461" y="0"/>
                        </a:lnTo>
                        <a:lnTo>
                          <a:pt x="1455" y="2436"/>
                        </a:lnTo>
                        <a:close/>
                      </a:path>
                    </a:pathLst>
                  </a:custGeom>
                  <a:grpFill/>
                  <a:ln w="1270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40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3" name="TextBox 262"/>
                    <p:cNvSpPr txBox="1"/>
                    <p:nvPr/>
                  </p:nvSpPr>
                  <p:spPr>
                    <a:xfrm>
                      <a:off x="-6942619" y="-494125"/>
                      <a:ext cx="1734634" cy="2518941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000" b="0" i="1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oMath>
                        </m:oMathPara>
                      </a14:m>
                      <a:endParaRPr lang="en-US" sz="2000" dirty="0">
                        <a:solidFill>
                          <a:srgbClr val="00FF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63" name="TextBox 26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6942619" y="-494125"/>
                      <a:ext cx="1734634" cy="2518941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 r="-32500" b="-22414"/>
                      </a:stretch>
                    </a:blipFill>
                    <a:ln w="12700"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50" name="Group 149"/>
              <p:cNvGrpSpPr>
                <a:grpSpLocks/>
              </p:cNvGrpSpPr>
              <p:nvPr/>
            </p:nvGrpSpPr>
            <p:grpSpPr bwMode="auto">
              <a:xfrm>
                <a:off x="-3550136" y="711402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259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60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61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251" name="Group 93"/>
              <p:cNvGrpSpPr>
                <a:grpSpLocks/>
              </p:cNvGrpSpPr>
              <p:nvPr/>
            </p:nvGrpSpPr>
            <p:grpSpPr bwMode="auto">
              <a:xfrm>
                <a:off x="-3550136" y="-1611140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256" name="Rectangle 94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57" name="Freeform 95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58" name="Freeform 96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252" name="Group 141"/>
              <p:cNvGrpSpPr>
                <a:grpSpLocks/>
              </p:cNvGrpSpPr>
              <p:nvPr/>
            </p:nvGrpSpPr>
            <p:grpSpPr bwMode="auto">
              <a:xfrm>
                <a:off x="-4948601" y="-865460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253" name="Rectangle 142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54" name="Freeform 143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55" name="Freeform 144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</p:grpSp>
        <p:grpSp>
          <p:nvGrpSpPr>
            <p:cNvPr id="20" name="Group 19"/>
            <p:cNvGrpSpPr/>
            <p:nvPr/>
          </p:nvGrpSpPr>
          <p:grpSpPr>
            <a:xfrm>
              <a:off x="3293739" y="2493231"/>
              <a:ext cx="1548981" cy="1303126"/>
              <a:chOff x="3332103" y="-3935675"/>
              <a:chExt cx="11029904" cy="9279231"/>
            </a:xfrm>
            <a:solidFill>
              <a:srgbClr val="0033CC"/>
            </a:solidFill>
          </p:grpSpPr>
          <p:grpSp>
            <p:nvGrpSpPr>
              <p:cNvPr id="182" name="Group 149"/>
              <p:cNvGrpSpPr>
                <a:grpSpLocks/>
              </p:cNvGrpSpPr>
              <p:nvPr/>
            </p:nvGrpSpPr>
            <p:grpSpPr bwMode="auto">
              <a:xfrm>
                <a:off x="6070979" y="-3935104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237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38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39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183" name="Group 89"/>
              <p:cNvGrpSpPr>
                <a:grpSpLocks/>
              </p:cNvGrpSpPr>
              <p:nvPr/>
            </p:nvGrpSpPr>
            <p:grpSpPr bwMode="auto">
              <a:xfrm>
                <a:off x="4706272" y="1451101"/>
                <a:ext cx="3701519" cy="3106204"/>
                <a:chOff x="5607" y="9414"/>
                <a:chExt cx="3906" cy="3250"/>
              </a:xfrm>
              <a:grpFill/>
            </p:grpSpPr>
            <p:sp>
              <p:nvSpPr>
                <p:cNvPr id="234" name="Rectangle 9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35" name="Freeform 9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36" name="Freeform 9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184" name="Group 149"/>
              <p:cNvGrpSpPr>
                <a:grpSpLocks/>
              </p:cNvGrpSpPr>
              <p:nvPr/>
            </p:nvGrpSpPr>
            <p:grpSpPr bwMode="auto">
              <a:xfrm>
                <a:off x="3332103" y="2226216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231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32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33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185" name="Group 125"/>
              <p:cNvGrpSpPr>
                <a:grpSpLocks/>
              </p:cNvGrpSpPr>
              <p:nvPr/>
            </p:nvGrpSpPr>
            <p:grpSpPr bwMode="auto">
              <a:xfrm>
                <a:off x="8377634" y="-3935104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228" name="Rectangle 126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29" name="Freeform 127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30" name="Freeform 128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186" name="Group 149"/>
              <p:cNvGrpSpPr>
                <a:grpSpLocks/>
              </p:cNvGrpSpPr>
              <p:nvPr/>
            </p:nvGrpSpPr>
            <p:grpSpPr bwMode="auto">
              <a:xfrm>
                <a:off x="10641438" y="-3935675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225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26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27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187" name="Group 85"/>
              <p:cNvGrpSpPr>
                <a:grpSpLocks/>
              </p:cNvGrpSpPr>
              <p:nvPr/>
            </p:nvGrpSpPr>
            <p:grpSpPr bwMode="auto">
              <a:xfrm>
                <a:off x="4698329" y="-876566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222" name="Rectangle 86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23" name="Freeform 87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24" name="Freeform 88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188" name="Group 101"/>
              <p:cNvGrpSpPr>
                <a:grpSpLocks/>
              </p:cNvGrpSpPr>
              <p:nvPr/>
            </p:nvGrpSpPr>
            <p:grpSpPr bwMode="auto">
              <a:xfrm>
                <a:off x="4688106" y="-3176497"/>
                <a:ext cx="3709462" cy="3114148"/>
                <a:chOff x="5607" y="9414"/>
                <a:chExt cx="3906" cy="3250"/>
              </a:xfrm>
              <a:grpFill/>
            </p:grpSpPr>
            <p:sp>
              <p:nvSpPr>
                <p:cNvPr id="219" name="Rectangle 102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20" name="Freeform 103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21" name="Freeform 104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189" name="Group 105"/>
              <p:cNvGrpSpPr>
                <a:grpSpLocks/>
              </p:cNvGrpSpPr>
              <p:nvPr/>
            </p:nvGrpSpPr>
            <p:grpSpPr bwMode="auto">
              <a:xfrm>
                <a:off x="8415734" y="682130"/>
                <a:ext cx="3701519" cy="3106204"/>
                <a:chOff x="5607" y="9414"/>
                <a:chExt cx="3906" cy="3250"/>
              </a:xfrm>
              <a:grpFill/>
            </p:grpSpPr>
            <p:sp>
              <p:nvSpPr>
                <p:cNvPr id="216" name="Rectangle 106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17" name="Freeform 107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18" name="Freeform 108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190" name="Group 113"/>
              <p:cNvGrpSpPr>
                <a:grpSpLocks/>
              </p:cNvGrpSpPr>
              <p:nvPr/>
            </p:nvGrpSpPr>
            <p:grpSpPr bwMode="auto">
              <a:xfrm>
                <a:off x="6974915" y="1439995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213" name="Rectangle 114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 b="1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214" name="Freeform 115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 b="1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215" name="Freeform 116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 b="1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p:grpSp>
          <p:grpSp>
            <p:nvGrpSpPr>
              <p:cNvPr id="191" name="Group 117"/>
              <p:cNvGrpSpPr>
                <a:grpSpLocks/>
              </p:cNvGrpSpPr>
              <p:nvPr/>
            </p:nvGrpSpPr>
            <p:grpSpPr bwMode="auto">
              <a:xfrm>
                <a:off x="5635390" y="2229408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210" name="Rectangle 118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11" name="Freeform 119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12" name="Freeform 120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192" name="Group 149"/>
              <p:cNvGrpSpPr>
                <a:grpSpLocks/>
              </p:cNvGrpSpPr>
              <p:nvPr/>
            </p:nvGrpSpPr>
            <p:grpSpPr bwMode="auto">
              <a:xfrm>
                <a:off x="10660488" y="692352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207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08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09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193" name="Group 192"/>
              <p:cNvGrpSpPr/>
              <p:nvPr/>
            </p:nvGrpSpPr>
            <p:grpSpPr>
              <a:xfrm>
                <a:off x="6974915" y="-876566"/>
                <a:ext cx="3701519" cy="3231526"/>
                <a:chOff x="-7235768" y="-884510"/>
                <a:chExt cx="3701519" cy="3231526"/>
              </a:xfrm>
              <a:grpFill/>
            </p:grpSpPr>
            <p:grpSp>
              <p:nvGrpSpPr>
                <p:cNvPr id="202" name="Group 149"/>
                <p:cNvGrpSpPr>
                  <a:grpSpLocks/>
                </p:cNvGrpSpPr>
                <p:nvPr/>
              </p:nvGrpSpPr>
              <p:grpSpPr bwMode="auto">
                <a:xfrm>
                  <a:off x="-7235768" y="-884510"/>
                  <a:ext cx="3701519" cy="3114148"/>
                  <a:chOff x="5607" y="9414"/>
                  <a:chExt cx="3906" cy="3250"/>
                </a:xfrm>
                <a:grpFill/>
              </p:grpSpPr>
              <p:sp>
                <p:nvSpPr>
                  <p:cNvPr id="204" name="Rectangle 150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10224"/>
                    <a:ext cx="2436" cy="2430"/>
                  </a:xfrm>
                  <a:prstGeom prst="rect">
                    <a:avLst/>
                  </a:prstGeom>
                  <a:grp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400" b="1">
                      <a:ln w="22225">
                        <a:solidFill>
                          <a:schemeClr val="accent2"/>
                        </a:solidFill>
                        <a:prstDash val="solid"/>
                      </a:ln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endParaRPr>
                  </a:p>
                </p:txBody>
              </p:sp>
              <p:sp>
                <p:nvSpPr>
                  <p:cNvPr id="205" name="Freeform 151"/>
                  <p:cNvSpPr>
                    <a:spLocks/>
                  </p:cNvSpPr>
                  <p:nvPr/>
                </p:nvSpPr>
                <p:spPr bwMode="auto">
                  <a:xfrm>
                    <a:off x="5607" y="9414"/>
                    <a:ext cx="3897" cy="810"/>
                  </a:xfrm>
                  <a:custGeom>
                    <a:avLst/>
                    <a:gdLst/>
                    <a:ahLst/>
                    <a:cxnLst>
                      <a:cxn ang="0">
                        <a:pos x="136" y="0"/>
                      </a:cxn>
                      <a:cxn ang="0">
                        <a:pos x="0" y="72"/>
                      </a:cxn>
                      <a:cxn ang="0">
                        <a:pos x="226" y="72"/>
                      </a:cxn>
                      <a:cxn ang="0">
                        <a:pos x="360" y="0"/>
                      </a:cxn>
                      <a:cxn ang="0">
                        <a:pos x="136" y="0"/>
                      </a:cxn>
                    </a:cxnLst>
                    <a:rect l="0" t="0" r="r" b="b"/>
                    <a:pathLst>
                      <a:path w="360" h="72">
                        <a:moveTo>
                          <a:pt x="136" y="0"/>
                        </a:moveTo>
                        <a:lnTo>
                          <a:pt x="0" y="72"/>
                        </a:lnTo>
                        <a:lnTo>
                          <a:pt x="226" y="72"/>
                        </a:lnTo>
                        <a:lnTo>
                          <a:pt x="360" y="0"/>
                        </a:lnTo>
                        <a:lnTo>
                          <a:pt x="136" y="0"/>
                        </a:lnTo>
                        <a:close/>
                      </a:path>
                    </a:pathLst>
                  </a:custGeom>
                  <a:grpFill/>
                  <a:ln w="1270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400" b="1">
                      <a:ln w="22225">
                        <a:solidFill>
                          <a:schemeClr val="accent2"/>
                        </a:solidFill>
                        <a:prstDash val="solid"/>
                      </a:ln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endParaRPr>
                  </a:p>
                </p:txBody>
              </p:sp>
              <p:sp>
                <p:nvSpPr>
                  <p:cNvPr id="206" name="Freeform 152"/>
                  <p:cNvSpPr>
                    <a:spLocks/>
                  </p:cNvSpPr>
                  <p:nvPr/>
                </p:nvSpPr>
                <p:spPr bwMode="auto">
                  <a:xfrm>
                    <a:off x="8052" y="9420"/>
                    <a:ext cx="1461" cy="3244"/>
                  </a:xfrm>
                  <a:custGeom>
                    <a:avLst/>
                    <a:gdLst/>
                    <a:ahLst/>
                    <a:cxnLst>
                      <a:cxn ang="0">
                        <a:pos x="1455" y="2436"/>
                      </a:cxn>
                      <a:cxn ang="0">
                        <a:pos x="0" y="3244"/>
                      </a:cxn>
                      <a:cxn ang="0">
                        <a:pos x="6" y="810"/>
                      </a:cxn>
                      <a:cxn ang="0">
                        <a:pos x="1461" y="0"/>
                      </a:cxn>
                      <a:cxn ang="0">
                        <a:pos x="1455" y="2436"/>
                      </a:cxn>
                    </a:cxnLst>
                    <a:rect l="0" t="0" r="r" b="b"/>
                    <a:pathLst>
                      <a:path w="1461" h="3244">
                        <a:moveTo>
                          <a:pt x="1455" y="2436"/>
                        </a:moveTo>
                        <a:lnTo>
                          <a:pt x="0" y="3244"/>
                        </a:lnTo>
                        <a:lnTo>
                          <a:pt x="6" y="810"/>
                        </a:lnTo>
                        <a:lnTo>
                          <a:pt x="1461" y="0"/>
                        </a:lnTo>
                        <a:lnTo>
                          <a:pt x="1455" y="2436"/>
                        </a:lnTo>
                        <a:close/>
                      </a:path>
                    </a:pathLst>
                  </a:custGeom>
                  <a:grpFill/>
                  <a:ln w="1270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400" b="1">
                      <a:ln w="22225">
                        <a:solidFill>
                          <a:schemeClr val="accent2"/>
                        </a:solidFill>
                        <a:prstDash val="solid"/>
                      </a:ln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endParaRP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3" name="TextBox 202"/>
                    <p:cNvSpPr txBox="1"/>
                    <p:nvPr/>
                  </p:nvSpPr>
                  <p:spPr>
                    <a:xfrm>
                      <a:off x="-6942621" y="-502069"/>
                      <a:ext cx="1734634" cy="2849085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  <a:effectLst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000" i="1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oMath>
                        </m:oMathPara>
                      </a14:m>
                      <a:endParaRPr lang="en-US" sz="2000" dirty="0">
                        <a:solidFill>
                          <a:srgbClr val="00FF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03" name="TextBox 20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6942621" y="-502069"/>
                      <a:ext cx="1734634" cy="2849085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r="-32500" b="-7576"/>
                      </a:stretch>
                    </a:blipFill>
                    <a:ln w="12700">
                      <a:noFill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94" name="Group 129"/>
              <p:cNvGrpSpPr>
                <a:grpSpLocks/>
              </p:cNvGrpSpPr>
              <p:nvPr/>
            </p:nvGrpSpPr>
            <p:grpSpPr bwMode="auto">
              <a:xfrm>
                <a:off x="7003465" y="-3172455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199" name="Rectangle 13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00" name="Freeform 13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201" name="Freeform 13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195" name="Group 145"/>
              <p:cNvGrpSpPr>
                <a:grpSpLocks/>
              </p:cNvGrpSpPr>
              <p:nvPr/>
            </p:nvGrpSpPr>
            <p:grpSpPr bwMode="auto">
              <a:xfrm>
                <a:off x="9281073" y="-3172455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196" name="Rectangle 146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97" name="Freeform 147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98" name="Freeform 148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</p:grpSp>
        <p:grpSp>
          <p:nvGrpSpPr>
            <p:cNvPr id="21" name="Group 20"/>
            <p:cNvGrpSpPr/>
            <p:nvPr/>
          </p:nvGrpSpPr>
          <p:grpSpPr>
            <a:xfrm>
              <a:off x="5292079" y="2487961"/>
              <a:ext cx="1551655" cy="1308396"/>
              <a:chOff x="17561776" y="-3973204"/>
              <a:chExt cx="11048954" cy="9316760"/>
            </a:xfrm>
            <a:solidFill>
              <a:srgbClr val="0033CC"/>
            </a:solidFill>
          </p:grpSpPr>
          <p:grpSp>
            <p:nvGrpSpPr>
              <p:cNvPr id="132" name="Group 149"/>
              <p:cNvGrpSpPr>
                <a:grpSpLocks/>
              </p:cNvGrpSpPr>
              <p:nvPr/>
            </p:nvGrpSpPr>
            <p:grpSpPr bwMode="auto">
              <a:xfrm>
                <a:off x="20338752" y="-3973204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179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80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81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133" name="Group 89"/>
              <p:cNvGrpSpPr>
                <a:grpSpLocks/>
              </p:cNvGrpSpPr>
              <p:nvPr/>
            </p:nvGrpSpPr>
            <p:grpSpPr bwMode="auto">
              <a:xfrm>
                <a:off x="18935945" y="1451101"/>
                <a:ext cx="3701519" cy="3106204"/>
                <a:chOff x="5607" y="9414"/>
                <a:chExt cx="3906" cy="3250"/>
              </a:xfrm>
              <a:grpFill/>
            </p:grpSpPr>
            <p:sp>
              <p:nvSpPr>
                <p:cNvPr id="176" name="Rectangle 9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77" name="Freeform 9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78" name="Freeform 9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134" name="Group 149"/>
              <p:cNvGrpSpPr>
                <a:grpSpLocks/>
              </p:cNvGrpSpPr>
              <p:nvPr/>
            </p:nvGrpSpPr>
            <p:grpSpPr bwMode="auto">
              <a:xfrm>
                <a:off x="17561776" y="2226216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173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74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75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135" name="Group 85"/>
              <p:cNvGrpSpPr>
                <a:grpSpLocks/>
              </p:cNvGrpSpPr>
              <p:nvPr/>
            </p:nvGrpSpPr>
            <p:grpSpPr bwMode="auto">
              <a:xfrm>
                <a:off x="18928002" y="-876566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170" name="Rectangle 86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71" name="Freeform 87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72" name="Freeform 88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136" name="Group 97"/>
              <p:cNvGrpSpPr>
                <a:grpSpLocks/>
              </p:cNvGrpSpPr>
              <p:nvPr/>
            </p:nvGrpSpPr>
            <p:grpSpPr bwMode="auto">
              <a:xfrm>
                <a:off x="17561776" y="-85302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167" name="Rectangle 98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68" name="Freeform 99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69" name="Freeform 100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137" name="Group 101"/>
              <p:cNvGrpSpPr>
                <a:grpSpLocks/>
              </p:cNvGrpSpPr>
              <p:nvPr/>
            </p:nvGrpSpPr>
            <p:grpSpPr bwMode="auto">
              <a:xfrm>
                <a:off x="18936829" y="-3195547"/>
                <a:ext cx="3709462" cy="3114148"/>
                <a:chOff x="5607" y="9414"/>
                <a:chExt cx="3906" cy="3250"/>
              </a:xfrm>
              <a:grpFill/>
            </p:grpSpPr>
            <p:sp>
              <p:nvSpPr>
                <p:cNvPr id="164" name="Rectangle 102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65" name="Freeform 103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66" name="Freeform 104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138" name="Group 117"/>
              <p:cNvGrpSpPr>
                <a:grpSpLocks/>
              </p:cNvGrpSpPr>
              <p:nvPr/>
            </p:nvGrpSpPr>
            <p:grpSpPr bwMode="auto">
              <a:xfrm>
                <a:off x="19865063" y="2229408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161" name="Rectangle 118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62" name="Freeform 119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63" name="Freeform 120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139" name="Group 149"/>
              <p:cNvGrpSpPr>
                <a:grpSpLocks/>
              </p:cNvGrpSpPr>
              <p:nvPr/>
            </p:nvGrpSpPr>
            <p:grpSpPr bwMode="auto">
              <a:xfrm>
                <a:off x="22136577" y="2229408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158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59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60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140" name="Group 149"/>
              <p:cNvGrpSpPr>
                <a:grpSpLocks/>
              </p:cNvGrpSpPr>
              <p:nvPr/>
            </p:nvGrpSpPr>
            <p:grpSpPr bwMode="auto">
              <a:xfrm>
                <a:off x="17561776" y="-2414141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155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56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57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141" name="Group 140"/>
              <p:cNvGrpSpPr/>
              <p:nvPr/>
            </p:nvGrpSpPr>
            <p:grpSpPr>
              <a:xfrm>
                <a:off x="21223579" y="-876566"/>
                <a:ext cx="3701519" cy="3114148"/>
                <a:chOff x="-7235768" y="-884510"/>
                <a:chExt cx="3701519" cy="3114148"/>
              </a:xfrm>
              <a:grpFill/>
            </p:grpSpPr>
            <p:grpSp>
              <p:nvGrpSpPr>
                <p:cNvPr id="150" name="Group 149"/>
                <p:cNvGrpSpPr>
                  <a:grpSpLocks/>
                </p:cNvGrpSpPr>
                <p:nvPr/>
              </p:nvGrpSpPr>
              <p:grpSpPr bwMode="auto">
                <a:xfrm>
                  <a:off x="-7235768" y="-884510"/>
                  <a:ext cx="3701519" cy="3114148"/>
                  <a:chOff x="5607" y="9414"/>
                  <a:chExt cx="3906" cy="3250"/>
                </a:xfrm>
                <a:grpFill/>
              </p:grpSpPr>
              <p:sp>
                <p:nvSpPr>
                  <p:cNvPr id="152" name="Rectangle 150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10224"/>
                    <a:ext cx="2436" cy="2430"/>
                  </a:xfrm>
                  <a:prstGeom prst="rect">
                    <a:avLst/>
                  </a:prstGeom>
                  <a:grp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400"/>
                  </a:p>
                </p:txBody>
              </p:sp>
              <p:sp>
                <p:nvSpPr>
                  <p:cNvPr id="153" name="Freeform 151"/>
                  <p:cNvSpPr>
                    <a:spLocks/>
                  </p:cNvSpPr>
                  <p:nvPr/>
                </p:nvSpPr>
                <p:spPr bwMode="auto">
                  <a:xfrm>
                    <a:off x="5607" y="9414"/>
                    <a:ext cx="3897" cy="810"/>
                  </a:xfrm>
                  <a:custGeom>
                    <a:avLst/>
                    <a:gdLst/>
                    <a:ahLst/>
                    <a:cxnLst>
                      <a:cxn ang="0">
                        <a:pos x="136" y="0"/>
                      </a:cxn>
                      <a:cxn ang="0">
                        <a:pos x="0" y="72"/>
                      </a:cxn>
                      <a:cxn ang="0">
                        <a:pos x="226" y="72"/>
                      </a:cxn>
                      <a:cxn ang="0">
                        <a:pos x="360" y="0"/>
                      </a:cxn>
                      <a:cxn ang="0">
                        <a:pos x="136" y="0"/>
                      </a:cxn>
                    </a:cxnLst>
                    <a:rect l="0" t="0" r="r" b="b"/>
                    <a:pathLst>
                      <a:path w="360" h="72">
                        <a:moveTo>
                          <a:pt x="136" y="0"/>
                        </a:moveTo>
                        <a:lnTo>
                          <a:pt x="0" y="72"/>
                        </a:lnTo>
                        <a:lnTo>
                          <a:pt x="226" y="72"/>
                        </a:lnTo>
                        <a:lnTo>
                          <a:pt x="360" y="0"/>
                        </a:lnTo>
                        <a:lnTo>
                          <a:pt x="136" y="0"/>
                        </a:lnTo>
                        <a:close/>
                      </a:path>
                    </a:pathLst>
                  </a:custGeom>
                  <a:grpFill/>
                  <a:ln w="1270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400"/>
                  </a:p>
                </p:txBody>
              </p:sp>
              <p:sp>
                <p:nvSpPr>
                  <p:cNvPr id="154" name="Freeform 152"/>
                  <p:cNvSpPr>
                    <a:spLocks/>
                  </p:cNvSpPr>
                  <p:nvPr/>
                </p:nvSpPr>
                <p:spPr bwMode="auto">
                  <a:xfrm>
                    <a:off x="8052" y="9420"/>
                    <a:ext cx="1461" cy="3244"/>
                  </a:xfrm>
                  <a:custGeom>
                    <a:avLst/>
                    <a:gdLst/>
                    <a:ahLst/>
                    <a:cxnLst>
                      <a:cxn ang="0">
                        <a:pos x="1455" y="2436"/>
                      </a:cxn>
                      <a:cxn ang="0">
                        <a:pos x="0" y="3244"/>
                      </a:cxn>
                      <a:cxn ang="0">
                        <a:pos x="6" y="810"/>
                      </a:cxn>
                      <a:cxn ang="0">
                        <a:pos x="1461" y="0"/>
                      </a:cxn>
                      <a:cxn ang="0">
                        <a:pos x="1455" y="2436"/>
                      </a:cxn>
                    </a:cxnLst>
                    <a:rect l="0" t="0" r="r" b="b"/>
                    <a:pathLst>
                      <a:path w="1461" h="3244">
                        <a:moveTo>
                          <a:pt x="1455" y="2436"/>
                        </a:moveTo>
                        <a:lnTo>
                          <a:pt x="0" y="3244"/>
                        </a:lnTo>
                        <a:lnTo>
                          <a:pt x="6" y="810"/>
                        </a:lnTo>
                        <a:lnTo>
                          <a:pt x="1461" y="0"/>
                        </a:lnTo>
                        <a:lnTo>
                          <a:pt x="1455" y="2436"/>
                        </a:lnTo>
                        <a:close/>
                      </a:path>
                    </a:pathLst>
                  </a:custGeom>
                  <a:grpFill/>
                  <a:ln w="1270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40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1" name="TextBox 150"/>
                    <p:cNvSpPr txBox="1"/>
                    <p:nvPr/>
                  </p:nvSpPr>
                  <p:spPr>
                    <a:xfrm>
                      <a:off x="-6942619" y="-502070"/>
                      <a:ext cx="1734634" cy="2518941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000" b="0" i="1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oMath>
                        </m:oMathPara>
                      </a14:m>
                      <a:endParaRPr lang="en-US" sz="2000" dirty="0">
                        <a:solidFill>
                          <a:srgbClr val="00FF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51" name="TextBox 15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6942619" y="-502070"/>
                      <a:ext cx="1734634" cy="2518941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r="-32500" b="-22414"/>
                      </a:stretch>
                    </a:blipFill>
                    <a:ln w="12700"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42" name="Group 93"/>
              <p:cNvGrpSpPr>
                <a:grpSpLocks/>
              </p:cNvGrpSpPr>
              <p:nvPr/>
            </p:nvGrpSpPr>
            <p:grpSpPr bwMode="auto">
              <a:xfrm>
                <a:off x="24909211" y="-1668290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147" name="Rectangle 94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48" name="Freeform 95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49" name="Freeform 96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143" name="Group 149"/>
              <p:cNvGrpSpPr>
                <a:grpSpLocks/>
              </p:cNvGrpSpPr>
              <p:nvPr/>
            </p:nvGrpSpPr>
            <p:grpSpPr bwMode="auto">
              <a:xfrm>
                <a:off x="24909211" y="-3954725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144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45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46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</p:grpSp>
        <p:grpSp>
          <p:nvGrpSpPr>
            <p:cNvPr id="22" name="Group 21"/>
            <p:cNvGrpSpPr/>
            <p:nvPr/>
          </p:nvGrpSpPr>
          <p:grpSpPr>
            <a:xfrm>
              <a:off x="1295400" y="4124182"/>
              <a:ext cx="1551655" cy="1303045"/>
              <a:chOff x="-10897571" y="9776055"/>
              <a:chExt cx="11048954" cy="9278660"/>
            </a:xfrm>
            <a:solidFill>
              <a:srgbClr val="0033CC"/>
            </a:solidFill>
          </p:grpSpPr>
          <p:grpSp>
            <p:nvGrpSpPr>
              <p:cNvPr id="66" name="Group 149"/>
              <p:cNvGrpSpPr>
                <a:grpSpLocks/>
              </p:cNvGrpSpPr>
              <p:nvPr/>
            </p:nvGrpSpPr>
            <p:grpSpPr bwMode="auto">
              <a:xfrm>
                <a:off x="-8101545" y="9776055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129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30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31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67" name="Group 89"/>
              <p:cNvGrpSpPr>
                <a:grpSpLocks/>
              </p:cNvGrpSpPr>
              <p:nvPr/>
            </p:nvGrpSpPr>
            <p:grpSpPr bwMode="auto">
              <a:xfrm>
                <a:off x="-9542452" y="15162260"/>
                <a:ext cx="3701519" cy="3106204"/>
                <a:chOff x="5607" y="9414"/>
                <a:chExt cx="3906" cy="3250"/>
              </a:xfrm>
              <a:grpFill/>
            </p:grpSpPr>
            <p:sp>
              <p:nvSpPr>
                <p:cNvPr id="126" name="Rectangle 9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27" name="Freeform 9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28" name="Freeform 9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68" name="Group 125"/>
              <p:cNvGrpSpPr>
                <a:grpSpLocks/>
              </p:cNvGrpSpPr>
              <p:nvPr/>
            </p:nvGrpSpPr>
            <p:grpSpPr bwMode="auto">
              <a:xfrm>
                <a:off x="-5813940" y="9776055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123" name="Rectangle 126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24" name="Freeform 127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25" name="Freeform 128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69" name="Group 85"/>
              <p:cNvGrpSpPr>
                <a:grpSpLocks/>
              </p:cNvGrpSpPr>
              <p:nvPr/>
            </p:nvGrpSpPr>
            <p:grpSpPr bwMode="auto">
              <a:xfrm>
                <a:off x="-9531345" y="12834593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120" name="Rectangle 86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21" name="Freeform 87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22" name="Freeform 88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70" name="Group 101"/>
              <p:cNvGrpSpPr>
                <a:grpSpLocks/>
              </p:cNvGrpSpPr>
              <p:nvPr/>
            </p:nvGrpSpPr>
            <p:grpSpPr bwMode="auto">
              <a:xfrm>
                <a:off x="-9522518" y="10553712"/>
                <a:ext cx="3709462" cy="3114148"/>
                <a:chOff x="5607" y="9414"/>
                <a:chExt cx="3906" cy="3250"/>
              </a:xfrm>
              <a:grpFill/>
            </p:grpSpPr>
            <p:sp>
              <p:nvSpPr>
                <p:cNvPr id="117" name="Rectangle 102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18" name="Freeform 103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19" name="Freeform 104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71" name="Group 105"/>
              <p:cNvGrpSpPr>
                <a:grpSpLocks/>
              </p:cNvGrpSpPr>
              <p:nvPr/>
            </p:nvGrpSpPr>
            <p:grpSpPr bwMode="auto">
              <a:xfrm>
                <a:off x="-5813940" y="14431389"/>
                <a:ext cx="3701519" cy="3106204"/>
                <a:chOff x="5607" y="9414"/>
                <a:chExt cx="3906" cy="3250"/>
              </a:xfrm>
              <a:grpFill/>
            </p:grpSpPr>
            <p:sp>
              <p:nvSpPr>
                <p:cNvPr id="114" name="Rectangle 106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15" name="Freeform 107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16" name="Freeform 108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72" name="Group 109"/>
              <p:cNvGrpSpPr>
                <a:grpSpLocks/>
              </p:cNvGrpSpPr>
              <p:nvPr/>
            </p:nvGrpSpPr>
            <p:grpSpPr bwMode="auto">
              <a:xfrm>
                <a:off x="-5813940" y="12095778"/>
                <a:ext cx="3701519" cy="3106204"/>
                <a:chOff x="5607" y="9414"/>
                <a:chExt cx="3906" cy="3250"/>
              </a:xfrm>
              <a:grpFill/>
            </p:grpSpPr>
            <p:sp>
              <p:nvSpPr>
                <p:cNvPr id="111" name="Rectangle 11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12" name="Freeform 11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13" name="Freeform 11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73" name="Group 113"/>
              <p:cNvGrpSpPr>
                <a:grpSpLocks/>
              </p:cNvGrpSpPr>
              <p:nvPr/>
            </p:nvGrpSpPr>
            <p:grpSpPr bwMode="auto">
              <a:xfrm>
                <a:off x="-7235768" y="15170204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108" name="Rectangle 114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09" name="Freeform 115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10" name="Freeform 116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74" name="Group 117"/>
              <p:cNvGrpSpPr>
                <a:grpSpLocks/>
              </p:cNvGrpSpPr>
              <p:nvPr/>
            </p:nvGrpSpPr>
            <p:grpSpPr bwMode="auto">
              <a:xfrm>
                <a:off x="-8594284" y="15940567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105" name="Rectangle 118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06" name="Freeform 119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07" name="Freeform 120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75" name="Group 137"/>
              <p:cNvGrpSpPr>
                <a:grpSpLocks/>
              </p:cNvGrpSpPr>
              <p:nvPr/>
            </p:nvGrpSpPr>
            <p:grpSpPr bwMode="auto">
              <a:xfrm>
                <a:off x="-4948601" y="15162260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102" name="Rectangle 138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03" name="Freeform 139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04" name="Freeform 140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76" name="Group 149"/>
              <p:cNvGrpSpPr>
                <a:grpSpLocks/>
              </p:cNvGrpSpPr>
              <p:nvPr/>
            </p:nvGrpSpPr>
            <p:grpSpPr bwMode="auto">
              <a:xfrm>
                <a:off x="-6322770" y="15940567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99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00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101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77" name="Group 149"/>
              <p:cNvGrpSpPr>
                <a:grpSpLocks/>
              </p:cNvGrpSpPr>
              <p:nvPr/>
            </p:nvGrpSpPr>
            <p:grpSpPr bwMode="auto">
              <a:xfrm>
                <a:off x="-10897571" y="11316068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96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97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98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78" name="Group 77"/>
              <p:cNvGrpSpPr/>
              <p:nvPr/>
            </p:nvGrpSpPr>
            <p:grpSpPr>
              <a:xfrm>
                <a:off x="-7235768" y="12834593"/>
                <a:ext cx="3701519" cy="3114148"/>
                <a:chOff x="-7235768" y="-884510"/>
                <a:chExt cx="3701519" cy="3114148"/>
              </a:xfrm>
              <a:grpFill/>
            </p:grpSpPr>
            <p:grpSp>
              <p:nvGrpSpPr>
                <p:cNvPr id="91" name="Group 149"/>
                <p:cNvGrpSpPr>
                  <a:grpSpLocks/>
                </p:cNvGrpSpPr>
                <p:nvPr/>
              </p:nvGrpSpPr>
              <p:grpSpPr bwMode="auto">
                <a:xfrm>
                  <a:off x="-7235768" y="-884510"/>
                  <a:ext cx="3701519" cy="3114148"/>
                  <a:chOff x="5607" y="9414"/>
                  <a:chExt cx="3906" cy="3250"/>
                </a:xfrm>
                <a:grpFill/>
              </p:grpSpPr>
              <p:sp>
                <p:nvSpPr>
                  <p:cNvPr id="93" name="Rectangle 150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10224"/>
                    <a:ext cx="2436" cy="2430"/>
                  </a:xfrm>
                  <a:prstGeom prst="rect">
                    <a:avLst/>
                  </a:prstGeom>
                  <a:grp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400"/>
                  </a:p>
                </p:txBody>
              </p:sp>
              <p:sp>
                <p:nvSpPr>
                  <p:cNvPr id="94" name="Freeform 151"/>
                  <p:cNvSpPr>
                    <a:spLocks/>
                  </p:cNvSpPr>
                  <p:nvPr/>
                </p:nvSpPr>
                <p:spPr bwMode="auto">
                  <a:xfrm>
                    <a:off x="5607" y="9414"/>
                    <a:ext cx="3897" cy="810"/>
                  </a:xfrm>
                  <a:custGeom>
                    <a:avLst/>
                    <a:gdLst/>
                    <a:ahLst/>
                    <a:cxnLst>
                      <a:cxn ang="0">
                        <a:pos x="136" y="0"/>
                      </a:cxn>
                      <a:cxn ang="0">
                        <a:pos x="0" y="72"/>
                      </a:cxn>
                      <a:cxn ang="0">
                        <a:pos x="226" y="72"/>
                      </a:cxn>
                      <a:cxn ang="0">
                        <a:pos x="360" y="0"/>
                      </a:cxn>
                      <a:cxn ang="0">
                        <a:pos x="136" y="0"/>
                      </a:cxn>
                    </a:cxnLst>
                    <a:rect l="0" t="0" r="r" b="b"/>
                    <a:pathLst>
                      <a:path w="360" h="72">
                        <a:moveTo>
                          <a:pt x="136" y="0"/>
                        </a:moveTo>
                        <a:lnTo>
                          <a:pt x="0" y="72"/>
                        </a:lnTo>
                        <a:lnTo>
                          <a:pt x="226" y="72"/>
                        </a:lnTo>
                        <a:lnTo>
                          <a:pt x="360" y="0"/>
                        </a:lnTo>
                        <a:lnTo>
                          <a:pt x="136" y="0"/>
                        </a:lnTo>
                        <a:close/>
                      </a:path>
                    </a:pathLst>
                  </a:custGeom>
                  <a:grpFill/>
                  <a:ln w="1270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400"/>
                  </a:p>
                </p:txBody>
              </p:sp>
              <p:sp>
                <p:nvSpPr>
                  <p:cNvPr id="95" name="Freeform 152"/>
                  <p:cNvSpPr>
                    <a:spLocks/>
                  </p:cNvSpPr>
                  <p:nvPr/>
                </p:nvSpPr>
                <p:spPr bwMode="auto">
                  <a:xfrm>
                    <a:off x="8052" y="9420"/>
                    <a:ext cx="1461" cy="3244"/>
                  </a:xfrm>
                  <a:custGeom>
                    <a:avLst/>
                    <a:gdLst/>
                    <a:ahLst/>
                    <a:cxnLst>
                      <a:cxn ang="0">
                        <a:pos x="1455" y="2436"/>
                      </a:cxn>
                      <a:cxn ang="0">
                        <a:pos x="0" y="3244"/>
                      </a:cxn>
                      <a:cxn ang="0">
                        <a:pos x="6" y="810"/>
                      </a:cxn>
                      <a:cxn ang="0">
                        <a:pos x="1461" y="0"/>
                      </a:cxn>
                      <a:cxn ang="0">
                        <a:pos x="1455" y="2436"/>
                      </a:cxn>
                    </a:cxnLst>
                    <a:rect l="0" t="0" r="r" b="b"/>
                    <a:pathLst>
                      <a:path w="1461" h="3244">
                        <a:moveTo>
                          <a:pt x="1455" y="2436"/>
                        </a:moveTo>
                        <a:lnTo>
                          <a:pt x="0" y="3244"/>
                        </a:lnTo>
                        <a:lnTo>
                          <a:pt x="6" y="810"/>
                        </a:lnTo>
                        <a:lnTo>
                          <a:pt x="1461" y="0"/>
                        </a:lnTo>
                        <a:lnTo>
                          <a:pt x="1455" y="2436"/>
                        </a:lnTo>
                        <a:close/>
                      </a:path>
                    </a:pathLst>
                  </a:custGeom>
                  <a:grpFill/>
                  <a:ln w="1270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40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2" name="TextBox 91"/>
                    <p:cNvSpPr txBox="1"/>
                    <p:nvPr/>
                  </p:nvSpPr>
                  <p:spPr>
                    <a:xfrm>
                      <a:off x="-6942619" y="-301170"/>
                      <a:ext cx="1734634" cy="251894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000" b="0" i="1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oMath>
                        </m:oMathPara>
                      </a14:m>
                      <a:endParaRPr lang="en-US" sz="2000" dirty="0">
                        <a:solidFill>
                          <a:srgbClr val="00FF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92" name="TextBox 9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6942619" y="-301170"/>
                      <a:ext cx="1734634" cy="2518947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r="-32500" b="-22414"/>
                      </a:stretch>
                    </a:blipFill>
                    <a:ln w="12700"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9" name="Group 133"/>
              <p:cNvGrpSpPr>
                <a:grpSpLocks/>
              </p:cNvGrpSpPr>
              <p:nvPr/>
            </p:nvGrpSpPr>
            <p:grpSpPr bwMode="auto">
              <a:xfrm>
                <a:off x="-8594051" y="11309296"/>
                <a:ext cx="3709462" cy="3114148"/>
                <a:chOff x="5607" y="9414"/>
                <a:chExt cx="3906" cy="3250"/>
              </a:xfrm>
              <a:grpFill/>
            </p:grpSpPr>
            <p:sp>
              <p:nvSpPr>
                <p:cNvPr id="88" name="Rectangle 134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89" name="Freeform 135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90" name="Freeform 136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80" name="Group 93"/>
              <p:cNvGrpSpPr>
                <a:grpSpLocks/>
              </p:cNvGrpSpPr>
              <p:nvPr/>
            </p:nvGrpSpPr>
            <p:grpSpPr bwMode="auto">
              <a:xfrm>
                <a:off x="-3550136" y="12061919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85" name="Rectangle 94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86" name="Freeform 95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87" name="Freeform 96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81" name="Group 145"/>
              <p:cNvGrpSpPr>
                <a:grpSpLocks/>
              </p:cNvGrpSpPr>
              <p:nvPr/>
            </p:nvGrpSpPr>
            <p:grpSpPr bwMode="auto">
              <a:xfrm>
                <a:off x="-4929551" y="10557754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82" name="Rectangle 146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83" name="Freeform 147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84" name="Freeform 148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</p:grpSp>
        <p:grpSp>
          <p:nvGrpSpPr>
            <p:cNvPr id="23" name="Group 22"/>
            <p:cNvGrpSpPr/>
            <p:nvPr/>
          </p:nvGrpSpPr>
          <p:grpSpPr>
            <a:xfrm>
              <a:off x="5292079" y="4118831"/>
              <a:ext cx="1551655" cy="1307948"/>
              <a:chOff x="17561776" y="9737955"/>
              <a:chExt cx="11048954" cy="9313568"/>
            </a:xfrm>
            <a:solidFill>
              <a:srgbClr val="0033CC"/>
            </a:solidFill>
          </p:grpSpPr>
          <p:grpSp>
            <p:nvGrpSpPr>
              <p:cNvPr id="24" name="Group 149"/>
              <p:cNvGrpSpPr>
                <a:grpSpLocks/>
              </p:cNvGrpSpPr>
              <p:nvPr/>
            </p:nvGrpSpPr>
            <p:grpSpPr bwMode="auto">
              <a:xfrm>
                <a:off x="20357802" y="9737955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63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64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65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25" name="Group 149"/>
              <p:cNvGrpSpPr>
                <a:grpSpLocks/>
              </p:cNvGrpSpPr>
              <p:nvPr/>
            </p:nvGrpSpPr>
            <p:grpSpPr bwMode="auto">
              <a:xfrm>
                <a:off x="17561776" y="15937375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60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61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62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26" name="Group 125"/>
              <p:cNvGrpSpPr>
                <a:grpSpLocks/>
              </p:cNvGrpSpPr>
              <p:nvPr/>
            </p:nvGrpSpPr>
            <p:grpSpPr bwMode="auto">
              <a:xfrm>
                <a:off x="22645407" y="9737955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57" name="Rectangle 126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58" name="Freeform 127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59" name="Freeform 128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27" name="Group 149"/>
              <p:cNvGrpSpPr>
                <a:grpSpLocks/>
              </p:cNvGrpSpPr>
              <p:nvPr/>
            </p:nvGrpSpPr>
            <p:grpSpPr bwMode="auto">
              <a:xfrm>
                <a:off x="24909211" y="14365411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54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55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56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28" name="Group 93"/>
              <p:cNvGrpSpPr>
                <a:grpSpLocks/>
              </p:cNvGrpSpPr>
              <p:nvPr/>
            </p:nvGrpSpPr>
            <p:grpSpPr bwMode="auto">
              <a:xfrm>
                <a:off x="24909211" y="12061919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51" name="Rectangle 94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52" name="Freeform 95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53" name="Freeform 96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29" name="Group 101"/>
              <p:cNvGrpSpPr>
                <a:grpSpLocks/>
              </p:cNvGrpSpPr>
              <p:nvPr/>
            </p:nvGrpSpPr>
            <p:grpSpPr bwMode="auto">
              <a:xfrm>
                <a:off x="18984955" y="10467486"/>
                <a:ext cx="3709462" cy="3114148"/>
                <a:chOff x="5607" y="9414"/>
                <a:chExt cx="3906" cy="3250"/>
              </a:xfrm>
              <a:grpFill/>
            </p:grpSpPr>
            <p:sp>
              <p:nvSpPr>
                <p:cNvPr id="48" name="Rectangle 102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49" name="Freeform 103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50" name="Freeform 104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30" name="Group 137"/>
              <p:cNvGrpSpPr>
                <a:grpSpLocks/>
              </p:cNvGrpSpPr>
              <p:nvPr/>
            </p:nvGrpSpPr>
            <p:grpSpPr bwMode="auto">
              <a:xfrm>
                <a:off x="23529796" y="15162260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45" name="Rectangle 138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46" name="Freeform 139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47" name="Freeform 140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21223579" y="12834593"/>
                <a:ext cx="3701519" cy="3114148"/>
                <a:chOff x="-7235768" y="-884510"/>
                <a:chExt cx="3701519" cy="3114148"/>
              </a:xfrm>
              <a:grpFill/>
            </p:grpSpPr>
            <p:grpSp>
              <p:nvGrpSpPr>
                <p:cNvPr id="40" name="Group 149"/>
                <p:cNvGrpSpPr>
                  <a:grpSpLocks/>
                </p:cNvGrpSpPr>
                <p:nvPr/>
              </p:nvGrpSpPr>
              <p:grpSpPr bwMode="auto">
                <a:xfrm>
                  <a:off x="-7235768" y="-884510"/>
                  <a:ext cx="3701519" cy="3114148"/>
                  <a:chOff x="5607" y="9414"/>
                  <a:chExt cx="3906" cy="3250"/>
                </a:xfrm>
                <a:grpFill/>
              </p:grpSpPr>
              <p:sp>
                <p:nvSpPr>
                  <p:cNvPr id="42" name="Rectangle 150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10224"/>
                    <a:ext cx="2436" cy="2430"/>
                  </a:xfrm>
                  <a:prstGeom prst="rect">
                    <a:avLst/>
                  </a:prstGeom>
                  <a:grp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400"/>
                  </a:p>
                </p:txBody>
              </p:sp>
              <p:sp>
                <p:nvSpPr>
                  <p:cNvPr id="43" name="Freeform 151"/>
                  <p:cNvSpPr>
                    <a:spLocks/>
                  </p:cNvSpPr>
                  <p:nvPr/>
                </p:nvSpPr>
                <p:spPr bwMode="auto">
                  <a:xfrm>
                    <a:off x="5607" y="9414"/>
                    <a:ext cx="3897" cy="810"/>
                  </a:xfrm>
                  <a:custGeom>
                    <a:avLst/>
                    <a:gdLst/>
                    <a:ahLst/>
                    <a:cxnLst>
                      <a:cxn ang="0">
                        <a:pos x="136" y="0"/>
                      </a:cxn>
                      <a:cxn ang="0">
                        <a:pos x="0" y="72"/>
                      </a:cxn>
                      <a:cxn ang="0">
                        <a:pos x="226" y="72"/>
                      </a:cxn>
                      <a:cxn ang="0">
                        <a:pos x="360" y="0"/>
                      </a:cxn>
                      <a:cxn ang="0">
                        <a:pos x="136" y="0"/>
                      </a:cxn>
                    </a:cxnLst>
                    <a:rect l="0" t="0" r="r" b="b"/>
                    <a:pathLst>
                      <a:path w="360" h="72">
                        <a:moveTo>
                          <a:pt x="136" y="0"/>
                        </a:moveTo>
                        <a:lnTo>
                          <a:pt x="0" y="72"/>
                        </a:lnTo>
                        <a:lnTo>
                          <a:pt x="226" y="72"/>
                        </a:lnTo>
                        <a:lnTo>
                          <a:pt x="360" y="0"/>
                        </a:lnTo>
                        <a:lnTo>
                          <a:pt x="136" y="0"/>
                        </a:lnTo>
                        <a:close/>
                      </a:path>
                    </a:pathLst>
                  </a:custGeom>
                  <a:grpFill/>
                  <a:ln w="1270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400"/>
                  </a:p>
                </p:txBody>
              </p:sp>
              <p:sp>
                <p:nvSpPr>
                  <p:cNvPr id="44" name="Freeform 152"/>
                  <p:cNvSpPr>
                    <a:spLocks/>
                  </p:cNvSpPr>
                  <p:nvPr/>
                </p:nvSpPr>
                <p:spPr bwMode="auto">
                  <a:xfrm>
                    <a:off x="8052" y="9420"/>
                    <a:ext cx="1461" cy="3244"/>
                  </a:xfrm>
                  <a:custGeom>
                    <a:avLst/>
                    <a:gdLst/>
                    <a:ahLst/>
                    <a:cxnLst>
                      <a:cxn ang="0">
                        <a:pos x="1455" y="2436"/>
                      </a:cxn>
                      <a:cxn ang="0">
                        <a:pos x="0" y="3244"/>
                      </a:cxn>
                      <a:cxn ang="0">
                        <a:pos x="6" y="810"/>
                      </a:cxn>
                      <a:cxn ang="0">
                        <a:pos x="1461" y="0"/>
                      </a:cxn>
                      <a:cxn ang="0">
                        <a:pos x="1455" y="2436"/>
                      </a:cxn>
                    </a:cxnLst>
                    <a:rect l="0" t="0" r="r" b="b"/>
                    <a:pathLst>
                      <a:path w="1461" h="3244">
                        <a:moveTo>
                          <a:pt x="1455" y="2436"/>
                        </a:moveTo>
                        <a:lnTo>
                          <a:pt x="0" y="3244"/>
                        </a:lnTo>
                        <a:lnTo>
                          <a:pt x="6" y="810"/>
                        </a:lnTo>
                        <a:lnTo>
                          <a:pt x="1461" y="0"/>
                        </a:lnTo>
                        <a:lnTo>
                          <a:pt x="1455" y="2436"/>
                        </a:lnTo>
                        <a:close/>
                      </a:path>
                    </a:pathLst>
                  </a:custGeom>
                  <a:grpFill/>
                  <a:ln w="1270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40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" name="TextBox 40"/>
                    <p:cNvSpPr txBox="1"/>
                    <p:nvPr/>
                  </p:nvSpPr>
                  <p:spPr>
                    <a:xfrm>
                      <a:off x="-6942619" y="-301170"/>
                      <a:ext cx="1734634" cy="2518941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000" b="0" i="1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oMath>
                        </m:oMathPara>
                      </a14:m>
                      <a:endParaRPr lang="en-US" sz="2000" dirty="0">
                        <a:solidFill>
                          <a:srgbClr val="00FF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1" name="TextBox 4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6942619" y="-301170"/>
                      <a:ext cx="1734634" cy="2518941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 r="-32500" b="-22414"/>
                      </a:stretch>
                    </a:blipFill>
                    <a:ln w="12700"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32" name="Group 133"/>
              <p:cNvGrpSpPr>
                <a:grpSpLocks/>
              </p:cNvGrpSpPr>
              <p:nvPr/>
            </p:nvGrpSpPr>
            <p:grpSpPr bwMode="auto">
              <a:xfrm>
                <a:off x="19865296" y="11290246"/>
                <a:ext cx="3709462" cy="3114148"/>
                <a:chOff x="5607" y="9414"/>
                <a:chExt cx="3906" cy="3250"/>
              </a:xfrm>
              <a:grpFill/>
            </p:grpSpPr>
            <p:sp>
              <p:nvSpPr>
                <p:cNvPr id="37" name="Rectangle 134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38" name="Freeform 135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39" name="Freeform 136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  <p:grpSp>
            <p:nvGrpSpPr>
              <p:cNvPr id="33" name="Group 145"/>
              <p:cNvGrpSpPr>
                <a:grpSpLocks/>
              </p:cNvGrpSpPr>
              <p:nvPr/>
            </p:nvGrpSpPr>
            <p:grpSpPr bwMode="auto">
              <a:xfrm>
                <a:off x="23510746" y="10538704"/>
                <a:ext cx="3701519" cy="3114148"/>
                <a:chOff x="5607" y="9414"/>
                <a:chExt cx="3906" cy="3250"/>
              </a:xfrm>
              <a:grpFill/>
            </p:grpSpPr>
            <p:sp>
              <p:nvSpPr>
                <p:cNvPr id="34" name="Rectangle 146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35" name="Freeform 147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  <p:sp>
              <p:nvSpPr>
                <p:cNvPr id="36" name="Freeform 148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00"/>
                </a:p>
              </p:txBody>
            </p:sp>
          </p:grpSp>
        </p:grpSp>
      </p:grpSp>
      <p:pic>
        <p:nvPicPr>
          <p:cNvPr id="11" name="Picture 6" descr="https://alm7.wikispaces.com/file/view/checkmark.png/141280857/252x221/checkmark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12" y="2286000"/>
            <a:ext cx="503320" cy="44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richardlaw.files.wordpress.com/2013/10/wron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938310" y="2333910"/>
            <a:ext cx="453090" cy="30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richardlaw.files.wordpress.com/2013/10/wron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739119" y="3999471"/>
            <a:ext cx="453090" cy="30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richardlaw.files.wordpress.com/2013/10/wron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373478" y="3999471"/>
            <a:ext cx="453090" cy="30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richardlaw.files.wordpress.com/2013/10/wron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720734" y="3919727"/>
            <a:ext cx="453090" cy="30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alm7.wikispaces.com/file/view/checkmark.png/141280857/252x221/checkmark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022" y="2377154"/>
            <a:ext cx="503320" cy="44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8" name="Rectangle 317"/>
          <p:cNvSpPr/>
          <p:nvPr/>
        </p:nvSpPr>
        <p:spPr>
          <a:xfrm>
            <a:off x="385010" y="5772090"/>
            <a:ext cx="79207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FFFF"/>
                </a:solidFill>
              </a:rPr>
              <a:t>The major challenge.</a:t>
            </a:r>
            <a:r>
              <a:rPr lang="en-US" sz="2000" b="1" dirty="0" smtClean="0">
                <a:solidFill>
                  <a:srgbClr val="00FFFF"/>
                </a:solidFill>
              </a:rPr>
              <a:t> </a:t>
            </a:r>
            <a:r>
              <a:rPr lang="en-US" sz="2000" b="1" dirty="0">
                <a:solidFill>
                  <a:srgbClr val="00FFFF"/>
                </a:solidFill>
              </a:rPr>
              <a:t> </a:t>
            </a:r>
            <a:r>
              <a:rPr lang="en-US" sz="2000" b="1" dirty="0" smtClean="0">
                <a:solidFill>
                  <a:srgbClr val="00FFFF"/>
                </a:solidFill>
              </a:rPr>
              <a:t> </a:t>
            </a:r>
            <a:r>
              <a:rPr lang="en-US" sz="2000" dirty="0" smtClean="0"/>
              <a:t>Presence of tunnels in 3-D that is not there in 2-D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1250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altLang="en-US" sz="3600" dirty="0" smtClean="0"/>
              <a:t>3-D </a:t>
            </a:r>
            <a:r>
              <a:rPr lang="en-US" altLang="en-US" sz="3600" dirty="0"/>
              <a:t>Simple Point Characterization </a:t>
            </a:r>
            <a:r>
              <a:rPr lang="en-US" altLang="en-US" sz="3600" dirty="0" smtClean="0"/>
              <a:t/>
            </a:r>
            <a:br>
              <a:rPr lang="en-US" altLang="en-US" sz="3600" dirty="0" smtClean="0"/>
            </a:br>
            <a:r>
              <a:rPr lang="en-US" altLang="en-US" sz="3600" dirty="0" smtClean="0"/>
              <a:t>by </a:t>
            </a:r>
            <a:r>
              <a:rPr lang="en-US" altLang="en-US" sz="3600" dirty="0" err="1" smtClean="0"/>
              <a:t>Morgenthaler</a:t>
            </a:r>
            <a:r>
              <a:rPr lang="en-US" altLang="en-US" sz="3600" dirty="0" smtClean="0"/>
              <a:t> (1981)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23567" y="1600200"/>
                <a:ext cx="8301790" cy="34201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  <a:spcAft>
                    <a:spcPts val="1800"/>
                  </a:spcAft>
                </a:pPr>
                <a:r>
                  <a:rPr lang="en-US" sz="2000" dirty="0" smtClean="0"/>
                  <a:t>A point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/>
                  <a:t> is a (26,6) simple point in a 3-D binary image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,26,6,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sz="2000" dirty="0"/>
                  <a:t> if and only if </a:t>
                </a:r>
                <a:r>
                  <a:rPr lang="en-US" sz="2000" dirty="0" smtClean="0"/>
                  <a:t>the </a:t>
                </a:r>
                <a:r>
                  <a:rPr lang="en-US" sz="2000" dirty="0"/>
                  <a:t>following </a:t>
                </a:r>
                <a:r>
                  <a:rPr lang="en-US" sz="2000" dirty="0" smtClean="0"/>
                  <a:t>conditions are satisfied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26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sz="2000" dirty="0"/>
                  <a:t>, the point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000" dirty="0"/>
                  <a:t> is 26-adjacent to exactly one black (object) </a:t>
                </a:r>
                <a:r>
                  <a:rPr lang="en-US" sz="2000" dirty="0" smtClean="0"/>
                  <a:t>component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26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sz="2000" dirty="0"/>
                  <a:t>, the point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000" dirty="0"/>
                  <a:t> is 6-adjacent to exactly one white (background) </a:t>
                </a:r>
                <a:r>
                  <a:rPr lang="en-US" sz="2000" dirty="0" smtClean="0"/>
                  <a:t>component</a:t>
                </a:r>
                <a:endParaRPr lang="en-US" sz="2000" dirty="0"/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𝜒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,26,6,</m:t>
                            </m:r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∩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∪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𝜒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,26,6,</m:t>
                            </m:r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∩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US" sz="2000" i="1" dirty="0"/>
                  <a:t> 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67" y="1600200"/>
                <a:ext cx="8301790" cy="3420167"/>
              </a:xfrm>
              <a:prstGeom prst="rect">
                <a:avLst/>
              </a:prstGeom>
              <a:blipFill rotWithShape="0">
                <a:blip r:embed="rId3"/>
                <a:stretch>
                  <a:fillRect l="-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Rectangle 318"/>
              <p:cNvSpPr/>
              <p:nvPr/>
            </p:nvSpPr>
            <p:spPr>
              <a:xfrm>
                <a:off x="1921000" y="5391090"/>
                <a:ext cx="5106925" cy="400110"/>
              </a:xfrm>
              <a:prstGeom prst="rect">
                <a:avLst/>
              </a:prstGeom>
              <a:ln>
                <a:solidFill>
                  <a:srgbClr val="00FFFF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𝜒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0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#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components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0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#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tunnels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0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#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cavities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19" name="Rectangle 3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000" y="5391090"/>
                <a:ext cx="5106925" cy="400110"/>
              </a:xfrm>
              <a:prstGeom prst="rect">
                <a:avLst/>
              </a:prstGeom>
              <a:blipFill rotWithShape="0">
                <a:blip r:embed="rId4"/>
                <a:stretch>
                  <a:fillRect b="-8824"/>
                </a:stretch>
              </a:blipFill>
              <a:ln>
                <a:solidFill>
                  <a:srgbClr val="00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439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Tunnels </a:t>
            </a:r>
            <a:r>
              <a:rPr lang="en-US" sz="3600" dirty="0"/>
              <a:t>on the </a:t>
            </a:r>
            <a:r>
              <a:rPr lang="en-US" sz="3600" dirty="0" smtClean="0"/>
              <a:t>Surface </a:t>
            </a:r>
            <a:r>
              <a:rPr lang="en-US" sz="3600" dirty="0"/>
              <a:t>of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a </a:t>
            </a:r>
            <a:r>
              <a:rPr lang="en-US" sz="3600" dirty="0"/>
              <a:t>Topological Sphere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00100" y="2333064"/>
            <a:ext cx="3444243" cy="2848536"/>
            <a:chOff x="800100" y="2333064"/>
            <a:chExt cx="3444243" cy="2848536"/>
          </a:xfrm>
        </p:grpSpPr>
        <p:sp>
          <p:nvSpPr>
            <p:cNvPr id="222" name="Rectangle 9"/>
            <p:cNvSpPr>
              <a:spLocks noChangeArrowheads="1"/>
            </p:cNvSpPr>
            <p:nvPr/>
          </p:nvSpPr>
          <p:spPr bwMode="auto">
            <a:xfrm>
              <a:off x="807458" y="3047026"/>
              <a:ext cx="2150813" cy="2129098"/>
            </a:xfrm>
            <a:prstGeom prst="rect">
              <a:avLst/>
            </a:prstGeom>
            <a:noFill/>
            <a:ln w="1905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200">
                <a:solidFill>
                  <a:srgbClr val="FF0000"/>
                </a:solidFill>
              </a:endParaRPr>
            </a:p>
          </p:txBody>
        </p:sp>
        <p:sp>
          <p:nvSpPr>
            <p:cNvPr id="223" name="Freeform 10"/>
            <p:cNvSpPr>
              <a:spLocks/>
            </p:cNvSpPr>
            <p:nvPr/>
          </p:nvSpPr>
          <p:spPr bwMode="auto">
            <a:xfrm>
              <a:off x="800100" y="2336716"/>
              <a:ext cx="3440564" cy="710309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noFill/>
            <a:ln w="1905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00">
                <a:solidFill>
                  <a:srgbClr val="FF0000"/>
                </a:solidFill>
              </a:endParaRPr>
            </a:p>
          </p:txBody>
        </p:sp>
        <p:sp>
          <p:nvSpPr>
            <p:cNvPr id="224" name="Freeform 11"/>
            <p:cNvSpPr>
              <a:spLocks/>
            </p:cNvSpPr>
            <p:nvPr/>
          </p:nvSpPr>
          <p:spPr bwMode="auto">
            <a:xfrm>
              <a:off x="2958272" y="2333064"/>
              <a:ext cx="1286071" cy="2848536"/>
            </a:xfrm>
            <a:custGeom>
              <a:avLst/>
              <a:gdLst/>
              <a:ahLst/>
              <a:cxnLst>
                <a:cxn ang="0">
                  <a:pos x="699" y="1172"/>
                </a:cxn>
                <a:cxn ang="0">
                  <a:pos x="1" y="1560"/>
                </a:cxn>
                <a:cxn ang="0">
                  <a:pos x="0" y="393"/>
                </a:cxn>
                <a:cxn ang="0">
                  <a:pos x="699" y="0"/>
                </a:cxn>
                <a:cxn ang="0">
                  <a:pos x="699" y="1172"/>
                </a:cxn>
              </a:cxnLst>
              <a:rect l="0" t="0" r="r" b="b"/>
              <a:pathLst>
                <a:path w="699" h="1560">
                  <a:moveTo>
                    <a:pt x="699" y="1172"/>
                  </a:moveTo>
                  <a:lnTo>
                    <a:pt x="1" y="1560"/>
                  </a:lnTo>
                  <a:lnTo>
                    <a:pt x="0" y="393"/>
                  </a:lnTo>
                  <a:lnTo>
                    <a:pt x="699" y="0"/>
                  </a:lnTo>
                  <a:lnTo>
                    <a:pt x="699" y="1172"/>
                  </a:lnTo>
                  <a:close/>
                </a:path>
              </a:pathLst>
            </a:custGeom>
            <a:noFill/>
            <a:ln w="1905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0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6" name="TextBox 225"/>
                <p:cNvSpPr txBox="1"/>
                <p:nvPr/>
              </p:nvSpPr>
              <p:spPr>
                <a:xfrm>
                  <a:off x="1134567" y="4524247"/>
                  <a:ext cx="773007" cy="52322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00FFFF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oMath>
                    </m:oMathPara>
                  </a14:m>
                  <a:endParaRPr lang="en-US" sz="2800" dirty="0">
                    <a:solidFill>
                      <a:srgbClr val="00FFFF"/>
                    </a:solidFill>
                  </a:endParaRPr>
                </a:p>
              </p:txBody>
            </p:sp>
          </mc:Choice>
          <mc:Fallback xmlns="">
            <p:sp>
              <p:nvSpPr>
                <p:cNvPr id="226" name="TextBox 2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4567" y="4524247"/>
                  <a:ext cx="773007" cy="52322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1018301" y="2290502"/>
            <a:ext cx="2623949" cy="1798373"/>
            <a:chOff x="1018301" y="2290502"/>
            <a:chExt cx="2623949" cy="17983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5" name="TextBox 224"/>
                <p:cNvSpPr txBox="1"/>
                <p:nvPr/>
              </p:nvSpPr>
              <p:spPr>
                <a:xfrm>
                  <a:off x="2869243" y="2290502"/>
                  <a:ext cx="773007" cy="52322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00FF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sz="2800" dirty="0">
                    <a:solidFill>
                      <a:srgbClr val="00FFFF"/>
                    </a:solidFill>
                  </a:endParaRPr>
                </a:p>
              </p:txBody>
            </p:sp>
          </mc:Choice>
          <mc:Fallback xmlns="">
            <p:sp>
              <p:nvSpPr>
                <p:cNvPr id="225" name="TextBox 2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9243" y="2290502"/>
                  <a:ext cx="773007" cy="52322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7" name="Freeform 226"/>
            <p:cNvSpPr/>
            <p:nvPr/>
          </p:nvSpPr>
          <p:spPr>
            <a:xfrm>
              <a:off x="1375427" y="2491060"/>
              <a:ext cx="1376049" cy="1597815"/>
            </a:xfrm>
            <a:custGeom>
              <a:avLst/>
              <a:gdLst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3363685 w 5225143"/>
                <a:gd name="connsiteY2" fmla="*/ 293915 h 8098972"/>
                <a:gd name="connsiteX3" fmla="*/ 4669971 w 5225143"/>
                <a:gd name="connsiteY3" fmla="*/ 0 h 8098972"/>
                <a:gd name="connsiteX4" fmla="*/ 5225143 w 5225143"/>
                <a:gd name="connsiteY4" fmla="*/ 1567543 h 8098972"/>
                <a:gd name="connsiteX5" fmla="*/ 4833257 w 5225143"/>
                <a:gd name="connsiteY5" fmla="*/ 2416629 h 8098972"/>
                <a:gd name="connsiteX6" fmla="*/ 4637314 w 5225143"/>
                <a:gd name="connsiteY6" fmla="*/ 5649686 h 8098972"/>
                <a:gd name="connsiteX7" fmla="*/ 1763485 w 5225143"/>
                <a:gd name="connsiteY7" fmla="*/ 8098972 h 8098972"/>
                <a:gd name="connsiteX8" fmla="*/ 32657 w 5225143"/>
                <a:gd name="connsiteY8" fmla="*/ 6237515 h 8098972"/>
                <a:gd name="connsiteX9" fmla="*/ 32657 w 5225143"/>
                <a:gd name="connsiteY9" fmla="*/ 2514600 h 8098972"/>
                <a:gd name="connsiteX10" fmla="*/ 0 w 5225143"/>
                <a:gd name="connsiteY10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3363685 w 5225143"/>
                <a:gd name="connsiteY2" fmla="*/ 293915 h 8098972"/>
                <a:gd name="connsiteX3" fmla="*/ 4669971 w 5225143"/>
                <a:gd name="connsiteY3" fmla="*/ 0 h 8098972"/>
                <a:gd name="connsiteX4" fmla="*/ 5225143 w 5225143"/>
                <a:gd name="connsiteY4" fmla="*/ 1567543 h 8098972"/>
                <a:gd name="connsiteX5" fmla="*/ 4833257 w 5225143"/>
                <a:gd name="connsiteY5" fmla="*/ 2416629 h 8098972"/>
                <a:gd name="connsiteX6" fmla="*/ 4637314 w 5225143"/>
                <a:gd name="connsiteY6" fmla="*/ 5649686 h 8098972"/>
                <a:gd name="connsiteX7" fmla="*/ 1763485 w 5225143"/>
                <a:gd name="connsiteY7" fmla="*/ 8098972 h 8098972"/>
                <a:gd name="connsiteX8" fmla="*/ 32657 w 5225143"/>
                <a:gd name="connsiteY8" fmla="*/ 6237515 h 8098972"/>
                <a:gd name="connsiteX9" fmla="*/ 32657 w 5225143"/>
                <a:gd name="connsiteY9" fmla="*/ 2514600 h 8098972"/>
                <a:gd name="connsiteX10" fmla="*/ 0 w 5225143"/>
                <a:gd name="connsiteY10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192486"/>
                <a:gd name="connsiteY0" fmla="*/ 2514600 h 8098972"/>
                <a:gd name="connsiteX1" fmla="*/ 1959428 w 5192486"/>
                <a:gd name="connsiteY1" fmla="*/ 587829 h 8098972"/>
                <a:gd name="connsiteX2" fmla="*/ 4637314 w 5192486"/>
                <a:gd name="connsiteY2" fmla="*/ 0 h 8098972"/>
                <a:gd name="connsiteX3" fmla="*/ 5192486 w 5192486"/>
                <a:gd name="connsiteY3" fmla="*/ 1567543 h 8098972"/>
                <a:gd name="connsiteX4" fmla="*/ 4800600 w 5192486"/>
                <a:gd name="connsiteY4" fmla="*/ 2416629 h 8098972"/>
                <a:gd name="connsiteX5" fmla="*/ 4604657 w 5192486"/>
                <a:gd name="connsiteY5" fmla="*/ 5649686 h 8098972"/>
                <a:gd name="connsiteX6" fmla="*/ 1730828 w 5192486"/>
                <a:gd name="connsiteY6" fmla="*/ 8098972 h 8098972"/>
                <a:gd name="connsiteX7" fmla="*/ 0 w 5192486"/>
                <a:gd name="connsiteY7" fmla="*/ 6237515 h 8098972"/>
                <a:gd name="connsiteX8" fmla="*/ 0 w 5192486"/>
                <a:gd name="connsiteY8" fmla="*/ 2514600 h 8098972"/>
                <a:gd name="connsiteX0" fmla="*/ 0 w 5192486"/>
                <a:gd name="connsiteY0" fmla="*/ 2400300 h 8098972"/>
                <a:gd name="connsiteX1" fmla="*/ 1959428 w 5192486"/>
                <a:gd name="connsiteY1" fmla="*/ 587829 h 8098972"/>
                <a:gd name="connsiteX2" fmla="*/ 4637314 w 5192486"/>
                <a:gd name="connsiteY2" fmla="*/ 0 h 8098972"/>
                <a:gd name="connsiteX3" fmla="*/ 5192486 w 5192486"/>
                <a:gd name="connsiteY3" fmla="*/ 1567543 h 8098972"/>
                <a:gd name="connsiteX4" fmla="*/ 4800600 w 5192486"/>
                <a:gd name="connsiteY4" fmla="*/ 2416629 h 8098972"/>
                <a:gd name="connsiteX5" fmla="*/ 4604657 w 5192486"/>
                <a:gd name="connsiteY5" fmla="*/ 5649686 h 8098972"/>
                <a:gd name="connsiteX6" fmla="*/ 1730828 w 5192486"/>
                <a:gd name="connsiteY6" fmla="*/ 8098972 h 8098972"/>
                <a:gd name="connsiteX7" fmla="*/ 0 w 5192486"/>
                <a:gd name="connsiteY7" fmla="*/ 6237515 h 8098972"/>
                <a:gd name="connsiteX8" fmla="*/ 0 w 5192486"/>
                <a:gd name="connsiteY8" fmla="*/ 240030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25185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5185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5185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5185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5185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5185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83433 h 8139255"/>
                <a:gd name="connsiteX1" fmla="*/ 1978478 w 5211536"/>
                <a:gd name="connsiteY1" fmla="*/ 628112 h 8139255"/>
                <a:gd name="connsiteX2" fmla="*/ 4656364 w 5211536"/>
                <a:gd name="connsiteY2" fmla="*/ 40283 h 8139255"/>
                <a:gd name="connsiteX3" fmla="*/ 5211536 w 5211536"/>
                <a:gd name="connsiteY3" fmla="*/ 1607826 h 8139255"/>
                <a:gd name="connsiteX4" fmla="*/ 4819650 w 5211536"/>
                <a:gd name="connsiteY4" fmla="*/ 2456912 h 8139255"/>
                <a:gd name="connsiteX5" fmla="*/ 4623707 w 5211536"/>
                <a:gd name="connsiteY5" fmla="*/ 5689969 h 8139255"/>
                <a:gd name="connsiteX6" fmla="*/ 1749878 w 5211536"/>
                <a:gd name="connsiteY6" fmla="*/ 8139255 h 8139255"/>
                <a:gd name="connsiteX7" fmla="*/ 19050 w 5211536"/>
                <a:gd name="connsiteY7" fmla="*/ 6277798 h 8139255"/>
                <a:gd name="connsiteX8" fmla="*/ 0 w 5211536"/>
                <a:gd name="connsiteY8" fmla="*/ 2383433 h 8139255"/>
                <a:gd name="connsiteX0" fmla="*/ 0 w 5211536"/>
                <a:gd name="connsiteY0" fmla="*/ 2383433 h 8139255"/>
                <a:gd name="connsiteX1" fmla="*/ 1978478 w 5211536"/>
                <a:gd name="connsiteY1" fmla="*/ 628112 h 8139255"/>
                <a:gd name="connsiteX2" fmla="*/ 4656364 w 5211536"/>
                <a:gd name="connsiteY2" fmla="*/ 40283 h 8139255"/>
                <a:gd name="connsiteX3" fmla="*/ 5211536 w 5211536"/>
                <a:gd name="connsiteY3" fmla="*/ 1607826 h 8139255"/>
                <a:gd name="connsiteX4" fmla="*/ 4819650 w 5211536"/>
                <a:gd name="connsiteY4" fmla="*/ 2456912 h 8139255"/>
                <a:gd name="connsiteX5" fmla="*/ 4623707 w 5211536"/>
                <a:gd name="connsiteY5" fmla="*/ 5689969 h 8139255"/>
                <a:gd name="connsiteX6" fmla="*/ 1749878 w 5211536"/>
                <a:gd name="connsiteY6" fmla="*/ 8139255 h 8139255"/>
                <a:gd name="connsiteX7" fmla="*/ 19050 w 5211536"/>
                <a:gd name="connsiteY7" fmla="*/ 6277798 h 8139255"/>
                <a:gd name="connsiteX8" fmla="*/ 0 w 5211536"/>
                <a:gd name="connsiteY8" fmla="*/ 2383433 h 8139255"/>
                <a:gd name="connsiteX0" fmla="*/ 0 w 5211536"/>
                <a:gd name="connsiteY0" fmla="*/ 2383433 h 8139255"/>
                <a:gd name="connsiteX1" fmla="*/ 1978478 w 5211536"/>
                <a:gd name="connsiteY1" fmla="*/ 628112 h 8139255"/>
                <a:gd name="connsiteX2" fmla="*/ 4656364 w 5211536"/>
                <a:gd name="connsiteY2" fmla="*/ 40283 h 8139255"/>
                <a:gd name="connsiteX3" fmla="*/ 5211536 w 5211536"/>
                <a:gd name="connsiteY3" fmla="*/ 1607826 h 8139255"/>
                <a:gd name="connsiteX4" fmla="*/ 4819650 w 5211536"/>
                <a:gd name="connsiteY4" fmla="*/ 2456912 h 8139255"/>
                <a:gd name="connsiteX5" fmla="*/ 4623707 w 5211536"/>
                <a:gd name="connsiteY5" fmla="*/ 5689969 h 8139255"/>
                <a:gd name="connsiteX6" fmla="*/ 1749878 w 5211536"/>
                <a:gd name="connsiteY6" fmla="*/ 8139255 h 8139255"/>
                <a:gd name="connsiteX7" fmla="*/ 19050 w 5211536"/>
                <a:gd name="connsiteY7" fmla="*/ 6277798 h 8139255"/>
                <a:gd name="connsiteX8" fmla="*/ 0 w 5211536"/>
                <a:gd name="connsiteY8" fmla="*/ 2383433 h 8139255"/>
                <a:gd name="connsiteX0" fmla="*/ 0 w 5211536"/>
                <a:gd name="connsiteY0" fmla="*/ 2526655 h 8282477"/>
                <a:gd name="connsiteX1" fmla="*/ 1978478 w 5211536"/>
                <a:gd name="connsiteY1" fmla="*/ 771334 h 8282477"/>
                <a:gd name="connsiteX2" fmla="*/ 4656364 w 5211536"/>
                <a:gd name="connsiteY2" fmla="*/ 183505 h 8282477"/>
                <a:gd name="connsiteX3" fmla="*/ 5211536 w 5211536"/>
                <a:gd name="connsiteY3" fmla="*/ 1751048 h 8282477"/>
                <a:gd name="connsiteX4" fmla="*/ 4819650 w 5211536"/>
                <a:gd name="connsiteY4" fmla="*/ 2600134 h 8282477"/>
                <a:gd name="connsiteX5" fmla="*/ 4623707 w 5211536"/>
                <a:gd name="connsiteY5" fmla="*/ 5833191 h 8282477"/>
                <a:gd name="connsiteX6" fmla="*/ 1749878 w 5211536"/>
                <a:gd name="connsiteY6" fmla="*/ 8282477 h 8282477"/>
                <a:gd name="connsiteX7" fmla="*/ 19050 w 5211536"/>
                <a:gd name="connsiteY7" fmla="*/ 6421020 h 8282477"/>
                <a:gd name="connsiteX8" fmla="*/ 0 w 5211536"/>
                <a:gd name="connsiteY8" fmla="*/ 2526655 h 8282477"/>
                <a:gd name="connsiteX0" fmla="*/ 0 w 5211536"/>
                <a:gd name="connsiteY0" fmla="*/ 2526655 h 8282477"/>
                <a:gd name="connsiteX1" fmla="*/ 1978478 w 5211536"/>
                <a:gd name="connsiteY1" fmla="*/ 771334 h 8282477"/>
                <a:gd name="connsiteX2" fmla="*/ 4656364 w 5211536"/>
                <a:gd name="connsiteY2" fmla="*/ 183505 h 8282477"/>
                <a:gd name="connsiteX3" fmla="*/ 5211536 w 5211536"/>
                <a:gd name="connsiteY3" fmla="*/ 1751048 h 8282477"/>
                <a:gd name="connsiteX4" fmla="*/ 4819650 w 5211536"/>
                <a:gd name="connsiteY4" fmla="*/ 2600134 h 8282477"/>
                <a:gd name="connsiteX5" fmla="*/ 4623707 w 5211536"/>
                <a:gd name="connsiteY5" fmla="*/ 5833191 h 8282477"/>
                <a:gd name="connsiteX6" fmla="*/ 1749878 w 5211536"/>
                <a:gd name="connsiteY6" fmla="*/ 8282477 h 8282477"/>
                <a:gd name="connsiteX7" fmla="*/ 19050 w 5211536"/>
                <a:gd name="connsiteY7" fmla="*/ 6421020 h 8282477"/>
                <a:gd name="connsiteX8" fmla="*/ 0 w 5211536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394231"/>
                <a:gd name="connsiteX1" fmla="*/ 1978478 w 5256250"/>
                <a:gd name="connsiteY1" fmla="*/ 771334 h 8394231"/>
                <a:gd name="connsiteX2" fmla="*/ 4656364 w 5256250"/>
                <a:gd name="connsiteY2" fmla="*/ 183505 h 8394231"/>
                <a:gd name="connsiteX3" fmla="*/ 5211536 w 5256250"/>
                <a:gd name="connsiteY3" fmla="*/ 1751048 h 8394231"/>
                <a:gd name="connsiteX4" fmla="*/ 4819650 w 5256250"/>
                <a:gd name="connsiteY4" fmla="*/ 2600134 h 8394231"/>
                <a:gd name="connsiteX5" fmla="*/ 4623707 w 5256250"/>
                <a:gd name="connsiteY5" fmla="*/ 5833191 h 8394231"/>
                <a:gd name="connsiteX6" fmla="*/ 1749878 w 5256250"/>
                <a:gd name="connsiteY6" fmla="*/ 8282477 h 8394231"/>
                <a:gd name="connsiteX7" fmla="*/ 19050 w 5256250"/>
                <a:gd name="connsiteY7" fmla="*/ 6421020 h 8394231"/>
                <a:gd name="connsiteX8" fmla="*/ 0 w 5256250"/>
                <a:gd name="connsiteY8" fmla="*/ 2526655 h 8394231"/>
                <a:gd name="connsiteX0" fmla="*/ 0 w 5256250"/>
                <a:gd name="connsiteY0" fmla="*/ 2526655 h 8394231"/>
                <a:gd name="connsiteX1" fmla="*/ 1978478 w 5256250"/>
                <a:gd name="connsiteY1" fmla="*/ 771334 h 8394231"/>
                <a:gd name="connsiteX2" fmla="*/ 4656364 w 5256250"/>
                <a:gd name="connsiteY2" fmla="*/ 183505 h 8394231"/>
                <a:gd name="connsiteX3" fmla="*/ 5211536 w 5256250"/>
                <a:gd name="connsiteY3" fmla="*/ 1751048 h 8394231"/>
                <a:gd name="connsiteX4" fmla="*/ 4819650 w 5256250"/>
                <a:gd name="connsiteY4" fmla="*/ 2600134 h 8394231"/>
                <a:gd name="connsiteX5" fmla="*/ 4623707 w 5256250"/>
                <a:gd name="connsiteY5" fmla="*/ 5833191 h 8394231"/>
                <a:gd name="connsiteX6" fmla="*/ 1749878 w 5256250"/>
                <a:gd name="connsiteY6" fmla="*/ 8282477 h 8394231"/>
                <a:gd name="connsiteX7" fmla="*/ 19050 w 5256250"/>
                <a:gd name="connsiteY7" fmla="*/ 6421020 h 8394231"/>
                <a:gd name="connsiteX8" fmla="*/ 0 w 5256250"/>
                <a:gd name="connsiteY8" fmla="*/ 2526655 h 8394231"/>
                <a:gd name="connsiteX0" fmla="*/ 0 w 5256250"/>
                <a:gd name="connsiteY0" fmla="*/ 2526655 h 8289137"/>
                <a:gd name="connsiteX1" fmla="*/ 1978478 w 5256250"/>
                <a:gd name="connsiteY1" fmla="*/ 771334 h 8289137"/>
                <a:gd name="connsiteX2" fmla="*/ 4656364 w 5256250"/>
                <a:gd name="connsiteY2" fmla="*/ 183505 h 8289137"/>
                <a:gd name="connsiteX3" fmla="*/ 5211536 w 5256250"/>
                <a:gd name="connsiteY3" fmla="*/ 1751048 h 8289137"/>
                <a:gd name="connsiteX4" fmla="*/ 4819650 w 5256250"/>
                <a:gd name="connsiteY4" fmla="*/ 2600134 h 8289137"/>
                <a:gd name="connsiteX5" fmla="*/ 4623707 w 5256250"/>
                <a:gd name="connsiteY5" fmla="*/ 5833191 h 8289137"/>
                <a:gd name="connsiteX6" fmla="*/ 1749878 w 5256250"/>
                <a:gd name="connsiteY6" fmla="*/ 8282477 h 8289137"/>
                <a:gd name="connsiteX7" fmla="*/ 19050 w 5256250"/>
                <a:gd name="connsiteY7" fmla="*/ 6421020 h 8289137"/>
                <a:gd name="connsiteX8" fmla="*/ 0 w 5256250"/>
                <a:gd name="connsiteY8" fmla="*/ 2526655 h 8289137"/>
                <a:gd name="connsiteX0" fmla="*/ 0 w 5256250"/>
                <a:gd name="connsiteY0" fmla="*/ 2526655 h 8289137"/>
                <a:gd name="connsiteX1" fmla="*/ 1978478 w 5256250"/>
                <a:gd name="connsiteY1" fmla="*/ 771334 h 8289137"/>
                <a:gd name="connsiteX2" fmla="*/ 4656364 w 5256250"/>
                <a:gd name="connsiteY2" fmla="*/ 183505 h 8289137"/>
                <a:gd name="connsiteX3" fmla="*/ 5211536 w 5256250"/>
                <a:gd name="connsiteY3" fmla="*/ 1751048 h 8289137"/>
                <a:gd name="connsiteX4" fmla="*/ 4819650 w 5256250"/>
                <a:gd name="connsiteY4" fmla="*/ 2600134 h 8289137"/>
                <a:gd name="connsiteX5" fmla="*/ 4623707 w 5256250"/>
                <a:gd name="connsiteY5" fmla="*/ 5833191 h 8289137"/>
                <a:gd name="connsiteX6" fmla="*/ 1749878 w 5256250"/>
                <a:gd name="connsiteY6" fmla="*/ 8282477 h 8289137"/>
                <a:gd name="connsiteX7" fmla="*/ 19050 w 5256250"/>
                <a:gd name="connsiteY7" fmla="*/ 6421020 h 8289137"/>
                <a:gd name="connsiteX8" fmla="*/ 0 w 5256250"/>
                <a:gd name="connsiteY8" fmla="*/ 2526655 h 8289137"/>
                <a:gd name="connsiteX0" fmla="*/ 0 w 5256250"/>
                <a:gd name="connsiteY0" fmla="*/ 2526655 h 8289137"/>
                <a:gd name="connsiteX1" fmla="*/ 1978478 w 5256250"/>
                <a:gd name="connsiteY1" fmla="*/ 771334 h 8289137"/>
                <a:gd name="connsiteX2" fmla="*/ 4656364 w 5256250"/>
                <a:gd name="connsiteY2" fmla="*/ 183505 h 8289137"/>
                <a:gd name="connsiteX3" fmla="*/ 5211536 w 5256250"/>
                <a:gd name="connsiteY3" fmla="*/ 1751048 h 8289137"/>
                <a:gd name="connsiteX4" fmla="*/ 4819650 w 5256250"/>
                <a:gd name="connsiteY4" fmla="*/ 2600134 h 8289137"/>
                <a:gd name="connsiteX5" fmla="*/ 4623707 w 5256250"/>
                <a:gd name="connsiteY5" fmla="*/ 5833191 h 8289137"/>
                <a:gd name="connsiteX6" fmla="*/ 1749878 w 5256250"/>
                <a:gd name="connsiteY6" fmla="*/ 8282477 h 8289137"/>
                <a:gd name="connsiteX7" fmla="*/ 19050 w 5256250"/>
                <a:gd name="connsiteY7" fmla="*/ 6421020 h 8289137"/>
                <a:gd name="connsiteX8" fmla="*/ 0 w 5256250"/>
                <a:gd name="connsiteY8" fmla="*/ 2526655 h 8289137"/>
                <a:gd name="connsiteX0" fmla="*/ 0 w 5256250"/>
                <a:gd name="connsiteY0" fmla="*/ 2526655 h 8289137"/>
                <a:gd name="connsiteX1" fmla="*/ 1978478 w 5256250"/>
                <a:gd name="connsiteY1" fmla="*/ 771334 h 8289137"/>
                <a:gd name="connsiteX2" fmla="*/ 4656364 w 5256250"/>
                <a:gd name="connsiteY2" fmla="*/ 183505 h 8289137"/>
                <a:gd name="connsiteX3" fmla="*/ 5211536 w 5256250"/>
                <a:gd name="connsiteY3" fmla="*/ 1751048 h 8289137"/>
                <a:gd name="connsiteX4" fmla="*/ 4819650 w 5256250"/>
                <a:gd name="connsiteY4" fmla="*/ 2600134 h 8289137"/>
                <a:gd name="connsiteX5" fmla="*/ 4623707 w 5256250"/>
                <a:gd name="connsiteY5" fmla="*/ 5833191 h 8289137"/>
                <a:gd name="connsiteX6" fmla="*/ 1749878 w 5256250"/>
                <a:gd name="connsiteY6" fmla="*/ 8282477 h 8289137"/>
                <a:gd name="connsiteX7" fmla="*/ 19050 w 5256250"/>
                <a:gd name="connsiteY7" fmla="*/ 6421020 h 8289137"/>
                <a:gd name="connsiteX8" fmla="*/ 0 w 5256250"/>
                <a:gd name="connsiteY8" fmla="*/ 2526655 h 8289137"/>
                <a:gd name="connsiteX0" fmla="*/ 0 w 5256250"/>
                <a:gd name="connsiteY0" fmla="*/ 2526655 h 8289137"/>
                <a:gd name="connsiteX1" fmla="*/ 1978478 w 5256250"/>
                <a:gd name="connsiteY1" fmla="*/ 771334 h 8289137"/>
                <a:gd name="connsiteX2" fmla="*/ 4656364 w 5256250"/>
                <a:gd name="connsiteY2" fmla="*/ 183505 h 8289137"/>
                <a:gd name="connsiteX3" fmla="*/ 5211536 w 5256250"/>
                <a:gd name="connsiteY3" fmla="*/ 1751048 h 8289137"/>
                <a:gd name="connsiteX4" fmla="*/ 4819650 w 5256250"/>
                <a:gd name="connsiteY4" fmla="*/ 2600134 h 8289137"/>
                <a:gd name="connsiteX5" fmla="*/ 4623707 w 5256250"/>
                <a:gd name="connsiteY5" fmla="*/ 5833191 h 8289137"/>
                <a:gd name="connsiteX6" fmla="*/ 1749878 w 5256250"/>
                <a:gd name="connsiteY6" fmla="*/ 8282477 h 8289137"/>
                <a:gd name="connsiteX7" fmla="*/ 19050 w 5256250"/>
                <a:gd name="connsiteY7" fmla="*/ 6421020 h 8289137"/>
                <a:gd name="connsiteX8" fmla="*/ 0 w 5256250"/>
                <a:gd name="connsiteY8" fmla="*/ 2526655 h 8289137"/>
                <a:gd name="connsiteX0" fmla="*/ 0 w 5256250"/>
                <a:gd name="connsiteY0" fmla="*/ 2526655 h 8291991"/>
                <a:gd name="connsiteX1" fmla="*/ 1978478 w 5256250"/>
                <a:gd name="connsiteY1" fmla="*/ 771334 h 8291991"/>
                <a:gd name="connsiteX2" fmla="*/ 4656364 w 5256250"/>
                <a:gd name="connsiteY2" fmla="*/ 183505 h 8291991"/>
                <a:gd name="connsiteX3" fmla="*/ 5211536 w 5256250"/>
                <a:gd name="connsiteY3" fmla="*/ 1751048 h 8291991"/>
                <a:gd name="connsiteX4" fmla="*/ 4819650 w 5256250"/>
                <a:gd name="connsiteY4" fmla="*/ 2600134 h 8291991"/>
                <a:gd name="connsiteX5" fmla="*/ 4623707 w 5256250"/>
                <a:gd name="connsiteY5" fmla="*/ 5833191 h 8291991"/>
                <a:gd name="connsiteX6" fmla="*/ 1749878 w 5256250"/>
                <a:gd name="connsiteY6" fmla="*/ 8282477 h 8291991"/>
                <a:gd name="connsiteX7" fmla="*/ 19050 w 5256250"/>
                <a:gd name="connsiteY7" fmla="*/ 6421020 h 8291991"/>
                <a:gd name="connsiteX8" fmla="*/ 0 w 5256250"/>
                <a:gd name="connsiteY8" fmla="*/ 2526655 h 8291991"/>
                <a:gd name="connsiteX0" fmla="*/ 0 w 5256250"/>
                <a:gd name="connsiteY0" fmla="*/ 2516268 h 8281604"/>
                <a:gd name="connsiteX1" fmla="*/ 299356 w 5256250"/>
                <a:gd name="connsiteY1" fmla="*/ 2050905 h 8281604"/>
                <a:gd name="connsiteX2" fmla="*/ 1978478 w 5256250"/>
                <a:gd name="connsiteY2" fmla="*/ 760947 h 8281604"/>
                <a:gd name="connsiteX3" fmla="*/ 4656364 w 5256250"/>
                <a:gd name="connsiteY3" fmla="*/ 173118 h 8281604"/>
                <a:gd name="connsiteX4" fmla="*/ 5211536 w 5256250"/>
                <a:gd name="connsiteY4" fmla="*/ 1740661 h 8281604"/>
                <a:gd name="connsiteX5" fmla="*/ 4819650 w 5256250"/>
                <a:gd name="connsiteY5" fmla="*/ 2589747 h 8281604"/>
                <a:gd name="connsiteX6" fmla="*/ 4623707 w 5256250"/>
                <a:gd name="connsiteY6" fmla="*/ 5822804 h 8281604"/>
                <a:gd name="connsiteX7" fmla="*/ 1749878 w 5256250"/>
                <a:gd name="connsiteY7" fmla="*/ 8272090 h 8281604"/>
                <a:gd name="connsiteX8" fmla="*/ 19050 w 5256250"/>
                <a:gd name="connsiteY8" fmla="*/ 6410633 h 8281604"/>
                <a:gd name="connsiteX9" fmla="*/ 0 w 5256250"/>
                <a:gd name="connsiteY9" fmla="*/ 2516268 h 8281604"/>
                <a:gd name="connsiteX0" fmla="*/ 1910 w 5258160"/>
                <a:gd name="connsiteY0" fmla="*/ 2516268 h 8281604"/>
                <a:gd name="connsiteX1" fmla="*/ 34566 w 5258160"/>
                <a:gd name="connsiteY1" fmla="*/ 2184254 h 8281604"/>
                <a:gd name="connsiteX2" fmla="*/ 301266 w 5258160"/>
                <a:gd name="connsiteY2" fmla="*/ 2050905 h 8281604"/>
                <a:gd name="connsiteX3" fmla="*/ 1980388 w 5258160"/>
                <a:gd name="connsiteY3" fmla="*/ 760947 h 8281604"/>
                <a:gd name="connsiteX4" fmla="*/ 4658274 w 5258160"/>
                <a:gd name="connsiteY4" fmla="*/ 173118 h 8281604"/>
                <a:gd name="connsiteX5" fmla="*/ 5213446 w 5258160"/>
                <a:gd name="connsiteY5" fmla="*/ 1740661 h 8281604"/>
                <a:gd name="connsiteX6" fmla="*/ 4821560 w 5258160"/>
                <a:gd name="connsiteY6" fmla="*/ 2589747 h 8281604"/>
                <a:gd name="connsiteX7" fmla="*/ 4625617 w 5258160"/>
                <a:gd name="connsiteY7" fmla="*/ 5822804 h 8281604"/>
                <a:gd name="connsiteX8" fmla="*/ 1751788 w 5258160"/>
                <a:gd name="connsiteY8" fmla="*/ 8272090 h 8281604"/>
                <a:gd name="connsiteX9" fmla="*/ 20960 w 5258160"/>
                <a:gd name="connsiteY9" fmla="*/ 6410633 h 8281604"/>
                <a:gd name="connsiteX10" fmla="*/ 1910 w 5258160"/>
                <a:gd name="connsiteY10" fmla="*/ 2516268 h 8281604"/>
                <a:gd name="connsiteX0" fmla="*/ 1910 w 5258160"/>
                <a:gd name="connsiteY0" fmla="*/ 2516268 h 8281604"/>
                <a:gd name="connsiteX1" fmla="*/ 34566 w 5258160"/>
                <a:gd name="connsiteY1" fmla="*/ 2184254 h 8281604"/>
                <a:gd name="connsiteX2" fmla="*/ 301266 w 5258160"/>
                <a:gd name="connsiteY2" fmla="*/ 2050905 h 8281604"/>
                <a:gd name="connsiteX3" fmla="*/ 1980388 w 5258160"/>
                <a:gd name="connsiteY3" fmla="*/ 760947 h 8281604"/>
                <a:gd name="connsiteX4" fmla="*/ 4658274 w 5258160"/>
                <a:gd name="connsiteY4" fmla="*/ 173118 h 8281604"/>
                <a:gd name="connsiteX5" fmla="*/ 5213446 w 5258160"/>
                <a:gd name="connsiteY5" fmla="*/ 1740661 h 8281604"/>
                <a:gd name="connsiteX6" fmla="*/ 4821560 w 5258160"/>
                <a:gd name="connsiteY6" fmla="*/ 2589747 h 8281604"/>
                <a:gd name="connsiteX7" fmla="*/ 4625617 w 5258160"/>
                <a:gd name="connsiteY7" fmla="*/ 5822804 h 8281604"/>
                <a:gd name="connsiteX8" fmla="*/ 1751788 w 5258160"/>
                <a:gd name="connsiteY8" fmla="*/ 8272090 h 8281604"/>
                <a:gd name="connsiteX9" fmla="*/ 20960 w 5258160"/>
                <a:gd name="connsiteY9" fmla="*/ 6410633 h 8281604"/>
                <a:gd name="connsiteX10" fmla="*/ 1910 w 5258160"/>
                <a:gd name="connsiteY10" fmla="*/ 2516268 h 8281604"/>
                <a:gd name="connsiteX0" fmla="*/ 1910 w 5258160"/>
                <a:gd name="connsiteY0" fmla="*/ 2516268 h 8281604"/>
                <a:gd name="connsiteX1" fmla="*/ 34566 w 5258160"/>
                <a:gd name="connsiteY1" fmla="*/ 2184254 h 8281604"/>
                <a:gd name="connsiteX2" fmla="*/ 301266 w 5258160"/>
                <a:gd name="connsiteY2" fmla="*/ 2050905 h 8281604"/>
                <a:gd name="connsiteX3" fmla="*/ 1980388 w 5258160"/>
                <a:gd name="connsiteY3" fmla="*/ 760947 h 8281604"/>
                <a:gd name="connsiteX4" fmla="*/ 4658274 w 5258160"/>
                <a:gd name="connsiteY4" fmla="*/ 173118 h 8281604"/>
                <a:gd name="connsiteX5" fmla="*/ 5213446 w 5258160"/>
                <a:gd name="connsiteY5" fmla="*/ 1740661 h 8281604"/>
                <a:gd name="connsiteX6" fmla="*/ 4821560 w 5258160"/>
                <a:gd name="connsiteY6" fmla="*/ 2589747 h 8281604"/>
                <a:gd name="connsiteX7" fmla="*/ 4625617 w 5258160"/>
                <a:gd name="connsiteY7" fmla="*/ 5822804 h 8281604"/>
                <a:gd name="connsiteX8" fmla="*/ 1751788 w 5258160"/>
                <a:gd name="connsiteY8" fmla="*/ 8272090 h 8281604"/>
                <a:gd name="connsiteX9" fmla="*/ 20960 w 5258160"/>
                <a:gd name="connsiteY9" fmla="*/ 6410633 h 8281604"/>
                <a:gd name="connsiteX10" fmla="*/ 1910 w 5258160"/>
                <a:gd name="connsiteY10" fmla="*/ 2516268 h 8281604"/>
                <a:gd name="connsiteX0" fmla="*/ 1910 w 5258160"/>
                <a:gd name="connsiteY0" fmla="*/ 2516268 h 8281604"/>
                <a:gd name="connsiteX1" fmla="*/ 34566 w 5258160"/>
                <a:gd name="connsiteY1" fmla="*/ 2184254 h 8281604"/>
                <a:gd name="connsiteX2" fmla="*/ 301266 w 5258160"/>
                <a:gd name="connsiteY2" fmla="*/ 2050905 h 8281604"/>
                <a:gd name="connsiteX3" fmla="*/ 1980388 w 5258160"/>
                <a:gd name="connsiteY3" fmla="*/ 760947 h 8281604"/>
                <a:gd name="connsiteX4" fmla="*/ 4658274 w 5258160"/>
                <a:gd name="connsiteY4" fmla="*/ 173118 h 8281604"/>
                <a:gd name="connsiteX5" fmla="*/ 5213446 w 5258160"/>
                <a:gd name="connsiteY5" fmla="*/ 1740661 h 8281604"/>
                <a:gd name="connsiteX6" fmla="*/ 4821560 w 5258160"/>
                <a:gd name="connsiteY6" fmla="*/ 2589747 h 8281604"/>
                <a:gd name="connsiteX7" fmla="*/ 4625617 w 5258160"/>
                <a:gd name="connsiteY7" fmla="*/ 5822804 h 8281604"/>
                <a:gd name="connsiteX8" fmla="*/ 1751788 w 5258160"/>
                <a:gd name="connsiteY8" fmla="*/ 8272090 h 8281604"/>
                <a:gd name="connsiteX9" fmla="*/ 20960 w 5258160"/>
                <a:gd name="connsiteY9" fmla="*/ 6410633 h 8281604"/>
                <a:gd name="connsiteX10" fmla="*/ 1910 w 5258160"/>
                <a:gd name="connsiteY10" fmla="*/ 2516268 h 8281604"/>
                <a:gd name="connsiteX0" fmla="*/ 1910 w 5258160"/>
                <a:gd name="connsiteY0" fmla="*/ 2516268 h 8281604"/>
                <a:gd name="connsiteX1" fmla="*/ 34566 w 5258160"/>
                <a:gd name="connsiteY1" fmla="*/ 2184254 h 8281604"/>
                <a:gd name="connsiteX2" fmla="*/ 301266 w 5258160"/>
                <a:gd name="connsiteY2" fmla="*/ 2050905 h 8281604"/>
                <a:gd name="connsiteX3" fmla="*/ 1980388 w 5258160"/>
                <a:gd name="connsiteY3" fmla="*/ 760947 h 8281604"/>
                <a:gd name="connsiteX4" fmla="*/ 4658274 w 5258160"/>
                <a:gd name="connsiteY4" fmla="*/ 173118 h 8281604"/>
                <a:gd name="connsiteX5" fmla="*/ 5213446 w 5258160"/>
                <a:gd name="connsiteY5" fmla="*/ 1740661 h 8281604"/>
                <a:gd name="connsiteX6" fmla="*/ 4821560 w 5258160"/>
                <a:gd name="connsiteY6" fmla="*/ 2589747 h 8281604"/>
                <a:gd name="connsiteX7" fmla="*/ 4625617 w 5258160"/>
                <a:gd name="connsiteY7" fmla="*/ 5822804 h 8281604"/>
                <a:gd name="connsiteX8" fmla="*/ 1751788 w 5258160"/>
                <a:gd name="connsiteY8" fmla="*/ 8272090 h 8281604"/>
                <a:gd name="connsiteX9" fmla="*/ 20960 w 5258160"/>
                <a:gd name="connsiteY9" fmla="*/ 6410633 h 8281604"/>
                <a:gd name="connsiteX10" fmla="*/ 1910 w 5258160"/>
                <a:gd name="connsiteY10" fmla="*/ 2516268 h 8281604"/>
                <a:gd name="connsiteX0" fmla="*/ 1910 w 5258160"/>
                <a:gd name="connsiteY0" fmla="*/ 2516268 h 8281604"/>
                <a:gd name="connsiteX1" fmla="*/ 34566 w 5258160"/>
                <a:gd name="connsiteY1" fmla="*/ 2184254 h 8281604"/>
                <a:gd name="connsiteX2" fmla="*/ 301266 w 5258160"/>
                <a:gd name="connsiteY2" fmla="*/ 2050905 h 8281604"/>
                <a:gd name="connsiteX3" fmla="*/ 1980388 w 5258160"/>
                <a:gd name="connsiteY3" fmla="*/ 760947 h 8281604"/>
                <a:gd name="connsiteX4" fmla="*/ 4658274 w 5258160"/>
                <a:gd name="connsiteY4" fmla="*/ 173118 h 8281604"/>
                <a:gd name="connsiteX5" fmla="*/ 5213446 w 5258160"/>
                <a:gd name="connsiteY5" fmla="*/ 1740661 h 8281604"/>
                <a:gd name="connsiteX6" fmla="*/ 4821560 w 5258160"/>
                <a:gd name="connsiteY6" fmla="*/ 2589747 h 8281604"/>
                <a:gd name="connsiteX7" fmla="*/ 4625617 w 5258160"/>
                <a:gd name="connsiteY7" fmla="*/ 5822804 h 8281604"/>
                <a:gd name="connsiteX8" fmla="*/ 1751788 w 5258160"/>
                <a:gd name="connsiteY8" fmla="*/ 8272090 h 8281604"/>
                <a:gd name="connsiteX9" fmla="*/ 20960 w 5258160"/>
                <a:gd name="connsiteY9" fmla="*/ 6410633 h 8281604"/>
                <a:gd name="connsiteX10" fmla="*/ 1910 w 5258160"/>
                <a:gd name="connsiteY10" fmla="*/ 2516268 h 8281604"/>
                <a:gd name="connsiteX0" fmla="*/ 0 w 5256250"/>
                <a:gd name="connsiteY0" fmla="*/ 2516268 h 8281604"/>
                <a:gd name="connsiteX1" fmla="*/ 32656 w 5256250"/>
                <a:gd name="connsiteY1" fmla="*/ 2184254 h 8281604"/>
                <a:gd name="connsiteX2" fmla="*/ 299356 w 5256250"/>
                <a:gd name="connsiteY2" fmla="*/ 2050905 h 8281604"/>
                <a:gd name="connsiteX3" fmla="*/ 1978478 w 5256250"/>
                <a:gd name="connsiteY3" fmla="*/ 760947 h 8281604"/>
                <a:gd name="connsiteX4" fmla="*/ 4656364 w 5256250"/>
                <a:gd name="connsiteY4" fmla="*/ 173118 h 8281604"/>
                <a:gd name="connsiteX5" fmla="*/ 5211536 w 5256250"/>
                <a:gd name="connsiteY5" fmla="*/ 1740661 h 8281604"/>
                <a:gd name="connsiteX6" fmla="*/ 4819650 w 5256250"/>
                <a:gd name="connsiteY6" fmla="*/ 2589747 h 8281604"/>
                <a:gd name="connsiteX7" fmla="*/ 4623707 w 5256250"/>
                <a:gd name="connsiteY7" fmla="*/ 5822804 h 8281604"/>
                <a:gd name="connsiteX8" fmla="*/ 1749878 w 5256250"/>
                <a:gd name="connsiteY8" fmla="*/ 8272090 h 8281604"/>
                <a:gd name="connsiteX9" fmla="*/ 19050 w 5256250"/>
                <a:gd name="connsiteY9" fmla="*/ 6410633 h 8281604"/>
                <a:gd name="connsiteX10" fmla="*/ 0 w 5256250"/>
                <a:gd name="connsiteY10" fmla="*/ 2516268 h 8281604"/>
                <a:gd name="connsiteX0" fmla="*/ 0 w 5256250"/>
                <a:gd name="connsiteY0" fmla="*/ 2516268 h 8281604"/>
                <a:gd name="connsiteX1" fmla="*/ 32656 w 5256250"/>
                <a:gd name="connsiteY1" fmla="*/ 2184254 h 8281604"/>
                <a:gd name="connsiteX2" fmla="*/ 299356 w 5256250"/>
                <a:gd name="connsiteY2" fmla="*/ 2050905 h 8281604"/>
                <a:gd name="connsiteX3" fmla="*/ 1978478 w 5256250"/>
                <a:gd name="connsiteY3" fmla="*/ 760947 h 8281604"/>
                <a:gd name="connsiteX4" fmla="*/ 4656364 w 5256250"/>
                <a:gd name="connsiteY4" fmla="*/ 173118 h 8281604"/>
                <a:gd name="connsiteX5" fmla="*/ 5211536 w 5256250"/>
                <a:gd name="connsiteY5" fmla="*/ 1740661 h 8281604"/>
                <a:gd name="connsiteX6" fmla="*/ 4819650 w 5256250"/>
                <a:gd name="connsiteY6" fmla="*/ 2589747 h 8281604"/>
                <a:gd name="connsiteX7" fmla="*/ 4623707 w 5256250"/>
                <a:gd name="connsiteY7" fmla="*/ 5822804 h 8281604"/>
                <a:gd name="connsiteX8" fmla="*/ 1749878 w 5256250"/>
                <a:gd name="connsiteY8" fmla="*/ 8272090 h 8281604"/>
                <a:gd name="connsiteX9" fmla="*/ 19050 w 5256250"/>
                <a:gd name="connsiteY9" fmla="*/ 6410633 h 8281604"/>
                <a:gd name="connsiteX10" fmla="*/ 0 w 5256250"/>
                <a:gd name="connsiteY10" fmla="*/ 2516268 h 8281604"/>
                <a:gd name="connsiteX0" fmla="*/ 0 w 5256250"/>
                <a:gd name="connsiteY0" fmla="*/ 2516268 h 8281604"/>
                <a:gd name="connsiteX1" fmla="*/ 32656 w 5256250"/>
                <a:gd name="connsiteY1" fmla="*/ 2184254 h 8281604"/>
                <a:gd name="connsiteX2" fmla="*/ 299356 w 5256250"/>
                <a:gd name="connsiteY2" fmla="*/ 2050905 h 8281604"/>
                <a:gd name="connsiteX3" fmla="*/ 1978478 w 5256250"/>
                <a:gd name="connsiteY3" fmla="*/ 760947 h 8281604"/>
                <a:gd name="connsiteX4" fmla="*/ 4656364 w 5256250"/>
                <a:gd name="connsiteY4" fmla="*/ 173118 h 8281604"/>
                <a:gd name="connsiteX5" fmla="*/ 5211536 w 5256250"/>
                <a:gd name="connsiteY5" fmla="*/ 1740661 h 8281604"/>
                <a:gd name="connsiteX6" fmla="*/ 4819650 w 5256250"/>
                <a:gd name="connsiteY6" fmla="*/ 2589747 h 8281604"/>
                <a:gd name="connsiteX7" fmla="*/ 4623707 w 5256250"/>
                <a:gd name="connsiteY7" fmla="*/ 5822804 h 8281604"/>
                <a:gd name="connsiteX8" fmla="*/ 1749878 w 5256250"/>
                <a:gd name="connsiteY8" fmla="*/ 8272090 h 8281604"/>
                <a:gd name="connsiteX9" fmla="*/ 19050 w 5256250"/>
                <a:gd name="connsiteY9" fmla="*/ 6410633 h 8281604"/>
                <a:gd name="connsiteX10" fmla="*/ 0 w 5256250"/>
                <a:gd name="connsiteY10" fmla="*/ 2516268 h 8281604"/>
                <a:gd name="connsiteX0" fmla="*/ 0 w 5256250"/>
                <a:gd name="connsiteY0" fmla="*/ 2516268 h 8281604"/>
                <a:gd name="connsiteX1" fmla="*/ 32656 w 5256250"/>
                <a:gd name="connsiteY1" fmla="*/ 2184254 h 8281604"/>
                <a:gd name="connsiteX2" fmla="*/ 299356 w 5256250"/>
                <a:gd name="connsiteY2" fmla="*/ 2050905 h 8281604"/>
                <a:gd name="connsiteX3" fmla="*/ 1978478 w 5256250"/>
                <a:gd name="connsiteY3" fmla="*/ 760947 h 8281604"/>
                <a:gd name="connsiteX4" fmla="*/ 4656364 w 5256250"/>
                <a:gd name="connsiteY4" fmla="*/ 173118 h 8281604"/>
                <a:gd name="connsiteX5" fmla="*/ 5211536 w 5256250"/>
                <a:gd name="connsiteY5" fmla="*/ 1740661 h 8281604"/>
                <a:gd name="connsiteX6" fmla="*/ 4819650 w 5256250"/>
                <a:gd name="connsiteY6" fmla="*/ 2589747 h 8281604"/>
                <a:gd name="connsiteX7" fmla="*/ 4623707 w 5256250"/>
                <a:gd name="connsiteY7" fmla="*/ 5822804 h 8281604"/>
                <a:gd name="connsiteX8" fmla="*/ 1749878 w 5256250"/>
                <a:gd name="connsiteY8" fmla="*/ 8272090 h 8281604"/>
                <a:gd name="connsiteX9" fmla="*/ 19050 w 5256250"/>
                <a:gd name="connsiteY9" fmla="*/ 6410633 h 8281604"/>
                <a:gd name="connsiteX10" fmla="*/ 0 w 5256250"/>
                <a:gd name="connsiteY10" fmla="*/ 2516268 h 8281604"/>
                <a:gd name="connsiteX0" fmla="*/ 0 w 5256250"/>
                <a:gd name="connsiteY0" fmla="*/ 2516268 h 8281604"/>
                <a:gd name="connsiteX1" fmla="*/ 32656 w 5256250"/>
                <a:gd name="connsiteY1" fmla="*/ 2184254 h 8281604"/>
                <a:gd name="connsiteX2" fmla="*/ 299356 w 5256250"/>
                <a:gd name="connsiteY2" fmla="*/ 2050905 h 8281604"/>
                <a:gd name="connsiteX3" fmla="*/ 1978478 w 5256250"/>
                <a:gd name="connsiteY3" fmla="*/ 760947 h 8281604"/>
                <a:gd name="connsiteX4" fmla="*/ 4656364 w 5256250"/>
                <a:gd name="connsiteY4" fmla="*/ 173118 h 8281604"/>
                <a:gd name="connsiteX5" fmla="*/ 5211536 w 5256250"/>
                <a:gd name="connsiteY5" fmla="*/ 1740661 h 8281604"/>
                <a:gd name="connsiteX6" fmla="*/ 4819650 w 5256250"/>
                <a:gd name="connsiteY6" fmla="*/ 2589747 h 8281604"/>
                <a:gd name="connsiteX7" fmla="*/ 4623707 w 5256250"/>
                <a:gd name="connsiteY7" fmla="*/ 5822804 h 8281604"/>
                <a:gd name="connsiteX8" fmla="*/ 1749878 w 5256250"/>
                <a:gd name="connsiteY8" fmla="*/ 8272090 h 8281604"/>
                <a:gd name="connsiteX9" fmla="*/ 19050 w 5256250"/>
                <a:gd name="connsiteY9" fmla="*/ 6410633 h 8281604"/>
                <a:gd name="connsiteX10" fmla="*/ 0 w 5256250"/>
                <a:gd name="connsiteY10" fmla="*/ 2516268 h 8281604"/>
                <a:gd name="connsiteX0" fmla="*/ 0 w 5256250"/>
                <a:gd name="connsiteY0" fmla="*/ 2516268 h 8281604"/>
                <a:gd name="connsiteX1" fmla="*/ 32656 w 5256250"/>
                <a:gd name="connsiteY1" fmla="*/ 2184254 h 8281604"/>
                <a:gd name="connsiteX2" fmla="*/ 299356 w 5256250"/>
                <a:gd name="connsiteY2" fmla="*/ 2050905 h 8281604"/>
                <a:gd name="connsiteX3" fmla="*/ 1978478 w 5256250"/>
                <a:gd name="connsiteY3" fmla="*/ 760947 h 8281604"/>
                <a:gd name="connsiteX4" fmla="*/ 4656364 w 5256250"/>
                <a:gd name="connsiteY4" fmla="*/ 173118 h 8281604"/>
                <a:gd name="connsiteX5" fmla="*/ 5211536 w 5256250"/>
                <a:gd name="connsiteY5" fmla="*/ 1740661 h 8281604"/>
                <a:gd name="connsiteX6" fmla="*/ 4819650 w 5256250"/>
                <a:gd name="connsiteY6" fmla="*/ 2589747 h 8281604"/>
                <a:gd name="connsiteX7" fmla="*/ 4623707 w 5256250"/>
                <a:gd name="connsiteY7" fmla="*/ 5822804 h 8281604"/>
                <a:gd name="connsiteX8" fmla="*/ 1749878 w 5256250"/>
                <a:gd name="connsiteY8" fmla="*/ 8272090 h 8281604"/>
                <a:gd name="connsiteX9" fmla="*/ 19050 w 5256250"/>
                <a:gd name="connsiteY9" fmla="*/ 6410633 h 8281604"/>
                <a:gd name="connsiteX10" fmla="*/ 0 w 5256250"/>
                <a:gd name="connsiteY10" fmla="*/ 2516268 h 8281604"/>
                <a:gd name="connsiteX0" fmla="*/ 0 w 5256250"/>
                <a:gd name="connsiteY0" fmla="*/ 2505512 h 8270848"/>
                <a:gd name="connsiteX1" fmla="*/ 32656 w 5256250"/>
                <a:gd name="connsiteY1" fmla="*/ 2173498 h 8270848"/>
                <a:gd name="connsiteX2" fmla="*/ 718456 w 5256250"/>
                <a:gd name="connsiteY2" fmla="*/ 1506749 h 8270848"/>
                <a:gd name="connsiteX3" fmla="*/ 1978478 w 5256250"/>
                <a:gd name="connsiteY3" fmla="*/ 750191 h 8270848"/>
                <a:gd name="connsiteX4" fmla="*/ 4656364 w 5256250"/>
                <a:gd name="connsiteY4" fmla="*/ 162362 h 8270848"/>
                <a:gd name="connsiteX5" fmla="*/ 5211536 w 5256250"/>
                <a:gd name="connsiteY5" fmla="*/ 1729905 h 8270848"/>
                <a:gd name="connsiteX6" fmla="*/ 4819650 w 5256250"/>
                <a:gd name="connsiteY6" fmla="*/ 2578991 h 8270848"/>
                <a:gd name="connsiteX7" fmla="*/ 4623707 w 5256250"/>
                <a:gd name="connsiteY7" fmla="*/ 5812048 h 8270848"/>
                <a:gd name="connsiteX8" fmla="*/ 1749878 w 5256250"/>
                <a:gd name="connsiteY8" fmla="*/ 8261334 h 8270848"/>
                <a:gd name="connsiteX9" fmla="*/ 19050 w 5256250"/>
                <a:gd name="connsiteY9" fmla="*/ 6399877 h 8270848"/>
                <a:gd name="connsiteX10" fmla="*/ 0 w 5256250"/>
                <a:gd name="connsiteY10" fmla="*/ 2505512 h 8270848"/>
                <a:gd name="connsiteX0" fmla="*/ 0 w 5256250"/>
                <a:gd name="connsiteY0" fmla="*/ 2505512 h 8270848"/>
                <a:gd name="connsiteX1" fmla="*/ 356506 w 5256250"/>
                <a:gd name="connsiteY1" fmla="*/ 1811548 h 8270848"/>
                <a:gd name="connsiteX2" fmla="*/ 718456 w 5256250"/>
                <a:gd name="connsiteY2" fmla="*/ 1506749 h 8270848"/>
                <a:gd name="connsiteX3" fmla="*/ 1978478 w 5256250"/>
                <a:gd name="connsiteY3" fmla="*/ 750191 h 8270848"/>
                <a:gd name="connsiteX4" fmla="*/ 4656364 w 5256250"/>
                <a:gd name="connsiteY4" fmla="*/ 162362 h 8270848"/>
                <a:gd name="connsiteX5" fmla="*/ 5211536 w 5256250"/>
                <a:gd name="connsiteY5" fmla="*/ 1729905 h 8270848"/>
                <a:gd name="connsiteX6" fmla="*/ 4819650 w 5256250"/>
                <a:gd name="connsiteY6" fmla="*/ 2578991 h 8270848"/>
                <a:gd name="connsiteX7" fmla="*/ 4623707 w 5256250"/>
                <a:gd name="connsiteY7" fmla="*/ 5812048 h 8270848"/>
                <a:gd name="connsiteX8" fmla="*/ 1749878 w 5256250"/>
                <a:gd name="connsiteY8" fmla="*/ 8261334 h 8270848"/>
                <a:gd name="connsiteX9" fmla="*/ 19050 w 5256250"/>
                <a:gd name="connsiteY9" fmla="*/ 6399877 h 8270848"/>
                <a:gd name="connsiteX10" fmla="*/ 0 w 5256250"/>
                <a:gd name="connsiteY10" fmla="*/ 2505512 h 8270848"/>
                <a:gd name="connsiteX0" fmla="*/ 0 w 5256250"/>
                <a:gd name="connsiteY0" fmla="*/ 2505512 h 8270848"/>
                <a:gd name="connsiteX1" fmla="*/ 356506 w 5256250"/>
                <a:gd name="connsiteY1" fmla="*/ 1811548 h 8270848"/>
                <a:gd name="connsiteX2" fmla="*/ 718456 w 5256250"/>
                <a:gd name="connsiteY2" fmla="*/ 1506749 h 8270848"/>
                <a:gd name="connsiteX3" fmla="*/ 1978478 w 5256250"/>
                <a:gd name="connsiteY3" fmla="*/ 750191 h 8270848"/>
                <a:gd name="connsiteX4" fmla="*/ 4656364 w 5256250"/>
                <a:gd name="connsiteY4" fmla="*/ 162362 h 8270848"/>
                <a:gd name="connsiteX5" fmla="*/ 5211536 w 5256250"/>
                <a:gd name="connsiteY5" fmla="*/ 1729905 h 8270848"/>
                <a:gd name="connsiteX6" fmla="*/ 4819650 w 5256250"/>
                <a:gd name="connsiteY6" fmla="*/ 2578991 h 8270848"/>
                <a:gd name="connsiteX7" fmla="*/ 4623707 w 5256250"/>
                <a:gd name="connsiteY7" fmla="*/ 5812048 h 8270848"/>
                <a:gd name="connsiteX8" fmla="*/ 1749878 w 5256250"/>
                <a:gd name="connsiteY8" fmla="*/ 8261334 h 8270848"/>
                <a:gd name="connsiteX9" fmla="*/ 19050 w 5256250"/>
                <a:gd name="connsiteY9" fmla="*/ 6399877 h 8270848"/>
                <a:gd name="connsiteX10" fmla="*/ 0 w 5256250"/>
                <a:gd name="connsiteY10" fmla="*/ 2505512 h 8270848"/>
                <a:gd name="connsiteX0" fmla="*/ 0 w 5256250"/>
                <a:gd name="connsiteY0" fmla="*/ 2505512 h 8270848"/>
                <a:gd name="connsiteX1" fmla="*/ 508906 w 5256250"/>
                <a:gd name="connsiteY1" fmla="*/ 1906798 h 8270848"/>
                <a:gd name="connsiteX2" fmla="*/ 718456 w 5256250"/>
                <a:gd name="connsiteY2" fmla="*/ 1506749 h 8270848"/>
                <a:gd name="connsiteX3" fmla="*/ 1978478 w 5256250"/>
                <a:gd name="connsiteY3" fmla="*/ 750191 h 8270848"/>
                <a:gd name="connsiteX4" fmla="*/ 4656364 w 5256250"/>
                <a:gd name="connsiteY4" fmla="*/ 162362 h 8270848"/>
                <a:gd name="connsiteX5" fmla="*/ 5211536 w 5256250"/>
                <a:gd name="connsiteY5" fmla="*/ 1729905 h 8270848"/>
                <a:gd name="connsiteX6" fmla="*/ 4819650 w 5256250"/>
                <a:gd name="connsiteY6" fmla="*/ 2578991 h 8270848"/>
                <a:gd name="connsiteX7" fmla="*/ 4623707 w 5256250"/>
                <a:gd name="connsiteY7" fmla="*/ 5812048 h 8270848"/>
                <a:gd name="connsiteX8" fmla="*/ 1749878 w 5256250"/>
                <a:gd name="connsiteY8" fmla="*/ 8261334 h 8270848"/>
                <a:gd name="connsiteX9" fmla="*/ 19050 w 5256250"/>
                <a:gd name="connsiteY9" fmla="*/ 6399877 h 8270848"/>
                <a:gd name="connsiteX10" fmla="*/ 0 w 5256250"/>
                <a:gd name="connsiteY10" fmla="*/ 2505512 h 8270848"/>
                <a:gd name="connsiteX0" fmla="*/ 0 w 5256250"/>
                <a:gd name="connsiteY0" fmla="*/ 2505512 h 8270848"/>
                <a:gd name="connsiteX1" fmla="*/ 508906 w 5256250"/>
                <a:gd name="connsiteY1" fmla="*/ 1906798 h 8270848"/>
                <a:gd name="connsiteX2" fmla="*/ 718456 w 5256250"/>
                <a:gd name="connsiteY2" fmla="*/ 1506749 h 8270848"/>
                <a:gd name="connsiteX3" fmla="*/ 1978478 w 5256250"/>
                <a:gd name="connsiteY3" fmla="*/ 750191 h 8270848"/>
                <a:gd name="connsiteX4" fmla="*/ 4656364 w 5256250"/>
                <a:gd name="connsiteY4" fmla="*/ 162362 h 8270848"/>
                <a:gd name="connsiteX5" fmla="*/ 5211536 w 5256250"/>
                <a:gd name="connsiteY5" fmla="*/ 1729905 h 8270848"/>
                <a:gd name="connsiteX6" fmla="*/ 4819650 w 5256250"/>
                <a:gd name="connsiteY6" fmla="*/ 2578991 h 8270848"/>
                <a:gd name="connsiteX7" fmla="*/ 4623707 w 5256250"/>
                <a:gd name="connsiteY7" fmla="*/ 5812048 h 8270848"/>
                <a:gd name="connsiteX8" fmla="*/ 1749878 w 5256250"/>
                <a:gd name="connsiteY8" fmla="*/ 8261334 h 8270848"/>
                <a:gd name="connsiteX9" fmla="*/ 19050 w 5256250"/>
                <a:gd name="connsiteY9" fmla="*/ 6399877 h 8270848"/>
                <a:gd name="connsiteX10" fmla="*/ 0 w 5256250"/>
                <a:gd name="connsiteY10" fmla="*/ 2505512 h 8270848"/>
                <a:gd name="connsiteX0" fmla="*/ 0 w 5256250"/>
                <a:gd name="connsiteY0" fmla="*/ 2505512 h 8270848"/>
                <a:gd name="connsiteX1" fmla="*/ 508906 w 5256250"/>
                <a:gd name="connsiteY1" fmla="*/ 1906798 h 8270848"/>
                <a:gd name="connsiteX2" fmla="*/ 718456 w 5256250"/>
                <a:gd name="connsiteY2" fmla="*/ 1506749 h 8270848"/>
                <a:gd name="connsiteX3" fmla="*/ 1978478 w 5256250"/>
                <a:gd name="connsiteY3" fmla="*/ 750191 h 8270848"/>
                <a:gd name="connsiteX4" fmla="*/ 4656364 w 5256250"/>
                <a:gd name="connsiteY4" fmla="*/ 162362 h 8270848"/>
                <a:gd name="connsiteX5" fmla="*/ 5211536 w 5256250"/>
                <a:gd name="connsiteY5" fmla="*/ 1729905 h 8270848"/>
                <a:gd name="connsiteX6" fmla="*/ 4819650 w 5256250"/>
                <a:gd name="connsiteY6" fmla="*/ 2578991 h 8270848"/>
                <a:gd name="connsiteX7" fmla="*/ 4623707 w 5256250"/>
                <a:gd name="connsiteY7" fmla="*/ 5812048 h 8270848"/>
                <a:gd name="connsiteX8" fmla="*/ 1749878 w 5256250"/>
                <a:gd name="connsiteY8" fmla="*/ 8261334 h 8270848"/>
                <a:gd name="connsiteX9" fmla="*/ 19050 w 5256250"/>
                <a:gd name="connsiteY9" fmla="*/ 6399877 h 8270848"/>
                <a:gd name="connsiteX10" fmla="*/ 0 w 5256250"/>
                <a:gd name="connsiteY10" fmla="*/ 2505512 h 8270848"/>
                <a:gd name="connsiteX0" fmla="*/ 0 w 5256250"/>
                <a:gd name="connsiteY0" fmla="*/ 2505512 h 8270848"/>
                <a:gd name="connsiteX1" fmla="*/ 508906 w 5256250"/>
                <a:gd name="connsiteY1" fmla="*/ 1906798 h 8270848"/>
                <a:gd name="connsiteX2" fmla="*/ 1978478 w 5256250"/>
                <a:gd name="connsiteY2" fmla="*/ 750191 h 8270848"/>
                <a:gd name="connsiteX3" fmla="*/ 4656364 w 5256250"/>
                <a:gd name="connsiteY3" fmla="*/ 162362 h 8270848"/>
                <a:gd name="connsiteX4" fmla="*/ 5211536 w 5256250"/>
                <a:gd name="connsiteY4" fmla="*/ 1729905 h 8270848"/>
                <a:gd name="connsiteX5" fmla="*/ 4819650 w 5256250"/>
                <a:gd name="connsiteY5" fmla="*/ 2578991 h 8270848"/>
                <a:gd name="connsiteX6" fmla="*/ 4623707 w 5256250"/>
                <a:gd name="connsiteY6" fmla="*/ 5812048 h 8270848"/>
                <a:gd name="connsiteX7" fmla="*/ 1749878 w 5256250"/>
                <a:gd name="connsiteY7" fmla="*/ 8261334 h 8270848"/>
                <a:gd name="connsiteX8" fmla="*/ 19050 w 5256250"/>
                <a:gd name="connsiteY8" fmla="*/ 6399877 h 8270848"/>
                <a:gd name="connsiteX9" fmla="*/ 0 w 5256250"/>
                <a:gd name="connsiteY9" fmla="*/ 2505512 h 8270848"/>
                <a:gd name="connsiteX0" fmla="*/ 0 w 5247371"/>
                <a:gd name="connsiteY0" fmla="*/ 2459340 h 8224676"/>
                <a:gd name="connsiteX1" fmla="*/ 508906 w 5247371"/>
                <a:gd name="connsiteY1" fmla="*/ 1860626 h 8224676"/>
                <a:gd name="connsiteX2" fmla="*/ 2511878 w 5247371"/>
                <a:gd name="connsiteY2" fmla="*/ 265869 h 8224676"/>
                <a:gd name="connsiteX3" fmla="*/ 4656364 w 5247371"/>
                <a:gd name="connsiteY3" fmla="*/ 116190 h 8224676"/>
                <a:gd name="connsiteX4" fmla="*/ 5211536 w 5247371"/>
                <a:gd name="connsiteY4" fmla="*/ 1683733 h 8224676"/>
                <a:gd name="connsiteX5" fmla="*/ 4819650 w 5247371"/>
                <a:gd name="connsiteY5" fmla="*/ 2532819 h 8224676"/>
                <a:gd name="connsiteX6" fmla="*/ 4623707 w 5247371"/>
                <a:gd name="connsiteY6" fmla="*/ 5765876 h 8224676"/>
                <a:gd name="connsiteX7" fmla="*/ 1749878 w 5247371"/>
                <a:gd name="connsiteY7" fmla="*/ 8215162 h 8224676"/>
                <a:gd name="connsiteX8" fmla="*/ 19050 w 5247371"/>
                <a:gd name="connsiteY8" fmla="*/ 6353705 h 8224676"/>
                <a:gd name="connsiteX9" fmla="*/ 0 w 5247371"/>
                <a:gd name="connsiteY9" fmla="*/ 2459340 h 8224676"/>
                <a:gd name="connsiteX0" fmla="*/ 0 w 5247371"/>
                <a:gd name="connsiteY0" fmla="*/ 2459340 h 8224676"/>
                <a:gd name="connsiteX1" fmla="*/ 508906 w 5247371"/>
                <a:gd name="connsiteY1" fmla="*/ 1860626 h 8224676"/>
                <a:gd name="connsiteX2" fmla="*/ 2511878 w 5247371"/>
                <a:gd name="connsiteY2" fmla="*/ 265869 h 8224676"/>
                <a:gd name="connsiteX3" fmla="*/ 4656364 w 5247371"/>
                <a:gd name="connsiteY3" fmla="*/ 116190 h 8224676"/>
                <a:gd name="connsiteX4" fmla="*/ 5211536 w 5247371"/>
                <a:gd name="connsiteY4" fmla="*/ 1683733 h 8224676"/>
                <a:gd name="connsiteX5" fmla="*/ 4819650 w 5247371"/>
                <a:gd name="connsiteY5" fmla="*/ 2532819 h 8224676"/>
                <a:gd name="connsiteX6" fmla="*/ 4947557 w 5247371"/>
                <a:gd name="connsiteY6" fmla="*/ 3479876 h 8224676"/>
                <a:gd name="connsiteX7" fmla="*/ 4623707 w 5247371"/>
                <a:gd name="connsiteY7" fmla="*/ 5765876 h 8224676"/>
                <a:gd name="connsiteX8" fmla="*/ 1749878 w 5247371"/>
                <a:gd name="connsiteY8" fmla="*/ 8215162 h 8224676"/>
                <a:gd name="connsiteX9" fmla="*/ 19050 w 5247371"/>
                <a:gd name="connsiteY9" fmla="*/ 6353705 h 8224676"/>
                <a:gd name="connsiteX10" fmla="*/ 0 w 5247371"/>
                <a:gd name="connsiteY10" fmla="*/ 2459340 h 8224676"/>
                <a:gd name="connsiteX0" fmla="*/ 0 w 5247371"/>
                <a:gd name="connsiteY0" fmla="*/ 2459340 h 8224676"/>
                <a:gd name="connsiteX1" fmla="*/ 508906 w 5247371"/>
                <a:gd name="connsiteY1" fmla="*/ 1860626 h 8224676"/>
                <a:gd name="connsiteX2" fmla="*/ 2511878 w 5247371"/>
                <a:gd name="connsiteY2" fmla="*/ 265869 h 8224676"/>
                <a:gd name="connsiteX3" fmla="*/ 4656364 w 5247371"/>
                <a:gd name="connsiteY3" fmla="*/ 116190 h 8224676"/>
                <a:gd name="connsiteX4" fmla="*/ 5211536 w 5247371"/>
                <a:gd name="connsiteY4" fmla="*/ 1683733 h 8224676"/>
                <a:gd name="connsiteX5" fmla="*/ 4819650 w 5247371"/>
                <a:gd name="connsiteY5" fmla="*/ 2532819 h 8224676"/>
                <a:gd name="connsiteX6" fmla="*/ 4947557 w 5247371"/>
                <a:gd name="connsiteY6" fmla="*/ 3479876 h 8224676"/>
                <a:gd name="connsiteX7" fmla="*/ 4623707 w 5247371"/>
                <a:gd name="connsiteY7" fmla="*/ 5765876 h 8224676"/>
                <a:gd name="connsiteX8" fmla="*/ 1749878 w 5247371"/>
                <a:gd name="connsiteY8" fmla="*/ 8215162 h 8224676"/>
                <a:gd name="connsiteX9" fmla="*/ 19050 w 5247371"/>
                <a:gd name="connsiteY9" fmla="*/ 6353705 h 8224676"/>
                <a:gd name="connsiteX10" fmla="*/ 0 w 5247371"/>
                <a:gd name="connsiteY10" fmla="*/ 2459340 h 8224676"/>
                <a:gd name="connsiteX0" fmla="*/ 0 w 5247371"/>
                <a:gd name="connsiteY0" fmla="*/ 2459340 h 8224676"/>
                <a:gd name="connsiteX1" fmla="*/ 508906 w 5247371"/>
                <a:gd name="connsiteY1" fmla="*/ 1860626 h 8224676"/>
                <a:gd name="connsiteX2" fmla="*/ 2511878 w 5247371"/>
                <a:gd name="connsiteY2" fmla="*/ 265869 h 8224676"/>
                <a:gd name="connsiteX3" fmla="*/ 4656364 w 5247371"/>
                <a:gd name="connsiteY3" fmla="*/ 116190 h 8224676"/>
                <a:gd name="connsiteX4" fmla="*/ 5211536 w 5247371"/>
                <a:gd name="connsiteY4" fmla="*/ 1683733 h 8224676"/>
                <a:gd name="connsiteX5" fmla="*/ 4819650 w 5247371"/>
                <a:gd name="connsiteY5" fmla="*/ 2532819 h 8224676"/>
                <a:gd name="connsiteX6" fmla="*/ 4718957 w 5247371"/>
                <a:gd name="connsiteY6" fmla="*/ 3498926 h 8224676"/>
                <a:gd name="connsiteX7" fmla="*/ 4623707 w 5247371"/>
                <a:gd name="connsiteY7" fmla="*/ 5765876 h 8224676"/>
                <a:gd name="connsiteX8" fmla="*/ 1749878 w 5247371"/>
                <a:gd name="connsiteY8" fmla="*/ 8215162 h 8224676"/>
                <a:gd name="connsiteX9" fmla="*/ 19050 w 5247371"/>
                <a:gd name="connsiteY9" fmla="*/ 6353705 h 8224676"/>
                <a:gd name="connsiteX10" fmla="*/ 0 w 5247371"/>
                <a:gd name="connsiteY10" fmla="*/ 2459340 h 8224676"/>
                <a:gd name="connsiteX0" fmla="*/ 0 w 5247371"/>
                <a:gd name="connsiteY0" fmla="*/ 2459340 h 8217098"/>
                <a:gd name="connsiteX1" fmla="*/ 508906 w 5247371"/>
                <a:gd name="connsiteY1" fmla="*/ 1860626 h 8217098"/>
                <a:gd name="connsiteX2" fmla="*/ 2511878 w 5247371"/>
                <a:gd name="connsiteY2" fmla="*/ 265869 h 8217098"/>
                <a:gd name="connsiteX3" fmla="*/ 4656364 w 5247371"/>
                <a:gd name="connsiteY3" fmla="*/ 116190 h 8217098"/>
                <a:gd name="connsiteX4" fmla="*/ 5211536 w 5247371"/>
                <a:gd name="connsiteY4" fmla="*/ 1683733 h 8217098"/>
                <a:gd name="connsiteX5" fmla="*/ 4819650 w 5247371"/>
                <a:gd name="connsiteY5" fmla="*/ 2532819 h 8217098"/>
                <a:gd name="connsiteX6" fmla="*/ 4718957 w 5247371"/>
                <a:gd name="connsiteY6" fmla="*/ 3498926 h 8217098"/>
                <a:gd name="connsiteX7" fmla="*/ 3785507 w 5247371"/>
                <a:gd name="connsiteY7" fmla="*/ 6108776 h 8217098"/>
                <a:gd name="connsiteX8" fmla="*/ 1749878 w 5247371"/>
                <a:gd name="connsiteY8" fmla="*/ 8215162 h 8217098"/>
                <a:gd name="connsiteX9" fmla="*/ 19050 w 5247371"/>
                <a:gd name="connsiteY9" fmla="*/ 6353705 h 8217098"/>
                <a:gd name="connsiteX10" fmla="*/ 0 w 5247371"/>
                <a:gd name="connsiteY10" fmla="*/ 2459340 h 8217098"/>
                <a:gd name="connsiteX0" fmla="*/ 145228 w 5392599"/>
                <a:gd name="connsiteY0" fmla="*/ 2459340 h 6927122"/>
                <a:gd name="connsiteX1" fmla="*/ 654134 w 5392599"/>
                <a:gd name="connsiteY1" fmla="*/ 1860626 h 6927122"/>
                <a:gd name="connsiteX2" fmla="*/ 2657106 w 5392599"/>
                <a:gd name="connsiteY2" fmla="*/ 265869 h 6927122"/>
                <a:gd name="connsiteX3" fmla="*/ 4801592 w 5392599"/>
                <a:gd name="connsiteY3" fmla="*/ 116190 h 6927122"/>
                <a:gd name="connsiteX4" fmla="*/ 5356764 w 5392599"/>
                <a:gd name="connsiteY4" fmla="*/ 1683733 h 6927122"/>
                <a:gd name="connsiteX5" fmla="*/ 4964878 w 5392599"/>
                <a:gd name="connsiteY5" fmla="*/ 2532819 h 6927122"/>
                <a:gd name="connsiteX6" fmla="*/ 4864185 w 5392599"/>
                <a:gd name="connsiteY6" fmla="*/ 3498926 h 6927122"/>
                <a:gd name="connsiteX7" fmla="*/ 3930735 w 5392599"/>
                <a:gd name="connsiteY7" fmla="*/ 6108776 h 6927122"/>
                <a:gd name="connsiteX8" fmla="*/ 2314206 w 5392599"/>
                <a:gd name="connsiteY8" fmla="*/ 6881662 h 6927122"/>
                <a:gd name="connsiteX9" fmla="*/ 164278 w 5392599"/>
                <a:gd name="connsiteY9" fmla="*/ 6353705 h 6927122"/>
                <a:gd name="connsiteX10" fmla="*/ 145228 w 5392599"/>
                <a:gd name="connsiteY10" fmla="*/ 2459340 h 6927122"/>
                <a:gd name="connsiteX0" fmla="*/ 145228 w 5886062"/>
                <a:gd name="connsiteY0" fmla="*/ 2390799 h 6858581"/>
                <a:gd name="connsiteX1" fmla="*/ 654134 w 5886062"/>
                <a:gd name="connsiteY1" fmla="*/ 1792085 h 6858581"/>
                <a:gd name="connsiteX2" fmla="*/ 2657106 w 5886062"/>
                <a:gd name="connsiteY2" fmla="*/ 197328 h 6858581"/>
                <a:gd name="connsiteX3" fmla="*/ 4801592 w 5886062"/>
                <a:gd name="connsiteY3" fmla="*/ 47649 h 6858581"/>
                <a:gd name="connsiteX4" fmla="*/ 5873835 w 5886062"/>
                <a:gd name="connsiteY4" fmla="*/ 687185 h 6858581"/>
                <a:gd name="connsiteX5" fmla="*/ 5356764 w 5886062"/>
                <a:gd name="connsiteY5" fmla="*/ 1615192 h 6858581"/>
                <a:gd name="connsiteX6" fmla="*/ 4964878 w 5886062"/>
                <a:gd name="connsiteY6" fmla="*/ 2464278 h 6858581"/>
                <a:gd name="connsiteX7" fmla="*/ 4864185 w 5886062"/>
                <a:gd name="connsiteY7" fmla="*/ 3430385 h 6858581"/>
                <a:gd name="connsiteX8" fmla="*/ 3930735 w 5886062"/>
                <a:gd name="connsiteY8" fmla="*/ 6040235 h 6858581"/>
                <a:gd name="connsiteX9" fmla="*/ 2314206 w 5886062"/>
                <a:gd name="connsiteY9" fmla="*/ 6813121 h 6858581"/>
                <a:gd name="connsiteX10" fmla="*/ 164278 w 5886062"/>
                <a:gd name="connsiteY10" fmla="*/ 6285164 h 6858581"/>
                <a:gd name="connsiteX11" fmla="*/ 145228 w 5886062"/>
                <a:gd name="connsiteY11" fmla="*/ 2390799 h 6858581"/>
                <a:gd name="connsiteX0" fmla="*/ 145228 w 5886501"/>
                <a:gd name="connsiteY0" fmla="*/ 2390799 h 6858581"/>
                <a:gd name="connsiteX1" fmla="*/ 654134 w 5886501"/>
                <a:gd name="connsiteY1" fmla="*/ 1792085 h 6858581"/>
                <a:gd name="connsiteX2" fmla="*/ 2657106 w 5886501"/>
                <a:gd name="connsiteY2" fmla="*/ 197328 h 6858581"/>
                <a:gd name="connsiteX3" fmla="*/ 4801592 w 5886501"/>
                <a:gd name="connsiteY3" fmla="*/ 47649 h 6858581"/>
                <a:gd name="connsiteX4" fmla="*/ 5873835 w 5886501"/>
                <a:gd name="connsiteY4" fmla="*/ 687185 h 6858581"/>
                <a:gd name="connsiteX5" fmla="*/ 5356764 w 5886501"/>
                <a:gd name="connsiteY5" fmla="*/ 1615192 h 6858581"/>
                <a:gd name="connsiteX6" fmla="*/ 4850578 w 5886501"/>
                <a:gd name="connsiteY6" fmla="*/ 2464278 h 6858581"/>
                <a:gd name="connsiteX7" fmla="*/ 4864185 w 5886501"/>
                <a:gd name="connsiteY7" fmla="*/ 3430385 h 6858581"/>
                <a:gd name="connsiteX8" fmla="*/ 3930735 w 5886501"/>
                <a:gd name="connsiteY8" fmla="*/ 6040235 h 6858581"/>
                <a:gd name="connsiteX9" fmla="*/ 2314206 w 5886501"/>
                <a:gd name="connsiteY9" fmla="*/ 6813121 h 6858581"/>
                <a:gd name="connsiteX10" fmla="*/ 164278 w 5886501"/>
                <a:gd name="connsiteY10" fmla="*/ 6285164 h 6858581"/>
                <a:gd name="connsiteX11" fmla="*/ 145228 w 5886501"/>
                <a:gd name="connsiteY11" fmla="*/ 2390799 h 6858581"/>
                <a:gd name="connsiteX0" fmla="*/ 145228 w 5886501"/>
                <a:gd name="connsiteY0" fmla="*/ 2390799 h 6907839"/>
                <a:gd name="connsiteX1" fmla="*/ 654134 w 5886501"/>
                <a:gd name="connsiteY1" fmla="*/ 1792085 h 6907839"/>
                <a:gd name="connsiteX2" fmla="*/ 2657106 w 5886501"/>
                <a:gd name="connsiteY2" fmla="*/ 197328 h 6907839"/>
                <a:gd name="connsiteX3" fmla="*/ 4801592 w 5886501"/>
                <a:gd name="connsiteY3" fmla="*/ 47649 h 6907839"/>
                <a:gd name="connsiteX4" fmla="*/ 5873835 w 5886501"/>
                <a:gd name="connsiteY4" fmla="*/ 687185 h 6907839"/>
                <a:gd name="connsiteX5" fmla="*/ 5356764 w 5886501"/>
                <a:gd name="connsiteY5" fmla="*/ 1615192 h 6907839"/>
                <a:gd name="connsiteX6" fmla="*/ 4850578 w 5886501"/>
                <a:gd name="connsiteY6" fmla="*/ 2464278 h 6907839"/>
                <a:gd name="connsiteX7" fmla="*/ 4864185 w 5886501"/>
                <a:gd name="connsiteY7" fmla="*/ 3430385 h 6907839"/>
                <a:gd name="connsiteX8" fmla="*/ 4368885 w 5886501"/>
                <a:gd name="connsiteY8" fmla="*/ 5373485 h 6907839"/>
                <a:gd name="connsiteX9" fmla="*/ 2314206 w 5886501"/>
                <a:gd name="connsiteY9" fmla="*/ 6813121 h 6907839"/>
                <a:gd name="connsiteX10" fmla="*/ 164278 w 5886501"/>
                <a:gd name="connsiteY10" fmla="*/ 6285164 h 6907839"/>
                <a:gd name="connsiteX11" fmla="*/ 145228 w 5886501"/>
                <a:gd name="connsiteY11" fmla="*/ 2390799 h 6907839"/>
                <a:gd name="connsiteX0" fmla="*/ 87285 w 5923808"/>
                <a:gd name="connsiteY0" fmla="*/ 2390799 h 6907839"/>
                <a:gd name="connsiteX1" fmla="*/ 691441 w 5923808"/>
                <a:gd name="connsiteY1" fmla="*/ 1792085 h 6907839"/>
                <a:gd name="connsiteX2" fmla="*/ 2694413 w 5923808"/>
                <a:gd name="connsiteY2" fmla="*/ 197328 h 6907839"/>
                <a:gd name="connsiteX3" fmla="*/ 4838899 w 5923808"/>
                <a:gd name="connsiteY3" fmla="*/ 47649 h 6907839"/>
                <a:gd name="connsiteX4" fmla="*/ 5911142 w 5923808"/>
                <a:gd name="connsiteY4" fmla="*/ 687185 h 6907839"/>
                <a:gd name="connsiteX5" fmla="*/ 5394071 w 5923808"/>
                <a:gd name="connsiteY5" fmla="*/ 1615192 h 6907839"/>
                <a:gd name="connsiteX6" fmla="*/ 4887885 w 5923808"/>
                <a:gd name="connsiteY6" fmla="*/ 2464278 h 6907839"/>
                <a:gd name="connsiteX7" fmla="*/ 4901492 w 5923808"/>
                <a:gd name="connsiteY7" fmla="*/ 3430385 h 6907839"/>
                <a:gd name="connsiteX8" fmla="*/ 4406192 w 5923808"/>
                <a:gd name="connsiteY8" fmla="*/ 5373485 h 6907839"/>
                <a:gd name="connsiteX9" fmla="*/ 2351513 w 5923808"/>
                <a:gd name="connsiteY9" fmla="*/ 6813121 h 6907839"/>
                <a:gd name="connsiteX10" fmla="*/ 201585 w 5923808"/>
                <a:gd name="connsiteY10" fmla="*/ 6285164 h 6907839"/>
                <a:gd name="connsiteX11" fmla="*/ 87285 w 5923808"/>
                <a:gd name="connsiteY11" fmla="*/ 2390799 h 6907839"/>
                <a:gd name="connsiteX0" fmla="*/ 87285 w 5923808"/>
                <a:gd name="connsiteY0" fmla="*/ 2390799 h 6907839"/>
                <a:gd name="connsiteX1" fmla="*/ 691441 w 5923808"/>
                <a:gd name="connsiteY1" fmla="*/ 1792085 h 6907839"/>
                <a:gd name="connsiteX2" fmla="*/ 2694413 w 5923808"/>
                <a:gd name="connsiteY2" fmla="*/ 197328 h 6907839"/>
                <a:gd name="connsiteX3" fmla="*/ 4838899 w 5923808"/>
                <a:gd name="connsiteY3" fmla="*/ 47649 h 6907839"/>
                <a:gd name="connsiteX4" fmla="*/ 5911142 w 5923808"/>
                <a:gd name="connsiteY4" fmla="*/ 687185 h 6907839"/>
                <a:gd name="connsiteX5" fmla="*/ 5394071 w 5923808"/>
                <a:gd name="connsiteY5" fmla="*/ 1615192 h 6907839"/>
                <a:gd name="connsiteX6" fmla="*/ 4887885 w 5923808"/>
                <a:gd name="connsiteY6" fmla="*/ 2404120 h 6907839"/>
                <a:gd name="connsiteX7" fmla="*/ 4901492 w 5923808"/>
                <a:gd name="connsiteY7" fmla="*/ 3430385 h 6907839"/>
                <a:gd name="connsiteX8" fmla="*/ 4406192 w 5923808"/>
                <a:gd name="connsiteY8" fmla="*/ 5373485 h 6907839"/>
                <a:gd name="connsiteX9" fmla="*/ 2351513 w 5923808"/>
                <a:gd name="connsiteY9" fmla="*/ 6813121 h 6907839"/>
                <a:gd name="connsiteX10" fmla="*/ 201585 w 5923808"/>
                <a:gd name="connsiteY10" fmla="*/ 6285164 h 6907839"/>
                <a:gd name="connsiteX11" fmla="*/ 87285 w 5923808"/>
                <a:gd name="connsiteY11" fmla="*/ 2390799 h 6907839"/>
                <a:gd name="connsiteX0" fmla="*/ 87285 w 5923808"/>
                <a:gd name="connsiteY0" fmla="*/ 2390799 h 6878495"/>
                <a:gd name="connsiteX1" fmla="*/ 691441 w 5923808"/>
                <a:gd name="connsiteY1" fmla="*/ 1792085 h 6878495"/>
                <a:gd name="connsiteX2" fmla="*/ 2694413 w 5923808"/>
                <a:gd name="connsiteY2" fmla="*/ 197328 h 6878495"/>
                <a:gd name="connsiteX3" fmla="*/ 4838899 w 5923808"/>
                <a:gd name="connsiteY3" fmla="*/ 47649 h 6878495"/>
                <a:gd name="connsiteX4" fmla="*/ 5911142 w 5923808"/>
                <a:gd name="connsiteY4" fmla="*/ 687185 h 6878495"/>
                <a:gd name="connsiteX5" fmla="*/ 5394071 w 5923808"/>
                <a:gd name="connsiteY5" fmla="*/ 1615192 h 6878495"/>
                <a:gd name="connsiteX6" fmla="*/ 4887885 w 5923808"/>
                <a:gd name="connsiteY6" fmla="*/ 2404120 h 6878495"/>
                <a:gd name="connsiteX7" fmla="*/ 4901492 w 5923808"/>
                <a:gd name="connsiteY7" fmla="*/ 3430385 h 6878495"/>
                <a:gd name="connsiteX8" fmla="*/ 4177592 w 5923808"/>
                <a:gd name="connsiteY8" fmla="*/ 5770527 h 6878495"/>
                <a:gd name="connsiteX9" fmla="*/ 2351513 w 5923808"/>
                <a:gd name="connsiteY9" fmla="*/ 6813121 h 6878495"/>
                <a:gd name="connsiteX10" fmla="*/ 201585 w 5923808"/>
                <a:gd name="connsiteY10" fmla="*/ 6285164 h 6878495"/>
                <a:gd name="connsiteX11" fmla="*/ 87285 w 5923808"/>
                <a:gd name="connsiteY11" fmla="*/ 2390799 h 687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923808" h="6878495">
                  <a:moveTo>
                    <a:pt x="87285" y="2390799"/>
                  </a:moveTo>
                  <a:lnTo>
                    <a:pt x="691441" y="1792085"/>
                  </a:lnTo>
                  <a:cubicBezTo>
                    <a:pt x="1021187" y="1499532"/>
                    <a:pt x="2003170" y="488067"/>
                    <a:pt x="2694413" y="197328"/>
                  </a:cubicBezTo>
                  <a:cubicBezTo>
                    <a:pt x="3350731" y="-26736"/>
                    <a:pt x="4302778" y="-33994"/>
                    <a:pt x="4838899" y="47649"/>
                  </a:cubicBezTo>
                  <a:cubicBezTo>
                    <a:pt x="5375020" y="129292"/>
                    <a:pt x="5818613" y="425928"/>
                    <a:pt x="5911142" y="687185"/>
                  </a:cubicBezTo>
                  <a:cubicBezTo>
                    <a:pt x="6003671" y="948442"/>
                    <a:pt x="5564614" y="1329036"/>
                    <a:pt x="5394071" y="1615192"/>
                  </a:cubicBezTo>
                  <a:cubicBezTo>
                    <a:pt x="5223528" y="1901348"/>
                    <a:pt x="5018514" y="2121091"/>
                    <a:pt x="4887885" y="2404120"/>
                  </a:cubicBezTo>
                  <a:lnTo>
                    <a:pt x="4901492" y="3430385"/>
                  </a:lnTo>
                  <a:cubicBezTo>
                    <a:pt x="4868835" y="3969228"/>
                    <a:pt x="4602588" y="5206738"/>
                    <a:pt x="4177592" y="5770527"/>
                  </a:cubicBezTo>
                  <a:cubicBezTo>
                    <a:pt x="3752596" y="6334316"/>
                    <a:pt x="3014181" y="6727348"/>
                    <a:pt x="2351513" y="6813121"/>
                  </a:cubicBezTo>
                  <a:cubicBezTo>
                    <a:pt x="1688845" y="6898894"/>
                    <a:pt x="578956" y="7022218"/>
                    <a:pt x="201585" y="6285164"/>
                  </a:cubicBezTo>
                  <a:cubicBezTo>
                    <a:pt x="-175786" y="5548110"/>
                    <a:pt x="93635" y="3688921"/>
                    <a:pt x="87285" y="2390799"/>
                  </a:cubicBezTo>
                  <a:close/>
                </a:path>
              </a:pathLst>
            </a:custGeom>
            <a:solidFill>
              <a:srgbClr val="0033CC"/>
            </a:solidFill>
            <a:ln w="19050">
              <a:solidFill>
                <a:srgbClr val="FF99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">
                <a:solidFill>
                  <a:srgbClr val="FF0000"/>
                </a:solidFill>
              </a:endParaRPr>
            </a:p>
          </p:txBody>
        </p:sp>
        <p:sp>
          <p:nvSpPr>
            <p:cNvPr id="228" name="Freeform 227"/>
            <p:cNvSpPr/>
            <p:nvPr/>
          </p:nvSpPr>
          <p:spPr>
            <a:xfrm>
              <a:off x="1546895" y="2600791"/>
              <a:ext cx="1015822" cy="1348235"/>
            </a:xfrm>
            <a:custGeom>
              <a:avLst/>
              <a:gdLst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3363685 w 5225143"/>
                <a:gd name="connsiteY2" fmla="*/ 293915 h 8098972"/>
                <a:gd name="connsiteX3" fmla="*/ 4669971 w 5225143"/>
                <a:gd name="connsiteY3" fmla="*/ 0 h 8098972"/>
                <a:gd name="connsiteX4" fmla="*/ 5225143 w 5225143"/>
                <a:gd name="connsiteY4" fmla="*/ 1567543 h 8098972"/>
                <a:gd name="connsiteX5" fmla="*/ 4833257 w 5225143"/>
                <a:gd name="connsiteY5" fmla="*/ 2416629 h 8098972"/>
                <a:gd name="connsiteX6" fmla="*/ 4637314 w 5225143"/>
                <a:gd name="connsiteY6" fmla="*/ 5649686 h 8098972"/>
                <a:gd name="connsiteX7" fmla="*/ 1763485 w 5225143"/>
                <a:gd name="connsiteY7" fmla="*/ 8098972 h 8098972"/>
                <a:gd name="connsiteX8" fmla="*/ 32657 w 5225143"/>
                <a:gd name="connsiteY8" fmla="*/ 6237515 h 8098972"/>
                <a:gd name="connsiteX9" fmla="*/ 32657 w 5225143"/>
                <a:gd name="connsiteY9" fmla="*/ 2514600 h 8098972"/>
                <a:gd name="connsiteX10" fmla="*/ 0 w 5225143"/>
                <a:gd name="connsiteY10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3363685 w 5225143"/>
                <a:gd name="connsiteY2" fmla="*/ 293915 h 8098972"/>
                <a:gd name="connsiteX3" fmla="*/ 4669971 w 5225143"/>
                <a:gd name="connsiteY3" fmla="*/ 0 h 8098972"/>
                <a:gd name="connsiteX4" fmla="*/ 5225143 w 5225143"/>
                <a:gd name="connsiteY4" fmla="*/ 1567543 h 8098972"/>
                <a:gd name="connsiteX5" fmla="*/ 4833257 w 5225143"/>
                <a:gd name="connsiteY5" fmla="*/ 2416629 h 8098972"/>
                <a:gd name="connsiteX6" fmla="*/ 4637314 w 5225143"/>
                <a:gd name="connsiteY6" fmla="*/ 5649686 h 8098972"/>
                <a:gd name="connsiteX7" fmla="*/ 1763485 w 5225143"/>
                <a:gd name="connsiteY7" fmla="*/ 8098972 h 8098972"/>
                <a:gd name="connsiteX8" fmla="*/ 32657 w 5225143"/>
                <a:gd name="connsiteY8" fmla="*/ 6237515 h 8098972"/>
                <a:gd name="connsiteX9" fmla="*/ 32657 w 5225143"/>
                <a:gd name="connsiteY9" fmla="*/ 2514600 h 8098972"/>
                <a:gd name="connsiteX10" fmla="*/ 0 w 5225143"/>
                <a:gd name="connsiteY10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192486"/>
                <a:gd name="connsiteY0" fmla="*/ 2514600 h 8098972"/>
                <a:gd name="connsiteX1" fmla="*/ 1959428 w 5192486"/>
                <a:gd name="connsiteY1" fmla="*/ 587829 h 8098972"/>
                <a:gd name="connsiteX2" fmla="*/ 4637314 w 5192486"/>
                <a:gd name="connsiteY2" fmla="*/ 0 h 8098972"/>
                <a:gd name="connsiteX3" fmla="*/ 5192486 w 5192486"/>
                <a:gd name="connsiteY3" fmla="*/ 1567543 h 8098972"/>
                <a:gd name="connsiteX4" fmla="*/ 4800600 w 5192486"/>
                <a:gd name="connsiteY4" fmla="*/ 2416629 h 8098972"/>
                <a:gd name="connsiteX5" fmla="*/ 4604657 w 5192486"/>
                <a:gd name="connsiteY5" fmla="*/ 5649686 h 8098972"/>
                <a:gd name="connsiteX6" fmla="*/ 1730828 w 5192486"/>
                <a:gd name="connsiteY6" fmla="*/ 8098972 h 8098972"/>
                <a:gd name="connsiteX7" fmla="*/ 0 w 5192486"/>
                <a:gd name="connsiteY7" fmla="*/ 6237515 h 8098972"/>
                <a:gd name="connsiteX8" fmla="*/ 0 w 5192486"/>
                <a:gd name="connsiteY8" fmla="*/ 2514600 h 8098972"/>
                <a:gd name="connsiteX0" fmla="*/ 0 w 5192486"/>
                <a:gd name="connsiteY0" fmla="*/ 2400300 h 8098972"/>
                <a:gd name="connsiteX1" fmla="*/ 1959428 w 5192486"/>
                <a:gd name="connsiteY1" fmla="*/ 587829 h 8098972"/>
                <a:gd name="connsiteX2" fmla="*/ 4637314 w 5192486"/>
                <a:gd name="connsiteY2" fmla="*/ 0 h 8098972"/>
                <a:gd name="connsiteX3" fmla="*/ 5192486 w 5192486"/>
                <a:gd name="connsiteY3" fmla="*/ 1567543 h 8098972"/>
                <a:gd name="connsiteX4" fmla="*/ 4800600 w 5192486"/>
                <a:gd name="connsiteY4" fmla="*/ 2416629 h 8098972"/>
                <a:gd name="connsiteX5" fmla="*/ 4604657 w 5192486"/>
                <a:gd name="connsiteY5" fmla="*/ 5649686 h 8098972"/>
                <a:gd name="connsiteX6" fmla="*/ 1730828 w 5192486"/>
                <a:gd name="connsiteY6" fmla="*/ 8098972 h 8098972"/>
                <a:gd name="connsiteX7" fmla="*/ 0 w 5192486"/>
                <a:gd name="connsiteY7" fmla="*/ 6237515 h 8098972"/>
                <a:gd name="connsiteX8" fmla="*/ 0 w 5192486"/>
                <a:gd name="connsiteY8" fmla="*/ 240030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25185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5185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5185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5185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5185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5185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83433 h 8139255"/>
                <a:gd name="connsiteX1" fmla="*/ 1978478 w 5211536"/>
                <a:gd name="connsiteY1" fmla="*/ 628112 h 8139255"/>
                <a:gd name="connsiteX2" fmla="*/ 4656364 w 5211536"/>
                <a:gd name="connsiteY2" fmla="*/ 40283 h 8139255"/>
                <a:gd name="connsiteX3" fmla="*/ 5211536 w 5211536"/>
                <a:gd name="connsiteY3" fmla="*/ 1607826 h 8139255"/>
                <a:gd name="connsiteX4" fmla="*/ 4819650 w 5211536"/>
                <a:gd name="connsiteY4" fmla="*/ 2456912 h 8139255"/>
                <a:gd name="connsiteX5" fmla="*/ 4623707 w 5211536"/>
                <a:gd name="connsiteY5" fmla="*/ 5689969 h 8139255"/>
                <a:gd name="connsiteX6" fmla="*/ 1749878 w 5211536"/>
                <a:gd name="connsiteY6" fmla="*/ 8139255 h 8139255"/>
                <a:gd name="connsiteX7" fmla="*/ 19050 w 5211536"/>
                <a:gd name="connsiteY7" fmla="*/ 6277798 h 8139255"/>
                <a:gd name="connsiteX8" fmla="*/ 0 w 5211536"/>
                <a:gd name="connsiteY8" fmla="*/ 2383433 h 8139255"/>
                <a:gd name="connsiteX0" fmla="*/ 0 w 5211536"/>
                <a:gd name="connsiteY0" fmla="*/ 2383433 h 8139255"/>
                <a:gd name="connsiteX1" fmla="*/ 1978478 w 5211536"/>
                <a:gd name="connsiteY1" fmla="*/ 628112 h 8139255"/>
                <a:gd name="connsiteX2" fmla="*/ 4656364 w 5211536"/>
                <a:gd name="connsiteY2" fmla="*/ 40283 h 8139255"/>
                <a:gd name="connsiteX3" fmla="*/ 5211536 w 5211536"/>
                <a:gd name="connsiteY3" fmla="*/ 1607826 h 8139255"/>
                <a:gd name="connsiteX4" fmla="*/ 4819650 w 5211536"/>
                <a:gd name="connsiteY4" fmla="*/ 2456912 h 8139255"/>
                <a:gd name="connsiteX5" fmla="*/ 4623707 w 5211536"/>
                <a:gd name="connsiteY5" fmla="*/ 5689969 h 8139255"/>
                <a:gd name="connsiteX6" fmla="*/ 1749878 w 5211536"/>
                <a:gd name="connsiteY6" fmla="*/ 8139255 h 8139255"/>
                <a:gd name="connsiteX7" fmla="*/ 19050 w 5211536"/>
                <a:gd name="connsiteY7" fmla="*/ 6277798 h 8139255"/>
                <a:gd name="connsiteX8" fmla="*/ 0 w 5211536"/>
                <a:gd name="connsiteY8" fmla="*/ 2383433 h 8139255"/>
                <a:gd name="connsiteX0" fmla="*/ 0 w 5211536"/>
                <a:gd name="connsiteY0" fmla="*/ 2383433 h 8139255"/>
                <a:gd name="connsiteX1" fmla="*/ 1978478 w 5211536"/>
                <a:gd name="connsiteY1" fmla="*/ 628112 h 8139255"/>
                <a:gd name="connsiteX2" fmla="*/ 4656364 w 5211536"/>
                <a:gd name="connsiteY2" fmla="*/ 40283 h 8139255"/>
                <a:gd name="connsiteX3" fmla="*/ 5211536 w 5211536"/>
                <a:gd name="connsiteY3" fmla="*/ 1607826 h 8139255"/>
                <a:gd name="connsiteX4" fmla="*/ 4819650 w 5211536"/>
                <a:gd name="connsiteY4" fmla="*/ 2456912 h 8139255"/>
                <a:gd name="connsiteX5" fmla="*/ 4623707 w 5211536"/>
                <a:gd name="connsiteY5" fmla="*/ 5689969 h 8139255"/>
                <a:gd name="connsiteX6" fmla="*/ 1749878 w 5211536"/>
                <a:gd name="connsiteY6" fmla="*/ 8139255 h 8139255"/>
                <a:gd name="connsiteX7" fmla="*/ 19050 w 5211536"/>
                <a:gd name="connsiteY7" fmla="*/ 6277798 h 8139255"/>
                <a:gd name="connsiteX8" fmla="*/ 0 w 5211536"/>
                <a:gd name="connsiteY8" fmla="*/ 2383433 h 8139255"/>
                <a:gd name="connsiteX0" fmla="*/ 0 w 5211536"/>
                <a:gd name="connsiteY0" fmla="*/ 2526655 h 8282477"/>
                <a:gd name="connsiteX1" fmla="*/ 1978478 w 5211536"/>
                <a:gd name="connsiteY1" fmla="*/ 771334 h 8282477"/>
                <a:gd name="connsiteX2" fmla="*/ 4656364 w 5211536"/>
                <a:gd name="connsiteY2" fmla="*/ 183505 h 8282477"/>
                <a:gd name="connsiteX3" fmla="*/ 5211536 w 5211536"/>
                <a:gd name="connsiteY3" fmla="*/ 1751048 h 8282477"/>
                <a:gd name="connsiteX4" fmla="*/ 4819650 w 5211536"/>
                <a:gd name="connsiteY4" fmla="*/ 2600134 h 8282477"/>
                <a:gd name="connsiteX5" fmla="*/ 4623707 w 5211536"/>
                <a:gd name="connsiteY5" fmla="*/ 5833191 h 8282477"/>
                <a:gd name="connsiteX6" fmla="*/ 1749878 w 5211536"/>
                <a:gd name="connsiteY6" fmla="*/ 8282477 h 8282477"/>
                <a:gd name="connsiteX7" fmla="*/ 19050 w 5211536"/>
                <a:gd name="connsiteY7" fmla="*/ 6421020 h 8282477"/>
                <a:gd name="connsiteX8" fmla="*/ 0 w 5211536"/>
                <a:gd name="connsiteY8" fmla="*/ 2526655 h 8282477"/>
                <a:gd name="connsiteX0" fmla="*/ 0 w 5211536"/>
                <a:gd name="connsiteY0" fmla="*/ 2526655 h 8282477"/>
                <a:gd name="connsiteX1" fmla="*/ 1978478 w 5211536"/>
                <a:gd name="connsiteY1" fmla="*/ 771334 h 8282477"/>
                <a:gd name="connsiteX2" fmla="*/ 4656364 w 5211536"/>
                <a:gd name="connsiteY2" fmla="*/ 183505 h 8282477"/>
                <a:gd name="connsiteX3" fmla="*/ 5211536 w 5211536"/>
                <a:gd name="connsiteY3" fmla="*/ 1751048 h 8282477"/>
                <a:gd name="connsiteX4" fmla="*/ 4819650 w 5211536"/>
                <a:gd name="connsiteY4" fmla="*/ 2600134 h 8282477"/>
                <a:gd name="connsiteX5" fmla="*/ 4623707 w 5211536"/>
                <a:gd name="connsiteY5" fmla="*/ 5833191 h 8282477"/>
                <a:gd name="connsiteX6" fmla="*/ 1749878 w 5211536"/>
                <a:gd name="connsiteY6" fmla="*/ 8282477 h 8282477"/>
                <a:gd name="connsiteX7" fmla="*/ 19050 w 5211536"/>
                <a:gd name="connsiteY7" fmla="*/ 6421020 h 8282477"/>
                <a:gd name="connsiteX8" fmla="*/ 0 w 5211536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394231"/>
                <a:gd name="connsiteX1" fmla="*/ 1978478 w 5256250"/>
                <a:gd name="connsiteY1" fmla="*/ 771334 h 8394231"/>
                <a:gd name="connsiteX2" fmla="*/ 4656364 w 5256250"/>
                <a:gd name="connsiteY2" fmla="*/ 183505 h 8394231"/>
                <a:gd name="connsiteX3" fmla="*/ 5211536 w 5256250"/>
                <a:gd name="connsiteY3" fmla="*/ 1751048 h 8394231"/>
                <a:gd name="connsiteX4" fmla="*/ 4819650 w 5256250"/>
                <a:gd name="connsiteY4" fmla="*/ 2600134 h 8394231"/>
                <a:gd name="connsiteX5" fmla="*/ 4623707 w 5256250"/>
                <a:gd name="connsiteY5" fmla="*/ 5833191 h 8394231"/>
                <a:gd name="connsiteX6" fmla="*/ 1749878 w 5256250"/>
                <a:gd name="connsiteY6" fmla="*/ 8282477 h 8394231"/>
                <a:gd name="connsiteX7" fmla="*/ 19050 w 5256250"/>
                <a:gd name="connsiteY7" fmla="*/ 6421020 h 8394231"/>
                <a:gd name="connsiteX8" fmla="*/ 0 w 5256250"/>
                <a:gd name="connsiteY8" fmla="*/ 2526655 h 8394231"/>
                <a:gd name="connsiteX0" fmla="*/ 0 w 5256250"/>
                <a:gd name="connsiteY0" fmla="*/ 2526655 h 8394231"/>
                <a:gd name="connsiteX1" fmla="*/ 1978478 w 5256250"/>
                <a:gd name="connsiteY1" fmla="*/ 771334 h 8394231"/>
                <a:gd name="connsiteX2" fmla="*/ 4656364 w 5256250"/>
                <a:gd name="connsiteY2" fmla="*/ 183505 h 8394231"/>
                <a:gd name="connsiteX3" fmla="*/ 5211536 w 5256250"/>
                <a:gd name="connsiteY3" fmla="*/ 1751048 h 8394231"/>
                <a:gd name="connsiteX4" fmla="*/ 4819650 w 5256250"/>
                <a:gd name="connsiteY4" fmla="*/ 2600134 h 8394231"/>
                <a:gd name="connsiteX5" fmla="*/ 4623707 w 5256250"/>
                <a:gd name="connsiteY5" fmla="*/ 5833191 h 8394231"/>
                <a:gd name="connsiteX6" fmla="*/ 1749878 w 5256250"/>
                <a:gd name="connsiteY6" fmla="*/ 8282477 h 8394231"/>
                <a:gd name="connsiteX7" fmla="*/ 19050 w 5256250"/>
                <a:gd name="connsiteY7" fmla="*/ 6421020 h 8394231"/>
                <a:gd name="connsiteX8" fmla="*/ 0 w 5256250"/>
                <a:gd name="connsiteY8" fmla="*/ 2526655 h 8394231"/>
                <a:gd name="connsiteX0" fmla="*/ 0 w 5256250"/>
                <a:gd name="connsiteY0" fmla="*/ 2526655 h 8289137"/>
                <a:gd name="connsiteX1" fmla="*/ 1978478 w 5256250"/>
                <a:gd name="connsiteY1" fmla="*/ 771334 h 8289137"/>
                <a:gd name="connsiteX2" fmla="*/ 4656364 w 5256250"/>
                <a:gd name="connsiteY2" fmla="*/ 183505 h 8289137"/>
                <a:gd name="connsiteX3" fmla="*/ 5211536 w 5256250"/>
                <a:gd name="connsiteY3" fmla="*/ 1751048 h 8289137"/>
                <a:gd name="connsiteX4" fmla="*/ 4819650 w 5256250"/>
                <a:gd name="connsiteY4" fmla="*/ 2600134 h 8289137"/>
                <a:gd name="connsiteX5" fmla="*/ 4623707 w 5256250"/>
                <a:gd name="connsiteY5" fmla="*/ 5833191 h 8289137"/>
                <a:gd name="connsiteX6" fmla="*/ 1749878 w 5256250"/>
                <a:gd name="connsiteY6" fmla="*/ 8282477 h 8289137"/>
                <a:gd name="connsiteX7" fmla="*/ 19050 w 5256250"/>
                <a:gd name="connsiteY7" fmla="*/ 6421020 h 8289137"/>
                <a:gd name="connsiteX8" fmla="*/ 0 w 5256250"/>
                <a:gd name="connsiteY8" fmla="*/ 2526655 h 8289137"/>
                <a:gd name="connsiteX0" fmla="*/ 0 w 5256250"/>
                <a:gd name="connsiteY0" fmla="*/ 2526655 h 8289137"/>
                <a:gd name="connsiteX1" fmla="*/ 1978478 w 5256250"/>
                <a:gd name="connsiteY1" fmla="*/ 771334 h 8289137"/>
                <a:gd name="connsiteX2" fmla="*/ 4656364 w 5256250"/>
                <a:gd name="connsiteY2" fmla="*/ 183505 h 8289137"/>
                <a:gd name="connsiteX3" fmla="*/ 5211536 w 5256250"/>
                <a:gd name="connsiteY3" fmla="*/ 1751048 h 8289137"/>
                <a:gd name="connsiteX4" fmla="*/ 4819650 w 5256250"/>
                <a:gd name="connsiteY4" fmla="*/ 2600134 h 8289137"/>
                <a:gd name="connsiteX5" fmla="*/ 4623707 w 5256250"/>
                <a:gd name="connsiteY5" fmla="*/ 5833191 h 8289137"/>
                <a:gd name="connsiteX6" fmla="*/ 1749878 w 5256250"/>
                <a:gd name="connsiteY6" fmla="*/ 8282477 h 8289137"/>
                <a:gd name="connsiteX7" fmla="*/ 19050 w 5256250"/>
                <a:gd name="connsiteY7" fmla="*/ 6421020 h 8289137"/>
                <a:gd name="connsiteX8" fmla="*/ 0 w 5256250"/>
                <a:gd name="connsiteY8" fmla="*/ 2526655 h 8289137"/>
                <a:gd name="connsiteX0" fmla="*/ 0 w 5256250"/>
                <a:gd name="connsiteY0" fmla="*/ 2526655 h 8289137"/>
                <a:gd name="connsiteX1" fmla="*/ 1978478 w 5256250"/>
                <a:gd name="connsiteY1" fmla="*/ 771334 h 8289137"/>
                <a:gd name="connsiteX2" fmla="*/ 4656364 w 5256250"/>
                <a:gd name="connsiteY2" fmla="*/ 183505 h 8289137"/>
                <a:gd name="connsiteX3" fmla="*/ 5211536 w 5256250"/>
                <a:gd name="connsiteY3" fmla="*/ 1751048 h 8289137"/>
                <a:gd name="connsiteX4" fmla="*/ 4819650 w 5256250"/>
                <a:gd name="connsiteY4" fmla="*/ 2600134 h 8289137"/>
                <a:gd name="connsiteX5" fmla="*/ 4623707 w 5256250"/>
                <a:gd name="connsiteY5" fmla="*/ 5833191 h 8289137"/>
                <a:gd name="connsiteX6" fmla="*/ 1749878 w 5256250"/>
                <a:gd name="connsiteY6" fmla="*/ 8282477 h 8289137"/>
                <a:gd name="connsiteX7" fmla="*/ 19050 w 5256250"/>
                <a:gd name="connsiteY7" fmla="*/ 6421020 h 8289137"/>
                <a:gd name="connsiteX8" fmla="*/ 0 w 5256250"/>
                <a:gd name="connsiteY8" fmla="*/ 2526655 h 8289137"/>
                <a:gd name="connsiteX0" fmla="*/ 0 w 5256250"/>
                <a:gd name="connsiteY0" fmla="*/ 2526655 h 8289137"/>
                <a:gd name="connsiteX1" fmla="*/ 1978478 w 5256250"/>
                <a:gd name="connsiteY1" fmla="*/ 771334 h 8289137"/>
                <a:gd name="connsiteX2" fmla="*/ 4656364 w 5256250"/>
                <a:gd name="connsiteY2" fmla="*/ 183505 h 8289137"/>
                <a:gd name="connsiteX3" fmla="*/ 5211536 w 5256250"/>
                <a:gd name="connsiteY3" fmla="*/ 1751048 h 8289137"/>
                <a:gd name="connsiteX4" fmla="*/ 4819650 w 5256250"/>
                <a:gd name="connsiteY4" fmla="*/ 2600134 h 8289137"/>
                <a:gd name="connsiteX5" fmla="*/ 4623707 w 5256250"/>
                <a:gd name="connsiteY5" fmla="*/ 5833191 h 8289137"/>
                <a:gd name="connsiteX6" fmla="*/ 1749878 w 5256250"/>
                <a:gd name="connsiteY6" fmla="*/ 8282477 h 8289137"/>
                <a:gd name="connsiteX7" fmla="*/ 19050 w 5256250"/>
                <a:gd name="connsiteY7" fmla="*/ 6421020 h 8289137"/>
                <a:gd name="connsiteX8" fmla="*/ 0 w 5256250"/>
                <a:gd name="connsiteY8" fmla="*/ 2526655 h 8289137"/>
                <a:gd name="connsiteX0" fmla="*/ 0 w 5256250"/>
                <a:gd name="connsiteY0" fmla="*/ 2526655 h 8289137"/>
                <a:gd name="connsiteX1" fmla="*/ 1978478 w 5256250"/>
                <a:gd name="connsiteY1" fmla="*/ 771334 h 8289137"/>
                <a:gd name="connsiteX2" fmla="*/ 4656364 w 5256250"/>
                <a:gd name="connsiteY2" fmla="*/ 183505 h 8289137"/>
                <a:gd name="connsiteX3" fmla="*/ 5211536 w 5256250"/>
                <a:gd name="connsiteY3" fmla="*/ 1751048 h 8289137"/>
                <a:gd name="connsiteX4" fmla="*/ 4819650 w 5256250"/>
                <a:gd name="connsiteY4" fmla="*/ 2600134 h 8289137"/>
                <a:gd name="connsiteX5" fmla="*/ 4623707 w 5256250"/>
                <a:gd name="connsiteY5" fmla="*/ 5833191 h 8289137"/>
                <a:gd name="connsiteX6" fmla="*/ 1749878 w 5256250"/>
                <a:gd name="connsiteY6" fmla="*/ 8282477 h 8289137"/>
                <a:gd name="connsiteX7" fmla="*/ 19050 w 5256250"/>
                <a:gd name="connsiteY7" fmla="*/ 6421020 h 8289137"/>
                <a:gd name="connsiteX8" fmla="*/ 0 w 5256250"/>
                <a:gd name="connsiteY8" fmla="*/ 2526655 h 8289137"/>
                <a:gd name="connsiteX0" fmla="*/ 0 w 5256250"/>
                <a:gd name="connsiteY0" fmla="*/ 2526655 h 8291991"/>
                <a:gd name="connsiteX1" fmla="*/ 1978478 w 5256250"/>
                <a:gd name="connsiteY1" fmla="*/ 771334 h 8291991"/>
                <a:gd name="connsiteX2" fmla="*/ 4656364 w 5256250"/>
                <a:gd name="connsiteY2" fmla="*/ 183505 h 8291991"/>
                <a:gd name="connsiteX3" fmla="*/ 5211536 w 5256250"/>
                <a:gd name="connsiteY3" fmla="*/ 1751048 h 8291991"/>
                <a:gd name="connsiteX4" fmla="*/ 4819650 w 5256250"/>
                <a:gd name="connsiteY4" fmla="*/ 2600134 h 8291991"/>
                <a:gd name="connsiteX5" fmla="*/ 4623707 w 5256250"/>
                <a:gd name="connsiteY5" fmla="*/ 5833191 h 8291991"/>
                <a:gd name="connsiteX6" fmla="*/ 1749878 w 5256250"/>
                <a:gd name="connsiteY6" fmla="*/ 8282477 h 8291991"/>
                <a:gd name="connsiteX7" fmla="*/ 19050 w 5256250"/>
                <a:gd name="connsiteY7" fmla="*/ 6421020 h 8291991"/>
                <a:gd name="connsiteX8" fmla="*/ 0 w 5256250"/>
                <a:gd name="connsiteY8" fmla="*/ 2526655 h 8291991"/>
                <a:gd name="connsiteX0" fmla="*/ 0 w 5256250"/>
                <a:gd name="connsiteY0" fmla="*/ 2516268 h 8281604"/>
                <a:gd name="connsiteX1" fmla="*/ 299356 w 5256250"/>
                <a:gd name="connsiteY1" fmla="*/ 2050905 h 8281604"/>
                <a:gd name="connsiteX2" fmla="*/ 1978478 w 5256250"/>
                <a:gd name="connsiteY2" fmla="*/ 760947 h 8281604"/>
                <a:gd name="connsiteX3" fmla="*/ 4656364 w 5256250"/>
                <a:gd name="connsiteY3" fmla="*/ 173118 h 8281604"/>
                <a:gd name="connsiteX4" fmla="*/ 5211536 w 5256250"/>
                <a:gd name="connsiteY4" fmla="*/ 1740661 h 8281604"/>
                <a:gd name="connsiteX5" fmla="*/ 4819650 w 5256250"/>
                <a:gd name="connsiteY5" fmla="*/ 2589747 h 8281604"/>
                <a:gd name="connsiteX6" fmla="*/ 4623707 w 5256250"/>
                <a:gd name="connsiteY6" fmla="*/ 5822804 h 8281604"/>
                <a:gd name="connsiteX7" fmla="*/ 1749878 w 5256250"/>
                <a:gd name="connsiteY7" fmla="*/ 8272090 h 8281604"/>
                <a:gd name="connsiteX8" fmla="*/ 19050 w 5256250"/>
                <a:gd name="connsiteY8" fmla="*/ 6410633 h 8281604"/>
                <a:gd name="connsiteX9" fmla="*/ 0 w 5256250"/>
                <a:gd name="connsiteY9" fmla="*/ 2516268 h 8281604"/>
                <a:gd name="connsiteX0" fmla="*/ 1910 w 5258160"/>
                <a:gd name="connsiteY0" fmla="*/ 2516268 h 8281604"/>
                <a:gd name="connsiteX1" fmla="*/ 34566 w 5258160"/>
                <a:gd name="connsiteY1" fmla="*/ 2184254 h 8281604"/>
                <a:gd name="connsiteX2" fmla="*/ 301266 w 5258160"/>
                <a:gd name="connsiteY2" fmla="*/ 2050905 h 8281604"/>
                <a:gd name="connsiteX3" fmla="*/ 1980388 w 5258160"/>
                <a:gd name="connsiteY3" fmla="*/ 760947 h 8281604"/>
                <a:gd name="connsiteX4" fmla="*/ 4658274 w 5258160"/>
                <a:gd name="connsiteY4" fmla="*/ 173118 h 8281604"/>
                <a:gd name="connsiteX5" fmla="*/ 5213446 w 5258160"/>
                <a:gd name="connsiteY5" fmla="*/ 1740661 h 8281604"/>
                <a:gd name="connsiteX6" fmla="*/ 4821560 w 5258160"/>
                <a:gd name="connsiteY6" fmla="*/ 2589747 h 8281604"/>
                <a:gd name="connsiteX7" fmla="*/ 4625617 w 5258160"/>
                <a:gd name="connsiteY7" fmla="*/ 5822804 h 8281604"/>
                <a:gd name="connsiteX8" fmla="*/ 1751788 w 5258160"/>
                <a:gd name="connsiteY8" fmla="*/ 8272090 h 8281604"/>
                <a:gd name="connsiteX9" fmla="*/ 20960 w 5258160"/>
                <a:gd name="connsiteY9" fmla="*/ 6410633 h 8281604"/>
                <a:gd name="connsiteX10" fmla="*/ 1910 w 5258160"/>
                <a:gd name="connsiteY10" fmla="*/ 2516268 h 8281604"/>
                <a:gd name="connsiteX0" fmla="*/ 1910 w 5258160"/>
                <a:gd name="connsiteY0" fmla="*/ 2516268 h 8281604"/>
                <a:gd name="connsiteX1" fmla="*/ 34566 w 5258160"/>
                <a:gd name="connsiteY1" fmla="*/ 2184254 h 8281604"/>
                <a:gd name="connsiteX2" fmla="*/ 301266 w 5258160"/>
                <a:gd name="connsiteY2" fmla="*/ 2050905 h 8281604"/>
                <a:gd name="connsiteX3" fmla="*/ 1980388 w 5258160"/>
                <a:gd name="connsiteY3" fmla="*/ 760947 h 8281604"/>
                <a:gd name="connsiteX4" fmla="*/ 4658274 w 5258160"/>
                <a:gd name="connsiteY4" fmla="*/ 173118 h 8281604"/>
                <a:gd name="connsiteX5" fmla="*/ 5213446 w 5258160"/>
                <a:gd name="connsiteY5" fmla="*/ 1740661 h 8281604"/>
                <a:gd name="connsiteX6" fmla="*/ 4821560 w 5258160"/>
                <a:gd name="connsiteY6" fmla="*/ 2589747 h 8281604"/>
                <a:gd name="connsiteX7" fmla="*/ 4625617 w 5258160"/>
                <a:gd name="connsiteY7" fmla="*/ 5822804 h 8281604"/>
                <a:gd name="connsiteX8" fmla="*/ 1751788 w 5258160"/>
                <a:gd name="connsiteY8" fmla="*/ 8272090 h 8281604"/>
                <a:gd name="connsiteX9" fmla="*/ 20960 w 5258160"/>
                <a:gd name="connsiteY9" fmla="*/ 6410633 h 8281604"/>
                <a:gd name="connsiteX10" fmla="*/ 1910 w 5258160"/>
                <a:gd name="connsiteY10" fmla="*/ 2516268 h 8281604"/>
                <a:gd name="connsiteX0" fmla="*/ 1910 w 5258160"/>
                <a:gd name="connsiteY0" fmla="*/ 2516268 h 8281604"/>
                <a:gd name="connsiteX1" fmla="*/ 34566 w 5258160"/>
                <a:gd name="connsiteY1" fmla="*/ 2184254 h 8281604"/>
                <a:gd name="connsiteX2" fmla="*/ 301266 w 5258160"/>
                <a:gd name="connsiteY2" fmla="*/ 2050905 h 8281604"/>
                <a:gd name="connsiteX3" fmla="*/ 1980388 w 5258160"/>
                <a:gd name="connsiteY3" fmla="*/ 760947 h 8281604"/>
                <a:gd name="connsiteX4" fmla="*/ 4658274 w 5258160"/>
                <a:gd name="connsiteY4" fmla="*/ 173118 h 8281604"/>
                <a:gd name="connsiteX5" fmla="*/ 5213446 w 5258160"/>
                <a:gd name="connsiteY5" fmla="*/ 1740661 h 8281604"/>
                <a:gd name="connsiteX6" fmla="*/ 4821560 w 5258160"/>
                <a:gd name="connsiteY6" fmla="*/ 2589747 h 8281604"/>
                <a:gd name="connsiteX7" fmla="*/ 4625617 w 5258160"/>
                <a:gd name="connsiteY7" fmla="*/ 5822804 h 8281604"/>
                <a:gd name="connsiteX8" fmla="*/ 1751788 w 5258160"/>
                <a:gd name="connsiteY8" fmla="*/ 8272090 h 8281604"/>
                <a:gd name="connsiteX9" fmla="*/ 20960 w 5258160"/>
                <a:gd name="connsiteY9" fmla="*/ 6410633 h 8281604"/>
                <a:gd name="connsiteX10" fmla="*/ 1910 w 5258160"/>
                <a:gd name="connsiteY10" fmla="*/ 2516268 h 8281604"/>
                <a:gd name="connsiteX0" fmla="*/ 1910 w 5258160"/>
                <a:gd name="connsiteY0" fmla="*/ 2516268 h 8281604"/>
                <a:gd name="connsiteX1" fmla="*/ 34566 w 5258160"/>
                <a:gd name="connsiteY1" fmla="*/ 2184254 h 8281604"/>
                <a:gd name="connsiteX2" fmla="*/ 301266 w 5258160"/>
                <a:gd name="connsiteY2" fmla="*/ 2050905 h 8281604"/>
                <a:gd name="connsiteX3" fmla="*/ 1980388 w 5258160"/>
                <a:gd name="connsiteY3" fmla="*/ 760947 h 8281604"/>
                <a:gd name="connsiteX4" fmla="*/ 4658274 w 5258160"/>
                <a:gd name="connsiteY4" fmla="*/ 173118 h 8281604"/>
                <a:gd name="connsiteX5" fmla="*/ 5213446 w 5258160"/>
                <a:gd name="connsiteY5" fmla="*/ 1740661 h 8281604"/>
                <a:gd name="connsiteX6" fmla="*/ 4821560 w 5258160"/>
                <a:gd name="connsiteY6" fmla="*/ 2589747 h 8281604"/>
                <a:gd name="connsiteX7" fmla="*/ 4625617 w 5258160"/>
                <a:gd name="connsiteY7" fmla="*/ 5822804 h 8281604"/>
                <a:gd name="connsiteX8" fmla="*/ 1751788 w 5258160"/>
                <a:gd name="connsiteY8" fmla="*/ 8272090 h 8281604"/>
                <a:gd name="connsiteX9" fmla="*/ 20960 w 5258160"/>
                <a:gd name="connsiteY9" fmla="*/ 6410633 h 8281604"/>
                <a:gd name="connsiteX10" fmla="*/ 1910 w 5258160"/>
                <a:gd name="connsiteY10" fmla="*/ 2516268 h 8281604"/>
                <a:gd name="connsiteX0" fmla="*/ 1910 w 5258160"/>
                <a:gd name="connsiteY0" fmla="*/ 2516268 h 8281604"/>
                <a:gd name="connsiteX1" fmla="*/ 34566 w 5258160"/>
                <a:gd name="connsiteY1" fmla="*/ 2184254 h 8281604"/>
                <a:gd name="connsiteX2" fmla="*/ 301266 w 5258160"/>
                <a:gd name="connsiteY2" fmla="*/ 2050905 h 8281604"/>
                <a:gd name="connsiteX3" fmla="*/ 1980388 w 5258160"/>
                <a:gd name="connsiteY3" fmla="*/ 760947 h 8281604"/>
                <a:gd name="connsiteX4" fmla="*/ 4658274 w 5258160"/>
                <a:gd name="connsiteY4" fmla="*/ 173118 h 8281604"/>
                <a:gd name="connsiteX5" fmla="*/ 5213446 w 5258160"/>
                <a:gd name="connsiteY5" fmla="*/ 1740661 h 8281604"/>
                <a:gd name="connsiteX6" fmla="*/ 4821560 w 5258160"/>
                <a:gd name="connsiteY6" fmla="*/ 2589747 h 8281604"/>
                <a:gd name="connsiteX7" fmla="*/ 4625617 w 5258160"/>
                <a:gd name="connsiteY7" fmla="*/ 5822804 h 8281604"/>
                <a:gd name="connsiteX8" fmla="*/ 1751788 w 5258160"/>
                <a:gd name="connsiteY8" fmla="*/ 8272090 h 8281604"/>
                <a:gd name="connsiteX9" fmla="*/ 20960 w 5258160"/>
                <a:gd name="connsiteY9" fmla="*/ 6410633 h 8281604"/>
                <a:gd name="connsiteX10" fmla="*/ 1910 w 5258160"/>
                <a:gd name="connsiteY10" fmla="*/ 2516268 h 8281604"/>
                <a:gd name="connsiteX0" fmla="*/ 1910 w 5258160"/>
                <a:gd name="connsiteY0" fmla="*/ 2516268 h 8281604"/>
                <a:gd name="connsiteX1" fmla="*/ 34566 w 5258160"/>
                <a:gd name="connsiteY1" fmla="*/ 2184254 h 8281604"/>
                <a:gd name="connsiteX2" fmla="*/ 301266 w 5258160"/>
                <a:gd name="connsiteY2" fmla="*/ 2050905 h 8281604"/>
                <a:gd name="connsiteX3" fmla="*/ 1980388 w 5258160"/>
                <a:gd name="connsiteY3" fmla="*/ 760947 h 8281604"/>
                <a:gd name="connsiteX4" fmla="*/ 4658274 w 5258160"/>
                <a:gd name="connsiteY4" fmla="*/ 173118 h 8281604"/>
                <a:gd name="connsiteX5" fmla="*/ 5213446 w 5258160"/>
                <a:gd name="connsiteY5" fmla="*/ 1740661 h 8281604"/>
                <a:gd name="connsiteX6" fmla="*/ 4821560 w 5258160"/>
                <a:gd name="connsiteY6" fmla="*/ 2589747 h 8281604"/>
                <a:gd name="connsiteX7" fmla="*/ 4625617 w 5258160"/>
                <a:gd name="connsiteY7" fmla="*/ 5822804 h 8281604"/>
                <a:gd name="connsiteX8" fmla="*/ 1751788 w 5258160"/>
                <a:gd name="connsiteY8" fmla="*/ 8272090 h 8281604"/>
                <a:gd name="connsiteX9" fmla="*/ 20960 w 5258160"/>
                <a:gd name="connsiteY9" fmla="*/ 6410633 h 8281604"/>
                <a:gd name="connsiteX10" fmla="*/ 1910 w 5258160"/>
                <a:gd name="connsiteY10" fmla="*/ 2516268 h 8281604"/>
                <a:gd name="connsiteX0" fmla="*/ 0 w 5256250"/>
                <a:gd name="connsiteY0" fmla="*/ 2516268 h 8281604"/>
                <a:gd name="connsiteX1" fmla="*/ 32656 w 5256250"/>
                <a:gd name="connsiteY1" fmla="*/ 2184254 h 8281604"/>
                <a:gd name="connsiteX2" fmla="*/ 299356 w 5256250"/>
                <a:gd name="connsiteY2" fmla="*/ 2050905 h 8281604"/>
                <a:gd name="connsiteX3" fmla="*/ 1978478 w 5256250"/>
                <a:gd name="connsiteY3" fmla="*/ 760947 h 8281604"/>
                <a:gd name="connsiteX4" fmla="*/ 4656364 w 5256250"/>
                <a:gd name="connsiteY4" fmla="*/ 173118 h 8281604"/>
                <a:gd name="connsiteX5" fmla="*/ 5211536 w 5256250"/>
                <a:gd name="connsiteY5" fmla="*/ 1740661 h 8281604"/>
                <a:gd name="connsiteX6" fmla="*/ 4819650 w 5256250"/>
                <a:gd name="connsiteY6" fmla="*/ 2589747 h 8281604"/>
                <a:gd name="connsiteX7" fmla="*/ 4623707 w 5256250"/>
                <a:gd name="connsiteY7" fmla="*/ 5822804 h 8281604"/>
                <a:gd name="connsiteX8" fmla="*/ 1749878 w 5256250"/>
                <a:gd name="connsiteY8" fmla="*/ 8272090 h 8281604"/>
                <a:gd name="connsiteX9" fmla="*/ 19050 w 5256250"/>
                <a:gd name="connsiteY9" fmla="*/ 6410633 h 8281604"/>
                <a:gd name="connsiteX10" fmla="*/ 0 w 5256250"/>
                <a:gd name="connsiteY10" fmla="*/ 2516268 h 8281604"/>
                <a:gd name="connsiteX0" fmla="*/ 0 w 5256250"/>
                <a:gd name="connsiteY0" fmla="*/ 2516268 h 8281604"/>
                <a:gd name="connsiteX1" fmla="*/ 32656 w 5256250"/>
                <a:gd name="connsiteY1" fmla="*/ 2184254 h 8281604"/>
                <a:gd name="connsiteX2" fmla="*/ 299356 w 5256250"/>
                <a:gd name="connsiteY2" fmla="*/ 2050905 h 8281604"/>
                <a:gd name="connsiteX3" fmla="*/ 1978478 w 5256250"/>
                <a:gd name="connsiteY3" fmla="*/ 760947 h 8281604"/>
                <a:gd name="connsiteX4" fmla="*/ 4656364 w 5256250"/>
                <a:gd name="connsiteY4" fmla="*/ 173118 h 8281604"/>
                <a:gd name="connsiteX5" fmla="*/ 5211536 w 5256250"/>
                <a:gd name="connsiteY5" fmla="*/ 1740661 h 8281604"/>
                <a:gd name="connsiteX6" fmla="*/ 4819650 w 5256250"/>
                <a:gd name="connsiteY6" fmla="*/ 2589747 h 8281604"/>
                <a:gd name="connsiteX7" fmla="*/ 4623707 w 5256250"/>
                <a:gd name="connsiteY7" fmla="*/ 5822804 h 8281604"/>
                <a:gd name="connsiteX8" fmla="*/ 1749878 w 5256250"/>
                <a:gd name="connsiteY8" fmla="*/ 8272090 h 8281604"/>
                <a:gd name="connsiteX9" fmla="*/ 19050 w 5256250"/>
                <a:gd name="connsiteY9" fmla="*/ 6410633 h 8281604"/>
                <a:gd name="connsiteX10" fmla="*/ 0 w 5256250"/>
                <a:gd name="connsiteY10" fmla="*/ 2516268 h 8281604"/>
                <a:gd name="connsiteX0" fmla="*/ 0 w 5256250"/>
                <a:gd name="connsiteY0" fmla="*/ 2516268 h 8281604"/>
                <a:gd name="connsiteX1" fmla="*/ 32656 w 5256250"/>
                <a:gd name="connsiteY1" fmla="*/ 2184254 h 8281604"/>
                <a:gd name="connsiteX2" fmla="*/ 299356 w 5256250"/>
                <a:gd name="connsiteY2" fmla="*/ 2050905 h 8281604"/>
                <a:gd name="connsiteX3" fmla="*/ 1978478 w 5256250"/>
                <a:gd name="connsiteY3" fmla="*/ 760947 h 8281604"/>
                <a:gd name="connsiteX4" fmla="*/ 4656364 w 5256250"/>
                <a:gd name="connsiteY4" fmla="*/ 173118 h 8281604"/>
                <a:gd name="connsiteX5" fmla="*/ 5211536 w 5256250"/>
                <a:gd name="connsiteY5" fmla="*/ 1740661 h 8281604"/>
                <a:gd name="connsiteX6" fmla="*/ 4819650 w 5256250"/>
                <a:gd name="connsiteY6" fmla="*/ 2589747 h 8281604"/>
                <a:gd name="connsiteX7" fmla="*/ 4623707 w 5256250"/>
                <a:gd name="connsiteY7" fmla="*/ 5822804 h 8281604"/>
                <a:gd name="connsiteX8" fmla="*/ 1749878 w 5256250"/>
                <a:gd name="connsiteY8" fmla="*/ 8272090 h 8281604"/>
                <a:gd name="connsiteX9" fmla="*/ 19050 w 5256250"/>
                <a:gd name="connsiteY9" fmla="*/ 6410633 h 8281604"/>
                <a:gd name="connsiteX10" fmla="*/ 0 w 5256250"/>
                <a:gd name="connsiteY10" fmla="*/ 2516268 h 8281604"/>
                <a:gd name="connsiteX0" fmla="*/ 0 w 5256250"/>
                <a:gd name="connsiteY0" fmla="*/ 2516268 h 8281604"/>
                <a:gd name="connsiteX1" fmla="*/ 32656 w 5256250"/>
                <a:gd name="connsiteY1" fmla="*/ 2184254 h 8281604"/>
                <a:gd name="connsiteX2" fmla="*/ 299356 w 5256250"/>
                <a:gd name="connsiteY2" fmla="*/ 2050905 h 8281604"/>
                <a:gd name="connsiteX3" fmla="*/ 1978478 w 5256250"/>
                <a:gd name="connsiteY3" fmla="*/ 760947 h 8281604"/>
                <a:gd name="connsiteX4" fmla="*/ 4656364 w 5256250"/>
                <a:gd name="connsiteY4" fmla="*/ 173118 h 8281604"/>
                <a:gd name="connsiteX5" fmla="*/ 5211536 w 5256250"/>
                <a:gd name="connsiteY5" fmla="*/ 1740661 h 8281604"/>
                <a:gd name="connsiteX6" fmla="*/ 4819650 w 5256250"/>
                <a:gd name="connsiteY6" fmla="*/ 2589747 h 8281604"/>
                <a:gd name="connsiteX7" fmla="*/ 4623707 w 5256250"/>
                <a:gd name="connsiteY7" fmla="*/ 5822804 h 8281604"/>
                <a:gd name="connsiteX8" fmla="*/ 1749878 w 5256250"/>
                <a:gd name="connsiteY8" fmla="*/ 8272090 h 8281604"/>
                <a:gd name="connsiteX9" fmla="*/ 19050 w 5256250"/>
                <a:gd name="connsiteY9" fmla="*/ 6410633 h 8281604"/>
                <a:gd name="connsiteX10" fmla="*/ 0 w 5256250"/>
                <a:gd name="connsiteY10" fmla="*/ 2516268 h 8281604"/>
                <a:gd name="connsiteX0" fmla="*/ 0 w 5256250"/>
                <a:gd name="connsiteY0" fmla="*/ 2516268 h 8281604"/>
                <a:gd name="connsiteX1" fmla="*/ 32656 w 5256250"/>
                <a:gd name="connsiteY1" fmla="*/ 2184254 h 8281604"/>
                <a:gd name="connsiteX2" fmla="*/ 299356 w 5256250"/>
                <a:gd name="connsiteY2" fmla="*/ 2050905 h 8281604"/>
                <a:gd name="connsiteX3" fmla="*/ 1978478 w 5256250"/>
                <a:gd name="connsiteY3" fmla="*/ 760947 h 8281604"/>
                <a:gd name="connsiteX4" fmla="*/ 4656364 w 5256250"/>
                <a:gd name="connsiteY4" fmla="*/ 173118 h 8281604"/>
                <a:gd name="connsiteX5" fmla="*/ 5211536 w 5256250"/>
                <a:gd name="connsiteY5" fmla="*/ 1740661 h 8281604"/>
                <a:gd name="connsiteX6" fmla="*/ 4819650 w 5256250"/>
                <a:gd name="connsiteY6" fmla="*/ 2589747 h 8281604"/>
                <a:gd name="connsiteX7" fmla="*/ 4623707 w 5256250"/>
                <a:gd name="connsiteY7" fmla="*/ 5822804 h 8281604"/>
                <a:gd name="connsiteX8" fmla="*/ 1749878 w 5256250"/>
                <a:gd name="connsiteY8" fmla="*/ 8272090 h 8281604"/>
                <a:gd name="connsiteX9" fmla="*/ 19050 w 5256250"/>
                <a:gd name="connsiteY9" fmla="*/ 6410633 h 8281604"/>
                <a:gd name="connsiteX10" fmla="*/ 0 w 5256250"/>
                <a:gd name="connsiteY10" fmla="*/ 2516268 h 8281604"/>
                <a:gd name="connsiteX0" fmla="*/ 0 w 5256250"/>
                <a:gd name="connsiteY0" fmla="*/ 2516268 h 8281604"/>
                <a:gd name="connsiteX1" fmla="*/ 32656 w 5256250"/>
                <a:gd name="connsiteY1" fmla="*/ 2184254 h 8281604"/>
                <a:gd name="connsiteX2" fmla="*/ 299356 w 5256250"/>
                <a:gd name="connsiteY2" fmla="*/ 2050905 h 8281604"/>
                <a:gd name="connsiteX3" fmla="*/ 1978478 w 5256250"/>
                <a:gd name="connsiteY3" fmla="*/ 760947 h 8281604"/>
                <a:gd name="connsiteX4" fmla="*/ 4656364 w 5256250"/>
                <a:gd name="connsiteY4" fmla="*/ 173118 h 8281604"/>
                <a:gd name="connsiteX5" fmla="*/ 5211536 w 5256250"/>
                <a:gd name="connsiteY5" fmla="*/ 1740661 h 8281604"/>
                <a:gd name="connsiteX6" fmla="*/ 4819650 w 5256250"/>
                <a:gd name="connsiteY6" fmla="*/ 2589747 h 8281604"/>
                <a:gd name="connsiteX7" fmla="*/ 4623707 w 5256250"/>
                <a:gd name="connsiteY7" fmla="*/ 5822804 h 8281604"/>
                <a:gd name="connsiteX8" fmla="*/ 1749878 w 5256250"/>
                <a:gd name="connsiteY8" fmla="*/ 8272090 h 8281604"/>
                <a:gd name="connsiteX9" fmla="*/ 19050 w 5256250"/>
                <a:gd name="connsiteY9" fmla="*/ 6410633 h 8281604"/>
                <a:gd name="connsiteX10" fmla="*/ 0 w 5256250"/>
                <a:gd name="connsiteY10" fmla="*/ 2516268 h 8281604"/>
                <a:gd name="connsiteX0" fmla="*/ 0 w 5256250"/>
                <a:gd name="connsiteY0" fmla="*/ 2505512 h 8270848"/>
                <a:gd name="connsiteX1" fmla="*/ 32656 w 5256250"/>
                <a:gd name="connsiteY1" fmla="*/ 2173498 h 8270848"/>
                <a:gd name="connsiteX2" fmla="*/ 718456 w 5256250"/>
                <a:gd name="connsiteY2" fmla="*/ 1506749 h 8270848"/>
                <a:gd name="connsiteX3" fmla="*/ 1978478 w 5256250"/>
                <a:gd name="connsiteY3" fmla="*/ 750191 h 8270848"/>
                <a:gd name="connsiteX4" fmla="*/ 4656364 w 5256250"/>
                <a:gd name="connsiteY4" fmla="*/ 162362 h 8270848"/>
                <a:gd name="connsiteX5" fmla="*/ 5211536 w 5256250"/>
                <a:gd name="connsiteY5" fmla="*/ 1729905 h 8270848"/>
                <a:gd name="connsiteX6" fmla="*/ 4819650 w 5256250"/>
                <a:gd name="connsiteY6" fmla="*/ 2578991 h 8270848"/>
                <a:gd name="connsiteX7" fmla="*/ 4623707 w 5256250"/>
                <a:gd name="connsiteY7" fmla="*/ 5812048 h 8270848"/>
                <a:gd name="connsiteX8" fmla="*/ 1749878 w 5256250"/>
                <a:gd name="connsiteY8" fmla="*/ 8261334 h 8270848"/>
                <a:gd name="connsiteX9" fmla="*/ 19050 w 5256250"/>
                <a:gd name="connsiteY9" fmla="*/ 6399877 h 8270848"/>
                <a:gd name="connsiteX10" fmla="*/ 0 w 5256250"/>
                <a:gd name="connsiteY10" fmla="*/ 2505512 h 8270848"/>
                <a:gd name="connsiteX0" fmla="*/ 0 w 5256250"/>
                <a:gd name="connsiteY0" fmla="*/ 2505512 h 8270848"/>
                <a:gd name="connsiteX1" fmla="*/ 356506 w 5256250"/>
                <a:gd name="connsiteY1" fmla="*/ 1811548 h 8270848"/>
                <a:gd name="connsiteX2" fmla="*/ 718456 w 5256250"/>
                <a:gd name="connsiteY2" fmla="*/ 1506749 h 8270848"/>
                <a:gd name="connsiteX3" fmla="*/ 1978478 w 5256250"/>
                <a:gd name="connsiteY3" fmla="*/ 750191 h 8270848"/>
                <a:gd name="connsiteX4" fmla="*/ 4656364 w 5256250"/>
                <a:gd name="connsiteY4" fmla="*/ 162362 h 8270848"/>
                <a:gd name="connsiteX5" fmla="*/ 5211536 w 5256250"/>
                <a:gd name="connsiteY5" fmla="*/ 1729905 h 8270848"/>
                <a:gd name="connsiteX6" fmla="*/ 4819650 w 5256250"/>
                <a:gd name="connsiteY6" fmla="*/ 2578991 h 8270848"/>
                <a:gd name="connsiteX7" fmla="*/ 4623707 w 5256250"/>
                <a:gd name="connsiteY7" fmla="*/ 5812048 h 8270848"/>
                <a:gd name="connsiteX8" fmla="*/ 1749878 w 5256250"/>
                <a:gd name="connsiteY8" fmla="*/ 8261334 h 8270848"/>
                <a:gd name="connsiteX9" fmla="*/ 19050 w 5256250"/>
                <a:gd name="connsiteY9" fmla="*/ 6399877 h 8270848"/>
                <a:gd name="connsiteX10" fmla="*/ 0 w 5256250"/>
                <a:gd name="connsiteY10" fmla="*/ 2505512 h 8270848"/>
                <a:gd name="connsiteX0" fmla="*/ 0 w 5256250"/>
                <a:gd name="connsiteY0" fmla="*/ 2505512 h 8270848"/>
                <a:gd name="connsiteX1" fmla="*/ 356506 w 5256250"/>
                <a:gd name="connsiteY1" fmla="*/ 1811548 h 8270848"/>
                <a:gd name="connsiteX2" fmla="*/ 718456 w 5256250"/>
                <a:gd name="connsiteY2" fmla="*/ 1506749 h 8270848"/>
                <a:gd name="connsiteX3" fmla="*/ 1978478 w 5256250"/>
                <a:gd name="connsiteY3" fmla="*/ 750191 h 8270848"/>
                <a:gd name="connsiteX4" fmla="*/ 4656364 w 5256250"/>
                <a:gd name="connsiteY4" fmla="*/ 162362 h 8270848"/>
                <a:gd name="connsiteX5" fmla="*/ 5211536 w 5256250"/>
                <a:gd name="connsiteY5" fmla="*/ 1729905 h 8270848"/>
                <a:gd name="connsiteX6" fmla="*/ 4819650 w 5256250"/>
                <a:gd name="connsiteY6" fmla="*/ 2578991 h 8270848"/>
                <a:gd name="connsiteX7" fmla="*/ 4623707 w 5256250"/>
                <a:gd name="connsiteY7" fmla="*/ 5812048 h 8270848"/>
                <a:gd name="connsiteX8" fmla="*/ 1749878 w 5256250"/>
                <a:gd name="connsiteY8" fmla="*/ 8261334 h 8270848"/>
                <a:gd name="connsiteX9" fmla="*/ 19050 w 5256250"/>
                <a:gd name="connsiteY9" fmla="*/ 6399877 h 8270848"/>
                <a:gd name="connsiteX10" fmla="*/ 0 w 5256250"/>
                <a:gd name="connsiteY10" fmla="*/ 2505512 h 8270848"/>
                <a:gd name="connsiteX0" fmla="*/ 0 w 5256250"/>
                <a:gd name="connsiteY0" fmla="*/ 2505512 h 8270848"/>
                <a:gd name="connsiteX1" fmla="*/ 508906 w 5256250"/>
                <a:gd name="connsiteY1" fmla="*/ 1906798 h 8270848"/>
                <a:gd name="connsiteX2" fmla="*/ 718456 w 5256250"/>
                <a:gd name="connsiteY2" fmla="*/ 1506749 h 8270848"/>
                <a:gd name="connsiteX3" fmla="*/ 1978478 w 5256250"/>
                <a:gd name="connsiteY3" fmla="*/ 750191 h 8270848"/>
                <a:gd name="connsiteX4" fmla="*/ 4656364 w 5256250"/>
                <a:gd name="connsiteY4" fmla="*/ 162362 h 8270848"/>
                <a:gd name="connsiteX5" fmla="*/ 5211536 w 5256250"/>
                <a:gd name="connsiteY5" fmla="*/ 1729905 h 8270848"/>
                <a:gd name="connsiteX6" fmla="*/ 4819650 w 5256250"/>
                <a:gd name="connsiteY6" fmla="*/ 2578991 h 8270848"/>
                <a:gd name="connsiteX7" fmla="*/ 4623707 w 5256250"/>
                <a:gd name="connsiteY7" fmla="*/ 5812048 h 8270848"/>
                <a:gd name="connsiteX8" fmla="*/ 1749878 w 5256250"/>
                <a:gd name="connsiteY8" fmla="*/ 8261334 h 8270848"/>
                <a:gd name="connsiteX9" fmla="*/ 19050 w 5256250"/>
                <a:gd name="connsiteY9" fmla="*/ 6399877 h 8270848"/>
                <a:gd name="connsiteX10" fmla="*/ 0 w 5256250"/>
                <a:gd name="connsiteY10" fmla="*/ 2505512 h 8270848"/>
                <a:gd name="connsiteX0" fmla="*/ 0 w 5256250"/>
                <a:gd name="connsiteY0" fmla="*/ 2505512 h 8270848"/>
                <a:gd name="connsiteX1" fmla="*/ 508906 w 5256250"/>
                <a:gd name="connsiteY1" fmla="*/ 1906798 h 8270848"/>
                <a:gd name="connsiteX2" fmla="*/ 718456 w 5256250"/>
                <a:gd name="connsiteY2" fmla="*/ 1506749 h 8270848"/>
                <a:gd name="connsiteX3" fmla="*/ 1978478 w 5256250"/>
                <a:gd name="connsiteY3" fmla="*/ 750191 h 8270848"/>
                <a:gd name="connsiteX4" fmla="*/ 4656364 w 5256250"/>
                <a:gd name="connsiteY4" fmla="*/ 162362 h 8270848"/>
                <a:gd name="connsiteX5" fmla="*/ 5211536 w 5256250"/>
                <a:gd name="connsiteY5" fmla="*/ 1729905 h 8270848"/>
                <a:gd name="connsiteX6" fmla="*/ 4819650 w 5256250"/>
                <a:gd name="connsiteY6" fmla="*/ 2578991 h 8270848"/>
                <a:gd name="connsiteX7" fmla="*/ 4623707 w 5256250"/>
                <a:gd name="connsiteY7" fmla="*/ 5812048 h 8270848"/>
                <a:gd name="connsiteX8" fmla="*/ 1749878 w 5256250"/>
                <a:gd name="connsiteY8" fmla="*/ 8261334 h 8270848"/>
                <a:gd name="connsiteX9" fmla="*/ 19050 w 5256250"/>
                <a:gd name="connsiteY9" fmla="*/ 6399877 h 8270848"/>
                <a:gd name="connsiteX10" fmla="*/ 0 w 5256250"/>
                <a:gd name="connsiteY10" fmla="*/ 2505512 h 8270848"/>
                <a:gd name="connsiteX0" fmla="*/ 0 w 5256250"/>
                <a:gd name="connsiteY0" fmla="*/ 2505512 h 8270848"/>
                <a:gd name="connsiteX1" fmla="*/ 508906 w 5256250"/>
                <a:gd name="connsiteY1" fmla="*/ 1906798 h 8270848"/>
                <a:gd name="connsiteX2" fmla="*/ 718456 w 5256250"/>
                <a:gd name="connsiteY2" fmla="*/ 1506749 h 8270848"/>
                <a:gd name="connsiteX3" fmla="*/ 1978478 w 5256250"/>
                <a:gd name="connsiteY3" fmla="*/ 750191 h 8270848"/>
                <a:gd name="connsiteX4" fmla="*/ 4656364 w 5256250"/>
                <a:gd name="connsiteY4" fmla="*/ 162362 h 8270848"/>
                <a:gd name="connsiteX5" fmla="*/ 5211536 w 5256250"/>
                <a:gd name="connsiteY5" fmla="*/ 1729905 h 8270848"/>
                <a:gd name="connsiteX6" fmla="*/ 4819650 w 5256250"/>
                <a:gd name="connsiteY6" fmla="*/ 2578991 h 8270848"/>
                <a:gd name="connsiteX7" fmla="*/ 4623707 w 5256250"/>
                <a:gd name="connsiteY7" fmla="*/ 5812048 h 8270848"/>
                <a:gd name="connsiteX8" fmla="*/ 1749878 w 5256250"/>
                <a:gd name="connsiteY8" fmla="*/ 8261334 h 8270848"/>
                <a:gd name="connsiteX9" fmla="*/ 19050 w 5256250"/>
                <a:gd name="connsiteY9" fmla="*/ 6399877 h 8270848"/>
                <a:gd name="connsiteX10" fmla="*/ 0 w 5256250"/>
                <a:gd name="connsiteY10" fmla="*/ 2505512 h 8270848"/>
                <a:gd name="connsiteX0" fmla="*/ 0 w 5256250"/>
                <a:gd name="connsiteY0" fmla="*/ 2505512 h 8270848"/>
                <a:gd name="connsiteX1" fmla="*/ 508906 w 5256250"/>
                <a:gd name="connsiteY1" fmla="*/ 1906798 h 8270848"/>
                <a:gd name="connsiteX2" fmla="*/ 1978478 w 5256250"/>
                <a:gd name="connsiteY2" fmla="*/ 750191 h 8270848"/>
                <a:gd name="connsiteX3" fmla="*/ 4656364 w 5256250"/>
                <a:gd name="connsiteY3" fmla="*/ 162362 h 8270848"/>
                <a:gd name="connsiteX4" fmla="*/ 5211536 w 5256250"/>
                <a:gd name="connsiteY4" fmla="*/ 1729905 h 8270848"/>
                <a:gd name="connsiteX5" fmla="*/ 4819650 w 5256250"/>
                <a:gd name="connsiteY5" fmla="*/ 2578991 h 8270848"/>
                <a:gd name="connsiteX6" fmla="*/ 4623707 w 5256250"/>
                <a:gd name="connsiteY6" fmla="*/ 5812048 h 8270848"/>
                <a:gd name="connsiteX7" fmla="*/ 1749878 w 5256250"/>
                <a:gd name="connsiteY7" fmla="*/ 8261334 h 8270848"/>
                <a:gd name="connsiteX8" fmla="*/ 19050 w 5256250"/>
                <a:gd name="connsiteY8" fmla="*/ 6399877 h 8270848"/>
                <a:gd name="connsiteX9" fmla="*/ 0 w 5256250"/>
                <a:gd name="connsiteY9" fmla="*/ 2505512 h 8270848"/>
                <a:gd name="connsiteX0" fmla="*/ 0 w 5247371"/>
                <a:gd name="connsiteY0" fmla="*/ 2459340 h 8224676"/>
                <a:gd name="connsiteX1" fmla="*/ 508906 w 5247371"/>
                <a:gd name="connsiteY1" fmla="*/ 1860626 h 8224676"/>
                <a:gd name="connsiteX2" fmla="*/ 2511878 w 5247371"/>
                <a:gd name="connsiteY2" fmla="*/ 265869 h 8224676"/>
                <a:gd name="connsiteX3" fmla="*/ 4656364 w 5247371"/>
                <a:gd name="connsiteY3" fmla="*/ 116190 h 8224676"/>
                <a:gd name="connsiteX4" fmla="*/ 5211536 w 5247371"/>
                <a:gd name="connsiteY4" fmla="*/ 1683733 h 8224676"/>
                <a:gd name="connsiteX5" fmla="*/ 4819650 w 5247371"/>
                <a:gd name="connsiteY5" fmla="*/ 2532819 h 8224676"/>
                <a:gd name="connsiteX6" fmla="*/ 4623707 w 5247371"/>
                <a:gd name="connsiteY6" fmla="*/ 5765876 h 8224676"/>
                <a:gd name="connsiteX7" fmla="*/ 1749878 w 5247371"/>
                <a:gd name="connsiteY7" fmla="*/ 8215162 h 8224676"/>
                <a:gd name="connsiteX8" fmla="*/ 19050 w 5247371"/>
                <a:gd name="connsiteY8" fmla="*/ 6353705 h 8224676"/>
                <a:gd name="connsiteX9" fmla="*/ 0 w 5247371"/>
                <a:gd name="connsiteY9" fmla="*/ 2459340 h 8224676"/>
                <a:gd name="connsiteX0" fmla="*/ 0 w 5247371"/>
                <a:gd name="connsiteY0" fmla="*/ 2459340 h 8224676"/>
                <a:gd name="connsiteX1" fmla="*/ 508906 w 5247371"/>
                <a:gd name="connsiteY1" fmla="*/ 1860626 h 8224676"/>
                <a:gd name="connsiteX2" fmla="*/ 2511878 w 5247371"/>
                <a:gd name="connsiteY2" fmla="*/ 265869 h 8224676"/>
                <a:gd name="connsiteX3" fmla="*/ 4656364 w 5247371"/>
                <a:gd name="connsiteY3" fmla="*/ 116190 h 8224676"/>
                <a:gd name="connsiteX4" fmla="*/ 5211536 w 5247371"/>
                <a:gd name="connsiteY4" fmla="*/ 1683733 h 8224676"/>
                <a:gd name="connsiteX5" fmla="*/ 4819650 w 5247371"/>
                <a:gd name="connsiteY5" fmla="*/ 2532819 h 8224676"/>
                <a:gd name="connsiteX6" fmla="*/ 4947557 w 5247371"/>
                <a:gd name="connsiteY6" fmla="*/ 3479876 h 8224676"/>
                <a:gd name="connsiteX7" fmla="*/ 4623707 w 5247371"/>
                <a:gd name="connsiteY7" fmla="*/ 5765876 h 8224676"/>
                <a:gd name="connsiteX8" fmla="*/ 1749878 w 5247371"/>
                <a:gd name="connsiteY8" fmla="*/ 8215162 h 8224676"/>
                <a:gd name="connsiteX9" fmla="*/ 19050 w 5247371"/>
                <a:gd name="connsiteY9" fmla="*/ 6353705 h 8224676"/>
                <a:gd name="connsiteX10" fmla="*/ 0 w 5247371"/>
                <a:gd name="connsiteY10" fmla="*/ 2459340 h 8224676"/>
                <a:gd name="connsiteX0" fmla="*/ 0 w 5247371"/>
                <a:gd name="connsiteY0" fmla="*/ 2459340 h 8224676"/>
                <a:gd name="connsiteX1" fmla="*/ 508906 w 5247371"/>
                <a:gd name="connsiteY1" fmla="*/ 1860626 h 8224676"/>
                <a:gd name="connsiteX2" fmla="*/ 2511878 w 5247371"/>
                <a:gd name="connsiteY2" fmla="*/ 265869 h 8224676"/>
                <a:gd name="connsiteX3" fmla="*/ 4656364 w 5247371"/>
                <a:gd name="connsiteY3" fmla="*/ 116190 h 8224676"/>
                <a:gd name="connsiteX4" fmla="*/ 5211536 w 5247371"/>
                <a:gd name="connsiteY4" fmla="*/ 1683733 h 8224676"/>
                <a:gd name="connsiteX5" fmla="*/ 4819650 w 5247371"/>
                <a:gd name="connsiteY5" fmla="*/ 2532819 h 8224676"/>
                <a:gd name="connsiteX6" fmla="*/ 4947557 w 5247371"/>
                <a:gd name="connsiteY6" fmla="*/ 3479876 h 8224676"/>
                <a:gd name="connsiteX7" fmla="*/ 4623707 w 5247371"/>
                <a:gd name="connsiteY7" fmla="*/ 5765876 h 8224676"/>
                <a:gd name="connsiteX8" fmla="*/ 1749878 w 5247371"/>
                <a:gd name="connsiteY8" fmla="*/ 8215162 h 8224676"/>
                <a:gd name="connsiteX9" fmla="*/ 19050 w 5247371"/>
                <a:gd name="connsiteY9" fmla="*/ 6353705 h 8224676"/>
                <a:gd name="connsiteX10" fmla="*/ 0 w 5247371"/>
                <a:gd name="connsiteY10" fmla="*/ 2459340 h 8224676"/>
                <a:gd name="connsiteX0" fmla="*/ 0 w 5247371"/>
                <a:gd name="connsiteY0" fmla="*/ 2459340 h 8224676"/>
                <a:gd name="connsiteX1" fmla="*/ 508906 w 5247371"/>
                <a:gd name="connsiteY1" fmla="*/ 1860626 h 8224676"/>
                <a:gd name="connsiteX2" fmla="*/ 2511878 w 5247371"/>
                <a:gd name="connsiteY2" fmla="*/ 265869 h 8224676"/>
                <a:gd name="connsiteX3" fmla="*/ 4656364 w 5247371"/>
                <a:gd name="connsiteY3" fmla="*/ 116190 h 8224676"/>
                <a:gd name="connsiteX4" fmla="*/ 5211536 w 5247371"/>
                <a:gd name="connsiteY4" fmla="*/ 1683733 h 8224676"/>
                <a:gd name="connsiteX5" fmla="*/ 4819650 w 5247371"/>
                <a:gd name="connsiteY5" fmla="*/ 2532819 h 8224676"/>
                <a:gd name="connsiteX6" fmla="*/ 4718957 w 5247371"/>
                <a:gd name="connsiteY6" fmla="*/ 3498926 h 8224676"/>
                <a:gd name="connsiteX7" fmla="*/ 4623707 w 5247371"/>
                <a:gd name="connsiteY7" fmla="*/ 5765876 h 8224676"/>
                <a:gd name="connsiteX8" fmla="*/ 1749878 w 5247371"/>
                <a:gd name="connsiteY8" fmla="*/ 8215162 h 8224676"/>
                <a:gd name="connsiteX9" fmla="*/ 19050 w 5247371"/>
                <a:gd name="connsiteY9" fmla="*/ 6353705 h 8224676"/>
                <a:gd name="connsiteX10" fmla="*/ 0 w 5247371"/>
                <a:gd name="connsiteY10" fmla="*/ 2459340 h 8224676"/>
                <a:gd name="connsiteX0" fmla="*/ 0 w 5247371"/>
                <a:gd name="connsiteY0" fmla="*/ 2459340 h 8217098"/>
                <a:gd name="connsiteX1" fmla="*/ 508906 w 5247371"/>
                <a:gd name="connsiteY1" fmla="*/ 1860626 h 8217098"/>
                <a:gd name="connsiteX2" fmla="*/ 2511878 w 5247371"/>
                <a:gd name="connsiteY2" fmla="*/ 265869 h 8217098"/>
                <a:gd name="connsiteX3" fmla="*/ 4656364 w 5247371"/>
                <a:gd name="connsiteY3" fmla="*/ 116190 h 8217098"/>
                <a:gd name="connsiteX4" fmla="*/ 5211536 w 5247371"/>
                <a:gd name="connsiteY4" fmla="*/ 1683733 h 8217098"/>
                <a:gd name="connsiteX5" fmla="*/ 4819650 w 5247371"/>
                <a:gd name="connsiteY5" fmla="*/ 2532819 h 8217098"/>
                <a:gd name="connsiteX6" fmla="*/ 4718957 w 5247371"/>
                <a:gd name="connsiteY6" fmla="*/ 3498926 h 8217098"/>
                <a:gd name="connsiteX7" fmla="*/ 3785507 w 5247371"/>
                <a:gd name="connsiteY7" fmla="*/ 6108776 h 8217098"/>
                <a:gd name="connsiteX8" fmla="*/ 1749878 w 5247371"/>
                <a:gd name="connsiteY8" fmla="*/ 8215162 h 8217098"/>
                <a:gd name="connsiteX9" fmla="*/ 19050 w 5247371"/>
                <a:gd name="connsiteY9" fmla="*/ 6353705 h 8217098"/>
                <a:gd name="connsiteX10" fmla="*/ 0 w 5247371"/>
                <a:gd name="connsiteY10" fmla="*/ 2459340 h 8217098"/>
                <a:gd name="connsiteX0" fmla="*/ 145228 w 5392599"/>
                <a:gd name="connsiteY0" fmla="*/ 2459340 h 6927122"/>
                <a:gd name="connsiteX1" fmla="*/ 654134 w 5392599"/>
                <a:gd name="connsiteY1" fmla="*/ 1860626 h 6927122"/>
                <a:gd name="connsiteX2" fmla="*/ 2657106 w 5392599"/>
                <a:gd name="connsiteY2" fmla="*/ 265869 h 6927122"/>
                <a:gd name="connsiteX3" fmla="*/ 4801592 w 5392599"/>
                <a:gd name="connsiteY3" fmla="*/ 116190 h 6927122"/>
                <a:gd name="connsiteX4" fmla="*/ 5356764 w 5392599"/>
                <a:gd name="connsiteY4" fmla="*/ 1683733 h 6927122"/>
                <a:gd name="connsiteX5" fmla="*/ 4964878 w 5392599"/>
                <a:gd name="connsiteY5" fmla="*/ 2532819 h 6927122"/>
                <a:gd name="connsiteX6" fmla="*/ 4864185 w 5392599"/>
                <a:gd name="connsiteY6" fmla="*/ 3498926 h 6927122"/>
                <a:gd name="connsiteX7" fmla="*/ 3930735 w 5392599"/>
                <a:gd name="connsiteY7" fmla="*/ 6108776 h 6927122"/>
                <a:gd name="connsiteX8" fmla="*/ 2314206 w 5392599"/>
                <a:gd name="connsiteY8" fmla="*/ 6881662 h 6927122"/>
                <a:gd name="connsiteX9" fmla="*/ 164278 w 5392599"/>
                <a:gd name="connsiteY9" fmla="*/ 6353705 h 6927122"/>
                <a:gd name="connsiteX10" fmla="*/ 145228 w 5392599"/>
                <a:gd name="connsiteY10" fmla="*/ 2459340 h 6927122"/>
                <a:gd name="connsiteX0" fmla="*/ 145228 w 5886062"/>
                <a:gd name="connsiteY0" fmla="*/ 2390799 h 6858581"/>
                <a:gd name="connsiteX1" fmla="*/ 654134 w 5886062"/>
                <a:gd name="connsiteY1" fmla="*/ 1792085 h 6858581"/>
                <a:gd name="connsiteX2" fmla="*/ 2657106 w 5886062"/>
                <a:gd name="connsiteY2" fmla="*/ 197328 h 6858581"/>
                <a:gd name="connsiteX3" fmla="*/ 4801592 w 5886062"/>
                <a:gd name="connsiteY3" fmla="*/ 47649 h 6858581"/>
                <a:gd name="connsiteX4" fmla="*/ 5873835 w 5886062"/>
                <a:gd name="connsiteY4" fmla="*/ 687185 h 6858581"/>
                <a:gd name="connsiteX5" fmla="*/ 5356764 w 5886062"/>
                <a:gd name="connsiteY5" fmla="*/ 1615192 h 6858581"/>
                <a:gd name="connsiteX6" fmla="*/ 4964878 w 5886062"/>
                <a:gd name="connsiteY6" fmla="*/ 2464278 h 6858581"/>
                <a:gd name="connsiteX7" fmla="*/ 4864185 w 5886062"/>
                <a:gd name="connsiteY7" fmla="*/ 3430385 h 6858581"/>
                <a:gd name="connsiteX8" fmla="*/ 3930735 w 5886062"/>
                <a:gd name="connsiteY8" fmla="*/ 6040235 h 6858581"/>
                <a:gd name="connsiteX9" fmla="*/ 2314206 w 5886062"/>
                <a:gd name="connsiteY9" fmla="*/ 6813121 h 6858581"/>
                <a:gd name="connsiteX10" fmla="*/ 164278 w 5886062"/>
                <a:gd name="connsiteY10" fmla="*/ 6285164 h 6858581"/>
                <a:gd name="connsiteX11" fmla="*/ 145228 w 5886062"/>
                <a:gd name="connsiteY11" fmla="*/ 2390799 h 6858581"/>
                <a:gd name="connsiteX0" fmla="*/ 145228 w 5886501"/>
                <a:gd name="connsiteY0" fmla="*/ 2390799 h 6858581"/>
                <a:gd name="connsiteX1" fmla="*/ 654134 w 5886501"/>
                <a:gd name="connsiteY1" fmla="*/ 1792085 h 6858581"/>
                <a:gd name="connsiteX2" fmla="*/ 2657106 w 5886501"/>
                <a:gd name="connsiteY2" fmla="*/ 197328 h 6858581"/>
                <a:gd name="connsiteX3" fmla="*/ 4801592 w 5886501"/>
                <a:gd name="connsiteY3" fmla="*/ 47649 h 6858581"/>
                <a:gd name="connsiteX4" fmla="*/ 5873835 w 5886501"/>
                <a:gd name="connsiteY4" fmla="*/ 687185 h 6858581"/>
                <a:gd name="connsiteX5" fmla="*/ 5356764 w 5886501"/>
                <a:gd name="connsiteY5" fmla="*/ 1615192 h 6858581"/>
                <a:gd name="connsiteX6" fmla="*/ 4850578 w 5886501"/>
                <a:gd name="connsiteY6" fmla="*/ 2464278 h 6858581"/>
                <a:gd name="connsiteX7" fmla="*/ 4864185 w 5886501"/>
                <a:gd name="connsiteY7" fmla="*/ 3430385 h 6858581"/>
                <a:gd name="connsiteX8" fmla="*/ 3930735 w 5886501"/>
                <a:gd name="connsiteY8" fmla="*/ 6040235 h 6858581"/>
                <a:gd name="connsiteX9" fmla="*/ 2314206 w 5886501"/>
                <a:gd name="connsiteY9" fmla="*/ 6813121 h 6858581"/>
                <a:gd name="connsiteX10" fmla="*/ 164278 w 5886501"/>
                <a:gd name="connsiteY10" fmla="*/ 6285164 h 6858581"/>
                <a:gd name="connsiteX11" fmla="*/ 145228 w 5886501"/>
                <a:gd name="connsiteY11" fmla="*/ 2390799 h 6858581"/>
                <a:gd name="connsiteX0" fmla="*/ 145228 w 5886501"/>
                <a:gd name="connsiteY0" fmla="*/ 2390799 h 6907839"/>
                <a:gd name="connsiteX1" fmla="*/ 654134 w 5886501"/>
                <a:gd name="connsiteY1" fmla="*/ 1792085 h 6907839"/>
                <a:gd name="connsiteX2" fmla="*/ 2657106 w 5886501"/>
                <a:gd name="connsiteY2" fmla="*/ 197328 h 6907839"/>
                <a:gd name="connsiteX3" fmla="*/ 4801592 w 5886501"/>
                <a:gd name="connsiteY3" fmla="*/ 47649 h 6907839"/>
                <a:gd name="connsiteX4" fmla="*/ 5873835 w 5886501"/>
                <a:gd name="connsiteY4" fmla="*/ 687185 h 6907839"/>
                <a:gd name="connsiteX5" fmla="*/ 5356764 w 5886501"/>
                <a:gd name="connsiteY5" fmla="*/ 1615192 h 6907839"/>
                <a:gd name="connsiteX6" fmla="*/ 4850578 w 5886501"/>
                <a:gd name="connsiteY6" fmla="*/ 2464278 h 6907839"/>
                <a:gd name="connsiteX7" fmla="*/ 4864185 w 5886501"/>
                <a:gd name="connsiteY7" fmla="*/ 3430385 h 6907839"/>
                <a:gd name="connsiteX8" fmla="*/ 4368885 w 5886501"/>
                <a:gd name="connsiteY8" fmla="*/ 5373485 h 6907839"/>
                <a:gd name="connsiteX9" fmla="*/ 2314206 w 5886501"/>
                <a:gd name="connsiteY9" fmla="*/ 6813121 h 6907839"/>
                <a:gd name="connsiteX10" fmla="*/ 164278 w 5886501"/>
                <a:gd name="connsiteY10" fmla="*/ 6285164 h 6907839"/>
                <a:gd name="connsiteX11" fmla="*/ 145228 w 5886501"/>
                <a:gd name="connsiteY11" fmla="*/ 2390799 h 6907839"/>
                <a:gd name="connsiteX0" fmla="*/ 87285 w 5923808"/>
                <a:gd name="connsiteY0" fmla="*/ 2390799 h 6907839"/>
                <a:gd name="connsiteX1" fmla="*/ 691441 w 5923808"/>
                <a:gd name="connsiteY1" fmla="*/ 1792085 h 6907839"/>
                <a:gd name="connsiteX2" fmla="*/ 2694413 w 5923808"/>
                <a:gd name="connsiteY2" fmla="*/ 197328 h 6907839"/>
                <a:gd name="connsiteX3" fmla="*/ 4838899 w 5923808"/>
                <a:gd name="connsiteY3" fmla="*/ 47649 h 6907839"/>
                <a:gd name="connsiteX4" fmla="*/ 5911142 w 5923808"/>
                <a:gd name="connsiteY4" fmla="*/ 687185 h 6907839"/>
                <a:gd name="connsiteX5" fmla="*/ 5394071 w 5923808"/>
                <a:gd name="connsiteY5" fmla="*/ 1615192 h 6907839"/>
                <a:gd name="connsiteX6" fmla="*/ 4887885 w 5923808"/>
                <a:gd name="connsiteY6" fmla="*/ 2464278 h 6907839"/>
                <a:gd name="connsiteX7" fmla="*/ 4901492 w 5923808"/>
                <a:gd name="connsiteY7" fmla="*/ 3430385 h 6907839"/>
                <a:gd name="connsiteX8" fmla="*/ 4406192 w 5923808"/>
                <a:gd name="connsiteY8" fmla="*/ 5373485 h 6907839"/>
                <a:gd name="connsiteX9" fmla="*/ 2351513 w 5923808"/>
                <a:gd name="connsiteY9" fmla="*/ 6813121 h 6907839"/>
                <a:gd name="connsiteX10" fmla="*/ 201585 w 5923808"/>
                <a:gd name="connsiteY10" fmla="*/ 6285164 h 6907839"/>
                <a:gd name="connsiteX11" fmla="*/ 87285 w 5923808"/>
                <a:gd name="connsiteY11" fmla="*/ 2390799 h 6907839"/>
                <a:gd name="connsiteX0" fmla="*/ 370087 w 5812245"/>
                <a:gd name="connsiteY0" fmla="*/ 2390800 h 6907839"/>
                <a:gd name="connsiteX1" fmla="*/ 579878 w 5812245"/>
                <a:gd name="connsiteY1" fmla="*/ 1792085 h 6907839"/>
                <a:gd name="connsiteX2" fmla="*/ 2582850 w 5812245"/>
                <a:gd name="connsiteY2" fmla="*/ 197328 h 6907839"/>
                <a:gd name="connsiteX3" fmla="*/ 4727336 w 5812245"/>
                <a:gd name="connsiteY3" fmla="*/ 47649 h 6907839"/>
                <a:gd name="connsiteX4" fmla="*/ 5799579 w 5812245"/>
                <a:gd name="connsiteY4" fmla="*/ 687185 h 6907839"/>
                <a:gd name="connsiteX5" fmla="*/ 5282508 w 5812245"/>
                <a:gd name="connsiteY5" fmla="*/ 1615192 h 6907839"/>
                <a:gd name="connsiteX6" fmla="*/ 4776322 w 5812245"/>
                <a:gd name="connsiteY6" fmla="*/ 2464278 h 6907839"/>
                <a:gd name="connsiteX7" fmla="*/ 4789929 w 5812245"/>
                <a:gd name="connsiteY7" fmla="*/ 3430385 h 6907839"/>
                <a:gd name="connsiteX8" fmla="*/ 4294629 w 5812245"/>
                <a:gd name="connsiteY8" fmla="*/ 5373485 h 6907839"/>
                <a:gd name="connsiteX9" fmla="*/ 2239950 w 5812245"/>
                <a:gd name="connsiteY9" fmla="*/ 6813121 h 6907839"/>
                <a:gd name="connsiteX10" fmla="*/ 90022 w 5812245"/>
                <a:gd name="connsiteY10" fmla="*/ 6285164 h 6907839"/>
                <a:gd name="connsiteX11" fmla="*/ 370087 w 5812245"/>
                <a:gd name="connsiteY11" fmla="*/ 2390800 h 6907839"/>
                <a:gd name="connsiteX0" fmla="*/ 90891 w 5533049"/>
                <a:gd name="connsiteY0" fmla="*/ 2390800 h 6900009"/>
                <a:gd name="connsiteX1" fmla="*/ 300682 w 5533049"/>
                <a:gd name="connsiteY1" fmla="*/ 1792085 h 6900009"/>
                <a:gd name="connsiteX2" fmla="*/ 2303654 w 5533049"/>
                <a:gd name="connsiteY2" fmla="*/ 197328 h 6900009"/>
                <a:gd name="connsiteX3" fmla="*/ 4448140 w 5533049"/>
                <a:gd name="connsiteY3" fmla="*/ 47649 h 6900009"/>
                <a:gd name="connsiteX4" fmla="*/ 5520383 w 5533049"/>
                <a:gd name="connsiteY4" fmla="*/ 687185 h 6900009"/>
                <a:gd name="connsiteX5" fmla="*/ 5003312 w 5533049"/>
                <a:gd name="connsiteY5" fmla="*/ 1615192 h 6900009"/>
                <a:gd name="connsiteX6" fmla="*/ 4497126 w 5533049"/>
                <a:gd name="connsiteY6" fmla="*/ 2464278 h 6900009"/>
                <a:gd name="connsiteX7" fmla="*/ 4510733 w 5533049"/>
                <a:gd name="connsiteY7" fmla="*/ 3430385 h 6900009"/>
                <a:gd name="connsiteX8" fmla="*/ 4015433 w 5533049"/>
                <a:gd name="connsiteY8" fmla="*/ 5373485 h 6900009"/>
                <a:gd name="connsiteX9" fmla="*/ 1960754 w 5533049"/>
                <a:gd name="connsiteY9" fmla="*/ 6813121 h 6900009"/>
                <a:gd name="connsiteX10" fmla="*/ 155895 w 5533049"/>
                <a:gd name="connsiteY10" fmla="*/ 6262491 h 6900009"/>
                <a:gd name="connsiteX11" fmla="*/ 90891 w 5533049"/>
                <a:gd name="connsiteY11" fmla="*/ 2390800 h 6900009"/>
                <a:gd name="connsiteX0" fmla="*/ 90891 w 5534220"/>
                <a:gd name="connsiteY0" fmla="*/ 2390800 h 6900009"/>
                <a:gd name="connsiteX1" fmla="*/ 300682 w 5534220"/>
                <a:gd name="connsiteY1" fmla="*/ 1792085 h 6900009"/>
                <a:gd name="connsiteX2" fmla="*/ 2303654 w 5534220"/>
                <a:gd name="connsiteY2" fmla="*/ 197328 h 6900009"/>
                <a:gd name="connsiteX3" fmla="*/ 4448140 w 5534220"/>
                <a:gd name="connsiteY3" fmla="*/ 47649 h 6900009"/>
                <a:gd name="connsiteX4" fmla="*/ 5520383 w 5534220"/>
                <a:gd name="connsiteY4" fmla="*/ 687185 h 6900009"/>
                <a:gd name="connsiteX5" fmla="*/ 5003312 w 5534220"/>
                <a:gd name="connsiteY5" fmla="*/ 1615192 h 6900009"/>
                <a:gd name="connsiteX6" fmla="*/ 4226000 w 5534220"/>
                <a:gd name="connsiteY6" fmla="*/ 2328240 h 6900009"/>
                <a:gd name="connsiteX7" fmla="*/ 4510733 w 5534220"/>
                <a:gd name="connsiteY7" fmla="*/ 3430385 h 6900009"/>
                <a:gd name="connsiteX8" fmla="*/ 4015433 w 5534220"/>
                <a:gd name="connsiteY8" fmla="*/ 5373485 h 6900009"/>
                <a:gd name="connsiteX9" fmla="*/ 1960754 w 5534220"/>
                <a:gd name="connsiteY9" fmla="*/ 6813121 h 6900009"/>
                <a:gd name="connsiteX10" fmla="*/ 155895 w 5534220"/>
                <a:gd name="connsiteY10" fmla="*/ 6262491 h 6900009"/>
                <a:gd name="connsiteX11" fmla="*/ 90891 w 5534220"/>
                <a:gd name="connsiteY11" fmla="*/ 2390800 h 6900009"/>
                <a:gd name="connsiteX0" fmla="*/ 90891 w 5534220"/>
                <a:gd name="connsiteY0" fmla="*/ 2390800 h 6900009"/>
                <a:gd name="connsiteX1" fmla="*/ 300682 w 5534220"/>
                <a:gd name="connsiteY1" fmla="*/ 1792085 h 6900009"/>
                <a:gd name="connsiteX2" fmla="*/ 2303654 w 5534220"/>
                <a:gd name="connsiteY2" fmla="*/ 197328 h 6900009"/>
                <a:gd name="connsiteX3" fmla="*/ 4448140 w 5534220"/>
                <a:gd name="connsiteY3" fmla="*/ 47649 h 6900009"/>
                <a:gd name="connsiteX4" fmla="*/ 5520383 w 5534220"/>
                <a:gd name="connsiteY4" fmla="*/ 687185 h 6900009"/>
                <a:gd name="connsiteX5" fmla="*/ 5003312 w 5534220"/>
                <a:gd name="connsiteY5" fmla="*/ 1615192 h 6900009"/>
                <a:gd name="connsiteX6" fmla="*/ 4226000 w 5534220"/>
                <a:gd name="connsiteY6" fmla="*/ 2328240 h 6900009"/>
                <a:gd name="connsiteX7" fmla="*/ 4214960 w 5534220"/>
                <a:gd name="connsiteY7" fmla="*/ 3770480 h 6900009"/>
                <a:gd name="connsiteX8" fmla="*/ 4015433 w 5534220"/>
                <a:gd name="connsiteY8" fmla="*/ 5373485 h 6900009"/>
                <a:gd name="connsiteX9" fmla="*/ 1960754 w 5534220"/>
                <a:gd name="connsiteY9" fmla="*/ 6813121 h 6900009"/>
                <a:gd name="connsiteX10" fmla="*/ 155895 w 5534220"/>
                <a:gd name="connsiteY10" fmla="*/ 6262491 h 6900009"/>
                <a:gd name="connsiteX11" fmla="*/ 90891 w 5534220"/>
                <a:gd name="connsiteY11" fmla="*/ 2390800 h 6900009"/>
                <a:gd name="connsiteX0" fmla="*/ 90891 w 5534220"/>
                <a:gd name="connsiteY0" fmla="*/ 2390800 h 6879854"/>
                <a:gd name="connsiteX1" fmla="*/ 300682 w 5534220"/>
                <a:gd name="connsiteY1" fmla="*/ 1792085 h 6879854"/>
                <a:gd name="connsiteX2" fmla="*/ 2303654 w 5534220"/>
                <a:gd name="connsiteY2" fmla="*/ 197328 h 6879854"/>
                <a:gd name="connsiteX3" fmla="*/ 4448140 w 5534220"/>
                <a:gd name="connsiteY3" fmla="*/ 47649 h 6879854"/>
                <a:gd name="connsiteX4" fmla="*/ 5520383 w 5534220"/>
                <a:gd name="connsiteY4" fmla="*/ 687185 h 6879854"/>
                <a:gd name="connsiteX5" fmla="*/ 5003312 w 5534220"/>
                <a:gd name="connsiteY5" fmla="*/ 1615192 h 6879854"/>
                <a:gd name="connsiteX6" fmla="*/ 4226000 w 5534220"/>
                <a:gd name="connsiteY6" fmla="*/ 2328240 h 6879854"/>
                <a:gd name="connsiteX7" fmla="*/ 4214960 w 5534220"/>
                <a:gd name="connsiteY7" fmla="*/ 3770480 h 6879854"/>
                <a:gd name="connsiteX8" fmla="*/ 3744307 w 5534220"/>
                <a:gd name="connsiteY8" fmla="*/ 5645561 h 6879854"/>
                <a:gd name="connsiteX9" fmla="*/ 1960754 w 5534220"/>
                <a:gd name="connsiteY9" fmla="*/ 6813121 h 6879854"/>
                <a:gd name="connsiteX10" fmla="*/ 155895 w 5534220"/>
                <a:gd name="connsiteY10" fmla="*/ 6262491 h 6879854"/>
                <a:gd name="connsiteX11" fmla="*/ 90891 w 5534220"/>
                <a:gd name="connsiteY11" fmla="*/ 2390800 h 6879854"/>
                <a:gd name="connsiteX0" fmla="*/ 72972 w 5516301"/>
                <a:gd name="connsiteY0" fmla="*/ 2390800 h 6699835"/>
                <a:gd name="connsiteX1" fmla="*/ 282763 w 5516301"/>
                <a:gd name="connsiteY1" fmla="*/ 1792085 h 6699835"/>
                <a:gd name="connsiteX2" fmla="*/ 2285735 w 5516301"/>
                <a:gd name="connsiteY2" fmla="*/ 197328 h 6699835"/>
                <a:gd name="connsiteX3" fmla="*/ 4430221 w 5516301"/>
                <a:gd name="connsiteY3" fmla="*/ 47649 h 6699835"/>
                <a:gd name="connsiteX4" fmla="*/ 5502464 w 5516301"/>
                <a:gd name="connsiteY4" fmla="*/ 687185 h 6699835"/>
                <a:gd name="connsiteX5" fmla="*/ 4985393 w 5516301"/>
                <a:gd name="connsiteY5" fmla="*/ 1615192 h 6699835"/>
                <a:gd name="connsiteX6" fmla="*/ 4208081 w 5516301"/>
                <a:gd name="connsiteY6" fmla="*/ 2328240 h 6699835"/>
                <a:gd name="connsiteX7" fmla="*/ 4197041 w 5516301"/>
                <a:gd name="connsiteY7" fmla="*/ 3770480 h 6699835"/>
                <a:gd name="connsiteX8" fmla="*/ 3726388 w 5516301"/>
                <a:gd name="connsiteY8" fmla="*/ 5645561 h 6699835"/>
                <a:gd name="connsiteX9" fmla="*/ 1696357 w 5516301"/>
                <a:gd name="connsiteY9" fmla="*/ 6541046 h 6699835"/>
                <a:gd name="connsiteX10" fmla="*/ 137976 w 5516301"/>
                <a:gd name="connsiteY10" fmla="*/ 6262491 h 6699835"/>
                <a:gd name="connsiteX11" fmla="*/ 72972 w 5516301"/>
                <a:gd name="connsiteY11" fmla="*/ 2390800 h 6699835"/>
                <a:gd name="connsiteX0" fmla="*/ 245752 w 5689081"/>
                <a:gd name="connsiteY0" fmla="*/ 2390800 h 6726714"/>
                <a:gd name="connsiteX1" fmla="*/ 455543 w 5689081"/>
                <a:gd name="connsiteY1" fmla="*/ 1792085 h 6726714"/>
                <a:gd name="connsiteX2" fmla="*/ 2458515 w 5689081"/>
                <a:gd name="connsiteY2" fmla="*/ 197328 h 6726714"/>
                <a:gd name="connsiteX3" fmla="*/ 4603001 w 5689081"/>
                <a:gd name="connsiteY3" fmla="*/ 47649 h 6726714"/>
                <a:gd name="connsiteX4" fmla="*/ 5675244 w 5689081"/>
                <a:gd name="connsiteY4" fmla="*/ 687185 h 6726714"/>
                <a:gd name="connsiteX5" fmla="*/ 5158173 w 5689081"/>
                <a:gd name="connsiteY5" fmla="*/ 1615192 h 6726714"/>
                <a:gd name="connsiteX6" fmla="*/ 4380861 w 5689081"/>
                <a:gd name="connsiteY6" fmla="*/ 2328240 h 6726714"/>
                <a:gd name="connsiteX7" fmla="*/ 4369821 w 5689081"/>
                <a:gd name="connsiteY7" fmla="*/ 3770480 h 6726714"/>
                <a:gd name="connsiteX8" fmla="*/ 3899168 w 5689081"/>
                <a:gd name="connsiteY8" fmla="*/ 5645561 h 6726714"/>
                <a:gd name="connsiteX9" fmla="*/ 1869137 w 5689081"/>
                <a:gd name="connsiteY9" fmla="*/ 6541046 h 6726714"/>
                <a:gd name="connsiteX10" fmla="*/ 88926 w 5689081"/>
                <a:gd name="connsiteY10" fmla="*/ 6307838 h 6726714"/>
                <a:gd name="connsiteX11" fmla="*/ 245752 w 5689081"/>
                <a:gd name="connsiteY11" fmla="*/ 2390800 h 6726714"/>
                <a:gd name="connsiteX0" fmla="*/ 245752 w 5689081"/>
                <a:gd name="connsiteY0" fmla="*/ 2410085 h 6745999"/>
                <a:gd name="connsiteX1" fmla="*/ 923851 w 5689081"/>
                <a:gd name="connsiteY1" fmla="*/ 1811370 h 6745999"/>
                <a:gd name="connsiteX2" fmla="*/ 2458515 w 5689081"/>
                <a:gd name="connsiteY2" fmla="*/ 216613 h 6745999"/>
                <a:gd name="connsiteX3" fmla="*/ 4603001 w 5689081"/>
                <a:gd name="connsiteY3" fmla="*/ 66934 h 6745999"/>
                <a:gd name="connsiteX4" fmla="*/ 5675244 w 5689081"/>
                <a:gd name="connsiteY4" fmla="*/ 706470 h 6745999"/>
                <a:gd name="connsiteX5" fmla="*/ 5158173 w 5689081"/>
                <a:gd name="connsiteY5" fmla="*/ 1634477 h 6745999"/>
                <a:gd name="connsiteX6" fmla="*/ 4380861 w 5689081"/>
                <a:gd name="connsiteY6" fmla="*/ 2347525 h 6745999"/>
                <a:gd name="connsiteX7" fmla="*/ 4369821 w 5689081"/>
                <a:gd name="connsiteY7" fmla="*/ 3789765 h 6745999"/>
                <a:gd name="connsiteX8" fmla="*/ 3899168 w 5689081"/>
                <a:gd name="connsiteY8" fmla="*/ 5664846 h 6745999"/>
                <a:gd name="connsiteX9" fmla="*/ 1869137 w 5689081"/>
                <a:gd name="connsiteY9" fmla="*/ 6560331 h 6745999"/>
                <a:gd name="connsiteX10" fmla="*/ 88926 w 5689081"/>
                <a:gd name="connsiteY10" fmla="*/ 6327123 h 6745999"/>
                <a:gd name="connsiteX11" fmla="*/ 245752 w 5689081"/>
                <a:gd name="connsiteY11" fmla="*/ 2410085 h 6745999"/>
                <a:gd name="connsiteX0" fmla="*/ 245752 w 5689081"/>
                <a:gd name="connsiteY0" fmla="*/ 2369494 h 6705408"/>
                <a:gd name="connsiteX1" fmla="*/ 923851 w 5689081"/>
                <a:gd name="connsiteY1" fmla="*/ 1770779 h 6705408"/>
                <a:gd name="connsiteX2" fmla="*/ 2778937 w 5689081"/>
                <a:gd name="connsiteY2" fmla="*/ 289387 h 6705408"/>
                <a:gd name="connsiteX3" fmla="*/ 4603001 w 5689081"/>
                <a:gd name="connsiteY3" fmla="*/ 26343 h 6705408"/>
                <a:gd name="connsiteX4" fmla="*/ 5675244 w 5689081"/>
                <a:gd name="connsiteY4" fmla="*/ 665879 h 6705408"/>
                <a:gd name="connsiteX5" fmla="*/ 5158173 w 5689081"/>
                <a:gd name="connsiteY5" fmla="*/ 1593886 h 6705408"/>
                <a:gd name="connsiteX6" fmla="*/ 4380861 w 5689081"/>
                <a:gd name="connsiteY6" fmla="*/ 2306934 h 6705408"/>
                <a:gd name="connsiteX7" fmla="*/ 4369821 w 5689081"/>
                <a:gd name="connsiteY7" fmla="*/ 3749174 h 6705408"/>
                <a:gd name="connsiteX8" fmla="*/ 3899168 w 5689081"/>
                <a:gd name="connsiteY8" fmla="*/ 5624255 h 6705408"/>
                <a:gd name="connsiteX9" fmla="*/ 1869137 w 5689081"/>
                <a:gd name="connsiteY9" fmla="*/ 6519740 h 6705408"/>
                <a:gd name="connsiteX10" fmla="*/ 88926 w 5689081"/>
                <a:gd name="connsiteY10" fmla="*/ 6286532 h 6705408"/>
                <a:gd name="connsiteX11" fmla="*/ 245752 w 5689081"/>
                <a:gd name="connsiteY11" fmla="*/ 2369494 h 6705408"/>
                <a:gd name="connsiteX0" fmla="*/ 245752 w 5683734"/>
                <a:gd name="connsiteY0" fmla="*/ 2369494 h 6705408"/>
                <a:gd name="connsiteX1" fmla="*/ 923851 w 5683734"/>
                <a:gd name="connsiteY1" fmla="*/ 1770779 h 6705408"/>
                <a:gd name="connsiteX2" fmla="*/ 2778937 w 5683734"/>
                <a:gd name="connsiteY2" fmla="*/ 289387 h 6705408"/>
                <a:gd name="connsiteX3" fmla="*/ 4603001 w 5683734"/>
                <a:gd name="connsiteY3" fmla="*/ 26343 h 6705408"/>
                <a:gd name="connsiteX4" fmla="*/ 5675244 w 5683734"/>
                <a:gd name="connsiteY4" fmla="*/ 665879 h 6705408"/>
                <a:gd name="connsiteX5" fmla="*/ 4862399 w 5683734"/>
                <a:gd name="connsiteY5" fmla="*/ 1435176 h 6705408"/>
                <a:gd name="connsiteX6" fmla="*/ 4380861 w 5683734"/>
                <a:gd name="connsiteY6" fmla="*/ 2306934 h 6705408"/>
                <a:gd name="connsiteX7" fmla="*/ 4369821 w 5683734"/>
                <a:gd name="connsiteY7" fmla="*/ 3749174 h 6705408"/>
                <a:gd name="connsiteX8" fmla="*/ 3899168 w 5683734"/>
                <a:gd name="connsiteY8" fmla="*/ 5624255 h 6705408"/>
                <a:gd name="connsiteX9" fmla="*/ 1869137 w 5683734"/>
                <a:gd name="connsiteY9" fmla="*/ 6519740 h 6705408"/>
                <a:gd name="connsiteX10" fmla="*/ 88926 w 5683734"/>
                <a:gd name="connsiteY10" fmla="*/ 6286532 h 6705408"/>
                <a:gd name="connsiteX11" fmla="*/ 245752 w 5683734"/>
                <a:gd name="connsiteY11" fmla="*/ 2369494 h 6705408"/>
                <a:gd name="connsiteX0" fmla="*/ 245752 w 5634924"/>
                <a:gd name="connsiteY0" fmla="*/ 2347488 h 6683402"/>
                <a:gd name="connsiteX1" fmla="*/ 923851 w 5634924"/>
                <a:gd name="connsiteY1" fmla="*/ 1748773 h 6683402"/>
                <a:gd name="connsiteX2" fmla="*/ 2778937 w 5634924"/>
                <a:gd name="connsiteY2" fmla="*/ 267381 h 6683402"/>
                <a:gd name="connsiteX3" fmla="*/ 4603001 w 5634924"/>
                <a:gd name="connsiteY3" fmla="*/ 4337 h 6683402"/>
                <a:gd name="connsiteX4" fmla="*/ 5625948 w 5634924"/>
                <a:gd name="connsiteY4" fmla="*/ 326451 h 6683402"/>
                <a:gd name="connsiteX5" fmla="*/ 4862399 w 5634924"/>
                <a:gd name="connsiteY5" fmla="*/ 1413170 h 6683402"/>
                <a:gd name="connsiteX6" fmla="*/ 4380861 w 5634924"/>
                <a:gd name="connsiteY6" fmla="*/ 2284928 h 6683402"/>
                <a:gd name="connsiteX7" fmla="*/ 4369821 w 5634924"/>
                <a:gd name="connsiteY7" fmla="*/ 3727168 h 6683402"/>
                <a:gd name="connsiteX8" fmla="*/ 3899168 w 5634924"/>
                <a:gd name="connsiteY8" fmla="*/ 5602249 h 6683402"/>
                <a:gd name="connsiteX9" fmla="*/ 1869137 w 5634924"/>
                <a:gd name="connsiteY9" fmla="*/ 6497734 h 6683402"/>
                <a:gd name="connsiteX10" fmla="*/ 88926 w 5634924"/>
                <a:gd name="connsiteY10" fmla="*/ 6264526 h 6683402"/>
                <a:gd name="connsiteX11" fmla="*/ 245752 w 5634924"/>
                <a:gd name="connsiteY11" fmla="*/ 2347488 h 6683402"/>
                <a:gd name="connsiteX0" fmla="*/ 174873 w 5657446"/>
                <a:gd name="connsiteY0" fmla="*/ 2175650 h 6694878"/>
                <a:gd name="connsiteX1" fmla="*/ 946373 w 5657446"/>
                <a:gd name="connsiteY1" fmla="*/ 1748773 h 6694878"/>
                <a:gd name="connsiteX2" fmla="*/ 2801459 w 5657446"/>
                <a:gd name="connsiteY2" fmla="*/ 267381 h 6694878"/>
                <a:gd name="connsiteX3" fmla="*/ 4625523 w 5657446"/>
                <a:gd name="connsiteY3" fmla="*/ 4337 h 6694878"/>
                <a:gd name="connsiteX4" fmla="*/ 5648470 w 5657446"/>
                <a:gd name="connsiteY4" fmla="*/ 326451 h 6694878"/>
                <a:gd name="connsiteX5" fmla="*/ 4884921 w 5657446"/>
                <a:gd name="connsiteY5" fmla="*/ 1413170 h 6694878"/>
                <a:gd name="connsiteX6" fmla="*/ 4403383 w 5657446"/>
                <a:gd name="connsiteY6" fmla="*/ 2284928 h 6694878"/>
                <a:gd name="connsiteX7" fmla="*/ 4392343 w 5657446"/>
                <a:gd name="connsiteY7" fmla="*/ 3727168 h 6694878"/>
                <a:gd name="connsiteX8" fmla="*/ 3921690 w 5657446"/>
                <a:gd name="connsiteY8" fmla="*/ 5602249 h 6694878"/>
                <a:gd name="connsiteX9" fmla="*/ 1891659 w 5657446"/>
                <a:gd name="connsiteY9" fmla="*/ 6497734 h 6694878"/>
                <a:gd name="connsiteX10" fmla="*/ 111448 w 5657446"/>
                <a:gd name="connsiteY10" fmla="*/ 6264526 h 6694878"/>
                <a:gd name="connsiteX11" fmla="*/ 174873 w 5657446"/>
                <a:gd name="connsiteY11" fmla="*/ 2175650 h 6694878"/>
                <a:gd name="connsiteX0" fmla="*/ 174873 w 5657446"/>
                <a:gd name="connsiteY0" fmla="*/ 2218609 h 6691998"/>
                <a:gd name="connsiteX1" fmla="*/ 946373 w 5657446"/>
                <a:gd name="connsiteY1" fmla="*/ 1748773 h 6691998"/>
                <a:gd name="connsiteX2" fmla="*/ 2801459 w 5657446"/>
                <a:gd name="connsiteY2" fmla="*/ 267381 h 6691998"/>
                <a:gd name="connsiteX3" fmla="*/ 4625523 w 5657446"/>
                <a:gd name="connsiteY3" fmla="*/ 4337 h 6691998"/>
                <a:gd name="connsiteX4" fmla="*/ 5648470 w 5657446"/>
                <a:gd name="connsiteY4" fmla="*/ 326451 h 6691998"/>
                <a:gd name="connsiteX5" fmla="*/ 4884921 w 5657446"/>
                <a:gd name="connsiteY5" fmla="*/ 1413170 h 6691998"/>
                <a:gd name="connsiteX6" fmla="*/ 4403383 w 5657446"/>
                <a:gd name="connsiteY6" fmla="*/ 2284928 h 6691998"/>
                <a:gd name="connsiteX7" fmla="*/ 4392343 w 5657446"/>
                <a:gd name="connsiteY7" fmla="*/ 3727168 h 6691998"/>
                <a:gd name="connsiteX8" fmla="*/ 3921690 w 5657446"/>
                <a:gd name="connsiteY8" fmla="*/ 5602249 h 6691998"/>
                <a:gd name="connsiteX9" fmla="*/ 1891659 w 5657446"/>
                <a:gd name="connsiteY9" fmla="*/ 6497734 h 6691998"/>
                <a:gd name="connsiteX10" fmla="*/ 111448 w 5657446"/>
                <a:gd name="connsiteY10" fmla="*/ 6264526 h 6691998"/>
                <a:gd name="connsiteX11" fmla="*/ 174873 w 5657446"/>
                <a:gd name="connsiteY11" fmla="*/ 2218609 h 6691998"/>
                <a:gd name="connsiteX0" fmla="*/ 174873 w 5657289"/>
                <a:gd name="connsiteY0" fmla="*/ 2218609 h 6691998"/>
                <a:gd name="connsiteX1" fmla="*/ 946373 w 5657289"/>
                <a:gd name="connsiteY1" fmla="*/ 1748773 h 6691998"/>
                <a:gd name="connsiteX2" fmla="*/ 2801459 w 5657289"/>
                <a:gd name="connsiteY2" fmla="*/ 267381 h 6691998"/>
                <a:gd name="connsiteX3" fmla="*/ 4625523 w 5657289"/>
                <a:gd name="connsiteY3" fmla="*/ 4337 h 6691998"/>
                <a:gd name="connsiteX4" fmla="*/ 5648470 w 5657289"/>
                <a:gd name="connsiteY4" fmla="*/ 326451 h 6691998"/>
                <a:gd name="connsiteX5" fmla="*/ 4884921 w 5657289"/>
                <a:gd name="connsiteY5" fmla="*/ 1413170 h 6691998"/>
                <a:gd name="connsiteX6" fmla="*/ 4481217 w 5657289"/>
                <a:gd name="connsiteY6" fmla="*/ 2213329 h 6691998"/>
                <a:gd name="connsiteX7" fmla="*/ 4392343 w 5657289"/>
                <a:gd name="connsiteY7" fmla="*/ 3727168 h 6691998"/>
                <a:gd name="connsiteX8" fmla="*/ 3921690 w 5657289"/>
                <a:gd name="connsiteY8" fmla="*/ 5602249 h 6691998"/>
                <a:gd name="connsiteX9" fmla="*/ 1891659 w 5657289"/>
                <a:gd name="connsiteY9" fmla="*/ 6497734 h 6691998"/>
                <a:gd name="connsiteX10" fmla="*/ 111448 w 5657289"/>
                <a:gd name="connsiteY10" fmla="*/ 6264526 h 6691998"/>
                <a:gd name="connsiteX11" fmla="*/ 174873 w 5657289"/>
                <a:gd name="connsiteY11" fmla="*/ 2218609 h 6691998"/>
                <a:gd name="connsiteX0" fmla="*/ 174873 w 5657290"/>
                <a:gd name="connsiteY0" fmla="*/ 2216942 h 6690331"/>
                <a:gd name="connsiteX1" fmla="*/ 946373 w 5657290"/>
                <a:gd name="connsiteY1" fmla="*/ 1618228 h 6690331"/>
                <a:gd name="connsiteX2" fmla="*/ 2801459 w 5657290"/>
                <a:gd name="connsiteY2" fmla="*/ 265714 h 6690331"/>
                <a:gd name="connsiteX3" fmla="*/ 4625523 w 5657290"/>
                <a:gd name="connsiteY3" fmla="*/ 2670 h 6690331"/>
                <a:gd name="connsiteX4" fmla="*/ 5648470 w 5657290"/>
                <a:gd name="connsiteY4" fmla="*/ 324784 h 6690331"/>
                <a:gd name="connsiteX5" fmla="*/ 4884921 w 5657290"/>
                <a:gd name="connsiteY5" fmla="*/ 1411503 h 6690331"/>
                <a:gd name="connsiteX6" fmla="*/ 4481217 w 5657290"/>
                <a:gd name="connsiteY6" fmla="*/ 2211662 h 6690331"/>
                <a:gd name="connsiteX7" fmla="*/ 4392343 w 5657290"/>
                <a:gd name="connsiteY7" fmla="*/ 3725501 h 6690331"/>
                <a:gd name="connsiteX8" fmla="*/ 3921690 w 5657290"/>
                <a:gd name="connsiteY8" fmla="*/ 5600582 h 6690331"/>
                <a:gd name="connsiteX9" fmla="*/ 1891659 w 5657290"/>
                <a:gd name="connsiteY9" fmla="*/ 6496067 h 6690331"/>
                <a:gd name="connsiteX10" fmla="*/ 111448 w 5657290"/>
                <a:gd name="connsiteY10" fmla="*/ 6262859 h 6690331"/>
                <a:gd name="connsiteX11" fmla="*/ 174873 w 5657290"/>
                <a:gd name="connsiteY11" fmla="*/ 2216942 h 6690331"/>
                <a:gd name="connsiteX0" fmla="*/ 174873 w 5657290"/>
                <a:gd name="connsiteY0" fmla="*/ 2260204 h 6733593"/>
                <a:gd name="connsiteX1" fmla="*/ 946373 w 5657290"/>
                <a:gd name="connsiteY1" fmla="*/ 1661490 h 6733593"/>
                <a:gd name="connsiteX2" fmla="*/ 2801459 w 5657290"/>
                <a:gd name="connsiteY2" fmla="*/ 180097 h 6733593"/>
                <a:gd name="connsiteX3" fmla="*/ 4625523 w 5657290"/>
                <a:gd name="connsiteY3" fmla="*/ 45932 h 6733593"/>
                <a:gd name="connsiteX4" fmla="*/ 5648470 w 5657290"/>
                <a:gd name="connsiteY4" fmla="*/ 368046 h 6733593"/>
                <a:gd name="connsiteX5" fmla="*/ 4884921 w 5657290"/>
                <a:gd name="connsiteY5" fmla="*/ 1454765 h 6733593"/>
                <a:gd name="connsiteX6" fmla="*/ 4481217 w 5657290"/>
                <a:gd name="connsiteY6" fmla="*/ 2254924 h 6733593"/>
                <a:gd name="connsiteX7" fmla="*/ 4392343 w 5657290"/>
                <a:gd name="connsiteY7" fmla="*/ 3768763 h 6733593"/>
                <a:gd name="connsiteX8" fmla="*/ 3921690 w 5657290"/>
                <a:gd name="connsiteY8" fmla="*/ 5643844 h 6733593"/>
                <a:gd name="connsiteX9" fmla="*/ 1891659 w 5657290"/>
                <a:gd name="connsiteY9" fmla="*/ 6539329 h 6733593"/>
                <a:gd name="connsiteX10" fmla="*/ 111448 w 5657290"/>
                <a:gd name="connsiteY10" fmla="*/ 6306121 h 6733593"/>
                <a:gd name="connsiteX11" fmla="*/ 174873 w 5657290"/>
                <a:gd name="connsiteY11" fmla="*/ 2260204 h 6733593"/>
                <a:gd name="connsiteX0" fmla="*/ 174873 w 5657290"/>
                <a:gd name="connsiteY0" fmla="*/ 2298260 h 6771649"/>
                <a:gd name="connsiteX1" fmla="*/ 946373 w 5657290"/>
                <a:gd name="connsiteY1" fmla="*/ 1699546 h 6771649"/>
                <a:gd name="connsiteX2" fmla="*/ 2801459 w 5657290"/>
                <a:gd name="connsiteY2" fmla="*/ 218153 h 6771649"/>
                <a:gd name="connsiteX3" fmla="*/ 4532120 w 5657290"/>
                <a:gd name="connsiteY3" fmla="*/ 26708 h 6771649"/>
                <a:gd name="connsiteX4" fmla="*/ 5648470 w 5657290"/>
                <a:gd name="connsiteY4" fmla="*/ 406102 h 6771649"/>
                <a:gd name="connsiteX5" fmla="*/ 4884921 w 5657290"/>
                <a:gd name="connsiteY5" fmla="*/ 1492821 h 6771649"/>
                <a:gd name="connsiteX6" fmla="*/ 4481217 w 5657290"/>
                <a:gd name="connsiteY6" fmla="*/ 2292980 h 6771649"/>
                <a:gd name="connsiteX7" fmla="*/ 4392343 w 5657290"/>
                <a:gd name="connsiteY7" fmla="*/ 3806819 h 6771649"/>
                <a:gd name="connsiteX8" fmla="*/ 3921690 w 5657290"/>
                <a:gd name="connsiteY8" fmla="*/ 5681900 h 6771649"/>
                <a:gd name="connsiteX9" fmla="*/ 1891659 w 5657290"/>
                <a:gd name="connsiteY9" fmla="*/ 6577385 h 6771649"/>
                <a:gd name="connsiteX10" fmla="*/ 111448 w 5657290"/>
                <a:gd name="connsiteY10" fmla="*/ 6344177 h 6771649"/>
                <a:gd name="connsiteX11" fmla="*/ 174873 w 5657290"/>
                <a:gd name="connsiteY11" fmla="*/ 2298260 h 6771649"/>
                <a:gd name="connsiteX0" fmla="*/ 174873 w 5657290"/>
                <a:gd name="connsiteY0" fmla="*/ 2298260 h 6771649"/>
                <a:gd name="connsiteX1" fmla="*/ 946373 w 5657290"/>
                <a:gd name="connsiteY1" fmla="*/ 1699546 h 6771649"/>
                <a:gd name="connsiteX2" fmla="*/ 2801459 w 5657290"/>
                <a:gd name="connsiteY2" fmla="*/ 218153 h 6771649"/>
                <a:gd name="connsiteX3" fmla="*/ 4532120 w 5657290"/>
                <a:gd name="connsiteY3" fmla="*/ 26708 h 6771649"/>
                <a:gd name="connsiteX4" fmla="*/ 5648470 w 5657290"/>
                <a:gd name="connsiteY4" fmla="*/ 406102 h 6771649"/>
                <a:gd name="connsiteX5" fmla="*/ 4884921 w 5657290"/>
                <a:gd name="connsiteY5" fmla="*/ 1492821 h 6771649"/>
                <a:gd name="connsiteX6" fmla="*/ 4481217 w 5657290"/>
                <a:gd name="connsiteY6" fmla="*/ 2292980 h 6771649"/>
                <a:gd name="connsiteX7" fmla="*/ 4392343 w 5657290"/>
                <a:gd name="connsiteY7" fmla="*/ 3806819 h 6771649"/>
                <a:gd name="connsiteX8" fmla="*/ 3750453 w 5657290"/>
                <a:gd name="connsiteY8" fmla="*/ 5681900 h 6771649"/>
                <a:gd name="connsiteX9" fmla="*/ 1891659 w 5657290"/>
                <a:gd name="connsiteY9" fmla="*/ 6577385 h 6771649"/>
                <a:gd name="connsiteX10" fmla="*/ 111448 w 5657290"/>
                <a:gd name="connsiteY10" fmla="*/ 6344177 h 6771649"/>
                <a:gd name="connsiteX11" fmla="*/ 174873 w 5657290"/>
                <a:gd name="connsiteY11" fmla="*/ 2298260 h 6771649"/>
                <a:gd name="connsiteX0" fmla="*/ 176009 w 5658426"/>
                <a:gd name="connsiteY0" fmla="*/ 2298260 h 6907905"/>
                <a:gd name="connsiteX1" fmla="*/ 947509 w 5658426"/>
                <a:gd name="connsiteY1" fmla="*/ 1699546 h 6907905"/>
                <a:gd name="connsiteX2" fmla="*/ 2802595 w 5658426"/>
                <a:gd name="connsiteY2" fmla="*/ 218153 h 6907905"/>
                <a:gd name="connsiteX3" fmla="*/ 4533256 w 5658426"/>
                <a:gd name="connsiteY3" fmla="*/ 26708 h 6907905"/>
                <a:gd name="connsiteX4" fmla="*/ 5649606 w 5658426"/>
                <a:gd name="connsiteY4" fmla="*/ 406102 h 6907905"/>
                <a:gd name="connsiteX5" fmla="*/ 4886057 w 5658426"/>
                <a:gd name="connsiteY5" fmla="*/ 1492821 h 6907905"/>
                <a:gd name="connsiteX6" fmla="*/ 4482353 w 5658426"/>
                <a:gd name="connsiteY6" fmla="*/ 2292980 h 6907905"/>
                <a:gd name="connsiteX7" fmla="*/ 4393479 w 5658426"/>
                <a:gd name="connsiteY7" fmla="*/ 3806819 h 6907905"/>
                <a:gd name="connsiteX8" fmla="*/ 3751589 w 5658426"/>
                <a:gd name="connsiteY8" fmla="*/ 5681900 h 6907905"/>
                <a:gd name="connsiteX9" fmla="*/ 1908362 w 5658426"/>
                <a:gd name="connsiteY9" fmla="*/ 6806501 h 6907905"/>
                <a:gd name="connsiteX10" fmla="*/ 112584 w 5658426"/>
                <a:gd name="connsiteY10" fmla="*/ 6344177 h 6907905"/>
                <a:gd name="connsiteX11" fmla="*/ 176009 w 5658426"/>
                <a:gd name="connsiteY11" fmla="*/ 2298260 h 6907905"/>
                <a:gd name="connsiteX0" fmla="*/ 176009 w 5658068"/>
                <a:gd name="connsiteY0" fmla="*/ 2298260 h 6907905"/>
                <a:gd name="connsiteX1" fmla="*/ 947509 w 5658068"/>
                <a:gd name="connsiteY1" fmla="*/ 1699546 h 6907905"/>
                <a:gd name="connsiteX2" fmla="*/ 2802595 w 5658068"/>
                <a:gd name="connsiteY2" fmla="*/ 218153 h 6907905"/>
                <a:gd name="connsiteX3" fmla="*/ 4533256 w 5658068"/>
                <a:gd name="connsiteY3" fmla="*/ 26708 h 6907905"/>
                <a:gd name="connsiteX4" fmla="*/ 5649606 w 5658068"/>
                <a:gd name="connsiteY4" fmla="*/ 406102 h 6907905"/>
                <a:gd name="connsiteX5" fmla="*/ 4854923 w 5658068"/>
                <a:gd name="connsiteY5" fmla="*/ 1636019 h 6907905"/>
                <a:gd name="connsiteX6" fmla="*/ 4482353 w 5658068"/>
                <a:gd name="connsiteY6" fmla="*/ 2292980 h 6907905"/>
                <a:gd name="connsiteX7" fmla="*/ 4393479 w 5658068"/>
                <a:gd name="connsiteY7" fmla="*/ 3806819 h 6907905"/>
                <a:gd name="connsiteX8" fmla="*/ 3751589 w 5658068"/>
                <a:gd name="connsiteY8" fmla="*/ 5681900 h 6907905"/>
                <a:gd name="connsiteX9" fmla="*/ 1908362 w 5658068"/>
                <a:gd name="connsiteY9" fmla="*/ 6806501 h 6907905"/>
                <a:gd name="connsiteX10" fmla="*/ 112584 w 5658068"/>
                <a:gd name="connsiteY10" fmla="*/ 6344177 h 6907905"/>
                <a:gd name="connsiteX11" fmla="*/ 176009 w 5658068"/>
                <a:gd name="connsiteY11" fmla="*/ 2298260 h 690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58068" h="6907905">
                  <a:moveTo>
                    <a:pt x="176009" y="2298260"/>
                  </a:moveTo>
                  <a:lnTo>
                    <a:pt x="947509" y="1699546"/>
                  </a:lnTo>
                  <a:cubicBezTo>
                    <a:pt x="1277255" y="1406993"/>
                    <a:pt x="2204971" y="496959"/>
                    <a:pt x="2802595" y="218153"/>
                  </a:cubicBezTo>
                  <a:cubicBezTo>
                    <a:pt x="3400220" y="-60653"/>
                    <a:pt x="4058754" y="-4617"/>
                    <a:pt x="4533256" y="26708"/>
                  </a:cubicBezTo>
                  <a:cubicBezTo>
                    <a:pt x="5007758" y="58033"/>
                    <a:pt x="5557077" y="144845"/>
                    <a:pt x="5649606" y="406102"/>
                  </a:cubicBezTo>
                  <a:cubicBezTo>
                    <a:pt x="5742135" y="667359"/>
                    <a:pt x="5049465" y="1321539"/>
                    <a:pt x="4854923" y="1636019"/>
                  </a:cubicBezTo>
                  <a:cubicBezTo>
                    <a:pt x="4660381" y="1950499"/>
                    <a:pt x="4612982" y="2009951"/>
                    <a:pt x="4482353" y="2292980"/>
                  </a:cubicBezTo>
                  <a:lnTo>
                    <a:pt x="4393479" y="3806819"/>
                  </a:lnTo>
                  <a:cubicBezTo>
                    <a:pt x="4360822" y="4345662"/>
                    <a:pt x="4165775" y="5181953"/>
                    <a:pt x="3751589" y="5681900"/>
                  </a:cubicBezTo>
                  <a:cubicBezTo>
                    <a:pt x="3337403" y="6181847"/>
                    <a:pt x="2514863" y="6696122"/>
                    <a:pt x="1908362" y="6806501"/>
                  </a:cubicBezTo>
                  <a:cubicBezTo>
                    <a:pt x="1301861" y="6916880"/>
                    <a:pt x="401310" y="7095551"/>
                    <a:pt x="112584" y="6344177"/>
                  </a:cubicBezTo>
                  <a:cubicBezTo>
                    <a:pt x="-176142" y="5592804"/>
                    <a:pt x="182359" y="3596382"/>
                    <a:pt x="176009" y="229826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FF99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">
                <a:solidFill>
                  <a:srgbClr val="FF0000"/>
                </a:solidFill>
              </a:endParaRPr>
            </a:p>
          </p:txBody>
        </p:sp>
        <p:cxnSp>
          <p:nvCxnSpPr>
            <p:cNvPr id="229" name="Straight Connector 228"/>
            <p:cNvCxnSpPr/>
            <p:nvPr/>
          </p:nvCxnSpPr>
          <p:spPr>
            <a:xfrm>
              <a:off x="1018301" y="3047024"/>
              <a:ext cx="1805461" cy="0"/>
            </a:xfrm>
            <a:prstGeom prst="line">
              <a:avLst/>
            </a:prstGeom>
            <a:ln w="19050">
              <a:solidFill>
                <a:srgbClr val="FF99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AutoShape 22"/>
            <p:cNvSpPr>
              <a:spLocks noChangeArrowheads="1"/>
            </p:cNvSpPr>
            <p:nvPr/>
          </p:nvSpPr>
          <p:spPr bwMode="auto">
            <a:xfrm rot="20897243">
              <a:off x="2647230" y="2488423"/>
              <a:ext cx="412132" cy="219118"/>
            </a:xfrm>
            <a:prstGeom prst="leftArrow">
              <a:avLst>
                <a:gd name="adj1" fmla="val 45565"/>
                <a:gd name="adj2" fmla="val 89833"/>
              </a:avLst>
            </a:prstGeom>
            <a:solidFill>
              <a:srgbClr val="00FFFF"/>
            </a:solidFill>
            <a:ln w="1905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0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903336" y="2299098"/>
            <a:ext cx="3440564" cy="2848536"/>
            <a:chOff x="4903336" y="2299098"/>
            <a:chExt cx="3440564" cy="2848536"/>
          </a:xfrm>
        </p:grpSpPr>
        <p:sp>
          <p:nvSpPr>
            <p:cNvPr id="211" name="Rectangle 16"/>
            <p:cNvSpPr>
              <a:spLocks noChangeAspect="1" noChangeArrowheads="1"/>
            </p:cNvSpPr>
            <p:nvPr/>
          </p:nvSpPr>
          <p:spPr bwMode="auto">
            <a:xfrm>
              <a:off x="4905176" y="3013060"/>
              <a:ext cx="2150812" cy="2129098"/>
            </a:xfrm>
            <a:prstGeom prst="rect">
              <a:avLst/>
            </a:prstGeom>
            <a:noFill/>
            <a:ln w="1905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200">
                <a:solidFill>
                  <a:srgbClr val="FF0000"/>
                </a:solidFill>
              </a:endParaRPr>
            </a:p>
          </p:txBody>
        </p:sp>
        <p:sp>
          <p:nvSpPr>
            <p:cNvPr id="212" name="Freeform 17"/>
            <p:cNvSpPr>
              <a:spLocks noChangeAspect="1"/>
            </p:cNvSpPr>
            <p:nvPr/>
          </p:nvSpPr>
          <p:spPr bwMode="auto">
            <a:xfrm>
              <a:off x="4903336" y="2300926"/>
              <a:ext cx="3440564" cy="710307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noFill/>
            <a:ln w="1905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00">
                <a:solidFill>
                  <a:srgbClr val="FF0000"/>
                </a:solidFill>
              </a:endParaRPr>
            </a:p>
          </p:txBody>
        </p:sp>
        <p:sp>
          <p:nvSpPr>
            <p:cNvPr id="213" name="Freeform 20"/>
            <p:cNvSpPr>
              <a:spLocks/>
            </p:cNvSpPr>
            <p:nvPr/>
          </p:nvSpPr>
          <p:spPr bwMode="auto">
            <a:xfrm>
              <a:off x="7055988" y="2299098"/>
              <a:ext cx="1286072" cy="2848536"/>
            </a:xfrm>
            <a:custGeom>
              <a:avLst/>
              <a:gdLst/>
              <a:ahLst/>
              <a:cxnLst>
                <a:cxn ang="0">
                  <a:pos x="699" y="1172"/>
                </a:cxn>
                <a:cxn ang="0">
                  <a:pos x="1" y="1560"/>
                </a:cxn>
                <a:cxn ang="0">
                  <a:pos x="0" y="393"/>
                </a:cxn>
                <a:cxn ang="0">
                  <a:pos x="699" y="0"/>
                </a:cxn>
                <a:cxn ang="0">
                  <a:pos x="699" y="1172"/>
                </a:cxn>
              </a:cxnLst>
              <a:rect l="0" t="0" r="r" b="b"/>
              <a:pathLst>
                <a:path w="699" h="1560">
                  <a:moveTo>
                    <a:pt x="699" y="1172"/>
                  </a:moveTo>
                  <a:lnTo>
                    <a:pt x="1" y="1560"/>
                  </a:lnTo>
                  <a:lnTo>
                    <a:pt x="0" y="393"/>
                  </a:lnTo>
                  <a:lnTo>
                    <a:pt x="699" y="0"/>
                  </a:lnTo>
                  <a:lnTo>
                    <a:pt x="699" y="1172"/>
                  </a:lnTo>
                  <a:close/>
                </a:path>
              </a:pathLst>
            </a:custGeom>
            <a:noFill/>
            <a:ln w="1905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0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" name="TextBox 214"/>
                <p:cNvSpPr txBox="1"/>
                <p:nvPr/>
              </p:nvSpPr>
              <p:spPr>
                <a:xfrm>
                  <a:off x="5226720" y="4490281"/>
                  <a:ext cx="773006" cy="52322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00FFFF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oMath>
                    </m:oMathPara>
                  </a14:m>
                  <a:endParaRPr lang="en-US" sz="2800" dirty="0">
                    <a:solidFill>
                      <a:srgbClr val="00FFFF"/>
                    </a:solidFill>
                  </a:endParaRPr>
                </a:p>
              </p:txBody>
            </p:sp>
          </mc:Choice>
          <mc:Fallback xmlns="">
            <p:sp>
              <p:nvSpPr>
                <p:cNvPr id="215" name="TextBox 2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6720" y="4490281"/>
                  <a:ext cx="773006" cy="52322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5278740" y="2300926"/>
            <a:ext cx="3063321" cy="2325811"/>
            <a:chOff x="5278740" y="2300926"/>
            <a:chExt cx="3063321" cy="23258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TextBox 213"/>
                <p:cNvSpPr txBox="1"/>
                <p:nvPr/>
              </p:nvSpPr>
              <p:spPr>
                <a:xfrm>
                  <a:off x="7052588" y="4103517"/>
                  <a:ext cx="773006" cy="52322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00FF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sz="2800" dirty="0">
                    <a:solidFill>
                      <a:srgbClr val="00FFFF"/>
                    </a:solidFill>
                  </a:endParaRPr>
                </a:p>
              </p:txBody>
            </p:sp>
          </mc:Choice>
          <mc:Fallback xmlns="">
            <p:sp>
              <p:nvSpPr>
                <p:cNvPr id="214" name="TextBox 2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2588" y="4103517"/>
                  <a:ext cx="773006" cy="52322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6" name="Freeform 215"/>
            <p:cNvSpPr/>
            <p:nvPr/>
          </p:nvSpPr>
          <p:spPr>
            <a:xfrm>
              <a:off x="5278740" y="2415107"/>
              <a:ext cx="2841723" cy="1640424"/>
            </a:xfrm>
            <a:custGeom>
              <a:avLst/>
              <a:gdLst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3363685 w 5225143"/>
                <a:gd name="connsiteY2" fmla="*/ 293915 h 8098972"/>
                <a:gd name="connsiteX3" fmla="*/ 4669971 w 5225143"/>
                <a:gd name="connsiteY3" fmla="*/ 0 h 8098972"/>
                <a:gd name="connsiteX4" fmla="*/ 5225143 w 5225143"/>
                <a:gd name="connsiteY4" fmla="*/ 1567543 h 8098972"/>
                <a:gd name="connsiteX5" fmla="*/ 4833257 w 5225143"/>
                <a:gd name="connsiteY5" fmla="*/ 2416629 h 8098972"/>
                <a:gd name="connsiteX6" fmla="*/ 4637314 w 5225143"/>
                <a:gd name="connsiteY6" fmla="*/ 5649686 h 8098972"/>
                <a:gd name="connsiteX7" fmla="*/ 1763485 w 5225143"/>
                <a:gd name="connsiteY7" fmla="*/ 8098972 h 8098972"/>
                <a:gd name="connsiteX8" fmla="*/ 32657 w 5225143"/>
                <a:gd name="connsiteY8" fmla="*/ 6237515 h 8098972"/>
                <a:gd name="connsiteX9" fmla="*/ 32657 w 5225143"/>
                <a:gd name="connsiteY9" fmla="*/ 2514600 h 8098972"/>
                <a:gd name="connsiteX10" fmla="*/ 0 w 5225143"/>
                <a:gd name="connsiteY10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3363685 w 5225143"/>
                <a:gd name="connsiteY2" fmla="*/ 293915 h 8098972"/>
                <a:gd name="connsiteX3" fmla="*/ 4669971 w 5225143"/>
                <a:gd name="connsiteY3" fmla="*/ 0 h 8098972"/>
                <a:gd name="connsiteX4" fmla="*/ 5225143 w 5225143"/>
                <a:gd name="connsiteY4" fmla="*/ 1567543 h 8098972"/>
                <a:gd name="connsiteX5" fmla="*/ 4833257 w 5225143"/>
                <a:gd name="connsiteY5" fmla="*/ 2416629 h 8098972"/>
                <a:gd name="connsiteX6" fmla="*/ 4637314 w 5225143"/>
                <a:gd name="connsiteY6" fmla="*/ 5649686 h 8098972"/>
                <a:gd name="connsiteX7" fmla="*/ 1763485 w 5225143"/>
                <a:gd name="connsiteY7" fmla="*/ 8098972 h 8098972"/>
                <a:gd name="connsiteX8" fmla="*/ 32657 w 5225143"/>
                <a:gd name="connsiteY8" fmla="*/ 6237515 h 8098972"/>
                <a:gd name="connsiteX9" fmla="*/ 32657 w 5225143"/>
                <a:gd name="connsiteY9" fmla="*/ 2514600 h 8098972"/>
                <a:gd name="connsiteX10" fmla="*/ 0 w 5225143"/>
                <a:gd name="connsiteY10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192486"/>
                <a:gd name="connsiteY0" fmla="*/ 2514600 h 8098972"/>
                <a:gd name="connsiteX1" fmla="*/ 1959428 w 5192486"/>
                <a:gd name="connsiteY1" fmla="*/ 587829 h 8098972"/>
                <a:gd name="connsiteX2" fmla="*/ 4637314 w 5192486"/>
                <a:gd name="connsiteY2" fmla="*/ 0 h 8098972"/>
                <a:gd name="connsiteX3" fmla="*/ 5192486 w 5192486"/>
                <a:gd name="connsiteY3" fmla="*/ 1567543 h 8098972"/>
                <a:gd name="connsiteX4" fmla="*/ 4800600 w 5192486"/>
                <a:gd name="connsiteY4" fmla="*/ 2416629 h 8098972"/>
                <a:gd name="connsiteX5" fmla="*/ 4604657 w 5192486"/>
                <a:gd name="connsiteY5" fmla="*/ 5649686 h 8098972"/>
                <a:gd name="connsiteX6" fmla="*/ 1730828 w 5192486"/>
                <a:gd name="connsiteY6" fmla="*/ 8098972 h 8098972"/>
                <a:gd name="connsiteX7" fmla="*/ 0 w 5192486"/>
                <a:gd name="connsiteY7" fmla="*/ 6237515 h 8098972"/>
                <a:gd name="connsiteX8" fmla="*/ 0 w 5192486"/>
                <a:gd name="connsiteY8" fmla="*/ 2514600 h 8098972"/>
                <a:gd name="connsiteX0" fmla="*/ 0 w 5192486"/>
                <a:gd name="connsiteY0" fmla="*/ 2400300 h 8098972"/>
                <a:gd name="connsiteX1" fmla="*/ 1959428 w 5192486"/>
                <a:gd name="connsiteY1" fmla="*/ 587829 h 8098972"/>
                <a:gd name="connsiteX2" fmla="*/ 4637314 w 5192486"/>
                <a:gd name="connsiteY2" fmla="*/ 0 h 8098972"/>
                <a:gd name="connsiteX3" fmla="*/ 5192486 w 5192486"/>
                <a:gd name="connsiteY3" fmla="*/ 1567543 h 8098972"/>
                <a:gd name="connsiteX4" fmla="*/ 4800600 w 5192486"/>
                <a:gd name="connsiteY4" fmla="*/ 2416629 h 8098972"/>
                <a:gd name="connsiteX5" fmla="*/ 4604657 w 5192486"/>
                <a:gd name="connsiteY5" fmla="*/ 5649686 h 8098972"/>
                <a:gd name="connsiteX6" fmla="*/ 1730828 w 5192486"/>
                <a:gd name="connsiteY6" fmla="*/ 8098972 h 8098972"/>
                <a:gd name="connsiteX7" fmla="*/ 0 w 5192486"/>
                <a:gd name="connsiteY7" fmla="*/ 6237515 h 8098972"/>
                <a:gd name="connsiteX8" fmla="*/ 0 w 5192486"/>
                <a:gd name="connsiteY8" fmla="*/ 240030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25185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5185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5185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5185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5185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5185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83433 h 8139255"/>
                <a:gd name="connsiteX1" fmla="*/ 1978478 w 5211536"/>
                <a:gd name="connsiteY1" fmla="*/ 628112 h 8139255"/>
                <a:gd name="connsiteX2" fmla="*/ 4656364 w 5211536"/>
                <a:gd name="connsiteY2" fmla="*/ 40283 h 8139255"/>
                <a:gd name="connsiteX3" fmla="*/ 5211536 w 5211536"/>
                <a:gd name="connsiteY3" fmla="*/ 1607826 h 8139255"/>
                <a:gd name="connsiteX4" fmla="*/ 4819650 w 5211536"/>
                <a:gd name="connsiteY4" fmla="*/ 2456912 h 8139255"/>
                <a:gd name="connsiteX5" fmla="*/ 4623707 w 5211536"/>
                <a:gd name="connsiteY5" fmla="*/ 5689969 h 8139255"/>
                <a:gd name="connsiteX6" fmla="*/ 1749878 w 5211536"/>
                <a:gd name="connsiteY6" fmla="*/ 8139255 h 8139255"/>
                <a:gd name="connsiteX7" fmla="*/ 19050 w 5211536"/>
                <a:gd name="connsiteY7" fmla="*/ 6277798 h 8139255"/>
                <a:gd name="connsiteX8" fmla="*/ 0 w 5211536"/>
                <a:gd name="connsiteY8" fmla="*/ 2383433 h 8139255"/>
                <a:gd name="connsiteX0" fmla="*/ 0 w 5211536"/>
                <a:gd name="connsiteY0" fmla="*/ 2383433 h 8139255"/>
                <a:gd name="connsiteX1" fmla="*/ 1978478 w 5211536"/>
                <a:gd name="connsiteY1" fmla="*/ 628112 h 8139255"/>
                <a:gd name="connsiteX2" fmla="*/ 4656364 w 5211536"/>
                <a:gd name="connsiteY2" fmla="*/ 40283 h 8139255"/>
                <a:gd name="connsiteX3" fmla="*/ 5211536 w 5211536"/>
                <a:gd name="connsiteY3" fmla="*/ 1607826 h 8139255"/>
                <a:gd name="connsiteX4" fmla="*/ 4819650 w 5211536"/>
                <a:gd name="connsiteY4" fmla="*/ 2456912 h 8139255"/>
                <a:gd name="connsiteX5" fmla="*/ 4623707 w 5211536"/>
                <a:gd name="connsiteY5" fmla="*/ 5689969 h 8139255"/>
                <a:gd name="connsiteX6" fmla="*/ 1749878 w 5211536"/>
                <a:gd name="connsiteY6" fmla="*/ 8139255 h 8139255"/>
                <a:gd name="connsiteX7" fmla="*/ 19050 w 5211536"/>
                <a:gd name="connsiteY7" fmla="*/ 6277798 h 8139255"/>
                <a:gd name="connsiteX8" fmla="*/ 0 w 5211536"/>
                <a:gd name="connsiteY8" fmla="*/ 2383433 h 8139255"/>
                <a:gd name="connsiteX0" fmla="*/ 0 w 5211536"/>
                <a:gd name="connsiteY0" fmla="*/ 2383433 h 8139255"/>
                <a:gd name="connsiteX1" fmla="*/ 1978478 w 5211536"/>
                <a:gd name="connsiteY1" fmla="*/ 628112 h 8139255"/>
                <a:gd name="connsiteX2" fmla="*/ 4656364 w 5211536"/>
                <a:gd name="connsiteY2" fmla="*/ 40283 h 8139255"/>
                <a:gd name="connsiteX3" fmla="*/ 5211536 w 5211536"/>
                <a:gd name="connsiteY3" fmla="*/ 1607826 h 8139255"/>
                <a:gd name="connsiteX4" fmla="*/ 4819650 w 5211536"/>
                <a:gd name="connsiteY4" fmla="*/ 2456912 h 8139255"/>
                <a:gd name="connsiteX5" fmla="*/ 4623707 w 5211536"/>
                <a:gd name="connsiteY5" fmla="*/ 5689969 h 8139255"/>
                <a:gd name="connsiteX6" fmla="*/ 1749878 w 5211536"/>
                <a:gd name="connsiteY6" fmla="*/ 8139255 h 8139255"/>
                <a:gd name="connsiteX7" fmla="*/ 19050 w 5211536"/>
                <a:gd name="connsiteY7" fmla="*/ 6277798 h 8139255"/>
                <a:gd name="connsiteX8" fmla="*/ 0 w 5211536"/>
                <a:gd name="connsiteY8" fmla="*/ 2383433 h 8139255"/>
                <a:gd name="connsiteX0" fmla="*/ 0 w 5211536"/>
                <a:gd name="connsiteY0" fmla="*/ 2526655 h 8282477"/>
                <a:gd name="connsiteX1" fmla="*/ 1978478 w 5211536"/>
                <a:gd name="connsiteY1" fmla="*/ 771334 h 8282477"/>
                <a:gd name="connsiteX2" fmla="*/ 4656364 w 5211536"/>
                <a:gd name="connsiteY2" fmla="*/ 183505 h 8282477"/>
                <a:gd name="connsiteX3" fmla="*/ 5211536 w 5211536"/>
                <a:gd name="connsiteY3" fmla="*/ 1751048 h 8282477"/>
                <a:gd name="connsiteX4" fmla="*/ 4819650 w 5211536"/>
                <a:gd name="connsiteY4" fmla="*/ 2600134 h 8282477"/>
                <a:gd name="connsiteX5" fmla="*/ 4623707 w 5211536"/>
                <a:gd name="connsiteY5" fmla="*/ 5833191 h 8282477"/>
                <a:gd name="connsiteX6" fmla="*/ 1749878 w 5211536"/>
                <a:gd name="connsiteY6" fmla="*/ 8282477 h 8282477"/>
                <a:gd name="connsiteX7" fmla="*/ 19050 w 5211536"/>
                <a:gd name="connsiteY7" fmla="*/ 6421020 h 8282477"/>
                <a:gd name="connsiteX8" fmla="*/ 0 w 5211536"/>
                <a:gd name="connsiteY8" fmla="*/ 2526655 h 8282477"/>
                <a:gd name="connsiteX0" fmla="*/ 0 w 5211536"/>
                <a:gd name="connsiteY0" fmla="*/ 2526655 h 8282477"/>
                <a:gd name="connsiteX1" fmla="*/ 1978478 w 5211536"/>
                <a:gd name="connsiteY1" fmla="*/ 771334 h 8282477"/>
                <a:gd name="connsiteX2" fmla="*/ 4656364 w 5211536"/>
                <a:gd name="connsiteY2" fmla="*/ 183505 h 8282477"/>
                <a:gd name="connsiteX3" fmla="*/ 5211536 w 5211536"/>
                <a:gd name="connsiteY3" fmla="*/ 1751048 h 8282477"/>
                <a:gd name="connsiteX4" fmla="*/ 4819650 w 5211536"/>
                <a:gd name="connsiteY4" fmla="*/ 2600134 h 8282477"/>
                <a:gd name="connsiteX5" fmla="*/ 4623707 w 5211536"/>
                <a:gd name="connsiteY5" fmla="*/ 5833191 h 8282477"/>
                <a:gd name="connsiteX6" fmla="*/ 1749878 w 5211536"/>
                <a:gd name="connsiteY6" fmla="*/ 8282477 h 8282477"/>
                <a:gd name="connsiteX7" fmla="*/ 19050 w 5211536"/>
                <a:gd name="connsiteY7" fmla="*/ 6421020 h 8282477"/>
                <a:gd name="connsiteX8" fmla="*/ 0 w 5211536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394231"/>
                <a:gd name="connsiteX1" fmla="*/ 1978478 w 5256250"/>
                <a:gd name="connsiteY1" fmla="*/ 771334 h 8394231"/>
                <a:gd name="connsiteX2" fmla="*/ 4656364 w 5256250"/>
                <a:gd name="connsiteY2" fmla="*/ 183505 h 8394231"/>
                <a:gd name="connsiteX3" fmla="*/ 5211536 w 5256250"/>
                <a:gd name="connsiteY3" fmla="*/ 1751048 h 8394231"/>
                <a:gd name="connsiteX4" fmla="*/ 4819650 w 5256250"/>
                <a:gd name="connsiteY4" fmla="*/ 2600134 h 8394231"/>
                <a:gd name="connsiteX5" fmla="*/ 4623707 w 5256250"/>
                <a:gd name="connsiteY5" fmla="*/ 5833191 h 8394231"/>
                <a:gd name="connsiteX6" fmla="*/ 1749878 w 5256250"/>
                <a:gd name="connsiteY6" fmla="*/ 8282477 h 8394231"/>
                <a:gd name="connsiteX7" fmla="*/ 19050 w 5256250"/>
                <a:gd name="connsiteY7" fmla="*/ 6421020 h 8394231"/>
                <a:gd name="connsiteX8" fmla="*/ 0 w 5256250"/>
                <a:gd name="connsiteY8" fmla="*/ 2526655 h 8394231"/>
                <a:gd name="connsiteX0" fmla="*/ 0 w 5256250"/>
                <a:gd name="connsiteY0" fmla="*/ 2526655 h 8394231"/>
                <a:gd name="connsiteX1" fmla="*/ 1978478 w 5256250"/>
                <a:gd name="connsiteY1" fmla="*/ 771334 h 8394231"/>
                <a:gd name="connsiteX2" fmla="*/ 4656364 w 5256250"/>
                <a:gd name="connsiteY2" fmla="*/ 183505 h 8394231"/>
                <a:gd name="connsiteX3" fmla="*/ 5211536 w 5256250"/>
                <a:gd name="connsiteY3" fmla="*/ 1751048 h 8394231"/>
                <a:gd name="connsiteX4" fmla="*/ 4819650 w 5256250"/>
                <a:gd name="connsiteY4" fmla="*/ 2600134 h 8394231"/>
                <a:gd name="connsiteX5" fmla="*/ 4623707 w 5256250"/>
                <a:gd name="connsiteY5" fmla="*/ 5833191 h 8394231"/>
                <a:gd name="connsiteX6" fmla="*/ 1749878 w 5256250"/>
                <a:gd name="connsiteY6" fmla="*/ 8282477 h 8394231"/>
                <a:gd name="connsiteX7" fmla="*/ 19050 w 5256250"/>
                <a:gd name="connsiteY7" fmla="*/ 6421020 h 8394231"/>
                <a:gd name="connsiteX8" fmla="*/ 0 w 5256250"/>
                <a:gd name="connsiteY8" fmla="*/ 2526655 h 8394231"/>
                <a:gd name="connsiteX0" fmla="*/ 0 w 5256250"/>
                <a:gd name="connsiteY0" fmla="*/ 2526655 h 8289137"/>
                <a:gd name="connsiteX1" fmla="*/ 1978478 w 5256250"/>
                <a:gd name="connsiteY1" fmla="*/ 771334 h 8289137"/>
                <a:gd name="connsiteX2" fmla="*/ 4656364 w 5256250"/>
                <a:gd name="connsiteY2" fmla="*/ 183505 h 8289137"/>
                <a:gd name="connsiteX3" fmla="*/ 5211536 w 5256250"/>
                <a:gd name="connsiteY3" fmla="*/ 1751048 h 8289137"/>
                <a:gd name="connsiteX4" fmla="*/ 4819650 w 5256250"/>
                <a:gd name="connsiteY4" fmla="*/ 2600134 h 8289137"/>
                <a:gd name="connsiteX5" fmla="*/ 4623707 w 5256250"/>
                <a:gd name="connsiteY5" fmla="*/ 5833191 h 8289137"/>
                <a:gd name="connsiteX6" fmla="*/ 1749878 w 5256250"/>
                <a:gd name="connsiteY6" fmla="*/ 8282477 h 8289137"/>
                <a:gd name="connsiteX7" fmla="*/ 19050 w 5256250"/>
                <a:gd name="connsiteY7" fmla="*/ 6421020 h 8289137"/>
                <a:gd name="connsiteX8" fmla="*/ 0 w 5256250"/>
                <a:gd name="connsiteY8" fmla="*/ 2526655 h 8289137"/>
                <a:gd name="connsiteX0" fmla="*/ 0 w 5256250"/>
                <a:gd name="connsiteY0" fmla="*/ 2526655 h 8289137"/>
                <a:gd name="connsiteX1" fmla="*/ 1978478 w 5256250"/>
                <a:gd name="connsiteY1" fmla="*/ 771334 h 8289137"/>
                <a:gd name="connsiteX2" fmla="*/ 4656364 w 5256250"/>
                <a:gd name="connsiteY2" fmla="*/ 183505 h 8289137"/>
                <a:gd name="connsiteX3" fmla="*/ 5211536 w 5256250"/>
                <a:gd name="connsiteY3" fmla="*/ 1751048 h 8289137"/>
                <a:gd name="connsiteX4" fmla="*/ 4819650 w 5256250"/>
                <a:gd name="connsiteY4" fmla="*/ 2600134 h 8289137"/>
                <a:gd name="connsiteX5" fmla="*/ 4623707 w 5256250"/>
                <a:gd name="connsiteY5" fmla="*/ 5833191 h 8289137"/>
                <a:gd name="connsiteX6" fmla="*/ 1749878 w 5256250"/>
                <a:gd name="connsiteY6" fmla="*/ 8282477 h 8289137"/>
                <a:gd name="connsiteX7" fmla="*/ 19050 w 5256250"/>
                <a:gd name="connsiteY7" fmla="*/ 6421020 h 8289137"/>
                <a:gd name="connsiteX8" fmla="*/ 0 w 5256250"/>
                <a:gd name="connsiteY8" fmla="*/ 2526655 h 8289137"/>
                <a:gd name="connsiteX0" fmla="*/ 0 w 5256250"/>
                <a:gd name="connsiteY0" fmla="*/ 2526655 h 8289137"/>
                <a:gd name="connsiteX1" fmla="*/ 1978478 w 5256250"/>
                <a:gd name="connsiteY1" fmla="*/ 771334 h 8289137"/>
                <a:gd name="connsiteX2" fmla="*/ 4656364 w 5256250"/>
                <a:gd name="connsiteY2" fmla="*/ 183505 h 8289137"/>
                <a:gd name="connsiteX3" fmla="*/ 5211536 w 5256250"/>
                <a:gd name="connsiteY3" fmla="*/ 1751048 h 8289137"/>
                <a:gd name="connsiteX4" fmla="*/ 4819650 w 5256250"/>
                <a:gd name="connsiteY4" fmla="*/ 2600134 h 8289137"/>
                <a:gd name="connsiteX5" fmla="*/ 4623707 w 5256250"/>
                <a:gd name="connsiteY5" fmla="*/ 5833191 h 8289137"/>
                <a:gd name="connsiteX6" fmla="*/ 1749878 w 5256250"/>
                <a:gd name="connsiteY6" fmla="*/ 8282477 h 8289137"/>
                <a:gd name="connsiteX7" fmla="*/ 19050 w 5256250"/>
                <a:gd name="connsiteY7" fmla="*/ 6421020 h 8289137"/>
                <a:gd name="connsiteX8" fmla="*/ 0 w 5256250"/>
                <a:gd name="connsiteY8" fmla="*/ 2526655 h 8289137"/>
                <a:gd name="connsiteX0" fmla="*/ 0 w 5256250"/>
                <a:gd name="connsiteY0" fmla="*/ 2526655 h 8289137"/>
                <a:gd name="connsiteX1" fmla="*/ 1978478 w 5256250"/>
                <a:gd name="connsiteY1" fmla="*/ 771334 h 8289137"/>
                <a:gd name="connsiteX2" fmla="*/ 4656364 w 5256250"/>
                <a:gd name="connsiteY2" fmla="*/ 183505 h 8289137"/>
                <a:gd name="connsiteX3" fmla="*/ 5211536 w 5256250"/>
                <a:gd name="connsiteY3" fmla="*/ 1751048 h 8289137"/>
                <a:gd name="connsiteX4" fmla="*/ 4819650 w 5256250"/>
                <a:gd name="connsiteY4" fmla="*/ 2600134 h 8289137"/>
                <a:gd name="connsiteX5" fmla="*/ 4623707 w 5256250"/>
                <a:gd name="connsiteY5" fmla="*/ 5833191 h 8289137"/>
                <a:gd name="connsiteX6" fmla="*/ 1749878 w 5256250"/>
                <a:gd name="connsiteY6" fmla="*/ 8282477 h 8289137"/>
                <a:gd name="connsiteX7" fmla="*/ 19050 w 5256250"/>
                <a:gd name="connsiteY7" fmla="*/ 6421020 h 8289137"/>
                <a:gd name="connsiteX8" fmla="*/ 0 w 5256250"/>
                <a:gd name="connsiteY8" fmla="*/ 2526655 h 8289137"/>
                <a:gd name="connsiteX0" fmla="*/ 0 w 5256250"/>
                <a:gd name="connsiteY0" fmla="*/ 2526655 h 8289137"/>
                <a:gd name="connsiteX1" fmla="*/ 1978478 w 5256250"/>
                <a:gd name="connsiteY1" fmla="*/ 771334 h 8289137"/>
                <a:gd name="connsiteX2" fmla="*/ 4656364 w 5256250"/>
                <a:gd name="connsiteY2" fmla="*/ 183505 h 8289137"/>
                <a:gd name="connsiteX3" fmla="*/ 5211536 w 5256250"/>
                <a:gd name="connsiteY3" fmla="*/ 1751048 h 8289137"/>
                <a:gd name="connsiteX4" fmla="*/ 4819650 w 5256250"/>
                <a:gd name="connsiteY4" fmla="*/ 2600134 h 8289137"/>
                <a:gd name="connsiteX5" fmla="*/ 4623707 w 5256250"/>
                <a:gd name="connsiteY5" fmla="*/ 5833191 h 8289137"/>
                <a:gd name="connsiteX6" fmla="*/ 1749878 w 5256250"/>
                <a:gd name="connsiteY6" fmla="*/ 8282477 h 8289137"/>
                <a:gd name="connsiteX7" fmla="*/ 19050 w 5256250"/>
                <a:gd name="connsiteY7" fmla="*/ 6421020 h 8289137"/>
                <a:gd name="connsiteX8" fmla="*/ 0 w 5256250"/>
                <a:gd name="connsiteY8" fmla="*/ 2526655 h 8289137"/>
                <a:gd name="connsiteX0" fmla="*/ 0 w 5256250"/>
                <a:gd name="connsiteY0" fmla="*/ 2526655 h 8291991"/>
                <a:gd name="connsiteX1" fmla="*/ 1978478 w 5256250"/>
                <a:gd name="connsiteY1" fmla="*/ 771334 h 8291991"/>
                <a:gd name="connsiteX2" fmla="*/ 4656364 w 5256250"/>
                <a:gd name="connsiteY2" fmla="*/ 183505 h 8291991"/>
                <a:gd name="connsiteX3" fmla="*/ 5211536 w 5256250"/>
                <a:gd name="connsiteY3" fmla="*/ 1751048 h 8291991"/>
                <a:gd name="connsiteX4" fmla="*/ 4819650 w 5256250"/>
                <a:gd name="connsiteY4" fmla="*/ 2600134 h 8291991"/>
                <a:gd name="connsiteX5" fmla="*/ 4623707 w 5256250"/>
                <a:gd name="connsiteY5" fmla="*/ 5833191 h 8291991"/>
                <a:gd name="connsiteX6" fmla="*/ 1749878 w 5256250"/>
                <a:gd name="connsiteY6" fmla="*/ 8282477 h 8291991"/>
                <a:gd name="connsiteX7" fmla="*/ 19050 w 5256250"/>
                <a:gd name="connsiteY7" fmla="*/ 6421020 h 8291991"/>
                <a:gd name="connsiteX8" fmla="*/ 0 w 5256250"/>
                <a:gd name="connsiteY8" fmla="*/ 2526655 h 8291991"/>
                <a:gd name="connsiteX0" fmla="*/ 0 w 5256250"/>
                <a:gd name="connsiteY0" fmla="*/ 2516268 h 8281604"/>
                <a:gd name="connsiteX1" fmla="*/ 299356 w 5256250"/>
                <a:gd name="connsiteY1" fmla="*/ 2050905 h 8281604"/>
                <a:gd name="connsiteX2" fmla="*/ 1978478 w 5256250"/>
                <a:gd name="connsiteY2" fmla="*/ 760947 h 8281604"/>
                <a:gd name="connsiteX3" fmla="*/ 4656364 w 5256250"/>
                <a:gd name="connsiteY3" fmla="*/ 173118 h 8281604"/>
                <a:gd name="connsiteX4" fmla="*/ 5211536 w 5256250"/>
                <a:gd name="connsiteY4" fmla="*/ 1740661 h 8281604"/>
                <a:gd name="connsiteX5" fmla="*/ 4819650 w 5256250"/>
                <a:gd name="connsiteY5" fmla="*/ 2589747 h 8281604"/>
                <a:gd name="connsiteX6" fmla="*/ 4623707 w 5256250"/>
                <a:gd name="connsiteY6" fmla="*/ 5822804 h 8281604"/>
                <a:gd name="connsiteX7" fmla="*/ 1749878 w 5256250"/>
                <a:gd name="connsiteY7" fmla="*/ 8272090 h 8281604"/>
                <a:gd name="connsiteX8" fmla="*/ 19050 w 5256250"/>
                <a:gd name="connsiteY8" fmla="*/ 6410633 h 8281604"/>
                <a:gd name="connsiteX9" fmla="*/ 0 w 5256250"/>
                <a:gd name="connsiteY9" fmla="*/ 2516268 h 8281604"/>
                <a:gd name="connsiteX0" fmla="*/ 1910 w 5258160"/>
                <a:gd name="connsiteY0" fmla="*/ 2516268 h 8281604"/>
                <a:gd name="connsiteX1" fmla="*/ 34566 w 5258160"/>
                <a:gd name="connsiteY1" fmla="*/ 2184254 h 8281604"/>
                <a:gd name="connsiteX2" fmla="*/ 301266 w 5258160"/>
                <a:gd name="connsiteY2" fmla="*/ 2050905 h 8281604"/>
                <a:gd name="connsiteX3" fmla="*/ 1980388 w 5258160"/>
                <a:gd name="connsiteY3" fmla="*/ 760947 h 8281604"/>
                <a:gd name="connsiteX4" fmla="*/ 4658274 w 5258160"/>
                <a:gd name="connsiteY4" fmla="*/ 173118 h 8281604"/>
                <a:gd name="connsiteX5" fmla="*/ 5213446 w 5258160"/>
                <a:gd name="connsiteY5" fmla="*/ 1740661 h 8281604"/>
                <a:gd name="connsiteX6" fmla="*/ 4821560 w 5258160"/>
                <a:gd name="connsiteY6" fmla="*/ 2589747 h 8281604"/>
                <a:gd name="connsiteX7" fmla="*/ 4625617 w 5258160"/>
                <a:gd name="connsiteY7" fmla="*/ 5822804 h 8281604"/>
                <a:gd name="connsiteX8" fmla="*/ 1751788 w 5258160"/>
                <a:gd name="connsiteY8" fmla="*/ 8272090 h 8281604"/>
                <a:gd name="connsiteX9" fmla="*/ 20960 w 5258160"/>
                <a:gd name="connsiteY9" fmla="*/ 6410633 h 8281604"/>
                <a:gd name="connsiteX10" fmla="*/ 1910 w 5258160"/>
                <a:gd name="connsiteY10" fmla="*/ 2516268 h 8281604"/>
                <a:gd name="connsiteX0" fmla="*/ 1910 w 5258160"/>
                <a:gd name="connsiteY0" fmla="*/ 2516268 h 8281604"/>
                <a:gd name="connsiteX1" fmla="*/ 34566 w 5258160"/>
                <a:gd name="connsiteY1" fmla="*/ 2184254 h 8281604"/>
                <a:gd name="connsiteX2" fmla="*/ 301266 w 5258160"/>
                <a:gd name="connsiteY2" fmla="*/ 2050905 h 8281604"/>
                <a:gd name="connsiteX3" fmla="*/ 1980388 w 5258160"/>
                <a:gd name="connsiteY3" fmla="*/ 760947 h 8281604"/>
                <a:gd name="connsiteX4" fmla="*/ 4658274 w 5258160"/>
                <a:gd name="connsiteY4" fmla="*/ 173118 h 8281604"/>
                <a:gd name="connsiteX5" fmla="*/ 5213446 w 5258160"/>
                <a:gd name="connsiteY5" fmla="*/ 1740661 h 8281604"/>
                <a:gd name="connsiteX6" fmla="*/ 4821560 w 5258160"/>
                <a:gd name="connsiteY6" fmla="*/ 2589747 h 8281604"/>
                <a:gd name="connsiteX7" fmla="*/ 4625617 w 5258160"/>
                <a:gd name="connsiteY7" fmla="*/ 5822804 h 8281604"/>
                <a:gd name="connsiteX8" fmla="*/ 1751788 w 5258160"/>
                <a:gd name="connsiteY8" fmla="*/ 8272090 h 8281604"/>
                <a:gd name="connsiteX9" fmla="*/ 20960 w 5258160"/>
                <a:gd name="connsiteY9" fmla="*/ 6410633 h 8281604"/>
                <a:gd name="connsiteX10" fmla="*/ 1910 w 5258160"/>
                <a:gd name="connsiteY10" fmla="*/ 2516268 h 8281604"/>
                <a:gd name="connsiteX0" fmla="*/ 1910 w 5258160"/>
                <a:gd name="connsiteY0" fmla="*/ 2516268 h 8281604"/>
                <a:gd name="connsiteX1" fmla="*/ 34566 w 5258160"/>
                <a:gd name="connsiteY1" fmla="*/ 2184254 h 8281604"/>
                <a:gd name="connsiteX2" fmla="*/ 301266 w 5258160"/>
                <a:gd name="connsiteY2" fmla="*/ 2050905 h 8281604"/>
                <a:gd name="connsiteX3" fmla="*/ 1980388 w 5258160"/>
                <a:gd name="connsiteY3" fmla="*/ 760947 h 8281604"/>
                <a:gd name="connsiteX4" fmla="*/ 4658274 w 5258160"/>
                <a:gd name="connsiteY4" fmla="*/ 173118 h 8281604"/>
                <a:gd name="connsiteX5" fmla="*/ 5213446 w 5258160"/>
                <a:gd name="connsiteY5" fmla="*/ 1740661 h 8281604"/>
                <a:gd name="connsiteX6" fmla="*/ 4821560 w 5258160"/>
                <a:gd name="connsiteY6" fmla="*/ 2589747 h 8281604"/>
                <a:gd name="connsiteX7" fmla="*/ 4625617 w 5258160"/>
                <a:gd name="connsiteY7" fmla="*/ 5822804 h 8281604"/>
                <a:gd name="connsiteX8" fmla="*/ 1751788 w 5258160"/>
                <a:gd name="connsiteY8" fmla="*/ 8272090 h 8281604"/>
                <a:gd name="connsiteX9" fmla="*/ 20960 w 5258160"/>
                <a:gd name="connsiteY9" fmla="*/ 6410633 h 8281604"/>
                <a:gd name="connsiteX10" fmla="*/ 1910 w 5258160"/>
                <a:gd name="connsiteY10" fmla="*/ 2516268 h 8281604"/>
                <a:gd name="connsiteX0" fmla="*/ 1910 w 5258160"/>
                <a:gd name="connsiteY0" fmla="*/ 2516268 h 8281604"/>
                <a:gd name="connsiteX1" fmla="*/ 34566 w 5258160"/>
                <a:gd name="connsiteY1" fmla="*/ 2184254 h 8281604"/>
                <a:gd name="connsiteX2" fmla="*/ 301266 w 5258160"/>
                <a:gd name="connsiteY2" fmla="*/ 2050905 h 8281604"/>
                <a:gd name="connsiteX3" fmla="*/ 1980388 w 5258160"/>
                <a:gd name="connsiteY3" fmla="*/ 760947 h 8281604"/>
                <a:gd name="connsiteX4" fmla="*/ 4658274 w 5258160"/>
                <a:gd name="connsiteY4" fmla="*/ 173118 h 8281604"/>
                <a:gd name="connsiteX5" fmla="*/ 5213446 w 5258160"/>
                <a:gd name="connsiteY5" fmla="*/ 1740661 h 8281604"/>
                <a:gd name="connsiteX6" fmla="*/ 4821560 w 5258160"/>
                <a:gd name="connsiteY6" fmla="*/ 2589747 h 8281604"/>
                <a:gd name="connsiteX7" fmla="*/ 4625617 w 5258160"/>
                <a:gd name="connsiteY7" fmla="*/ 5822804 h 8281604"/>
                <a:gd name="connsiteX8" fmla="*/ 1751788 w 5258160"/>
                <a:gd name="connsiteY8" fmla="*/ 8272090 h 8281604"/>
                <a:gd name="connsiteX9" fmla="*/ 20960 w 5258160"/>
                <a:gd name="connsiteY9" fmla="*/ 6410633 h 8281604"/>
                <a:gd name="connsiteX10" fmla="*/ 1910 w 5258160"/>
                <a:gd name="connsiteY10" fmla="*/ 2516268 h 8281604"/>
                <a:gd name="connsiteX0" fmla="*/ 1910 w 5258160"/>
                <a:gd name="connsiteY0" fmla="*/ 2516268 h 8281604"/>
                <a:gd name="connsiteX1" fmla="*/ 34566 w 5258160"/>
                <a:gd name="connsiteY1" fmla="*/ 2184254 h 8281604"/>
                <a:gd name="connsiteX2" fmla="*/ 301266 w 5258160"/>
                <a:gd name="connsiteY2" fmla="*/ 2050905 h 8281604"/>
                <a:gd name="connsiteX3" fmla="*/ 1980388 w 5258160"/>
                <a:gd name="connsiteY3" fmla="*/ 760947 h 8281604"/>
                <a:gd name="connsiteX4" fmla="*/ 4658274 w 5258160"/>
                <a:gd name="connsiteY4" fmla="*/ 173118 h 8281604"/>
                <a:gd name="connsiteX5" fmla="*/ 5213446 w 5258160"/>
                <a:gd name="connsiteY5" fmla="*/ 1740661 h 8281604"/>
                <a:gd name="connsiteX6" fmla="*/ 4821560 w 5258160"/>
                <a:gd name="connsiteY6" fmla="*/ 2589747 h 8281604"/>
                <a:gd name="connsiteX7" fmla="*/ 4625617 w 5258160"/>
                <a:gd name="connsiteY7" fmla="*/ 5822804 h 8281604"/>
                <a:gd name="connsiteX8" fmla="*/ 1751788 w 5258160"/>
                <a:gd name="connsiteY8" fmla="*/ 8272090 h 8281604"/>
                <a:gd name="connsiteX9" fmla="*/ 20960 w 5258160"/>
                <a:gd name="connsiteY9" fmla="*/ 6410633 h 8281604"/>
                <a:gd name="connsiteX10" fmla="*/ 1910 w 5258160"/>
                <a:gd name="connsiteY10" fmla="*/ 2516268 h 8281604"/>
                <a:gd name="connsiteX0" fmla="*/ 1910 w 5258160"/>
                <a:gd name="connsiteY0" fmla="*/ 2516268 h 8281604"/>
                <a:gd name="connsiteX1" fmla="*/ 34566 w 5258160"/>
                <a:gd name="connsiteY1" fmla="*/ 2184254 h 8281604"/>
                <a:gd name="connsiteX2" fmla="*/ 301266 w 5258160"/>
                <a:gd name="connsiteY2" fmla="*/ 2050905 h 8281604"/>
                <a:gd name="connsiteX3" fmla="*/ 1980388 w 5258160"/>
                <a:gd name="connsiteY3" fmla="*/ 760947 h 8281604"/>
                <a:gd name="connsiteX4" fmla="*/ 4658274 w 5258160"/>
                <a:gd name="connsiteY4" fmla="*/ 173118 h 8281604"/>
                <a:gd name="connsiteX5" fmla="*/ 5213446 w 5258160"/>
                <a:gd name="connsiteY5" fmla="*/ 1740661 h 8281604"/>
                <a:gd name="connsiteX6" fmla="*/ 4821560 w 5258160"/>
                <a:gd name="connsiteY6" fmla="*/ 2589747 h 8281604"/>
                <a:gd name="connsiteX7" fmla="*/ 4625617 w 5258160"/>
                <a:gd name="connsiteY7" fmla="*/ 5822804 h 8281604"/>
                <a:gd name="connsiteX8" fmla="*/ 1751788 w 5258160"/>
                <a:gd name="connsiteY8" fmla="*/ 8272090 h 8281604"/>
                <a:gd name="connsiteX9" fmla="*/ 20960 w 5258160"/>
                <a:gd name="connsiteY9" fmla="*/ 6410633 h 8281604"/>
                <a:gd name="connsiteX10" fmla="*/ 1910 w 5258160"/>
                <a:gd name="connsiteY10" fmla="*/ 2516268 h 8281604"/>
                <a:gd name="connsiteX0" fmla="*/ 0 w 5256250"/>
                <a:gd name="connsiteY0" fmla="*/ 2516268 h 8281604"/>
                <a:gd name="connsiteX1" fmla="*/ 32656 w 5256250"/>
                <a:gd name="connsiteY1" fmla="*/ 2184254 h 8281604"/>
                <a:gd name="connsiteX2" fmla="*/ 299356 w 5256250"/>
                <a:gd name="connsiteY2" fmla="*/ 2050905 h 8281604"/>
                <a:gd name="connsiteX3" fmla="*/ 1978478 w 5256250"/>
                <a:gd name="connsiteY3" fmla="*/ 760947 h 8281604"/>
                <a:gd name="connsiteX4" fmla="*/ 4656364 w 5256250"/>
                <a:gd name="connsiteY4" fmla="*/ 173118 h 8281604"/>
                <a:gd name="connsiteX5" fmla="*/ 5211536 w 5256250"/>
                <a:gd name="connsiteY5" fmla="*/ 1740661 h 8281604"/>
                <a:gd name="connsiteX6" fmla="*/ 4819650 w 5256250"/>
                <a:gd name="connsiteY6" fmla="*/ 2589747 h 8281604"/>
                <a:gd name="connsiteX7" fmla="*/ 4623707 w 5256250"/>
                <a:gd name="connsiteY7" fmla="*/ 5822804 h 8281604"/>
                <a:gd name="connsiteX8" fmla="*/ 1749878 w 5256250"/>
                <a:gd name="connsiteY8" fmla="*/ 8272090 h 8281604"/>
                <a:gd name="connsiteX9" fmla="*/ 19050 w 5256250"/>
                <a:gd name="connsiteY9" fmla="*/ 6410633 h 8281604"/>
                <a:gd name="connsiteX10" fmla="*/ 0 w 5256250"/>
                <a:gd name="connsiteY10" fmla="*/ 2516268 h 8281604"/>
                <a:gd name="connsiteX0" fmla="*/ 0 w 5256250"/>
                <a:gd name="connsiteY0" fmla="*/ 2516268 h 8281604"/>
                <a:gd name="connsiteX1" fmla="*/ 32656 w 5256250"/>
                <a:gd name="connsiteY1" fmla="*/ 2184254 h 8281604"/>
                <a:gd name="connsiteX2" fmla="*/ 299356 w 5256250"/>
                <a:gd name="connsiteY2" fmla="*/ 2050905 h 8281604"/>
                <a:gd name="connsiteX3" fmla="*/ 1978478 w 5256250"/>
                <a:gd name="connsiteY3" fmla="*/ 760947 h 8281604"/>
                <a:gd name="connsiteX4" fmla="*/ 4656364 w 5256250"/>
                <a:gd name="connsiteY4" fmla="*/ 173118 h 8281604"/>
                <a:gd name="connsiteX5" fmla="*/ 5211536 w 5256250"/>
                <a:gd name="connsiteY5" fmla="*/ 1740661 h 8281604"/>
                <a:gd name="connsiteX6" fmla="*/ 4819650 w 5256250"/>
                <a:gd name="connsiteY6" fmla="*/ 2589747 h 8281604"/>
                <a:gd name="connsiteX7" fmla="*/ 4623707 w 5256250"/>
                <a:gd name="connsiteY7" fmla="*/ 5822804 h 8281604"/>
                <a:gd name="connsiteX8" fmla="*/ 1749878 w 5256250"/>
                <a:gd name="connsiteY8" fmla="*/ 8272090 h 8281604"/>
                <a:gd name="connsiteX9" fmla="*/ 19050 w 5256250"/>
                <a:gd name="connsiteY9" fmla="*/ 6410633 h 8281604"/>
                <a:gd name="connsiteX10" fmla="*/ 0 w 5256250"/>
                <a:gd name="connsiteY10" fmla="*/ 2516268 h 8281604"/>
                <a:gd name="connsiteX0" fmla="*/ 0 w 5256250"/>
                <a:gd name="connsiteY0" fmla="*/ 2516268 h 8281604"/>
                <a:gd name="connsiteX1" fmla="*/ 32656 w 5256250"/>
                <a:gd name="connsiteY1" fmla="*/ 2184254 h 8281604"/>
                <a:gd name="connsiteX2" fmla="*/ 299356 w 5256250"/>
                <a:gd name="connsiteY2" fmla="*/ 2050905 h 8281604"/>
                <a:gd name="connsiteX3" fmla="*/ 1978478 w 5256250"/>
                <a:gd name="connsiteY3" fmla="*/ 760947 h 8281604"/>
                <a:gd name="connsiteX4" fmla="*/ 4656364 w 5256250"/>
                <a:gd name="connsiteY4" fmla="*/ 173118 h 8281604"/>
                <a:gd name="connsiteX5" fmla="*/ 5211536 w 5256250"/>
                <a:gd name="connsiteY5" fmla="*/ 1740661 h 8281604"/>
                <a:gd name="connsiteX6" fmla="*/ 4819650 w 5256250"/>
                <a:gd name="connsiteY6" fmla="*/ 2589747 h 8281604"/>
                <a:gd name="connsiteX7" fmla="*/ 4623707 w 5256250"/>
                <a:gd name="connsiteY7" fmla="*/ 5822804 h 8281604"/>
                <a:gd name="connsiteX8" fmla="*/ 1749878 w 5256250"/>
                <a:gd name="connsiteY8" fmla="*/ 8272090 h 8281604"/>
                <a:gd name="connsiteX9" fmla="*/ 19050 w 5256250"/>
                <a:gd name="connsiteY9" fmla="*/ 6410633 h 8281604"/>
                <a:gd name="connsiteX10" fmla="*/ 0 w 5256250"/>
                <a:gd name="connsiteY10" fmla="*/ 2516268 h 8281604"/>
                <a:gd name="connsiteX0" fmla="*/ 0 w 5256250"/>
                <a:gd name="connsiteY0" fmla="*/ 2516268 h 8281604"/>
                <a:gd name="connsiteX1" fmla="*/ 32656 w 5256250"/>
                <a:gd name="connsiteY1" fmla="*/ 2184254 h 8281604"/>
                <a:gd name="connsiteX2" fmla="*/ 299356 w 5256250"/>
                <a:gd name="connsiteY2" fmla="*/ 2050905 h 8281604"/>
                <a:gd name="connsiteX3" fmla="*/ 1978478 w 5256250"/>
                <a:gd name="connsiteY3" fmla="*/ 760947 h 8281604"/>
                <a:gd name="connsiteX4" fmla="*/ 4656364 w 5256250"/>
                <a:gd name="connsiteY4" fmla="*/ 173118 h 8281604"/>
                <a:gd name="connsiteX5" fmla="*/ 5211536 w 5256250"/>
                <a:gd name="connsiteY5" fmla="*/ 1740661 h 8281604"/>
                <a:gd name="connsiteX6" fmla="*/ 4819650 w 5256250"/>
                <a:gd name="connsiteY6" fmla="*/ 2589747 h 8281604"/>
                <a:gd name="connsiteX7" fmla="*/ 4623707 w 5256250"/>
                <a:gd name="connsiteY7" fmla="*/ 5822804 h 8281604"/>
                <a:gd name="connsiteX8" fmla="*/ 1749878 w 5256250"/>
                <a:gd name="connsiteY8" fmla="*/ 8272090 h 8281604"/>
                <a:gd name="connsiteX9" fmla="*/ 19050 w 5256250"/>
                <a:gd name="connsiteY9" fmla="*/ 6410633 h 8281604"/>
                <a:gd name="connsiteX10" fmla="*/ 0 w 5256250"/>
                <a:gd name="connsiteY10" fmla="*/ 2516268 h 8281604"/>
                <a:gd name="connsiteX0" fmla="*/ 0 w 5256250"/>
                <a:gd name="connsiteY0" fmla="*/ 2516268 h 8281604"/>
                <a:gd name="connsiteX1" fmla="*/ 32656 w 5256250"/>
                <a:gd name="connsiteY1" fmla="*/ 2184254 h 8281604"/>
                <a:gd name="connsiteX2" fmla="*/ 299356 w 5256250"/>
                <a:gd name="connsiteY2" fmla="*/ 2050905 h 8281604"/>
                <a:gd name="connsiteX3" fmla="*/ 1978478 w 5256250"/>
                <a:gd name="connsiteY3" fmla="*/ 760947 h 8281604"/>
                <a:gd name="connsiteX4" fmla="*/ 4656364 w 5256250"/>
                <a:gd name="connsiteY4" fmla="*/ 173118 h 8281604"/>
                <a:gd name="connsiteX5" fmla="*/ 5211536 w 5256250"/>
                <a:gd name="connsiteY5" fmla="*/ 1740661 h 8281604"/>
                <a:gd name="connsiteX6" fmla="*/ 4819650 w 5256250"/>
                <a:gd name="connsiteY6" fmla="*/ 2589747 h 8281604"/>
                <a:gd name="connsiteX7" fmla="*/ 4623707 w 5256250"/>
                <a:gd name="connsiteY7" fmla="*/ 5822804 h 8281604"/>
                <a:gd name="connsiteX8" fmla="*/ 1749878 w 5256250"/>
                <a:gd name="connsiteY8" fmla="*/ 8272090 h 8281604"/>
                <a:gd name="connsiteX9" fmla="*/ 19050 w 5256250"/>
                <a:gd name="connsiteY9" fmla="*/ 6410633 h 8281604"/>
                <a:gd name="connsiteX10" fmla="*/ 0 w 5256250"/>
                <a:gd name="connsiteY10" fmla="*/ 2516268 h 8281604"/>
                <a:gd name="connsiteX0" fmla="*/ 0 w 5256250"/>
                <a:gd name="connsiteY0" fmla="*/ 2516268 h 8281604"/>
                <a:gd name="connsiteX1" fmla="*/ 32656 w 5256250"/>
                <a:gd name="connsiteY1" fmla="*/ 2184254 h 8281604"/>
                <a:gd name="connsiteX2" fmla="*/ 299356 w 5256250"/>
                <a:gd name="connsiteY2" fmla="*/ 2050905 h 8281604"/>
                <a:gd name="connsiteX3" fmla="*/ 1978478 w 5256250"/>
                <a:gd name="connsiteY3" fmla="*/ 760947 h 8281604"/>
                <a:gd name="connsiteX4" fmla="*/ 4656364 w 5256250"/>
                <a:gd name="connsiteY4" fmla="*/ 173118 h 8281604"/>
                <a:gd name="connsiteX5" fmla="*/ 5211536 w 5256250"/>
                <a:gd name="connsiteY5" fmla="*/ 1740661 h 8281604"/>
                <a:gd name="connsiteX6" fmla="*/ 4819650 w 5256250"/>
                <a:gd name="connsiteY6" fmla="*/ 2589747 h 8281604"/>
                <a:gd name="connsiteX7" fmla="*/ 4623707 w 5256250"/>
                <a:gd name="connsiteY7" fmla="*/ 5822804 h 8281604"/>
                <a:gd name="connsiteX8" fmla="*/ 1749878 w 5256250"/>
                <a:gd name="connsiteY8" fmla="*/ 8272090 h 8281604"/>
                <a:gd name="connsiteX9" fmla="*/ 19050 w 5256250"/>
                <a:gd name="connsiteY9" fmla="*/ 6410633 h 8281604"/>
                <a:gd name="connsiteX10" fmla="*/ 0 w 5256250"/>
                <a:gd name="connsiteY10" fmla="*/ 2516268 h 8281604"/>
                <a:gd name="connsiteX0" fmla="*/ 0 w 5256250"/>
                <a:gd name="connsiteY0" fmla="*/ 2505512 h 8270848"/>
                <a:gd name="connsiteX1" fmla="*/ 32656 w 5256250"/>
                <a:gd name="connsiteY1" fmla="*/ 2173498 h 8270848"/>
                <a:gd name="connsiteX2" fmla="*/ 718456 w 5256250"/>
                <a:gd name="connsiteY2" fmla="*/ 1506749 h 8270848"/>
                <a:gd name="connsiteX3" fmla="*/ 1978478 w 5256250"/>
                <a:gd name="connsiteY3" fmla="*/ 750191 h 8270848"/>
                <a:gd name="connsiteX4" fmla="*/ 4656364 w 5256250"/>
                <a:gd name="connsiteY4" fmla="*/ 162362 h 8270848"/>
                <a:gd name="connsiteX5" fmla="*/ 5211536 w 5256250"/>
                <a:gd name="connsiteY5" fmla="*/ 1729905 h 8270848"/>
                <a:gd name="connsiteX6" fmla="*/ 4819650 w 5256250"/>
                <a:gd name="connsiteY6" fmla="*/ 2578991 h 8270848"/>
                <a:gd name="connsiteX7" fmla="*/ 4623707 w 5256250"/>
                <a:gd name="connsiteY7" fmla="*/ 5812048 h 8270848"/>
                <a:gd name="connsiteX8" fmla="*/ 1749878 w 5256250"/>
                <a:gd name="connsiteY8" fmla="*/ 8261334 h 8270848"/>
                <a:gd name="connsiteX9" fmla="*/ 19050 w 5256250"/>
                <a:gd name="connsiteY9" fmla="*/ 6399877 h 8270848"/>
                <a:gd name="connsiteX10" fmla="*/ 0 w 5256250"/>
                <a:gd name="connsiteY10" fmla="*/ 2505512 h 8270848"/>
                <a:gd name="connsiteX0" fmla="*/ 0 w 5256250"/>
                <a:gd name="connsiteY0" fmla="*/ 2505512 h 8270848"/>
                <a:gd name="connsiteX1" fmla="*/ 356506 w 5256250"/>
                <a:gd name="connsiteY1" fmla="*/ 1811548 h 8270848"/>
                <a:gd name="connsiteX2" fmla="*/ 718456 w 5256250"/>
                <a:gd name="connsiteY2" fmla="*/ 1506749 h 8270848"/>
                <a:gd name="connsiteX3" fmla="*/ 1978478 w 5256250"/>
                <a:gd name="connsiteY3" fmla="*/ 750191 h 8270848"/>
                <a:gd name="connsiteX4" fmla="*/ 4656364 w 5256250"/>
                <a:gd name="connsiteY4" fmla="*/ 162362 h 8270848"/>
                <a:gd name="connsiteX5" fmla="*/ 5211536 w 5256250"/>
                <a:gd name="connsiteY5" fmla="*/ 1729905 h 8270848"/>
                <a:gd name="connsiteX6" fmla="*/ 4819650 w 5256250"/>
                <a:gd name="connsiteY6" fmla="*/ 2578991 h 8270848"/>
                <a:gd name="connsiteX7" fmla="*/ 4623707 w 5256250"/>
                <a:gd name="connsiteY7" fmla="*/ 5812048 h 8270848"/>
                <a:gd name="connsiteX8" fmla="*/ 1749878 w 5256250"/>
                <a:gd name="connsiteY8" fmla="*/ 8261334 h 8270848"/>
                <a:gd name="connsiteX9" fmla="*/ 19050 w 5256250"/>
                <a:gd name="connsiteY9" fmla="*/ 6399877 h 8270848"/>
                <a:gd name="connsiteX10" fmla="*/ 0 w 5256250"/>
                <a:gd name="connsiteY10" fmla="*/ 2505512 h 8270848"/>
                <a:gd name="connsiteX0" fmla="*/ 0 w 5256250"/>
                <a:gd name="connsiteY0" fmla="*/ 2505512 h 8270848"/>
                <a:gd name="connsiteX1" fmla="*/ 356506 w 5256250"/>
                <a:gd name="connsiteY1" fmla="*/ 1811548 h 8270848"/>
                <a:gd name="connsiteX2" fmla="*/ 718456 w 5256250"/>
                <a:gd name="connsiteY2" fmla="*/ 1506749 h 8270848"/>
                <a:gd name="connsiteX3" fmla="*/ 1978478 w 5256250"/>
                <a:gd name="connsiteY3" fmla="*/ 750191 h 8270848"/>
                <a:gd name="connsiteX4" fmla="*/ 4656364 w 5256250"/>
                <a:gd name="connsiteY4" fmla="*/ 162362 h 8270848"/>
                <a:gd name="connsiteX5" fmla="*/ 5211536 w 5256250"/>
                <a:gd name="connsiteY5" fmla="*/ 1729905 h 8270848"/>
                <a:gd name="connsiteX6" fmla="*/ 4819650 w 5256250"/>
                <a:gd name="connsiteY6" fmla="*/ 2578991 h 8270848"/>
                <a:gd name="connsiteX7" fmla="*/ 4623707 w 5256250"/>
                <a:gd name="connsiteY7" fmla="*/ 5812048 h 8270848"/>
                <a:gd name="connsiteX8" fmla="*/ 1749878 w 5256250"/>
                <a:gd name="connsiteY8" fmla="*/ 8261334 h 8270848"/>
                <a:gd name="connsiteX9" fmla="*/ 19050 w 5256250"/>
                <a:gd name="connsiteY9" fmla="*/ 6399877 h 8270848"/>
                <a:gd name="connsiteX10" fmla="*/ 0 w 5256250"/>
                <a:gd name="connsiteY10" fmla="*/ 2505512 h 8270848"/>
                <a:gd name="connsiteX0" fmla="*/ 0 w 5256250"/>
                <a:gd name="connsiteY0" fmla="*/ 2505512 h 8270848"/>
                <a:gd name="connsiteX1" fmla="*/ 508906 w 5256250"/>
                <a:gd name="connsiteY1" fmla="*/ 1906798 h 8270848"/>
                <a:gd name="connsiteX2" fmla="*/ 718456 w 5256250"/>
                <a:gd name="connsiteY2" fmla="*/ 1506749 h 8270848"/>
                <a:gd name="connsiteX3" fmla="*/ 1978478 w 5256250"/>
                <a:gd name="connsiteY3" fmla="*/ 750191 h 8270848"/>
                <a:gd name="connsiteX4" fmla="*/ 4656364 w 5256250"/>
                <a:gd name="connsiteY4" fmla="*/ 162362 h 8270848"/>
                <a:gd name="connsiteX5" fmla="*/ 5211536 w 5256250"/>
                <a:gd name="connsiteY5" fmla="*/ 1729905 h 8270848"/>
                <a:gd name="connsiteX6" fmla="*/ 4819650 w 5256250"/>
                <a:gd name="connsiteY6" fmla="*/ 2578991 h 8270848"/>
                <a:gd name="connsiteX7" fmla="*/ 4623707 w 5256250"/>
                <a:gd name="connsiteY7" fmla="*/ 5812048 h 8270848"/>
                <a:gd name="connsiteX8" fmla="*/ 1749878 w 5256250"/>
                <a:gd name="connsiteY8" fmla="*/ 8261334 h 8270848"/>
                <a:gd name="connsiteX9" fmla="*/ 19050 w 5256250"/>
                <a:gd name="connsiteY9" fmla="*/ 6399877 h 8270848"/>
                <a:gd name="connsiteX10" fmla="*/ 0 w 5256250"/>
                <a:gd name="connsiteY10" fmla="*/ 2505512 h 8270848"/>
                <a:gd name="connsiteX0" fmla="*/ 0 w 5256250"/>
                <a:gd name="connsiteY0" fmla="*/ 2505512 h 8270848"/>
                <a:gd name="connsiteX1" fmla="*/ 508906 w 5256250"/>
                <a:gd name="connsiteY1" fmla="*/ 1906798 h 8270848"/>
                <a:gd name="connsiteX2" fmla="*/ 718456 w 5256250"/>
                <a:gd name="connsiteY2" fmla="*/ 1506749 h 8270848"/>
                <a:gd name="connsiteX3" fmla="*/ 1978478 w 5256250"/>
                <a:gd name="connsiteY3" fmla="*/ 750191 h 8270848"/>
                <a:gd name="connsiteX4" fmla="*/ 4656364 w 5256250"/>
                <a:gd name="connsiteY4" fmla="*/ 162362 h 8270848"/>
                <a:gd name="connsiteX5" fmla="*/ 5211536 w 5256250"/>
                <a:gd name="connsiteY5" fmla="*/ 1729905 h 8270848"/>
                <a:gd name="connsiteX6" fmla="*/ 4819650 w 5256250"/>
                <a:gd name="connsiteY6" fmla="*/ 2578991 h 8270848"/>
                <a:gd name="connsiteX7" fmla="*/ 4623707 w 5256250"/>
                <a:gd name="connsiteY7" fmla="*/ 5812048 h 8270848"/>
                <a:gd name="connsiteX8" fmla="*/ 1749878 w 5256250"/>
                <a:gd name="connsiteY8" fmla="*/ 8261334 h 8270848"/>
                <a:gd name="connsiteX9" fmla="*/ 19050 w 5256250"/>
                <a:gd name="connsiteY9" fmla="*/ 6399877 h 8270848"/>
                <a:gd name="connsiteX10" fmla="*/ 0 w 5256250"/>
                <a:gd name="connsiteY10" fmla="*/ 2505512 h 8270848"/>
                <a:gd name="connsiteX0" fmla="*/ 0 w 5256250"/>
                <a:gd name="connsiteY0" fmla="*/ 2505512 h 8270848"/>
                <a:gd name="connsiteX1" fmla="*/ 508906 w 5256250"/>
                <a:gd name="connsiteY1" fmla="*/ 1906798 h 8270848"/>
                <a:gd name="connsiteX2" fmla="*/ 718456 w 5256250"/>
                <a:gd name="connsiteY2" fmla="*/ 1506749 h 8270848"/>
                <a:gd name="connsiteX3" fmla="*/ 1978478 w 5256250"/>
                <a:gd name="connsiteY3" fmla="*/ 750191 h 8270848"/>
                <a:gd name="connsiteX4" fmla="*/ 4656364 w 5256250"/>
                <a:gd name="connsiteY4" fmla="*/ 162362 h 8270848"/>
                <a:gd name="connsiteX5" fmla="*/ 5211536 w 5256250"/>
                <a:gd name="connsiteY5" fmla="*/ 1729905 h 8270848"/>
                <a:gd name="connsiteX6" fmla="*/ 4819650 w 5256250"/>
                <a:gd name="connsiteY6" fmla="*/ 2578991 h 8270848"/>
                <a:gd name="connsiteX7" fmla="*/ 4623707 w 5256250"/>
                <a:gd name="connsiteY7" fmla="*/ 5812048 h 8270848"/>
                <a:gd name="connsiteX8" fmla="*/ 1749878 w 5256250"/>
                <a:gd name="connsiteY8" fmla="*/ 8261334 h 8270848"/>
                <a:gd name="connsiteX9" fmla="*/ 19050 w 5256250"/>
                <a:gd name="connsiteY9" fmla="*/ 6399877 h 8270848"/>
                <a:gd name="connsiteX10" fmla="*/ 0 w 5256250"/>
                <a:gd name="connsiteY10" fmla="*/ 2505512 h 8270848"/>
                <a:gd name="connsiteX0" fmla="*/ 0 w 5256250"/>
                <a:gd name="connsiteY0" fmla="*/ 2505512 h 8270848"/>
                <a:gd name="connsiteX1" fmla="*/ 508906 w 5256250"/>
                <a:gd name="connsiteY1" fmla="*/ 1906798 h 8270848"/>
                <a:gd name="connsiteX2" fmla="*/ 1978478 w 5256250"/>
                <a:gd name="connsiteY2" fmla="*/ 750191 h 8270848"/>
                <a:gd name="connsiteX3" fmla="*/ 4656364 w 5256250"/>
                <a:gd name="connsiteY3" fmla="*/ 162362 h 8270848"/>
                <a:gd name="connsiteX4" fmla="*/ 5211536 w 5256250"/>
                <a:gd name="connsiteY4" fmla="*/ 1729905 h 8270848"/>
                <a:gd name="connsiteX5" fmla="*/ 4819650 w 5256250"/>
                <a:gd name="connsiteY5" fmla="*/ 2578991 h 8270848"/>
                <a:gd name="connsiteX6" fmla="*/ 4623707 w 5256250"/>
                <a:gd name="connsiteY6" fmla="*/ 5812048 h 8270848"/>
                <a:gd name="connsiteX7" fmla="*/ 1749878 w 5256250"/>
                <a:gd name="connsiteY7" fmla="*/ 8261334 h 8270848"/>
                <a:gd name="connsiteX8" fmla="*/ 19050 w 5256250"/>
                <a:gd name="connsiteY8" fmla="*/ 6399877 h 8270848"/>
                <a:gd name="connsiteX9" fmla="*/ 0 w 5256250"/>
                <a:gd name="connsiteY9" fmla="*/ 2505512 h 8270848"/>
                <a:gd name="connsiteX0" fmla="*/ 0 w 5247371"/>
                <a:gd name="connsiteY0" fmla="*/ 2459340 h 8224676"/>
                <a:gd name="connsiteX1" fmla="*/ 508906 w 5247371"/>
                <a:gd name="connsiteY1" fmla="*/ 1860626 h 8224676"/>
                <a:gd name="connsiteX2" fmla="*/ 2511878 w 5247371"/>
                <a:gd name="connsiteY2" fmla="*/ 265869 h 8224676"/>
                <a:gd name="connsiteX3" fmla="*/ 4656364 w 5247371"/>
                <a:gd name="connsiteY3" fmla="*/ 116190 h 8224676"/>
                <a:gd name="connsiteX4" fmla="*/ 5211536 w 5247371"/>
                <a:gd name="connsiteY4" fmla="*/ 1683733 h 8224676"/>
                <a:gd name="connsiteX5" fmla="*/ 4819650 w 5247371"/>
                <a:gd name="connsiteY5" fmla="*/ 2532819 h 8224676"/>
                <a:gd name="connsiteX6" fmla="*/ 4623707 w 5247371"/>
                <a:gd name="connsiteY6" fmla="*/ 5765876 h 8224676"/>
                <a:gd name="connsiteX7" fmla="*/ 1749878 w 5247371"/>
                <a:gd name="connsiteY7" fmla="*/ 8215162 h 8224676"/>
                <a:gd name="connsiteX8" fmla="*/ 19050 w 5247371"/>
                <a:gd name="connsiteY8" fmla="*/ 6353705 h 8224676"/>
                <a:gd name="connsiteX9" fmla="*/ 0 w 5247371"/>
                <a:gd name="connsiteY9" fmla="*/ 2459340 h 8224676"/>
                <a:gd name="connsiteX0" fmla="*/ 0 w 5247371"/>
                <a:gd name="connsiteY0" fmla="*/ 2459340 h 8224676"/>
                <a:gd name="connsiteX1" fmla="*/ 508906 w 5247371"/>
                <a:gd name="connsiteY1" fmla="*/ 1860626 h 8224676"/>
                <a:gd name="connsiteX2" fmla="*/ 2511878 w 5247371"/>
                <a:gd name="connsiteY2" fmla="*/ 265869 h 8224676"/>
                <a:gd name="connsiteX3" fmla="*/ 4656364 w 5247371"/>
                <a:gd name="connsiteY3" fmla="*/ 116190 h 8224676"/>
                <a:gd name="connsiteX4" fmla="*/ 5211536 w 5247371"/>
                <a:gd name="connsiteY4" fmla="*/ 1683733 h 8224676"/>
                <a:gd name="connsiteX5" fmla="*/ 4819650 w 5247371"/>
                <a:gd name="connsiteY5" fmla="*/ 2532819 h 8224676"/>
                <a:gd name="connsiteX6" fmla="*/ 4947557 w 5247371"/>
                <a:gd name="connsiteY6" fmla="*/ 3479876 h 8224676"/>
                <a:gd name="connsiteX7" fmla="*/ 4623707 w 5247371"/>
                <a:gd name="connsiteY7" fmla="*/ 5765876 h 8224676"/>
                <a:gd name="connsiteX8" fmla="*/ 1749878 w 5247371"/>
                <a:gd name="connsiteY8" fmla="*/ 8215162 h 8224676"/>
                <a:gd name="connsiteX9" fmla="*/ 19050 w 5247371"/>
                <a:gd name="connsiteY9" fmla="*/ 6353705 h 8224676"/>
                <a:gd name="connsiteX10" fmla="*/ 0 w 5247371"/>
                <a:gd name="connsiteY10" fmla="*/ 2459340 h 8224676"/>
                <a:gd name="connsiteX0" fmla="*/ 0 w 5247371"/>
                <a:gd name="connsiteY0" fmla="*/ 2459340 h 8224676"/>
                <a:gd name="connsiteX1" fmla="*/ 508906 w 5247371"/>
                <a:gd name="connsiteY1" fmla="*/ 1860626 h 8224676"/>
                <a:gd name="connsiteX2" fmla="*/ 2511878 w 5247371"/>
                <a:gd name="connsiteY2" fmla="*/ 265869 h 8224676"/>
                <a:gd name="connsiteX3" fmla="*/ 4656364 w 5247371"/>
                <a:gd name="connsiteY3" fmla="*/ 116190 h 8224676"/>
                <a:gd name="connsiteX4" fmla="*/ 5211536 w 5247371"/>
                <a:gd name="connsiteY4" fmla="*/ 1683733 h 8224676"/>
                <a:gd name="connsiteX5" fmla="*/ 4819650 w 5247371"/>
                <a:gd name="connsiteY5" fmla="*/ 2532819 h 8224676"/>
                <a:gd name="connsiteX6" fmla="*/ 4947557 w 5247371"/>
                <a:gd name="connsiteY6" fmla="*/ 3479876 h 8224676"/>
                <a:gd name="connsiteX7" fmla="*/ 4623707 w 5247371"/>
                <a:gd name="connsiteY7" fmla="*/ 5765876 h 8224676"/>
                <a:gd name="connsiteX8" fmla="*/ 1749878 w 5247371"/>
                <a:gd name="connsiteY8" fmla="*/ 8215162 h 8224676"/>
                <a:gd name="connsiteX9" fmla="*/ 19050 w 5247371"/>
                <a:gd name="connsiteY9" fmla="*/ 6353705 h 8224676"/>
                <a:gd name="connsiteX10" fmla="*/ 0 w 5247371"/>
                <a:gd name="connsiteY10" fmla="*/ 2459340 h 8224676"/>
                <a:gd name="connsiteX0" fmla="*/ 0 w 5247371"/>
                <a:gd name="connsiteY0" fmla="*/ 2459340 h 8224676"/>
                <a:gd name="connsiteX1" fmla="*/ 508906 w 5247371"/>
                <a:gd name="connsiteY1" fmla="*/ 1860626 h 8224676"/>
                <a:gd name="connsiteX2" fmla="*/ 2511878 w 5247371"/>
                <a:gd name="connsiteY2" fmla="*/ 265869 h 8224676"/>
                <a:gd name="connsiteX3" fmla="*/ 4656364 w 5247371"/>
                <a:gd name="connsiteY3" fmla="*/ 116190 h 8224676"/>
                <a:gd name="connsiteX4" fmla="*/ 5211536 w 5247371"/>
                <a:gd name="connsiteY4" fmla="*/ 1683733 h 8224676"/>
                <a:gd name="connsiteX5" fmla="*/ 4819650 w 5247371"/>
                <a:gd name="connsiteY5" fmla="*/ 2532819 h 8224676"/>
                <a:gd name="connsiteX6" fmla="*/ 4718957 w 5247371"/>
                <a:gd name="connsiteY6" fmla="*/ 3498926 h 8224676"/>
                <a:gd name="connsiteX7" fmla="*/ 4623707 w 5247371"/>
                <a:gd name="connsiteY7" fmla="*/ 5765876 h 8224676"/>
                <a:gd name="connsiteX8" fmla="*/ 1749878 w 5247371"/>
                <a:gd name="connsiteY8" fmla="*/ 8215162 h 8224676"/>
                <a:gd name="connsiteX9" fmla="*/ 19050 w 5247371"/>
                <a:gd name="connsiteY9" fmla="*/ 6353705 h 8224676"/>
                <a:gd name="connsiteX10" fmla="*/ 0 w 5247371"/>
                <a:gd name="connsiteY10" fmla="*/ 2459340 h 8224676"/>
                <a:gd name="connsiteX0" fmla="*/ 0 w 5247371"/>
                <a:gd name="connsiteY0" fmla="*/ 2459340 h 8217098"/>
                <a:gd name="connsiteX1" fmla="*/ 508906 w 5247371"/>
                <a:gd name="connsiteY1" fmla="*/ 1860626 h 8217098"/>
                <a:gd name="connsiteX2" fmla="*/ 2511878 w 5247371"/>
                <a:gd name="connsiteY2" fmla="*/ 265869 h 8217098"/>
                <a:gd name="connsiteX3" fmla="*/ 4656364 w 5247371"/>
                <a:gd name="connsiteY3" fmla="*/ 116190 h 8217098"/>
                <a:gd name="connsiteX4" fmla="*/ 5211536 w 5247371"/>
                <a:gd name="connsiteY4" fmla="*/ 1683733 h 8217098"/>
                <a:gd name="connsiteX5" fmla="*/ 4819650 w 5247371"/>
                <a:gd name="connsiteY5" fmla="*/ 2532819 h 8217098"/>
                <a:gd name="connsiteX6" fmla="*/ 4718957 w 5247371"/>
                <a:gd name="connsiteY6" fmla="*/ 3498926 h 8217098"/>
                <a:gd name="connsiteX7" fmla="*/ 3785507 w 5247371"/>
                <a:gd name="connsiteY7" fmla="*/ 6108776 h 8217098"/>
                <a:gd name="connsiteX8" fmla="*/ 1749878 w 5247371"/>
                <a:gd name="connsiteY8" fmla="*/ 8215162 h 8217098"/>
                <a:gd name="connsiteX9" fmla="*/ 19050 w 5247371"/>
                <a:gd name="connsiteY9" fmla="*/ 6353705 h 8217098"/>
                <a:gd name="connsiteX10" fmla="*/ 0 w 5247371"/>
                <a:gd name="connsiteY10" fmla="*/ 2459340 h 8217098"/>
                <a:gd name="connsiteX0" fmla="*/ 145228 w 5392599"/>
                <a:gd name="connsiteY0" fmla="*/ 2459340 h 6927122"/>
                <a:gd name="connsiteX1" fmla="*/ 654134 w 5392599"/>
                <a:gd name="connsiteY1" fmla="*/ 1860626 h 6927122"/>
                <a:gd name="connsiteX2" fmla="*/ 2657106 w 5392599"/>
                <a:gd name="connsiteY2" fmla="*/ 265869 h 6927122"/>
                <a:gd name="connsiteX3" fmla="*/ 4801592 w 5392599"/>
                <a:gd name="connsiteY3" fmla="*/ 116190 h 6927122"/>
                <a:gd name="connsiteX4" fmla="*/ 5356764 w 5392599"/>
                <a:gd name="connsiteY4" fmla="*/ 1683733 h 6927122"/>
                <a:gd name="connsiteX5" fmla="*/ 4964878 w 5392599"/>
                <a:gd name="connsiteY5" fmla="*/ 2532819 h 6927122"/>
                <a:gd name="connsiteX6" fmla="*/ 4864185 w 5392599"/>
                <a:gd name="connsiteY6" fmla="*/ 3498926 h 6927122"/>
                <a:gd name="connsiteX7" fmla="*/ 3930735 w 5392599"/>
                <a:gd name="connsiteY7" fmla="*/ 6108776 h 6927122"/>
                <a:gd name="connsiteX8" fmla="*/ 2314206 w 5392599"/>
                <a:gd name="connsiteY8" fmla="*/ 6881662 h 6927122"/>
                <a:gd name="connsiteX9" fmla="*/ 164278 w 5392599"/>
                <a:gd name="connsiteY9" fmla="*/ 6353705 h 6927122"/>
                <a:gd name="connsiteX10" fmla="*/ 145228 w 5392599"/>
                <a:gd name="connsiteY10" fmla="*/ 2459340 h 6927122"/>
                <a:gd name="connsiteX0" fmla="*/ 145228 w 5886062"/>
                <a:gd name="connsiteY0" fmla="*/ 2390799 h 6858581"/>
                <a:gd name="connsiteX1" fmla="*/ 654134 w 5886062"/>
                <a:gd name="connsiteY1" fmla="*/ 1792085 h 6858581"/>
                <a:gd name="connsiteX2" fmla="*/ 2657106 w 5886062"/>
                <a:gd name="connsiteY2" fmla="*/ 197328 h 6858581"/>
                <a:gd name="connsiteX3" fmla="*/ 4801592 w 5886062"/>
                <a:gd name="connsiteY3" fmla="*/ 47649 h 6858581"/>
                <a:gd name="connsiteX4" fmla="*/ 5873835 w 5886062"/>
                <a:gd name="connsiteY4" fmla="*/ 687185 h 6858581"/>
                <a:gd name="connsiteX5" fmla="*/ 5356764 w 5886062"/>
                <a:gd name="connsiteY5" fmla="*/ 1615192 h 6858581"/>
                <a:gd name="connsiteX6" fmla="*/ 4964878 w 5886062"/>
                <a:gd name="connsiteY6" fmla="*/ 2464278 h 6858581"/>
                <a:gd name="connsiteX7" fmla="*/ 4864185 w 5886062"/>
                <a:gd name="connsiteY7" fmla="*/ 3430385 h 6858581"/>
                <a:gd name="connsiteX8" fmla="*/ 3930735 w 5886062"/>
                <a:gd name="connsiteY8" fmla="*/ 6040235 h 6858581"/>
                <a:gd name="connsiteX9" fmla="*/ 2314206 w 5886062"/>
                <a:gd name="connsiteY9" fmla="*/ 6813121 h 6858581"/>
                <a:gd name="connsiteX10" fmla="*/ 164278 w 5886062"/>
                <a:gd name="connsiteY10" fmla="*/ 6285164 h 6858581"/>
                <a:gd name="connsiteX11" fmla="*/ 145228 w 5886062"/>
                <a:gd name="connsiteY11" fmla="*/ 2390799 h 6858581"/>
                <a:gd name="connsiteX0" fmla="*/ 145228 w 5886501"/>
                <a:gd name="connsiteY0" fmla="*/ 2390799 h 6858581"/>
                <a:gd name="connsiteX1" fmla="*/ 654134 w 5886501"/>
                <a:gd name="connsiteY1" fmla="*/ 1792085 h 6858581"/>
                <a:gd name="connsiteX2" fmla="*/ 2657106 w 5886501"/>
                <a:gd name="connsiteY2" fmla="*/ 197328 h 6858581"/>
                <a:gd name="connsiteX3" fmla="*/ 4801592 w 5886501"/>
                <a:gd name="connsiteY3" fmla="*/ 47649 h 6858581"/>
                <a:gd name="connsiteX4" fmla="*/ 5873835 w 5886501"/>
                <a:gd name="connsiteY4" fmla="*/ 687185 h 6858581"/>
                <a:gd name="connsiteX5" fmla="*/ 5356764 w 5886501"/>
                <a:gd name="connsiteY5" fmla="*/ 1615192 h 6858581"/>
                <a:gd name="connsiteX6" fmla="*/ 4850578 w 5886501"/>
                <a:gd name="connsiteY6" fmla="*/ 2464278 h 6858581"/>
                <a:gd name="connsiteX7" fmla="*/ 4864185 w 5886501"/>
                <a:gd name="connsiteY7" fmla="*/ 3430385 h 6858581"/>
                <a:gd name="connsiteX8" fmla="*/ 3930735 w 5886501"/>
                <a:gd name="connsiteY8" fmla="*/ 6040235 h 6858581"/>
                <a:gd name="connsiteX9" fmla="*/ 2314206 w 5886501"/>
                <a:gd name="connsiteY9" fmla="*/ 6813121 h 6858581"/>
                <a:gd name="connsiteX10" fmla="*/ 164278 w 5886501"/>
                <a:gd name="connsiteY10" fmla="*/ 6285164 h 6858581"/>
                <a:gd name="connsiteX11" fmla="*/ 145228 w 5886501"/>
                <a:gd name="connsiteY11" fmla="*/ 2390799 h 6858581"/>
                <a:gd name="connsiteX0" fmla="*/ 145228 w 5886501"/>
                <a:gd name="connsiteY0" fmla="*/ 2390799 h 6907839"/>
                <a:gd name="connsiteX1" fmla="*/ 654134 w 5886501"/>
                <a:gd name="connsiteY1" fmla="*/ 1792085 h 6907839"/>
                <a:gd name="connsiteX2" fmla="*/ 2657106 w 5886501"/>
                <a:gd name="connsiteY2" fmla="*/ 197328 h 6907839"/>
                <a:gd name="connsiteX3" fmla="*/ 4801592 w 5886501"/>
                <a:gd name="connsiteY3" fmla="*/ 47649 h 6907839"/>
                <a:gd name="connsiteX4" fmla="*/ 5873835 w 5886501"/>
                <a:gd name="connsiteY4" fmla="*/ 687185 h 6907839"/>
                <a:gd name="connsiteX5" fmla="*/ 5356764 w 5886501"/>
                <a:gd name="connsiteY5" fmla="*/ 1615192 h 6907839"/>
                <a:gd name="connsiteX6" fmla="*/ 4850578 w 5886501"/>
                <a:gd name="connsiteY6" fmla="*/ 2464278 h 6907839"/>
                <a:gd name="connsiteX7" fmla="*/ 4864185 w 5886501"/>
                <a:gd name="connsiteY7" fmla="*/ 3430385 h 6907839"/>
                <a:gd name="connsiteX8" fmla="*/ 4368885 w 5886501"/>
                <a:gd name="connsiteY8" fmla="*/ 5373485 h 6907839"/>
                <a:gd name="connsiteX9" fmla="*/ 2314206 w 5886501"/>
                <a:gd name="connsiteY9" fmla="*/ 6813121 h 6907839"/>
                <a:gd name="connsiteX10" fmla="*/ 164278 w 5886501"/>
                <a:gd name="connsiteY10" fmla="*/ 6285164 h 6907839"/>
                <a:gd name="connsiteX11" fmla="*/ 145228 w 5886501"/>
                <a:gd name="connsiteY11" fmla="*/ 2390799 h 6907839"/>
                <a:gd name="connsiteX0" fmla="*/ 87285 w 5923808"/>
                <a:gd name="connsiteY0" fmla="*/ 2390799 h 6907839"/>
                <a:gd name="connsiteX1" fmla="*/ 691441 w 5923808"/>
                <a:gd name="connsiteY1" fmla="*/ 1792085 h 6907839"/>
                <a:gd name="connsiteX2" fmla="*/ 2694413 w 5923808"/>
                <a:gd name="connsiteY2" fmla="*/ 197328 h 6907839"/>
                <a:gd name="connsiteX3" fmla="*/ 4838899 w 5923808"/>
                <a:gd name="connsiteY3" fmla="*/ 47649 h 6907839"/>
                <a:gd name="connsiteX4" fmla="*/ 5911142 w 5923808"/>
                <a:gd name="connsiteY4" fmla="*/ 687185 h 6907839"/>
                <a:gd name="connsiteX5" fmla="*/ 5394071 w 5923808"/>
                <a:gd name="connsiteY5" fmla="*/ 1615192 h 6907839"/>
                <a:gd name="connsiteX6" fmla="*/ 4887885 w 5923808"/>
                <a:gd name="connsiteY6" fmla="*/ 2464278 h 6907839"/>
                <a:gd name="connsiteX7" fmla="*/ 4901492 w 5923808"/>
                <a:gd name="connsiteY7" fmla="*/ 3430385 h 6907839"/>
                <a:gd name="connsiteX8" fmla="*/ 4406192 w 5923808"/>
                <a:gd name="connsiteY8" fmla="*/ 5373485 h 6907839"/>
                <a:gd name="connsiteX9" fmla="*/ 2351513 w 5923808"/>
                <a:gd name="connsiteY9" fmla="*/ 6813121 h 6907839"/>
                <a:gd name="connsiteX10" fmla="*/ 201585 w 5923808"/>
                <a:gd name="connsiteY10" fmla="*/ 6285164 h 6907839"/>
                <a:gd name="connsiteX11" fmla="*/ 87285 w 5923808"/>
                <a:gd name="connsiteY11" fmla="*/ 2390799 h 6907839"/>
                <a:gd name="connsiteX0" fmla="*/ 87285 w 5923808"/>
                <a:gd name="connsiteY0" fmla="*/ 2390799 h 6907839"/>
                <a:gd name="connsiteX1" fmla="*/ 691441 w 5923808"/>
                <a:gd name="connsiteY1" fmla="*/ 1792085 h 6907839"/>
                <a:gd name="connsiteX2" fmla="*/ 2694413 w 5923808"/>
                <a:gd name="connsiteY2" fmla="*/ 197328 h 6907839"/>
                <a:gd name="connsiteX3" fmla="*/ 4838899 w 5923808"/>
                <a:gd name="connsiteY3" fmla="*/ 47649 h 6907839"/>
                <a:gd name="connsiteX4" fmla="*/ 5911142 w 5923808"/>
                <a:gd name="connsiteY4" fmla="*/ 687185 h 6907839"/>
                <a:gd name="connsiteX5" fmla="*/ 5394071 w 5923808"/>
                <a:gd name="connsiteY5" fmla="*/ 1615192 h 6907839"/>
                <a:gd name="connsiteX6" fmla="*/ 4887885 w 5923808"/>
                <a:gd name="connsiteY6" fmla="*/ 2404120 h 6907839"/>
                <a:gd name="connsiteX7" fmla="*/ 4901492 w 5923808"/>
                <a:gd name="connsiteY7" fmla="*/ 3430385 h 6907839"/>
                <a:gd name="connsiteX8" fmla="*/ 4406192 w 5923808"/>
                <a:gd name="connsiteY8" fmla="*/ 5373485 h 6907839"/>
                <a:gd name="connsiteX9" fmla="*/ 2351513 w 5923808"/>
                <a:gd name="connsiteY9" fmla="*/ 6813121 h 6907839"/>
                <a:gd name="connsiteX10" fmla="*/ 201585 w 5923808"/>
                <a:gd name="connsiteY10" fmla="*/ 6285164 h 6907839"/>
                <a:gd name="connsiteX11" fmla="*/ 87285 w 5923808"/>
                <a:gd name="connsiteY11" fmla="*/ 2390799 h 6907839"/>
                <a:gd name="connsiteX0" fmla="*/ 87285 w 5923808"/>
                <a:gd name="connsiteY0" fmla="*/ 2390799 h 6878495"/>
                <a:gd name="connsiteX1" fmla="*/ 691441 w 5923808"/>
                <a:gd name="connsiteY1" fmla="*/ 1792085 h 6878495"/>
                <a:gd name="connsiteX2" fmla="*/ 2694413 w 5923808"/>
                <a:gd name="connsiteY2" fmla="*/ 197328 h 6878495"/>
                <a:gd name="connsiteX3" fmla="*/ 4838899 w 5923808"/>
                <a:gd name="connsiteY3" fmla="*/ 47649 h 6878495"/>
                <a:gd name="connsiteX4" fmla="*/ 5911142 w 5923808"/>
                <a:gd name="connsiteY4" fmla="*/ 687185 h 6878495"/>
                <a:gd name="connsiteX5" fmla="*/ 5394071 w 5923808"/>
                <a:gd name="connsiteY5" fmla="*/ 1615192 h 6878495"/>
                <a:gd name="connsiteX6" fmla="*/ 4887885 w 5923808"/>
                <a:gd name="connsiteY6" fmla="*/ 2404120 h 6878495"/>
                <a:gd name="connsiteX7" fmla="*/ 4901492 w 5923808"/>
                <a:gd name="connsiteY7" fmla="*/ 3430385 h 6878495"/>
                <a:gd name="connsiteX8" fmla="*/ 4177592 w 5923808"/>
                <a:gd name="connsiteY8" fmla="*/ 5770527 h 6878495"/>
                <a:gd name="connsiteX9" fmla="*/ 2351513 w 5923808"/>
                <a:gd name="connsiteY9" fmla="*/ 6813121 h 6878495"/>
                <a:gd name="connsiteX10" fmla="*/ 201585 w 5923808"/>
                <a:gd name="connsiteY10" fmla="*/ 6285164 h 6878495"/>
                <a:gd name="connsiteX11" fmla="*/ 87285 w 5923808"/>
                <a:gd name="connsiteY11" fmla="*/ 2390799 h 6878495"/>
                <a:gd name="connsiteX0" fmla="*/ 87285 w 12301448"/>
                <a:gd name="connsiteY0" fmla="*/ 2565995 h 7053691"/>
                <a:gd name="connsiteX1" fmla="*/ 691441 w 12301448"/>
                <a:gd name="connsiteY1" fmla="*/ 1967281 h 7053691"/>
                <a:gd name="connsiteX2" fmla="*/ 2694413 w 12301448"/>
                <a:gd name="connsiteY2" fmla="*/ 372524 h 7053691"/>
                <a:gd name="connsiteX3" fmla="*/ 4838899 w 12301448"/>
                <a:gd name="connsiteY3" fmla="*/ 222845 h 7053691"/>
                <a:gd name="connsiteX4" fmla="*/ 5911142 w 12301448"/>
                <a:gd name="connsiteY4" fmla="*/ 862381 h 7053691"/>
                <a:gd name="connsiteX5" fmla="*/ 5394071 w 12301448"/>
                <a:gd name="connsiteY5" fmla="*/ 1790388 h 7053691"/>
                <a:gd name="connsiteX6" fmla="*/ 12299337 w 12301448"/>
                <a:gd name="connsiteY6" fmla="*/ 28622 h 7053691"/>
                <a:gd name="connsiteX7" fmla="*/ 4901492 w 12301448"/>
                <a:gd name="connsiteY7" fmla="*/ 3605581 h 7053691"/>
                <a:gd name="connsiteX8" fmla="*/ 4177592 w 12301448"/>
                <a:gd name="connsiteY8" fmla="*/ 5945723 h 7053691"/>
                <a:gd name="connsiteX9" fmla="*/ 2351513 w 12301448"/>
                <a:gd name="connsiteY9" fmla="*/ 6988317 h 7053691"/>
                <a:gd name="connsiteX10" fmla="*/ 201585 w 12301448"/>
                <a:gd name="connsiteY10" fmla="*/ 6460360 h 7053691"/>
                <a:gd name="connsiteX11" fmla="*/ 87285 w 12301448"/>
                <a:gd name="connsiteY11" fmla="*/ 2565995 h 7053691"/>
                <a:gd name="connsiteX0" fmla="*/ 87285 w 12303080"/>
                <a:gd name="connsiteY0" fmla="*/ 2707490 h 7195186"/>
                <a:gd name="connsiteX1" fmla="*/ 691441 w 12303080"/>
                <a:gd name="connsiteY1" fmla="*/ 2108776 h 7195186"/>
                <a:gd name="connsiteX2" fmla="*/ 2694413 w 12303080"/>
                <a:gd name="connsiteY2" fmla="*/ 514019 h 7195186"/>
                <a:gd name="connsiteX3" fmla="*/ 4838899 w 12303080"/>
                <a:gd name="connsiteY3" fmla="*/ 364340 h 7195186"/>
                <a:gd name="connsiteX4" fmla="*/ 5911142 w 12303080"/>
                <a:gd name="connsiteY4" fmla="*/ 1003876 h 7195186"/>
                <a:gd name="connsiteX5" fmla="*/ 8041019 w 12303080"/>
                <a:gd name="connsiteY5" fmla="*/ 151209 h 7195186"/>
                <a:gd name="connsiteX6" fmla="*/ 12299337 w 12303080"/>
                <a:gd name="connsiteY6" fmla="*/ 170117 h 7195186"/>
                <a:gd name="connsiteX7" fmla="*/ 4901492 w 12303080"/>
                <a:gd name="connsiteY7" fmla="*/ 3747076 h 7195186"/>
                <a:gd name="connsiteX8" fmla="*/ 4177592 w 12303080"/>
                <a:gd name="connsiteY8" fmla="*/ 6087218 h 7195186"/>
                <a:gd name="connsiteX9" fmla="*/ 2351513 w 12303080"/>
                <a:gd name="connsiteY9" fmla="*/ 7129812 h 7195186"/>
                <a:gd name="connsiteX10" fmla="*/ 201585 w 12303080"/>
                <a:gd name="connsiteY10" fmla="*/ 6601855 h 7195186"/>
                <a:gd name="connsiteX11" fmla="*/ 87285 w 12303080"/>
                <a:gd name="connsiteY11" fmla="*/ 2707490 h 7195186"/>
                <a:gd name="connsiteX0" fmla="*/ 87285 w 12303080"/>
                <a:gd name="connsiteY0" fmla="*/ 2707490 h 7458518"/>
                <a:gd name="connsiteX1" fmla="*/ 691441 w 12303080"/>
                <a:gd name="connsiteY1" fmla="*/ 2108776 h 7458518"/>
                <a:gd name="connsiteX2" fmla="*/ 2694413 w 12303080"/>
                <a:gd name="connsiteY2" fmla="*/ 514019 h 7458518"/>
                <a:gd name="connsiteX3" fmla="*/ 4838899 w 12303080"/>
                <a:gd name="connsiteY3" fmla="*/ 364340 h 7458518"/>
                <a:gd name="connsiteX4" fmla="*/ 5911142 w 12303080"/>
                <a:gd name="connsiteY4" fmla="*/ 1003876 h 7458518"/>
                <a:gd name="connsiteX5" fmla="*/ 8041019 w 12303080"/>
                <a:gd name="connsiteY5" fmla="*/ 151209 h 7458518"/>
                <a:gd name="connsiteX6" fmla="*/ 12299337 w 12303080"/>
                <a:gd name="connsiteY6" fmla="*/ 170117 h 7458518"/>
                <a:gd name="connsiteX7" fmla="*/ 5623387 w 12303080"/>
                <a:gd name="connsiteY7" fmla="*/ 7356549 h 7458518"/>
                <a:gd name="connsiteX8" fmla="*/ 4177592 w 12303080"/>
                <a:gd name="connsiteY8" fmla="*/ 6087218 h 7458518"/>
                <a:gd name="connsiteX9" fmla="*/ 2351513 w 12303080"/>
                <a:gd name="connsiteY9" fmla="*/ 7129812 h 7458518"/>
                <a:gd name="connsiteX10" fmla="*/ 201585 w 12303080"/>
                <a:gd name="connsiteY10" fmla="*/ 6601855 h 7458518"/>
                <a:gd name="connsiteX11" fmla="*/ 87285 w 12303080"/>
                <a:gd name="connsiteY11" fmla="*/ 2707490 h 7458518"/>
                <a:gd name="connsiteX0" fmla="*/ 87285 w 12303080"/>
                <a:gd name="connsiteY0" fmla="*/ 2707490 h 7684571"/>
                <a:gd name="connsiteX1" fmla="*/ 691441 w 12303080"/>
                <a:gd name="connsiteY1" fmla="*/ 2108776 h 7684571"/>
                <a:gd name="connsiteX2" fmla="*/ 2694413 w 12303080"/>
                <a:gd name="connsiteY2" fmla="*/ 514019 h 7684571"/>
                <a:gd name="connsiteX3" fmla="*/ 4838899 w 12303080"/>
                <a:gd name="connsiteY3" fmla="*/ 364340 h 7684571"/>
                <a:gd name="connsiteX4" fmla="*/ 5911142 w 12303080"/>
                <a:gd name="connsiteY4" fmla="*/ 1003876 h 7684571"/>
                <a:gd name="connsiteX5" fmla="*/ 8041019 w 12303080"/>
                <a:gd name="connsiteY5" fmla="*/ 151209 h 7684571"/>
                <a:gd name="connsiteX6" fmla="*/ 12299337 w 12303080"/>
                <a:gd name="connsiteY6" fmla="*/ 170117 h 7684571"/>
                <a:gd name="connsiteX7" fmla="*/ 5623387 w 12303080"/>
                <a:gd name="connsiteY7" fmla="*/ 7356549 h 7684571"/>
                <a:gd name="connsiteX8" fmla="*/ 3648203 w 12303080"/>
                <a:gd name="connsiteY8" fmla="*/ 7579133 h 7684571"/>
                <a:gd name="connsiteX9" fmla="*/ 2351513 w 12303080"/>
                <a:gd name="connsiteY9" fmla="*/ 7129812 h 7684571"/>
                <a:gd name="connsiteX10" fmla="*/ 201585 w 12303080"/>
                <a:gd name="connsiteY10" fmla="*/ 6601855 h 7684571"/>
                <a:gd name="connsiteX11" fmla="*/ 87285 w 12303080"/>
                <a:gd name="connsiteY11" fmla="*/ 2707490 h 7684571"/>
                <a:gd name="connsiteX0" fmla="*/ 87285 w 12299337"/>
                <a:gd name="connsiteY0" fmla="*/ 2913841 h 7890922"/>
                <a:gd name="connsiteX1" fmla="*/ 691441 w 12299337"/>
                <a:gd name="connsiteY1" fmla="*/ 2315127 h 7890922"/>
                <a:gd name="connsiteX2" fmla="*/ 2694413 w 12299337"/>
                <a:gd name="connsiteY2" fmla="*/ 720370 h 7890922"/>
                <a:gd name="connsiteX3" fmla="*/ 4838899 w 12299337"/>
                <a:gd name="connsiteY3" fmla="*/ 570691 h 7890922"/>
                <a:gd name="connsiteX4" fmla="*/ 5911142 w 12299337"/>
                <a:gd name="connsiteY4" fmla="*/ 1210227 h 7890922"/>
                <a:gd name="connsiteX5" fmla="*/ 8041019 w 12299337"/>
                <a:gd name="connsiteY5" fmla="*/ 357560 h 7890922"/>
                <a:gd name="connsiteX6" fmla="*/ 12299337 w 12299337"/>
                <a:gd name="connsiteY6" fmla="*/ 376468 h 7890922"/>
                <a:gd name="connsiteX7" fmla="*/ 6241418 w 12299337"/>
                <a:gd name="connsiteY7" fmla="*/ 1787100 h 7890922"/>
                <a:gd name="connsiteX8" fmla="*/ 5623387 w 12299337"/>
                <a:gd name="connsiteY8" fmla="*/ 7562900 h 7890922"/>
                <a:gd name="connsiteX9" fmla="*/ 3648203 w 12299337"/>
                <a:gd name="connsiteY9" fmla="*/ 7785484 h 7890922"/>
                <a:gd name="connsiteX10" fmla="*/ 2351513 w 12299337"/>
                <a:gd name="connsiteY10" fmla="*/ 7336163 h 7890922"/>
                <a:gd name="connsiteX11" fmla="*/ 201585 w 12299337"/>
                <a:gd name="connsiteY11" fmla="*/ 6808206 h 7890922"/>
                <a:gd name="connsiteX12" fmla="*/ 87285 w 12299337"/>
                <a:gd name="connsiteY12" fmla="*/ 2913841 h 7890922"/>
                <a:gd name="connsiteX0" fmla="*/ 87285 w 12452354"/>
                <a:gd name="connsiteY0" fmla="*/ 2647079 h 7624160"/>
                <a:gd name="connsiteX1" fmla="*/ 691441 w 12452354"/>
                <a:gd name="connsiteY1" fmla="*/ 2048365 h 7624160"/>
                <a:gd name="connsiteX2" fmla="*/ 2694413 w 12452354"/>
                <a:gd name="connsiteY2" fmla="*/ 453608 h 7624160"/>
                <a:gd name="connsiteX3" fmla="*/ 4838899 w 12452354"/>
                <a:gd name="connsiteY3" fmla="*/ 303929 h 7624160"/>
                <a:gd name="connsiteX4" fmla="*/ 5911142 w 12452354"/>
                <a:gd name="connsiteY4" fmla="*/ 943465 h 7624160"/>
                <a:gd name="connsiteX5" fmla="*/ 8041019 w 12452354"/>
                <a:gd name="connsiteY5" fmla="*/ 90798 h 7624160"/>
                <a:gd name="connsiteX6" fmla="*/ 12299337 w 12452354"/>
                <a:gd name="connsiteY6" fmla="*/ 109706 h 7624160"/>
                <a:gd name="connsiteX7" fmla="*/ 11390934 w 12452354"/>
                <a:gd name="connsiteY7" fmla="*/ 6332969 h 7624160"/>
                <a:gd name="connsiteX8" fmla="*/ 6241418 w 12452354"/>
                <a:gd name="connsiteY8" fmla="*/ 1520338 h 7624160"/>
                <a:gd name="connsiteX9" fmla="*/ 5623387 w 12452354"/>
                <a:gd name="connsiteY9" fmla="*/ 7296138 h 7624160"/>
                <a:gd name="connsiteX10" fmla="*/ 3648203 w 12452354"/>
                <a:gd name="connsiteY10" fmla="*/ 7518722 h 7624160"/>
                <a:gd name="connsiteX11" fmla="*/ 2351513 w 12452354"/>
                <a:gd name="connsiteY11" fmla="*/ 7069401 h 7624160"/>
                <a:gd name="connsiteX12" fmla="*/ 201585 w 12452354"/>
                <a:gd name="connsiteY12" fmla="*/ 6541444 h 7624160"/>
                <a:gd name="connsiteX13" fmla="*/ 87285 w 12452354"/>
                <a:gd name="connsiteY13" fmla="*/ 2647079 h 7624160"/>
                <a:gd name="connsiteX0" fmla="*/ 87285 w 12406166"/>
                <a:gd name="connsiteY0" fmla="*/ 2647079 h 7624160"/>
                <a:gd name="connsiteX1" fmla="*/ 691441 w 12406166"/>
                <a:gd name="connsiteY1" fmla="*/ 2048365 h 7624160"/>
                <a:gd name="connsiteX2" fmla="*/ 2694413 w 12406166"/>
                <a:gd name="connsiteY2" fmla="*/ 453608 h 7624160"/>
                <a:gd name="connsiteX3" fmla="*/ 4838899 w 12406166"/>
                <a:gd name="connsiteY3" fmla="*/ 303929 h 7624160"/>
                <a:gd name="connsiteX4" fmla="*/ 5911142 w 12406166"/>
                <a:gd name="connsiteY4" fmla="*/ 943465 h 7624160"/>
                <a:gd name="connsiteX5" fmla="*/ 8041019 w 12406166"/>
                <a:gd name="connsiteY5" fmla="*/ 90798 h 7624160"/>
                <a:gd name="connsiteX6" fmla="*/ 12299337 w 12406166"/>
                <a:gd name="connsiteY6" fmla="*/ 109706 h 7624160"/>
                <a:gd name="connsiteX7" fmla="*/ 11390934 w 12406166"/>
                <a:gd name="connsiteY7" fmla="*/ 6332969 h 7624160"/>
                <a:gd name="connsiteX8" fmla="*/ 9032744 w 12406166"/>
                <a:gd name="connsiteY8" fmla="*/ 2242233 h 7624160"/>
                <a:gd name="connsiteX9" fmla="*/ 6241418 w 12406166"/>
                <a:gd name="connsiteY9" fmla="*/ 1520338 h 7624160"/>
                <a:gd name="connsiteX10" fmla="*/ 5623387 w 12406166"/>
                <a:gd name="connsiteY10" fmla="*/ 7296138 h 7624160"/>
                <a:gd name="connsiteX11" fmla="*/ 3648203 w 12406166"/>
                <a:gd name="connsiteY11" fmla="*/ 7518722 h 7624160"/>
                <a:gd name="connsiteX12" fmla="*/ 2351513 w 12406166"/>
                <a:gd name="connsiteY12" fmla="*/ 7069401 h 7624160"/>
                <a:gd name="connsiteX13" fmla="*/ 201585 w 12406166"/>
                <a:gd name="connsiteY13" fmla="*/ 6541444 h 7624160"/>
                <a:gd name="connsiteX14" fmla="*/ 87285 w 12406166"/>
                <a:gd name="connsiteY14" fmla="*/ 2647079 h 7624160"/>
                <a:gd name="connsiteX0" fmla="*/ 87285 w 12406166"/>
                <a:gd name="connsiteY0" fmla="*/ 2647079 h 7624160"/>
                <a:gd name="connsiteX1" fmla="*/ 691441 w 12406166"/>
                <a:gd name="connsiteY1" fmla="*/ 2048365 h 7624160"/>
                <a:gd name="connsiteX2" fmla="*/ 2694413 w 12406166"/>
                <a:gd name="connsiteY2" fmla="*/ 453608 h 7624160"/>
                <a:gd name="connsiteX3" fmla="*/ 4838899 w 12406166"/>
                <a:gd name="connsiteY3" fmla="*/ 303929 h 7624160"/>
                <a:gd name="connsiteX4" fmla="*/ 5911142 w 12406166"/>
                <a:gd name="connsiteY4" fmla="*/ 943465 h 7624160"/>
                <a:gd name="connsiteX5" fmla="*/ 8041019 w 12406166"/>
                <a:gd name="connsiteY5" fmla="*/ 90798 h 7624160"/>
                <a:gd name="connsiteX6" fmla="*/ 12299337 w 12406166"/>
                <a:gd name="connsiteY6" fmla="*/ 109706 h 7624160"/>
                <a:gd name="connsiteX7" fmla="*/ 11390934 w 12406166"/>
                <a:gd name="connsiteY7" fmla="*/ 6332969 h 7624160"/>
                <a:gd name="connsiteX8" fmla="*/ 9032744 w 12406166"/>
                <a:gd name="connsiteY8" fmla="*/ 2242233 h 7624160"/>
                <a:gd name="connsiteX9" fmla="*/ 6241418 w 12406166"/>
                <a:gd name="connsiteY9" fmla="*/ 1520338 h 7624160"/>
                <a:gd name="connsiteX10" fmla="*/ 6353712 w 12406166"/>
                <a:gd name="connsiteY10" fmla="*/ 2595159 h 7624160"/>
                <a:gd name="connsiteX11" fmla="*/ 5623387 w 12406166"/>
                <a:gd name="connsiteY11" fmla="*/ 7296138 h 7624160"/>
                <a:gd name="connsiteX12" fmla="*/ 3648203 w 12406166"/>
                <a:gd name="connsiteY12" fmla="*/ 7518722 h 7624160"/>
                <a:gd name="connsiteX13" fmla="*/ 2351513 w 12406166"/>
                <a:gd name="connsiteY13" fmla="*/ 7069401 h 7624160"/>
                <a:gd name="connsiteX14" fmla="*/ 201585 w 12406166"/>
                <a:gd name="connsiteY14" fmla="*/ 6541444 h 7624160"/>
                <a:gd name="connsiteX15" fmla="*/ 87285 w 12406166"/>
                <a:gd name="connsiteY15" fmla="*/ 2647079 h 7624160"/>
                <a:gd name="connsiteX0" fmla="*/ 87285 w 12406166"/>
                <a:gd name="connsiteY0" fmla="*/ 2647079 h 7624160"/>
                <a:gd name="connsiteX1" fmla="*/ 691441 w 12406166"/>
                <a:gd name="connsiteY1" fmla="*/ 2048365 h 7624160"/>
                <a:gd name="connsiteX2" fmla="*/ 2694413 w 12406166"/>
                <a:gd name="connsiteY2" fmla="*/ 453608 h 7624160"/>
                <a:gd name="connsiteX3" fmla="*/ 4838899 w 12406166"/>
                <a:gd name="connsiteY3" fmla="*/ 303929 h 7624160"/>
                <a:gd name="connsiteX4" fmla="*/ 5911142 w 12406166"/>
                <a:gd name="connsiteY4" fmla="*/ 943465 h 7624160"/>
                <a:gd name="connsiteX5" fmla="*/ 8041019 w 12406166"/>
                <a:gd name="connsiteY5" fmla="*/ 90798 h 7624160"/>
                <a:gd name="connsiteX6" fmla="*/ 12299337 w 12406166"/>
                <a:gd name="connsiteY6" fmla="*/ 109706 h 7624160"/>
                <a:gd name="connsiteX7" fmla="*/ 11390934 w 12406166"/>
                <a:gd name="connsiteY7" fmla="*/ 6332969 h 7624160"/>
                <a:gd name="connsiteX8" fmla="*/ 9032744 w 12406166"/>
                <a:gd name="connsiteY8" fmla="*/ 2242233 h 7624160"/>
                <a:gd name="connsiteX9" fmla="*/ 6241418 w 12406166"/>
                <a:gd name="connsiteY9" fmla="*/ 1520338 h 7624160"/>
                <a:gd name="connsiteX10" fmla="*/ 6353712 w 12406166"/>
                <a:gd name="connsiteY10" fmla="*/ 2595159 h 7624160"/>
                <a:gd name="connsiteX11" fmla="*/ 5623387 w 12406166"/>
                <a:gd name="connsiteY11" fmla="*/ 7296138 h 7624160"/>
                <a:gd name="connsiteX12" fmla="*/ 3648203 w 12406166"/>
                <a:gd name="connsiteY12" fmla="*/ 7518722 h 7624160"/>
                <a:gd name="connsiteX13" fmla="*/ 2351513 w 12406166"/>
                <a:gd name="connsiteY13" fmla="*/ 7069401 h 7624160"/>
                <a:gd name="connsiteX14" fmla="*/ 201585 w 12406166"/>
                <a:gd name="connsiteY14" fmla="*/ 6541444 h 7624160"/>
                <a:gd name="connsiteX15" fmla="*/ 87285 w 12406166"/>
                <a:gd name="connsiteY15" fmla="*/ 2647079 h 7624160"/>
                <a:gd name="connsiteX0" fmla="*/ 87285 w 12406166"/>
                <a:gd name="connsiteY0" fmla="*/ 2647079 h 7624160"/>
                <a:gd name="connsiteX1" fmla="*/ 691441 w 12406166"/>
                <a:gd name="connsiteY1" fmla="*/ 2048365 h 7624160"/>
                <a:gd name="connsiteX2" fmla="*/ 2694413 w 12406166"/>
                <a:gd name="connsiteY2" fmla="*/ 453608 h 7624160"/>
                <a:gd name="connsiteX3" fmla="*/ 4838899 w 12406166"/>
                <a:gd name="connsiteY3" fmla="*/ 303929 h 7624160"/>
                <a:gd name="connsiteX4" fmla="*/ 5911142 w 12406166"/>
                <a:gd name="connsiteY4" fmla="*/ 943465 h 7624160"/>
                <a:gd name="connsiteX5" fmla="*/ 8041019 w 12406166"/>
                <a:gd name="connsiteY5" fmla="*/ 90798 h 7624160"/>
                <a:gd name="connsiteX6" fmla="*/ 12299337 w 12406166"/>
                <a:gd name="connsiteY6" fmla="*/ 109706 h 7624160"/>
                <a:gd name="connsiteX7" fmla="*/ 11390934 w 12406166"/>
                <a:gd name="connsiteY7" fmla="*/ 6332969 h 7624160"/>
                <a:gd name="connsiteX8" fmla="*/ 9032744 w 12406166"/>
                <a:gd name="connsiteY8" fmla="*/ 2242233 h 7624160"/>
                <a:gd name="connsiteX9" fmla="*/ 6241418 w 12406166"/>
                <a:gd name="connsiteY9" fmla="*/ 1520338 h 7624160"/>
                <a:gd name="connsiteX10" fmla="*/ 6161207 w 12406166"/>
                <a:gd name="connsiteY10" fmla="*/ 2049727 h 7624160"/>
                <a:gd name="connsiteX11" fmla="*/ 6353712 w 12406166"/>
                <a:gd name="connsiteY11" fmla="*/ 2595159 h 7624160"/>
                <a:gd name="connsiteX12" fmla="*/ 5623387 w 12406166"/>
                <a:gd name="connsiteY12" fmla="*/ 7296138 h 7624160"/>
                <a:gd name="connsiteX13" fmla="*/ 3648203 w 12406166"/>
                <a:gd name="connsiteY13" fmla="*/ 7518722 h 7624160"/>
                <a:gd name="connsiteX14" fmla="*/ 2351513 w 12406166"/>
                <a:gd name="connsiteY14" fmla="*/ 7069401 h 7624160"/>
                <a:gd name="connsiteX15" fmla="*/ 201585 w 12406166"/>
                <a:gd name="connsiteY15" fmla="*/ 6541444 h 7624160"/>
                <a:gd name="connsiteX16" fmla="*/ 87285 w 12406166"/>
                <a:gd name="connsiteY16" fmla="*/ 2647079 h 7624160"/>
                <a:gd name="connsiteX0" fmla="*/ 87285 w 12406166"/>
                <a:gd name="connsiteY0" fmla="*/ 2647079 h 7624160"/>
                <a:gd name="connsiteX1" fmla="*/ 691441 w 12406166"/>
                <a:gd name="connsiteY1" fmla="*/ 2048365 h 7624160"/>
                <a:gd name="connsiteX2" fmla="*/ 2694413 w 12406166"/>
                <a:gd name="connsiteY2" fmla="*/ 453608 h 7624160"/>
                <a:gd name="connsiteX3" fmla="*/ 4838899 w 12406166"/>
                <a:gd name="connsiteY3" fmla="*/ 303929 h 7624160"/>
                <a:gd name="connsiteX4" fmla="*/ 5911142 w 12406166"/>
                <a:gd name="connsiteY4" fmla="*/ 943465 h 7624160"/>
                <a:gd name="connsiteX5" fmla="*/ 8041019 w 12406166"/>
                <a:gd name="connsiteY5" fmla="*/ 90798 h 7624160"/>
                <a:gd name="connsiteX6" fmla="*/ 12299337 w 12406166"/>
                <a:gd name="connsiteY6" fmla="*/ 109706 h 7624160"/>
                <a:gd name="connsiteX7" fmla="*/ 11390934 w 12406166"/>
                <a:gd name="connsiteY7" fmla="*/ 6332969 h 7624160"/>
                <a:gd name="connsiteX8" fmla="*/ 9032744 w 12406166"/>
                <a:gd name="connsiteY8" fmla="*/ 2242233 h 7624160"/>
                <a:gd name="connsiteX9" fmla="*/ 6241418 w 12406166"/>
                <a:gd name="connsiteY9" fmla="*/ 1520338 h 7624160"/>
                <a:gd name="connsiteX10" fmla="*/ 6161207 w 12406166"/>
                <a:gd name="connsiteY10" fmla="*/ 2049727 h 7624160"/>
                <a:gd name="connsiteX11" fmla="*/ 6353712 w 12406166"/>
                <a:gd name="connsiteY11" fmla="*/ 2595159 h 7624160"/>
                <a:gd name="connsiteX12" fmla="*/ 5623387 w 12406166"/>
                <a:gd name="connsiteY12" fmla="*/ 7296138 h 7624160"/>
                <a:gd name="connsiteX13" fmla="*/ 3648203 w 12406166"/>
                <a:gd name="connsiteY13" fmla="*/ 7518722 h 7624160"/>
                <a:gd name="connsiteX14" fmla="*/ 2351513 w 12406166"/>
                <a:gd name="connsiteY14" fmla="*/ 7069401 h 7624160"/>
                <a:gd name="connsiteX15" fmla="*/ 201585 w 12406166"/>
                <a:gd name="connsiteY15" fmla="*/ 6541444 h 7624160"/>
                <a:gd name="connsiteX16" fmla="*/ 87285 w 12406166"/>
                <a:gd name="connsiteY16" fmla="*/ 2647079 h 7624160"/>
                <a:gd name="connsiteX0" fmla="*/ 87285 w 12406166"/>
                <a:gd name="connsiteY0" fmla="*/ 2647079 h 7624160"/>
                <a:gd name="connsiteX1" fmla="*/ 691441 w 12406166"/>
                <a:gd name="connsiteY1" fmla="*/ 2048365 h 7624160"/>
                <a:gd name="connsiteX2" fmla="*/ 2694413 w 12406166"/>
                <a:gd name="connsiteY2" fmla="*/ 453608 h 7624160"/>
                <a:gd name="connsiteX3" fmla="*/ 4838899 w 12406166"/>
                <a:gd name="connsiteY3" fmla="*/ 303929 h 7624160"/>
                <a:gd name="connsiteX4" fmla="*/ 5911142 w 12406166"/>
                <a:gd name="connsiteY4" fmla="*/ 943465 h 7624160"/>
                <a:gd name="connsiteX5" fmla="*/ 8041019 w 12406166"/>
                <a:gd name="connsiteY5" fmla="*/ 90798 h 7624160"/>
                <a:gd name="connsiteX6" fmla="*/ 12299337 w 12406166"/>
                <a:gd name="connsiteY6" fmla="*/ 109706 h 7624160"/>
                <a:gd name="connsiteX7" fmla="*/ 11390934 w 12406166"/>
                <a:gd name="connsiteY7" fmla="*/ 6332969 h 7624160"/>
                <a:gd name="connsiteX8" fmla="*/ 9032744 w 12406166"/>
                <a:gd name="connsiteY8" fmla="*/ 2242233 h 7624160"/>
                <a:gd name="connsiteX9" fmla="*/ 6241418 w 12406166"/>
                <a:gd name="connsiteY9" fmla="*/ 1520338 h 7624160"/>
                <a:gd name="connsiteX10" fmla="*/ 6305586 w 12406166"/>
                <a:gd name="connsiteY10" fmla="*/ 2258275 h 7624160"/>
                <a:gd name="connsiteX11" fmla="*/ 6353712 w 12406166"/>
                <a:gd name="connsiteY11" fmla="*/ 2595159 h 7624160"/>
                <a:gd name="connsiteX12" fmla="*/ 5623387 w 12406166"/>
                <a:gd name="connsiteY12" fmla="*/ 7296138 h 7624160"/>
                <a:gd name="connsiteX13" fmla="*/ 3648203 w 12406166"/>
                <a:gd name="connsiteY13" fmla="*/ 7518722 h 7624160"/>
                <a:gd name="connsiteX14" fmla="*/ 2351513 w 12406166"/>
                <a:gd name="connsiteY14" fmla="*/ 7069401 h 7624160"/>
                <a:gd name="connsiteX15" fmla="*/ 201585 w 12406166"/>
                <a:gd name="connsiteY15" fmla="*/ 6541444 h 7624160"/>
                <a:gd name="connsiteX16" fmla="*/ 87285 w 12406166"/>
                <a:gd name="connsiteY16" fmla="*/ 2647079 h 7624160"/>
                <a:gd name="connsiteX0" fmla="*/ 87285 w 12406166"/>
                <a:gd name="connsiteY0" fmla="*/ 2647079 h 7624160"/>
                <a:gd name="connsiteX1" fmla="*/ 691441 w 12406166"/>
                <a:gd name="connsiteY1" fmla="*/ 2048365 h 7624160"/>
                <a:gd name="connsiteX2" fmla="*/ 2694413 w 12406166"/>
                <a:gd name="connsiteY2" fmla="*/ 453608 h 7624160"/>
                <a:gd name="connsiteX3" fmla="*/ 4838899 w 12406166"/>
                <a:gd name="connsiteY3" fmla="*/ 303929 h 7624160"/>
                <a:gd name="connsiteX4" fmla="*/ 5911142 w 12406166"/>
                <a:gd name="connsiteY4" fmla="*/ 943465 h 7624160"/>
                <a:gd name="connsiteX5" fmla="*/ 8041019 w 12406166"/>
                <a:gd name="connsiteY5" fmla="*/ 90798 h 7624160"/>
                <a:gd name="connsiteX6" fmla="*/ 12299337 w 12406166"/>
                <a:gd name="connsiteY6" fmla="*/ 109706 h 7624160"/>
                <a:gd name="connsiteX7" fmla="*/ 11390934 w 12406166"/>
                <a:gd name="connsiteY7" fmla="*/ 6332969 h 7624160"/>
                <a:gd name="connsiteX8" fmla="*/ 9032744 w 12406166"/>
                <a:gd name="connsiteY8" fmla="*/ 2242233 h 7624160"/>
                <a:gd name="connsiteX9" fmla="*/ 6321628 w 12406166"/>
                <a:gd name="connsiteY9" fmla="*/ 1199496 h 7624160"/>
                <a:gd name="connsiteX10" fmla="*/ 6305586 w 12406166"/>
                <a:gd name="connsiteY10" fmla="*/ 2258275 h 7624160"/>
                <a:gd name="connsiteX11" fmla="*/ 6353712 w 12406166"/>
                <a:gd name="connsiteY11" fmla="*/ 2595159 h 7624160"/>
                <a:gd name="connsiteX12" fmla="*/ 5623387 w 12406166"/>
                <a:gd name="connsiteY12" fmla="*/ 7296138 h 7624160"/>
                <a:gd name="connsiteX13" fmla="*/ 3648203 w 12406166"/>
                <a:gd name="connsiteY13" fmla="*/ 7518722 h 7624160"/>
                <a:gd name="connsiteX14" fmla="*/ 2351513 w 12406166"/>
                <a:gd name="connsiteY14" fmla="*/ 7069401 h 7624160"/>
                <a:gd name="connsiteX15" fmla="*/ 201585 w 12406166"/>
                <a:gd name="connsiteY15" fmla="*/ 6541444 h 7624160"/>
                <a:gd name="connsiteX16" fmla="*/ 87285 w 12406166"/>
                <a:gd name="connsiteY16" fmla="*/ 2647079 h 7624160"/>
                <a:gd name="connsiteX0" fmla="*/ 87285 w 12406166"/>
                <a:gd name="connsiteY0" fmla="*/ 2647079 h 7624160"/>
                <a:gd name="connsiteX1" fmla="*/ 691441 w 12406166"/>
                <a:gd name="connsiteY1" fmla="*/ 2048365 h 7624160"/>
                <a:gd name="connsiteX2" fmla="*/ 2694413 w 12406166"/>
                <a:gd name="connsiteY2" fmla="*/ 453608 h 7624160"/>
                <a:gd name="connsiteX3" fmla="*/ 4838899 w 12406166"/>
                <a:gd name="connsiteY3" fmla="*/ 303929 h 7624160"/>
                <a:gd name="connsiteX4" fmla="*/ 5911142 w 12406166"/>
                <a:gd name="connsiteY4" fmla="*/ 943465 h 7624160"/>
                <a:gd name="connsiteX5" fmla="*/ 8041019 w 12406166"/>
                <a:gd name="connsiteY5" fmla="*/ 90798 h 7624160"/>
                <a:gd name="connsiteX6" fmla="*/ 12299337 w 12406166"/>
                <a:gd name="connsiteY6" fmla="*/ 109706 h 7624160"/>
                <a:gd name="connsiteX7" fmla="*/ 11390934 w 12406166"/>
                <a:gd name="connsiteY7" fmla="*/ 6332969 h 7624160"/>
                <a:gd name="connsiteX8" fmla="*/ 9032744 w 12406166"/>
                <a:gd name="connsiteY8" fmla="*/ 2242233 h 7624160"/>
                <a:gd name="connsiteX9" fmla="*/ 6321628 w 12406166"/>
                <a:gd name="connsiteY9" fmla="*/ 1199496 h 7624160"/>
                <a:gd name="connsiteX10" fmla="*/ 6177249 w 12406166"/>
                <a:gd name="connsiteY10" fmla="*/ 1777012 h 7624160"/>
                <a:gd name="connsiteX11" fmla="*/ 6305586 w 12406166"/>
                <a:gd name="connsiteY11" fmla="*/ 2258275 h 7624160"/>
                <a:gd name="connsiteX12" fmla="*/ 6353712 w 12406166"/>
                <a:gd name="connsiteY12" fmla="*/ 2595159 h 7624160"/>
                <a:gd name="connsiteX13" fmla="*/ 5623387 w 12406166"/>
                <a:gd name="connsiteY13" fmla="*/ 7296138 h 7624160"/>
                <a:gd name="connsiteX14" fmla="*/ 3648203 w 12406166"/>
                <a:gd name="connsiteY14" fmla="*/ 7518722 h 7624160"/>
                <a:gd name="connsiteX15" fmla="*/ 2351513 w 12406166"/>
                <a:gd name="connsiteY15" fmla="*/ 7069401 h 7624160"/>
                <a:gd name="connsiteX16" fmla="*/ 201585 w 12406166"/>
                <a:gd name="connsiteY16" fmla="*/ 6541444 h 7624160"/>
                <a:gd name="connsiteX17" fmla="*/ 87285 w 12406166"/>
                <a:gd name="connsiteY17" fmla="*/ 2647079 h 7624160"/>
                <a:gd name="connsiteX0" fmla="*/ 87285 w 12406166"/>
                <a:gd name="connsiteY0" fmla="*/ 2647079 h 7624160"/>
                <a:gd name="connsiteX1" fmla="*/ 691441 w 12406166"/>
                <a:gd name="connsiteY1" fmla="*/ 2048365 h 7624160"/>
                <a:gd name="connsiteX2" fmla="*/ 2694413 w 12406166"/>
                <a:gd name="connsiteY2" fmla="*/ 453608 h 7624160"/>
                <a:gd name="connsiteX3" fmla="*/ 4838899 w 12406166"/>
                <a:gd name="connsiteY3" fmla="*/ 303929 h 7624160"/>
                <a:gd name="connsiteX4" fmla="*/ 5911142 w 12406166"/>
                <a:gd name="connsiteY4" fmla="*/ 943465 h 7624160"/>
                <a:gd name="connsiteX5" fmla="*/ 8041019 w 12406166"/>
                <a:gd name="connsiteY5" fmla="*/ 90798 h 7624160"/>
                <a:gd name="connsiteX6" fmla="*/ 12299337 w 12406166"/>
                <a:gd name="connsiteY6" fmla="*/ 109706 h 7624160"/>
                <a:gd name="connsiteX7" fmla="*/ 11390934 w 12406166"/>
                <a:gd name="connsiteY7" fmla="*/ 6332969 h 7624160"/>
                <a:gd name="connsiteX8" fmla="*/ 9032744 w 12406166"/>
                <a:gd name="connsiteY8" fmla="*/ 2242233 h 7624160"/>
                <a:gd name="connsiteX9" fmla="*/ 6321628 w 12406166"/>
                <a:gd name="connsiteY9" fmla="*/ 1199496 h 7624160"/>
                <a:gd name="connsiteX10" fmla="*/ 6177249 w 12406166"/>
                <a:gd name="connsiteY10" fmla="*/ 1777012 h 7624160"/>
                <a:gd name="connsiteX11" fmla="*/ 6305586 w 12406166"/>
                <a:gd name="connsiteY11" fmla="*/ 2258275 h 7624160"/>
                <a:gd name="connsiteX12" fmla="*/ 6353712 w 12406166"/>
                <a:gd name="connsiteY12" fmla="*/ 2595159 h 7624160"/>
                <a:gd name="connsiteX13" fmla="*/ 5623387 w 12406166"/>
                <a:gd name="connsiteY13" fmla="*/ 7296138 h 7624160"/>
                <a:gd name="connsiteX14" fmla="*/ 3648203 w 12406166"/>
                <a:gd name="connsiteY14" fmla="*/ 7518722 h 7624160"/>
                <a:gd name="connsiteX15" fmla="*/ 2351513 w 12406166"/>
                <a:gd name="connsiteY15" fmla="*/ 7069401 h 7624160"/>
                <a:gd name="connsiteX16" fmla="*/ 201585 w 12406166"/>
                <a:gd name="connsiteY16" fmla="*/ 6541444 h 7624160"/>
                <a:gd name="connsiteX17" fmla="*/ 87285 w 12406166"/>
                <a:gd name="connsiteY17" fmla="*/ 2647079 h 7624160"/>
                <a:gd name="connsiteX0" fmla="*/ 87285 w 12406166"/>
                <a:gd name="connsiteY0" fmla="*/ 2647079 h 7624160"/>
                <a:gd name="connsiteX1" fmla="*/ 691441 w 12406166"/>
                <a:gd name="connsiteY1" fmla="*/ 2048365 h 7624160"/>
                <a:gd name="connsiteX2" fmla="*/ 2694413 w 12406166"/>
                <a:gd name="connsiteY2" fmla="*/ 453608 h 7624160"/>
                <a:gd name="connsiteX3" fmla="*/ 4838899 w 12406166"/>
                <a:gd name="connsiteY3" fmla="*/ 303929 h 7624160"/>
                <a:gd name="connsiteX4" fmla="*/ 5911142 w 12406166"/>
                <a:gd name="connsiteY4" fmla="*/ 943465 h 7624160"/>
                <a:gd name="connsiteX5" fmla="*/ 8041019 w 12406166"/>
                <a:gd name="connsiteY5" fmla="*/ 90798 h 7624160"/>
                <a:gd name="connsiteX6" fmla="*/ 12299337 w 12406166"/>
                <a:gd name="connsiteY6" fmla="*/ 109706 h 7624160"/>
                <a:gd name="connsiteX7" fmla="*/ 11390934 w 12406166"/>
                <a:gd name="connsiteY7" fmla="*/ 6332969 h 7624160"/>
                <a:gd name="connsiteX8" fmla="*/ 9032744 w 12406166"/>
                <a:gd name="connsiteY8" fmla="*/ 2242233 h 7624160"/>
                <a:gd name="connsiteX9" fmla="*/ 6658512 w 12406166"/>
                <a:gd name="connsiteY9" fmla="*/ 1536380 h 7624160"/>
                <a:gd name="connsiteX10" fmla="*/ 6321628 w 12406166"/>
                <a:gd name="connsiteY10" fmla="*/ 1199496 h 7624160"/>
                <a:gd name="connsiteX11" fmla="*/ 6177249 w 12406166"/>
                <a:gd name="connsiteY11" fmla="*/ 1777012 h 7624160"/>
                <a:gd name="connsiteX12" fmla="*/ 6305586 w 12406166"/>
                <a:gd name="connsiteY12" fmla="*/ 2258275 h 7624160"/>
                <a:gd name="connsiteX13" fmla="*/ 6353712 w 12406166"/>
                <a:gd name="connsiteY13" fmla="*/ 2595159 h 7624160"/>
                <a:gd name="connsiteX14" fmla="*/ 5623387 w 12406166"/>
                <a:gd name="connsiteY14" fmla="*/ 7296138 h 7624160"/>
                <a:gd name="connsiteX15" fmla="*/ 3648203 w 12406166"/>
                <a:gd name="connsiteY15" fmla="*/ 7518722 h 7624160"/>
                <a:gd name="connsiteX16" fmla="*/ 2351513 w 12406166"/>
                <a:gd name="connsiteY16" fmla="*/ 7069401 h 7624160"/>
                <a:gd name="connsiteX17" fmla="*/ 201585 w 12406166"/>
                <a:gd name="connsiteY17" fmla="*/ 6541444 h 7624160"/>
                <a:gd name="connsiteX18" fmla="*/ 87285 w 12406166"/>
                <a:gd name="connsiteY18" fmla="*/ 2647079 h 7624160"/>
                <a:gd name="connsiteX0" fmla="*/ 87285 w 12406166"/>
                <a:gd name="connsiteY0" fmla="*/ 2647079 h 7624160"/>
                <a:gd name="connsiteX1" fmla="*/ 691441 w 12406166"/>
                <a:gd name="connsiteY1" fmla="*/ 2048365 h 7624160"/>
                <a:gd name="connsiteX2" fmla="*/ 2694413 w 12406166"/>
                <a:gd name="connsiteY2" fmla="*/ 453608 h 7624160"/>
                <a:gd name="connsiteX3" fmla="*/ 4838899 w 12406166"/>
                <a:gd name="connsiteY3" fmla="*/ 303929 h 7624160"/>
                <a:gd name="connsiteX4" fmla="*/ 5911142 w 12406166"/>
                <a:gd name="connsiteY4" fmla="*/ 943465 h 7624160"/>
                <a:gd name="connsiteX5" fmla="*/ 8041019 w 12406166"/>
                <a:gd name="connsiteY5" fmla="*/ 90798 h 7624160"/>
                <a:gd name="connsiteX6" fmla="*/ 12299337 w 12406166"/>
                <a:gd name="connsiteY6" fmla="*/ 109706 h 7624160"/>
                <a:gd name="connsiteX7" fmla="*/ 11390934 w 12406166"/>
                <a:gd name="connsiteY7" fmla="*/ 6332969 h 7624160"/>
                <a:gd name="connsiteX8" fmla="*/ 9032744 w 12406166"/>
                <a:gd name="connsiteY8" fmla="*/ 2242233 h 7624160"/>
                <a:gd name="connsiteX9" fmla="*/ 6658512 w 12406166"/>
                <a:gd name="connsiteY9" fmla="*/ 1536380 h 7624160"/>
                <a:gd name="connsiteX10" fmla="*/ 6321628 w 12406166"/>
                <a:gd name="connsiteY10" fmla="*/ 1199496 h 7624160"/>
                <a:gd name="connsiteX11" fmla="*/ 6177249 w 12406166"/>
                <a:gd name="connsiteY11" fmla="*/ 1777012 h 7624160"/>
                <a:gd name="connsiteX12" fmla="*/ 6305586 w 12406166"/>
                <a:gd name="connsiteY12" fmla="*/ 2258275 h 7624160"/>
                <a:gd name="connsiteX13" fmla="*/ 6353712 w 12406166"/>
                <a:gd name="connsiteY13" fmla="*/ 2595159 h 7624160"/>
                <a:gd name="connsiteX14" fmla="*/ 5623387 w 12406166"/>
                <a:gd name="connsiteY14" fmla="*/ 7296138 h 7624160"/>
                <a:gd name="connsiteX15" fmla="*/ 3648203 w 12406166"/>
                <a:gd name="connsiteY15" fmla="*/ 7518722 h 7624160"/>
                <a:gd name="connsiteX16" fmla="*/ 2351513 w 12406166"/>
                <a:gd name="connsiteY16" fmla="*/ 7069401 h 7624160"/>
                <a:gd name="connsiteX17" fmla="*/ 201585 w 12406166"/>
                <a:gd name="connsiteY17" fmla="*/ 6541444 h 7624160"/>
                <a:gd name="connsiteX18" fmla="*/ 87285 w 12406166"/>
                <a:gd name="connsiteY18" fmla="*/ 2647079 h 7624160"/>
                <a:gd name="connsiteX0" fmla="*/ 87285 w 12406166"/>
                <a:gd name="connsiteY0" fmla="*/ 2647079 h 7624160"/>
                <a:gd name="connsiteX1" fmla="*/ 691441 w 12406166"/>
                <a:gd name="connsiteY1" fmla="*/ 2048365 h 7624160"/>
                <a:gd name="connsiteX2" fmla="*/ 2694413 w 12406166"/>
                <a:gd name="connsiteY2" fmla="*/ 453608 h 7624160"/>
                <a:gd name="connsiteX3" fmla="*/ 4838899 w 12406166"/>
                <a:gd name="connsiteY3" fmla="*/ 303929 h 7624160"/>
                <a:gd name="connsiteX4" fmla="*/ 5911142 w 12406166"/>
                <a:gd name="connsiteY4" fmla="*/ 943465 h 7624160"/>
                <a:gd name="connsiteX5" fmla="*/ 8041019 w 12406166"/>
                <a:gd name="connsiteY5" fmla="*/ 90798 h 7624160"/>
                <a:gd name="connsiteX6" fmla="*/ 12299337 w 12406166"/>
                <a:gd name="connsiteY6" fmla="*/ 109706 h 7624160"/>
                <a:gd name="connsiteX7" fmla="*/ 11390934 w 12406166"/>
                <a:gd name="connsiteY7" fmla="*/ 6332969 h 7624160"/>
                <a:gd name="connsiteX8" fmla="*/ 9032744 w 12406166"/>
                <a:gd name="connsiteY8" fmla="*/ 2242233 h 7624160"/>
                <a:gd name="connsiteX9" fmla="*/ 6658512 w 12406166"/>
                <a:gd name="connsiteY9" fmla="*/ 1536380 h 7624160"/>
                <a:gd name="connsiteX10" fmla="*/ 6321628 w 12406166"/>
                <a:gd name="connsiteY10" fmla="*/ 1199496 h 7624160"/>
                <a:gd name="connsiteX11" fmla="*/ 6177249 w 12406166"/>
                <a:gd name="connsiteY11" fmla="*/ 1777012 h 7624160"/>
                <a:gd name="connsiteX12" fmla="*/ 6305586 w 12406166"/>
                <a:gd name="connsiteY12" fmla="*/ 2258275 h 7624160"/>
                <a:gd name="connsiteX13" fmla="*/ 6353712 w 12406166"/>
                <a:gd name="connsiteY13" fmla="*/ 2595159 h 7624160"/>
                <a:gd name="connsiteX14" fmla="*/ 5623387 w 12406166"/>
                <a:gd name="connsiteY14" fmla="*/ 7296138 h 7624160"/>
                <a:gd name="connsiteX15" fmla="*/ 3648203 w 12406166"/>
                <a:gd name="connsiteY15" fmla="*/ 7518722 h 7624160"/>
                <a:gd name="connsiteX16" fmla="*/ 2351513 w 12406166"/>
                <a:gd name="connsiteY16" fmla="*/ 7069401 h 7624160"/>
                <a:gd name="connsiteX17" fmla="*/ 201585 w 12406166"/>
                <a:gd name="connsiteY17" fmla="*/ 6541444 h 7624160"/>
                <a:gd name="connsiteX18" fmla="*/ 87285 w 12406166"/>
                <a:gd name="connsiteY18" fmla="*/ 2647079 h 7624160"/>
                <a:gd name="connsiteX0" fmla="*/ 87285 w 12406166"/>
                <a:gd name="connsiteY0" fmla="*/ 2647079 h 7624160"/>
                <a:gd name="connsiteX1" fmla="*/ 691441 w 12406166"/>
                <a:gd name="connsiteY1" fmla="*/ 2048365 h 7624160"/>
                <a:gd name="connsiteX2" fmla="*/ 2694413 w 12406166"/>
                <a:gd name="connsiteY2" fmla="*/ 453608 h 7624160"/>
                <a:gd name="connsiteX3" fmla="*/ 4838899 w 12406166"/>
                <a:gd name="connsiteY3" fmla="*/ 303929 h 7624160"/>
                <a:gd name="connsiteX4" fmla="*/ 5911142 w 12406166"/>
                <a:gd name="connsiteY4" fmla="*/ 943465 h 7624160"/>
                <a:gd name="connsiteX5" fmla="*/ 8041019 w 12406166"/>
                <a:gd name="connsiteY5" fmla="*/ 90798 h 7624160"/>
                <a:gd name="connsiteX6" fmla="*/ 12299337 w 12406166"/>
                <a:gd name="connsiteY6" fmla="*/ 109706 h 7624160"/>
                <a:gd name="connsiteX7" fmla="*/ 11390934 w 12406166"/>
                <a:gd name="connsiteY7" fmla="*/ 6332969 h 7624160"/>
                <a:gd name="connsiteX8" fmla="*/ 9032744 w 12406166"/>
                <a:gd name="connsiteY8" fmla="*/ 2242233 h 7624160"/>
                <a:gd name="connsiteX9" fmla="*/ 6658512 w 12406166"/>
                <a:gd name="connsiteY9" fmla="*/ 1536380 h 7624160"/>
                <a:gd name="connsiteX10" fmla="*/ 6321628 w 12406166"/>
                <a:gd name="connsiteY10" fmla="*/ 1199496 h 7624160"/>
                <a:gd name="connsiteX11" fmla="*/ 6177249 w 12406166"/>
                <a:gd name="connsiteY11" fmla="*/ 1777012 h 7624160"/>
                <a:gd name="connsiteX12" fmla="*/ 6305586 w 12406166"/>
                <a:gd name="connsiteY12" fmla="*/ 2258275 h 7624160"/>
                <a:gd name="connsiteX13" fmla="*/ 6353712 w 12406166"/>
                <a:gd name="connsiteY13" fmla="*/ 2595159 h 7624160"/>
                <a:gd name="connsiteX14" fmla="*/ 5623387 w 12406166"/>
                <a:gd name="connsiteY14" fmla="*/ 7296138 h 7624160"/>
                <a:gd name="connsiteX15" fmla="*/ 3648203 w 12406166"/>
                <a:gd name="connsiteY15" fmla="*/ 7518722 h 7624160"/>
                <a:gd name="connsiteX16" fmla="*/ 2351513 w 12406166"/>
                <a:gd name="connsiteY16" fmla="*/ 7069401 h 7624160"/>
                <a:gd name="connsiteX17" fmla="*/ 201585 w 12406166"/>
                <a:gd name="connsiteY17" fmla="*/ 6541444 h 7624160"/>
                <a:gd name="connsiteX18" fmla="*/ 87285 w 12406166"/>
                <a:gd name="connsiteY18" fmla="*/ 2647079 h 7624160"/>
                <a:gd name="connsiteX0" fmla="*/ 87285 w 12406166"/>
                <a:gd name="connsiteY0" fmla="*/ 2647079 h 7624160"/>
                <a:gd name="connsiteX1" fmla="*/ 691441 w 12406166"/>
                <a:gd name="connsiteY1" fmla="*/ 2048365 h 7624160"/>
                <a:gd name="connsiteX2" fmla="*/ 2694413 w 12406166"/>
                <a:gd name="connsiteY2" fmla="*/ 453608 h 7624160"/>
                <a:gd name="connsiteX3" fmla="*/ 4838899 w 12406166"/>
                <a:gd name="connsiteY3" fmla="*/ 303929 h 7624160"/>
                <a:gd name="connsiteX4" fmla="*/ 5911142 w 12406166"/>
                <a:gd name="connsiteY4" fmla="*/ 943465 h 7624160"/>
                <a:gd name="connsiteX5" fmla="*/ 8041019 w 12406166"/>
                <a:gd name="connsiteY5" fmla="*/ 90798 h 7624160"/>
                <a:gd name="connsiteX6" fmla="*/ 12299337 w 12406166"/>
                <a:gd name="connsiteY6" fmla="*/ 109706 h 7624160"/>
                <a:gd name="connsiteX7" fmla="*/ 11390934 w 12406166"/>
                <a:gd name="connsiteY7" fmla="*/ 6332969 h 7624160"/>
                <a:gd name="connsiteX8" fmla="*/ 9032744 w 12406166"/>
                <a:gd name="connsiteY8" fmla="*/ 2242233 h 7624160"/>
                <a:gd name="connsiteX9" fmla="*/ 7540828 w 12406166"/>
                <a:gd name="connsiteY9" fmla="*/ 2033685 h 7624160"/>
                <a:gd name="connsiteX10" fmla="*/ 6658512 w 12406166"/>
                <a:gd name="connsiteY10" fmla="*/ 1536380 h 7624160"/>
                <a:gd name="connsiteX11" fmla="*/ 6321628 w 12406166"/>
                <a:gd name="connsiteY11" fmla="*/ 1199496 h 7624160"/>
                <a:gd name="connsiteX12" fmla="*/ 6177249 w 12406166"/>
                <a:gd name="connsiteY12" fmla="*/ 1777012 h 7624160"/>
                <a:gd name="connsiteX13" fmla="*/ 6305586 w 12406166"/>
                <a:gd name="connsiteY13" fmla="*/ 2258275 h 7624160"/>
                <a:gd name="connsiteX14" fmla="*/ 6353712 w 12406166"/>
                <a:gd name="connsiteY14" fmla="*/ 2595159 h 7624160"/>
                <a:gd name="connsiteX15" fmla="*/ 5623387 w 12406166"/>
                <a:gd name="connsiteY15" fmla="*/ 7296138 h 7624160"/>
                <a:gd name="connsiteX16" fmla="*/ 3648203 w 12406166"/>
                <a:gd name="connsiteY16" fmla="*/ 7518722 h 7624160"/>
                <a:gd name="connsiteX17" fmla="*/ 2351513 w 12406166"/>
                <a:gd name="connsiteY17" fmla="*/ 7069401 h 7624160"/>
                <a:gd name="connsiteX18" fmla="*/ 201585 w 12406166"/>
                <a:gd name="connsiteY18" fmla="*/ 6541444 h 7624160"/>
                <a:gd name="connsiteX19" fmla="*/ 87285 w 12406166"/>
                <a:gd name="connsiteY19" fmla="*/ 2647079 h 7624160"/>
                <a:gd name="connsiteX0" fmla="*/ 87285 w 12406166"/>
                <a:gd name="connsiteY0" fmla="*/ 2647079 h 7624160"/>
                <a:gd name="connsiteX1" fmla="*/ 691441 w 12406166"/>
                <a:gd name="connsiteY1" fmla="*/ 2048365 h 7624160"/>
                <a:gd name="connsiteX2" fmla="*/ 2694413 w 12406166"/>
                <a:gd name="connsiteY2" fmla="*/ 453608 h 7624160"/>
                <a:gd name="connsiteX3" fmla="*/ 4838899 w 12406166"/>
                <a:gd name="connsiteY3" fmla="*/ 303929 h 7624160"/>
                <a:gd name="connsiteX4" fmla="*/ 5911142 w 12406166"/>
                <a:gd name="connsiteY4" fmla="*/ 943465 h 7624160"/>
                <a:gd name="connsiteX5" fmla="*/ 8041019 w 12406166"/>
                <a:gd name="connsiteY5" fmla="*/ 90798 h 7624160"/>
                <a:gd name="connsiteX6" fmla="*/ 12299337 w 12406166"/>
                <a:gd name="connsiteY6" fmla="*/ 109706 h 7624160"/>
                <a:gd name="connsiteX7" fmla="*/ 11390934 w 12406166"/>
                <a:gd name="connsiteY7" fmla="*/ 6332969 h 7624160"/>
                <a:gd name="connsiteX8" fmla="*/ 9032744 w 12406166"/>
                <a:gd name="connsiteY8" fmla="*/ 2242233 h 7624160"/>
                <a:gd name="connsiteX9" fmla="*/ 8326891 w 12406166"/>
                <a:gd name="connsiteY9" fmla="*/ 2097854 h 7624160"/>
                <a:gd name="connsiteX10" fmla="*/ 7540828 w 12406166"/>
                <a:gd name="connsiteY10" fmla="*/ 2033685 h 7624160"/>
                <a:gd name="connsiteX11" fmla="*/ 6658512 w 12406166"/>
                <a:gd name="connsiteY11" fmla="*/ 1536380 h 7624160"/>
                <a:gd name="connsiteX12" fmla="*/ 6321628 w 12406166"/>
                <a:gd name="connsiteY12" fmla="*/ 1199496 h 7624160"/>
                <a:gd name="connsiteX13" fmla="*/ 6177249 w 12406166"/>
                <a:gd name="connsiteY13" fmla="*/ 1777012 h 7624160"/>
                <a:gd name="connsiteX14" fmla="*/ 6305586 w 12406166"/>
                <a:gd name="connsiteY14" fmla="*/ 2258275 h 7624160"/>
                <a:gd name="connsiteX15" fmla="*/ 6353712 w 12406166"/>
                <a:gd name="connsiteY15" fmla="*/ 2595159 h 7624160"/>
                <a:gd name="connsiteX16" fmla="*/ 5623387 w 12406166"/>
                <a:gd name="connsiteY16" fmla="*/ 7296138 h 7624160"/>
                <a:gd name="connsiteX17" fmla="*/ 3648203 w 12406166"/>
                <a:gd name="connsiteY17" fmla="*/ 7518722 h 7624160"/>
                <a:gd name="connsiteX18" fmla="*/ 2351513 w 12406166"/>
                <a:gd name="connsiteY18" fmla="*/ 7069401 h 7624160"/>
                <a:gd name="connsiteX19" fmla="*/ 201585 w 12406166"/>
                <a:gd name="connsiteY19" fmla="*/ 6541444 h 7624160"/>
                <a:gd name="connsiteX20" fmla="*/ 87285 w 12406166"/>
                <a:gd name="connsiteY20" fmla="*/ 2647079 h 7624160"/>
                <a:gd name="connsiteX0" fmla="*/ 87285 w 12406166"/>
                <a:gd name="connsiteY0" fmla="*/ 2647079 h 7624160"/>
                <a:gd name="connsiteX1" fmla="*/ 691441 w 12406166"/>
                <a:gd name="connsiteY1" fmla="*/ 2048365 h 7624160"/>
                <a:gd name="connsiteX2" fmla="*/ 2694413 w 12406166"/>
                <a:gd name="connsiteY2" fmla="*/ 453608 h 7624160"/>
                <a:gd name="connsiteX3" fmla="*/ 4838899 w 12406166"/>
                <a:gd name="connsiteY3" fmla="*/ 303929 h 7624160"/>
                <a:gd name="connsiteX4" fmla="*/ 5911142 w 12406166"/>
                <a:gd name="connsiteY4" fmla="*/ 943465 h 7624160"/>
                <a:gd name="connsiteX5" fmla="*/ 8041019 w 12406166"/>
                <a:gd name="connsiteY5" fmla="*/ 90798 h 7624160"/>
                <a:gd name="connsiteX6" fmla="*/ 12299337 w 12406166"/>
                <a:gd name="connsiteY6" fmla="*/ 109706 h 7624160"/>
                <a:gd name="connsiteX7" fmla="*/ 11390934 w 12406166"/>
                <a:gd name="connsiteY7" fmla="*/ 6332969 h 7624160"/>
                <a:gd name="connsiteX8" fmla="*/ 9032744 w 12406166"/>
                <a:gd name="connsiteY8" fmla="*/ 2242233 h 7624160"/>
                <a:gd name="connsiteX9" fmla="*/ 8326891 w 12406166"/>
                <a:gd name="connsiteY9" fmla="*/ 2097854 h 7624160"/>
                <a:gd name="connsiteX10" fmla="*/ 7540828 w 12406166"/>
                <a:gd name="connsiteY10" fmla="*/ 2033685 h 7624160"/>
                <a:gd name="connsiteX11" fmla="*/ 6658512 w 12406166"/>
                <a:gd name="connsiteY11" fmla="*/ 1536380 h 7624160"/>
                <a:gd name="connsiteX12" fmla="*/ 6321628 w 12406166"/>
                <a:gd name="connsiteY12" fmla="*/ 1199496 h 7624160"/>
                <a:gd name="connsiteX13" fmla="*/ 6177249 w 12406166"/>
                <a:gd name="connsiteY13" fmla="*/ 1777012 h 7624160"/>
                <a:gd name="connsiteX14" fmla="*/ 6305586 w 12406166"/>
                <a:gd name="connsiteY14" fmla="*/ 2258275 h 7624160"/>
                <a:gd name="connsiteX15" fmla="*/ 6353712 w 12406166"/>
                <a:gd name="connsiteY15" fmla="*/ 2595159 h 7624160"/>
                <a:gd name="connsiteX16" fmla="*/ 5623387 w 12406166"/>
                <a:gd name="connsiteY16" fmla="*/ 7296138 h 7624160"/>
                <a:gd name="connsiteX17" fmla="*/ 3648203 w 12406166"/>
                <a:gd name="connsiteY17" fmla="*/ 7518722 h 7624160"/>
                <a:gd name="connsiteX18" fmla="*/ 2351513 w 12406166"/>
                <a:gd name="connsiteY18" fmla="*/ 7069401 h 7624160"/>
                <a:gd name="connsiteX19" fmla="*/ 201585 w 12406166"/>
                <a:gd name="connsiteY19" fmla="*/ 6541444 h 7624160"/>
                <a:gd name="connsiteX20" fmla="*/ 87285 w 12406166"/>
                <a:gd name="connsiteY20" fmla="*/ 2647079 h 7624160"/>
                <a:gd name="connsiteX0" fmla="*/ 87285 w 12406166"/>
                <a:gd name="connsiteY0" fmla="*/ 2647079 h 7624160"/>
                <a:gd name="connsiteX1" fmla="*/ 691441 w 12406166"/>
                <a:gd name="connsiteY1" fmla="*/ 2048365 h 7624160"/>
                <a:gd name="connsiteX2" fmla="*/ 2694413 w 12406166"/>
                <a:gd name="connsiteY2" fmla="*/ 453608 h 7624160"/>
                <a:gd name="connsiteX3" fmla="*/ 4838899 w 12406166"/>
                <a:gd name="connsiteY3" fmla="*/ 303929 h 7624160"/>
                <a:gd name="connsiteX4" fmla="*/ 5911142 w 12406166"/>
                <a:gd name="connsiteY4" fmla="*/ 943465 h 7624160"/>
                <a:gd name="connsiteX5" fmla="*/ 8041019 w 12406166"/>
                <a:gd name="connsiteY5" fmla="*/ 90798 h 7624160"/>
                <a:gd name="connsiteX6" fmla="*/ 12299337 w 12406166"/>
                <a:gd name="connsiteY6" fmla="*/ 109706 h 7624160"/>
                <a:gd name="connsiteX7" fmla="*/ 11390934 w 12406166"/>
                <a:gd name="connsiteY7" fmla="*/ 6332969 h 7624160"/>
                <a:gd name="connsiteX8" fmla="*/ 9032744 w 12406166"/>
                <a:gd name="connsiteY8" fmla="*/ 2242233 h 7624160"/>
                <a:gd name="connsiteX9" fmla="*/ 8326891 w 12406166"/>
                <a:gd name="connsiteY9" fmla="*/ 2097854 h 7624160"/>
                <a:gd name="connsiteX10" fmla="*/ 7540828 w 12406166"/>
                <a:gd name="connsiteY10" fmla="*/ 2033685 h 7624160"/>
                <a:gd name="connsiteX11" fmla="*/ 6658512 w 12406166"/>
                <a:gd name="connsiteY11" fmla="*/ 1536380 h 7624160"/>
                <a:gd name="connsiteX12" fmla="*/ 6321628 w 12406166"/>
                <a:gd name="connsiteY12" fmla="*/ 1199496 h 7624160"/>
                <a:gd name="connsiteX13" fmla="*/ 6177249 w 12406166"/>
                <a:gd name="connsiteY13" fmla="*/ 1777012 h 7624160"/>
                <a:gd name="connsiteX14" fmla="*/ 6305586 w 12406166"/>
                <a:gd name="connsiteY14" fmla="*/ 2258275 h 7624160"/>
                <a:gd name="connsiteX15" fmla="*/ 6353712 w 12406166"/>
                <a:gd name="connsiteY15" fmla="*/ 2595159 h 7624160"/>
                <a:gd name="connsiteX16" fmla="*/ 5623387 w 12406166"/>
                <a:gd name="connsiteY16" fmla="*/ 7296138 h 7624160"/>
                <a:gd name="connsiteX17" fmla="*/ 3648203 w 12406166"/>
                <a:gd name="connsiteY17" fmla="*/ 7518722 h 7624160"/>
                <a:gd name="connsiteX18" fmla="*/ 2351513 w 12406166"/>
                <a:gd name="connsiteY18" fmla="*/ 7069401 h 7624160"/>
                <a:gd name="connsiteX19" fmla="*/ 201585 w 12406166"/>
                <a:gd name="connsiteY19" fmla="*/ 6541444 h 7624160"/>
                <a:gd name="connsiteX20" fmla="*/ 87285 w 12406166"/>
                <a:gd name="connsiteY20" fmla="*/ 2647079 h 7624160"/>
                <a:gd name="connsiteX0" fmla="*/ 87285 w 12406166"/>
                <a:gd name="connsiteY0" fmla="*/ 2647079 h 7624160"/>
                <a:gd name="connsiteX1" fmla="*/ 691441 w 12406166"/>
                <a:gd name="connsiteY1" fmla="*/ 2048365 h 7624160"/>
                <a:gd name="connsiteX2" fmla="*/ 2694413 w 12406166"/>
                <a:gd name="connsiteY2" fmla="*/ 453608 h 7624160"/>
                <a:gd name="connsiteX3" fmla="*/ 4838899 w 12406166"/>
                <a:gd name="connsiteY3" fmla="*/ 303929 h 7624160"/>
                <a:gd name="connsiteX4" fmla="*/ 5911142 w 12406166"/>
                <a:gd name="connsiteY4" fmla="*/ 943465 h 7624160"/>
                <a:gd name="connsiteX5" fmla="*/ 8041019 w 12406166"/>
                <a:gd name="connsiteY5" fmla="*/ 90798 h 7624160"/>
                <a:gd name="connsiteX6" fmla="*/ 12299337 w 12406166"/>
                <a:gd name="connsiteY6" fmla="*/ 109706 h 7624160"/>
                <a:gd name="connsiteX7" fmla="*/ 11390934 w 12406166"/>
                <a:gd name="connsiteY7" fmla="*/ 6332969 h 7624160"/>
                <a:gd name="connsiteX8" fmla="*/ 9032744 w 12406166"/>
                <a:gd name="connsiteY8" fmla="*/ 2242233 h 7624160"/>
                <a:gd name="connsiteX9" fmla="*/ 8326891 w 12406166"/>
                <a:gd name="connsiteY9" fmla="*/ 2097854 h 7624160"/>
                <a:gd name="connsiteX10" fmla="*/ 7540828 w 12406166"/>
                <a:gd name="connsiteY10" fmla="*/ 2033685 h 7624160"/>
                <a:gd name="connsiteX11" fmla="*/ 6658512 w 12406166"/>
                <a:gd name="connsiteY11" fmla="*/ 1536380 h 7624160"/>
                <a:gd name="connsiteX12" fmla="*/ 6321628 w 12406166"/>
                <a:gd name="connsiteY12" fmla="*/ 1199496 h 7624160"/>
                <a:gd name="connsiteX13" fmla="*/ 6177249 w 12406166"/>
                <a:gd name="connsiteY13" fmla="*/ 1777012 h 7624160"/>
                <a:gd name="connsiteX14" fmla="*/ 6305586 w 12406166"/>
                <a:gd name="connsiteY14" fmla="*/ 2258275 h 7624160"/>
                <a:gd name="connsiteX15" fmla="*/ 6353712 w 12406166"/>
                <a:gd name="connsiteY15" fmla="*/ 2595159 h 7624160"/>
                <a:gd name="connsiteX16" fmla="*/ 5623387 w 12406166"/>
                <a:gd name="connsiteY16" fmla="*/ 7296138 h 7624160"/>
                <a:gd name="connsiteX17" fmla="*/ 3648203 w 12406166"/>
                <a:gd name="connsiteY17" fmla="*/ 7518722 h 7624160"/>
                <a:gd name="connsiteX18" fmla="*/ 2351513 w 12406166"/>
                <a:gd name="connsiteY18" fmla="*/ 7069401 h 7624160"/>
                <a:gd name="connsiteX19" fmla="*/ 201585 w 12406166"/>
                <a:gd name="connsiteY19" fmla="*/ 6541444 h 7624160"/>
                <a:gd name="connsiteX20" fmla="*/ 87285 w 12406166"/>
                <a:gd name="connsiteY20" fmla="*/ 2647079 h 7624160"/>
                <a:gd name="connsiteX0" fmla="*/ 87285 w 12406166"/>
                <a:gd name="connsiteY0" fmla="*/ 2647079 h 7624160"/>
                <a:gd name="connsiteX1" fmla="*/ 691441 w 12406166"/>
                <a:gd name="connsiteY1" fmla="*/ 2048365 h 7624160"/>
                <a:gd name="connsiteX2" fmla="*/ 2694413 w 12406166"/>
                <a:gd name="connsiteY2" fmla="*/ 453608 h 7624160"/>
                <a:gd name="connsiteX3" fmla="*/ 4838899 w 12406166"/>
                <a:gd name="connsiteY3" fmla="*/ 303929 h 7624160"/>
                <a:gd name="connsiteX4" fmla="*/ 5911142 w 12406166"/>
                <a:gd name="connsiteY4" fmla="*/ 943465 h 7624160"/>
                <a:gd name="connsiteX5" fmla="*/ 8041019 w 12406166"/>
                <a:gd name="connsiteY5" fmla="*/ 90798 h 7624160"/>
                <a:gd name="connsiteX6" fmla="*/ 12299337 w 12406166"/>
                <a:gd name="connsiteY6" fmla="*/ 109706 h 7624160"/>
                <a:gd name="connsiteX7" fmla="*/ 11390934 w 12406166"/>
                <a:gd name="connsiteY7" fmla="*/ 6332969 h 7624160"/>
                <a:gd name="connsiteX8" fmla="*/ 9032744 w 12406166"/>
                <a:gd name="connsiteY8" fmla="*/ 2242233 h 7624160"/>
                <a:gd name="connsiteX9" fmla="*/ 8326891 w 12406166"/>
                <a:gd name="connsiteY9" fmla="*/ 2097854 h 7624160"/>
                <a:gd name="connsiteX10" fmla="*/ 7540828 w 12406166"/>
                <a:gd name="connsiteY10" fmla="*/ 2033685 h 7624160"/>
                <a:gd name="connsiteX11" fmla="*/ 6658512 w 12406166"/>
                <a:gd name="connsiteY11" fmla="*/ 1536380 h 7624160"/>
                <a:gd name="connsiteX12" fmla="*/ 6321628 w 12406166"/>
                <a:gd name="connsiteY12" fmla="*/ 1199496 h 7624160"/>
                <a:gd name="connsiteX13" fmla="*/ 6177249 w 12406166"/>
                <a:gd name="connsiteY13" fmla="*/ 1777012 h 7624160"/>
                <a:gd name="connsiteX14" fmla="*/ 6305586 w 12406166"/>
                <a:gd name="connsiteY14" fmla="*/ 2258275 h 7624160"/>
                <a:gd name="connsiteX15" fmla="*/ 6353712 w 12406166"/>
                <a:gd name="connsiteY15" fmla="*/ 2595159 h 7624160"/>
                <a:gd name="connsiteX16" fmla="*/ 5623387 w 12406166"/>
                <a:gd name="connsiteY16" fmla="*/ 7296138 h 7624160"/>
                <a:gd name="connsiteX17" fmla="*/ 3648203 w 12406166"/>
                <a:gd name="connsiteY17" fmla="*/ 7518722 h 7624160"/>
                <a:gd name="connsiteX18" fmla="*/ 2351513 w 12406166"/>
                <a:gd name="connsiteY18" fmla="*/ 7069401 h 7624160"/>
                <a:gd name="connsiteX19" fmla="*/ 201585 w 12406166"/>
                <a:gd name="connsiteY19" fmla="*/ 6541444 h 7624160"/>
                <a:gd name="connsiteX20" fmla="*/ 87285 w 12406166"/>
                <a:gd name="connsiteY20" fmla="*/ 2647079 h 7624160"/>
                <a:gd name="connsiteX0" fmla="*/ 87285 w 12406166"/>
                <a:gd name="connsiteY0" fmla="*/ 2647079 h 7624160"/>
                <a:gd name="connsiteX1" fmla="*/ 691441 w 12406166"/>
                <a:gd name="connsiteY1" fmla="*/ 2048365 h 7624160"/>
                <a:gd name="connsiteX2" fmla="*/ 2694413 w 12406166"/>
                <a:gd name="connsiteY2" fmla="*/ 453608 h 7624160"/>
                <a:gd name="connsiteX3" fmla="*/ 4838899 w 12406166"/>
                <a:gd name="connsiteY3" fmla="*/ 303929 h 7624160"/>
                <a:gd name="connsiteX4" fmla="*/ 5911142 w 12406166"/>
                <a:gd name="connsiteY4" fmla="*/ 943465 h 7624160"/>
                <a:gd name="connsiteX5" fmla="*/ 8041019 w 12406166"/>
                <a:gd name="connsiteY5" fmla="*/ 90798 h 7624160"/>
                <a:gd name="connsiteX6" fmla="*/ 12299337 w 12406166"/>
                <a:gd name="connsiteY6" fmla="*/ 109706 h 7624160"/>
                <a:gd name="connsiteX7" fmla="*/ 11390934 w 12406166"/>
                <a:gd name="connsiteY7" fmla="*/ 6332969 h 7624160"/>
                <a:gd name="connsiteX8" fmla="*/ 9032744 w 12406166"/>
                <a:gd name="connsiteY8" fmla="*/ 2242233 h 7624160"/>
                <a:gd name="connsiteX9" fmla="*/ 8326891 w 12406166"/>
                <a:gd name="connsiteY9" fmla="*/ 2097854 h 7624160"/>
                <a:gd name="connsiteX10" fmla="*/ 7540828 w 12406166"/>
                <a:gd name="connsiteY10" fmla="*/ 2033685 h 7624160"/>
                <a:gd name="connsiteX11" fmla="*/ 6658512 w 12406166"/>
                <a:gd name="connsiteY11" fmla="*/ 1536380 h 7624160"/>
                <a:gd name="connsiteX12" fmla="*/ 6321628 w 12406166"/>
                <a:gd name="connsiteY12" fmla="*/ 1199496 h 7624160"/>
                <a:gd name="connsiteX13" fmla="*/ 6177249 w 12406166"/>
                <a:gd name="connsiteY13" fmla="*/ 1777012 h 7624160"/>
                <a:gd name="connsiteX14" fmla="*/ 6305586 w 12406166"/>
                <a:gd name="connsiteY14" fmla="*/ 2258275 h 7624160"/>
                <a:gd name="connsiteX15" fmla="*/ 6353712 w 12406166"/>
                <a:gd name="connsiteY15" fmla="*/ 2595159 h 7624160"/>
                <a:gd name="connsiteX16" fmla="*/ 5623387 w 12406166"/>
                <a:gd name="connsiteY16" fmla="*/ 7296138 h 7624160"/>
                <a:gd name="connsiteX17" fmla="*/ 3648203 w 12406166"/>
                <a:gd name="connsiteY17" fmla="*/ 7518722 h 7624160"/>
                <a:gd name="connsiteX18" fmla="*/ 2351513 w 12406166"/>
                <a:gd name="connsiteY18" fmla="*/ 7069401 h 7624160"/>
                <a:gd name="connsiteX19" fmla="*/ 201585 w 12406166"/>
                <a:gd name="connsiteY19" fmla="*/ 6541444 h 7624160"/>
                <a:gd name="connsiteX20" fmla="*/ 87285 w 12406166"/>
                <a:gd name="connsiteY20" fmla="*/ 2647079 h 7624160"/>
                <a:gd name="connsiteX0" fmla="*/ 87285 w 12406166"/>
                <a:gd name="connsiteY0" fmla="*/ 2647079 h 7624160"/>
                <a:gd name="connsiteX1" fmla="*/ 691441 w 12406166"/>
                <a:gd name="connsiteY1" fmla="*/ 2048365 h 7624160"/>
                <a:gd name="connsiteX2" fmla="*/ 2694413 w 12406166"/>
                <a:gd name="connsiteY2" fmla="*/ 453608 h 7624160"/>
                <a:gd name="connsiteX3" fmla="*/ 4838899 w 12406166"/>
                <a:gd name="connsiteY3" fmla="*/ 303929 h 7624160"/>
                <a:gd name="connsiteX4" fmla="*/ 5911142 w 12406166"/>
                <a:gd name="connsiteY4" fmla="*/ 943465 h 7624160"/>
                <a:gd name="connsiteX5" fmla="*/ 8041019 w 12406166"/>
                <a:gd name="connsiteY5" fmla="*/ 90798 h 7624160"/>
                <a:gd name="connsiteX6" fmla="*/ 12299337 w 12406166"/>
                <a:gd name="connsiteY6" fmla="*/ 109706 h 7624160"/>
                <a:gd name="connsiteX7" fmla="*/ 11390934 w 12406166"/>
                <a:gd name="connsiteY7" fmla="*/ 6332969 h 7624160"/>
                <a:gd name="connsiteX8" fmla="*/ 8840239 w 12406166"/>
                <a:gd name="connsiteY8" fmla="*/ 2017643 h 7624160"/>
                <a:gd name="connsiteX9" fmla="*/ 8326891 w 12406166"/>
                <a:gd name="connsiteY9" fmla="*/ 2097854 h 7624160"/>
                <a:gd name="connsiteX10" fmla="*/ 7540828 w 12406166"/>
                <a:gd name="connsiteY10" fmla="*/ 2033685 h 7624160"/>
                <a:gd name="connsiteX11" fmla="*/ 6658512 w 12406166"/>
                <a:gd name="connsiteY11" fmla="*/ 1536380 h 7624160"/>
                <a:gd name="connsiteX12" fmla="*/ 6321628 w 12406166"/>
                <a:gd name="connsiteY12" fmla="*/ 1199496 h 7624160"/>
                <a:gd name="connsiteX13" fmla="*/ 6177249 w 12406166"/>
                <a:gd name="connsiteY13" fmla="*/ 1777012 h 7624160"/>
                <a:gd name="connsiteX14" fmla="*/ 6305586 w 12406166"/>
                <a:gd name="connsiteY14" fmla="*/ 2258275 h 7624160"/>
                <a:gd name="connsiteX15" fmla="*/ 6353712 w 12406166"/>
                <a:gd name="connsiteY15" fmla="*/ 2595159 h 7624160"/>
                <a:gd name="connsiteX16" fmla="*/ 5623387 w 12406166"/>
                <a:gd name="connsiteY16" fmla="*/ 7296138 h 7624160"/>
                <a:gd name="connsiteX17" fmla="*/ 3648203 w 12406166"/>
                <a:gd name="connsiteY17" fmla="*/ 7518722 h 7624160"/>
                <a:gd name="connsiteX18" fmla="*/ 2351513 w 12406166"/>
                <a:gd name="connsiteY18" fmla="*/ 7069401 h 7624160"/>
                <a:gd name="connsiteX19" fmla="*/ 201585 w 12406166"/>
                <a:gd name="connsiteY19" fmla="*/ 6541444 h 7624160"/>
                <a:gd name="connsiteX20" fmla="*/ 87285 w 12406166"/>
                <a:gd name="connsiteY20" fmla="*/ 2647079 h 7624160"/>
                <a:gd name="connsiteX0" fmla="*/ 87285 w 12393253"/>
                <a:gd name="connsiteY0" fmla="*/ 2647079 h 7624160"/>
                <a:gd name="connsiteX1" fmla="*/ 691441 w 12393253"/>
                <a:gd name="connsiteY1" fmla="*/ 2048365 h 7624160"/>
                <a:gd name="connsiteX2" fmla="*/ 2694413 w 12393253"/>
                <a:gd name="connsiteY2" fmla="*/ 453608 h 7624160"/>
                <a:gd name="connsiteX3" fmla="*/ 4838899 w 12393253"/>
                <a:gd name="connsiteY3" fmla="*/ 303929 h 7624160"/>
                <a:gd name="connsiteX4" fmla="*/ 5911142 w 12393253"/>
                <a:gd name="connsiteY4" fmla="*/ 943465 h 7624160"/>
                <a:gd name="connsiteX5" fmla="*/ 8041019 w 12393253"/>
                <a:gd name="connsiteY5" fmla="*/ 90798 h 7624160"/>
                <a:gd name="connsiteX6" fmla="*/ 12299337 w 12393253"/>
                <a:gd name="connsiteY6" fmla="*/ 109706 h 7624160"/>
                <a:gd name="connsiteX7" fmla="*/ 11390934 w 12393253"/>
                <a:gd name="connsiteY7" fmla="*/ 6332969 h 7624160"/>
                <a:gd name="connsiteX8" fmla="*/ 9353586 w 12393253"/>
                <a:gd name="connsiteY8" fmla="*/ 2563075 h 7624160"/>
                <a:gd name="connsiteX9" fmla="*/ 8840239 w 12393253"/>
                <a:gd name="connsiteY9" fmla="*/ 2017643 h 7624160"/>
                <a:gd name="connsiteX10" fmla="*/ 8326891 w 12393253"/>
                <a:gd name="connsiteY10" fmla="*/ 2097854 h 7624160"/>
                <a:gd name="connsiteX11" fmla="*/ 7540828 w 12393253"/>
                <a:gd name="connsiteY11" fmla="*/ 2033685 h 7624160"/>
                <a:gd name="connsiteX12" fmla="*/ 6658512 w 12393253"/>
                <a:gd name="connsiteY12" fmla="*/ 1536380 h 7624160"/>
                <a:gd name="connsiteX13" fmla="*/ 6321628 w 12393253"/>
                <a:gd name="connsiteY13" fmla="*/ 1199496 h 7624160"/>
                <a:gd name="connsiteX14" fmla="*/ 6177249 w 12393253"/>
                <a:gd name="connsiteY14" fmla="*/ 1777012 h 7624160"/>
                <a:gd name="connsiteX15" fmla="*/ 6305586 w 12393253"/>
                <a:gd name="connsiteY15" fmla="*/ 2258275 h 7624160"/>
                <a:gd name="connsiteX16" fmla="*/ 6353712 w 12393253"/>
                <a:gd name="connsiteY16" fmla="*/ 2595159 h 7624160"/>
                <a:gd name="connsiteX17" fmla="*/ 5623387 w 12393253"/>
                <a:gd name="connsiteY17" fmla="*/ 7296138 h 7624160"/>
                <a:gd name="connsiteX18" fmla="*/ 3648203 w 12393253"/>
                <a:gd name="connsiteY18" fmla="*/ 7518722 h 7624160"/>
                <a:gd name="connsiteX19" fmla="*/ 2351513 w 12393253"/>
                <a:gd name="connsiteY19" fmla="*/ 7069401 h 7624160"/>
                <a:gd name="connsiteX20" fmla="*/ 201585 w 12393253"/>
                <a:gd name="connsiteY20" fmla="*/ 6541444 h 7624160"/>
                <a:gd name="connsiteX21" fmla="*/ 87285 w 12393253"/>
                <a:gd name="connsiteY21" fmla="*/ 2647079 h 7624160"/>
                <a:gd name="connsiteX0" fmla="*/ 87285 w 12393253"/>
                <a:gd name="connsiteY0" fmla="*/ 2647079 h 7624160"/>
                <a:gd name="connsiteX1" fmla="*/ 691441 w 12393253"/>
                <a:gd name="connsiteY1" fmla="*/ 2048365 h 7624160"/>
                <a:gd name="connsiteX2" fmla="*/ 2694413 w 12393253"/>
                <a:gd name="connsiteY2" fmla="*/ 453608 h 7624160"/>
                <a:gd name="connsiteX3" fmla="*/ 4838899 w 12393253"/>
                <a:gd name="connsiteY3" fmla="*/ 303929 h 7624160"/>
                <a:gd name="connsiteX4" fmla="*/ 5911142 w 12393253"/>
                <a:gd name="connsiteY4" fmla="*/ 943465 h 7624160"/>
                <a:gd name="connsiteX5" fmla="*/ 8041019 w 12393253"/>
                <a:gd name="connsiteY5" fmla="*/ 90798 h 7624160"/>
                <a:gd name="connsiteX6" fmla="*/ 12299337 w 12393253"/>
                <a:gd name="connsiteY6" fmla="*/ 109706 h 7624160"/>
                <a:gd name="connsiteX7" fmla="*/ 11390934 w 12393253"/>
                <a:gd name="connsiteY7" fmla="*/ 6332969 h 7624160"/>
                <a:gd name="connsiteX8" fmla="*/ 9353586 w 12393253"/>
                <a:gd name="connsiteY8" fmla="*/ 2563075 h 7624160"/>
                <a:gd name="connsiteX9" fmla="*/ 8840239 w 12393253"/>
                <a:gd name="connsiteY9" fmla="*/ 2017643 h 7624160"/>
                <a:gd name="connsiteX10" fmla="*/ 8326891 w 12393253"/>
                <a:gd name="connsiteY10" fmla="*/ 2097854 h 7624160"/>
                <a:gd name="connsiteX11" fmla="*/ 7540828 w 12393253"/>
                <a:gd name="connsiteY11" fmla="*/ 2033685 h 7624160"/>
                <a:gd name="connsiteX12" fmla="*/ 6658512 w 12393253"/>
                <a:gd name="connsiteY12" fmla="*/ 1536380 h 7624160"/>
                <a:gd name="connsiteX13" fmla="*/ 6321628 w 12393253"/>
                <a:gd name="connsiteY13" fmla="*/ 1199496 h 7624160"/>
                <a:gd name="connsiteX14" fmla="*/ 6177249 w 12393253"/>
                <a:gd name="connsiteY14" fmla="*/ 1777012 h 7624160"/>
                <a:gd name="connsiteX15" fmla="*/ 6305586 w 12393253"/>
                <a:gd name="connsiteY15" fmla="*/ 2258275 h 7624160"/>
                <a:gd name="connsiteX16" fmla="*/ 6353712 w 12393253"/>
                <a:gd name="connsiteY16" fmla="*/ 2595159 h 7624160"/>
                <a:gd name="connsiteX17" fmla="*/ 5623387 w 12393253"/>
                <a:gd name="connsiteY17" fmla="*/ 7296138 h 7624160"/>
                <a:gd name="connsiteX18" fmla="*/ 3648203 w 12393253"/>
                <a:gd name="connsiteY18" fmla="*/ 7518722 h 7624160"/>
                <a:gd name="connsiteX19" fmla="*/ 2351513 w 12393253"/>
                <a:gd name="connsiteY19" fmla="*/ 7069401 h 7624160"/>
                <a:gd name="connsiteX20" fmla="*/ 201585 w 12393253"/>
                <a:gd name="connsiteY20" fmla="*/ 6541444 h 7624160"/>
                <a:gd name="connsiteX21" fmla="*/ 87285 w 12393253"/>
                <a:gd name="connsiteY21" fmla="*/ 2647079 h 7624160"/>
                <a:gd name="connsiteX0" fmla="*/ 87285 w 12393253"/>
                <a:gd name="connsiteY0" fmla="*/ 2647079 h 7624160"/>
                <a:gd name="connsiteX1" fmla="*/ 691441 w 12393253"/>
                <a:gd name="connsiteY1" fmla="*/ 2048365 h 7624160"/>
                <a:gd name="connsiteX2" fmla="*/ 2694413 w 12393253"/>
                <a:gd name="connsiteY2" fmla="*/ 453608 h 7624160"/>
                <a:gd name="connsiteX3" fmla="*/ 4838899 w 12393253"/>
                <a:gd name="connsiteY3" fmla="*/ 303929 h 7624160"/>
                <a:gd name="connsiteX4" fmla="*/ 5911142 w 12393253"/>
                <a:gd name="connsiteY4" fmla="*/ 943465 h 7624160"/>
                <a:gd name="connsiteX5" fmla="*/ 8041019 w 12393253"/>
                <a:gd name="connsiteY5" fmla="*/ 90798 h 7624160"/>
                <a:gd name="connsiteX6" fmla="*/ 12299337 w 12393253"/>
                <a:gd name="connsiteY6" fmla="*/ 109706 h 7624160"/>
                <a:gd name="connsiteX7" fmla="*/ 11390934 w 12393253"/>
                <a:gd name="connsiteY7" fmla="*/ 6332969 h 7624160"/>
                <a:gd name="connsiteX8" fmla="*/ 9353586 w 12393253"/>
                <a:gd name="connsiteY8" fmla="*/ 2563075 h 7624160"/>
                <a:gd name="connsiteX9" fmla="*/ 8840239 w 12393253"/>
                <a:gd name="connsiteY9" fmla="*/ 2017643 h 7624160"/>
                <a:gd name="connsiteX10" fmla="*/ 8326891 w 12393253"/>
                <a:gd name="connsiteY10" fmla="*/ 2097854 h 7624160"/>
                <a:gd name="connsiteX11" fmla="*/ 7540828 w 12393253"/>
                <a:gd name="connsiteY11" fmla="*/ 2033685 h 7624160"/>
                <a:gd name="connsiteX12" fmla="*/ 6658512 w 12393253"/>
                <a:gd name="connsiteY12" fmla="*/ 1536380 h 7624160"/>
                <a:gd name="connsiteX13" fmla="*/ 6321628 w 12393253"/>
                <a:gd name="connsiteY13" fmla="*/ 1199496 h 7624160"/>
                <a:gd name="connsiteX14" fmla="*/ 6177249 w 12393253"/>
                <a:gd name="connsiteY14" fmla="*/ 1777012 h 7624160"/>
                <a:gd name="connsiteX15" fmla="*/ 6305586 w 12393253"/>
                <a:gd name="connsiteY15" fmla="*/ 2258275 h 7624160"/>
                <a:gd name="connsiteX16" fmla="*/ 6353712 w 12393253"/>
                <a:gd name="connsiteY16" fmla="*/ 2595159 h 7624160"/>
                <a:gd name="connsiteX17" fmla="*/ 5623387 w 12393253"/>
                <a:gd name="connsiteY17" fmla="*/ 7296138 h 7624160"/>
                <a:gd name="connsiteX18" fmla="*/ 3648203 w 12393253"/>
                <a:gd name="connsiteY18" fmla="*/ 7518722 h 7624160"/>
                <a:gd name="connsiteX19" fmla="*/ 2351513 w 12393253"/>
                <a:gd name="connsiteY19" fmla="*/ 7069401 h 7624160"/>
                <a:gd name="connsiteX20" fmla="*/ 201585 w 12393253"/>
                <a:gd name="connsiteY20" fmla="*/ 6541444 h 7624160"/>
                <a:gd name="connsiteX21" fmla="*/ 87285 w 12393253"/>
                <a:gd name="connsiteY21" fmla="*/ 2647079 h 7624160"/>
                <a:gd name="connsiteX0" fmla="*/ 87285 w 12299801"/>
                <a:gd name="connsiteY0" fmla="*/ 3059600 h 8036681"/>
                <a:gd name="connsiteX1" fmla="*/ 691441 w 12299801"/>
                <a:gd name="connsiteY1" fmla="*/ 2460886 h 8036681"/>
                <a:gd name="connsiteX2" fmla="*/ 2694413 w 12299801"/>
                <a:gd name="connsiteY2" fmla="*/ 866129 h 8036681"/>
                <a:gd name="connsiteX3" fmla="*/ 4838899 w 12299801"/>
                <a:gd name="connsiteY3" fmla="*/ 716450 h 8036681"/>
                <a:gd name="connsiteX4" fmla="*/ 5911142 w 12299801"/>
                <a:gd name="connsiteY4" fmla="*/ 1355986 h 8036681"/>
                <a:gd name="connsiteX5" fmla="*/ 8041019 w 12299801"/>
                <a:gd name="connsiteY5" fmla="*/ 503319 h 8036681"/>
                <a:gd name="connsiteX6" fmla="*/ 11262598 w 12299801"/>
                <a:gd name="connsiteY6" fmla="*/ 328648 h 8036681"/>
                <a:gd name="connsiteX7" fmla="*/ 12299337 w 12299801"/>
                <a:gd name="connsiteY7" fmla="*/ 522227 h 8036681"/>
                <a:gd name="connsiteX8" fmla="*/ 11390934 w 12299801"/>
                <a:gd name="connsiteY8" fmla="*/ 6745490 h 8036681"/>
                <a:gd name="connsiteX9" fmla="*/ 9353586 w 12299801"/>
                <a:gd name="connsiteY9" fmla="*/ 2975596 h 8036681"/>
                <a:gd name="connsiteX10" fmla="*/ 8840239 w 12299801"/>
                <a:gd name="connsiteY10" fmla="*/ 2430164 h 8036681"/>
                <a:gd name="connsiteX11" fmla="*/ 8326891 w 12299801"/>
                <a:gd name="connsiteY11" fmla="*/ 2510375 h 8036681"/>
                <a:gd name="connsiteX12" fmla="*/ 7540828 w 12299801"/>
                <a:gd name="connsiteY12" fmla="*/ 2446206 h 8036681"/>
                <a:gd name="connsiteX13" fmla="*/ 6658512 w 12299801"/>
                <a:gd name="connsiteY13" fmla="*/ 1948901 h 8036681"/>
                <a:gd name="connsiteX14" fmla="*/ 6321628 w 12299801"/>
                <a:gd name="connsiteY14" fmla="*/ 1612017 h 8036681"/>
                <a:gd name="connsiteX15" fmla="*/ 6177249 w 12299801"/>
                <a:gd name="connsiteY15" fmla="*/ 2189533 h 8036681"/>
                <a:gd name="connsiteX16" fmla="*/ 6305586 w 12299801"/>
                <a:gd name="connsiteY16" fmla="*/ 2670796 h 8036681"/>
                <a:gd name="connsiteX17" fmla="*/ 6353712 w 12299801"/>
                <a:gd name="connsiteY17" fmla="*/ 3007680 h 8036681"/>
                <a:gd name="connsiteX18" fmla="*/ 5623387 w 12299801"/>
                <a:gd name="connsiteY18" fmla="*/ 7708659 h 8036681"/>
                <a:gd name="connsiteX19" fmla="*/ 3648203 w 12299801"/>
                <a:gd name="connsiteY19" fmla="*/ 7931243 h 8036681"/>
                <a:gd name="connsiteX20" fmla="*/ 2351513 w 12299801"/>
                <a:gd name="connsiteY20" fmla="*/ 7481922 h 8036681"/>
                <a:gd name="connsiteX21" fmla="*/ 201585 w 12299801"/>
                <a:gd name="connsiteY21" fmla="*/ 6953965 h 8036681"/>
                <a:gd name="connsiteX22" fmla="*/ 87285 w 12299801"/>
                <a:gd name="connsiteY22" fmla="*/ 3059600 h 8036681"/>
                <a:gd name="connsiteX0" fmla="*/ 87285 w 12299801"/>
                <a:gd name="connsiteY0" fmla="*/ 2731454 h 7708535"/>
                <a:gd name="connsiteX1" fmla="*/ 691441 w 12299801"/>
                <a:gd name="connsiteY1" fmla="*/ 2132740 h 7708535"/>
                <a:gd name="connsiteX2" fmla="*/ 2694413 w 12299801"/>
                <a:gd name="connsiteY2" fmla="*/ 537983 h 7708535"/>
                <a:gd name="connsiteX3" fmla="*/ 4838899 w 12299801"/>
                <a:gd name="connsiteY3" fmla="*/ 388304 h 7708535"/>
                <a:gd name="connsiteX4" fmla="*/ 5911142 w 12299801"/>
                <a:gd name="connsiteY4" fmla="*/ 1027840 h 7708535"/>
                <a:gd name="connsiteX5" fmla="*/ 8041019 w 12299801"/>
                <a:gd name="connsiteY5" fmla="*/ 175173 h 7708535"/>
                <a:gd name="connsiteX6" fmla="*/ 11262598 w 12299801"/>
                <a:gd name="connsiteY6" fmla="*/ 502 h 7708535"/>
                <a:gd name="connsiteX7" fmla="*/ 12299337 w 12299801"/>
                <a:gd name="connsiteY7" fmla="*/ 194081 h 7708535"/>
                <a:gd name="connsiteX8" fmla="*/ 11390934 w 12299801"/>
                <a:gd name="connsiteY8" fmla="*/ 6417344 h 7708535"/>
                <a:gd name="connsiteX9" fmla="*/ 9353586 w 12299801"/>
                <a:gd name="connsiteY9" fmla="*/ 2647450 h 7708535"/>
                <a:gd name="connsiteX10" fmla="*/ 8840239 w 12299801"/>
                <a:gd name="connsiteY10" fmla="*/ 2102018 h 7708535"/>
                <a:gd name="connsiteX11" fmla="*/ 8326891 w 12299801"/>
                <a:gd name="connsiteY11" fmla="*/ 2182229 h 7708535"/>
                <a:gd name="connsiteX12" fmla="*/ 7540828 w 12299801"/>
                <a:gd name="connsiteY12" fmla="*/ 2118060 h 7708535"/>
                <a:gd name="connsiteX13" fmla="*/ 6658512 w 12299801"/>
                <a:gd name="connsiteY13" fmla="*/ 1620755 h 7708535"/>
                <a:gd name="connsiteX14" fmla="*/ 6321628 w 12299801"/>
                <a:gd name="connsiteY14" fmla="*/ 1283871 h 7708535"/>
                <a:gd name="connsiteX15" fmla="*/ 6177249 w 12299801"/>
                <a:gd name="connsiteY15" fmla="*/ 1861387 h 7708535"/>
                <a:gd name="connsiteX16" fmla="*/ 6305586 w 12299801"/>
                <a:gd name="connsiteY16" fmla="*/ 2342650 h 7708535"/>
                <a:gd name="connsiteX17" fmla="*/ 6353712 w 12299801"/>
                <a:gd name="connsiteY17" fmla="*/ 2679534 h 7708535"/>
                <a:gd name="connsiteX18" fmla="*/ 5623387 w 12299801"/>
                <a:gd name="connsiteY18" fmla="*/ 7380513 h 7708535"/>
                <a:gd name="connsiteX19" fmla="*/ 3648203 w 12299801"/>
                <a:gd name="connsiteY19" fmla="*/ 7603097 h 7708535"/>
                <a:gd name="connsiteX20" fmla="*/ 2351513 w 12299801"/>
                <a:gd name="connsiteY20" fmla="*/ 7153776 h 7708535"/>
                <a:gd name="connsiteX21" fmla="*/ 201585 w 12299801"/>
                <a:gd name="connsiteY21" fmla="*/ 6625819 h 7708535"/>
                <a:gd name="connsiteX22" fmla="*/ 87285 w 12299801"/>
                <a:gd name="connsiteY22" fmla="*/ 2731454 h 7708535"/>
                <a:gd name="connsiteX0" fmla="*/ 87285 w 12299801"/>
                <a:gd name="connsiteY0" fmla="*/ 2754959 h 7732040"/>
                <a:gd name="connsiteX1" fmla="*/ 691441 w 12299801"/>
                <a:gd name="connsiteY1" fmla="*/ 2156245 h 7732040"/>
                <a:gd name="connsiteX2" fmla="*/ 2694413 w 12299801"/>
                <a:gd name="connsiteY2" fmla="*/ 561488 h 7732040"/>
                <a:gd name="connsiteX3" fmla="*/ 4838899 w 12299801"/>
                <a:gd name="connsiteY3" fmla="*/ 411809 h 7732040"/>
                <a:gd name="connsiteX4" fmla="*/ 5911142 w 12299801"/>
                <a:gd name="connsiteY4" fmla="*/ 1051345 h 7732040"/>
                <a:gd name="connsiteX5" fmla="*/ 8041019 w 12299801"/>
                <a:gd name="connsiteY5" fmla="*/ 198678 h 7732040"/>
                <a:gd name="connsiteX6" fmla="*/ 11262598 w 12299801"/>
                <a:gd name="connsiteY6" fmla="*/ 24007 h 7732040"/>
                <a:gd name="connsiteX7" fmla="*/ 12299337 w 12299801"/>
                <a:gd name="connsiteY7" fmla="*/ 217586 h 7732040"/>
                <a:gd name="connsiteX8" fmla="*/ 11390934 w 12299801"/>
                <a:gd name="connsiteY8" fmla="*/ 6440849 h 7732040"/>
                <a:gd name="connsiteX9" fmla="*/ 9353586 w 12299801"/>
                <a:gd name="connsiteY9" fmla="*/ 2670955 h 7732040"/>
                <a:gd name="connsiteX10" fmla="*/ 8840239 w 12299801"/>
                <a:gd name="connsiteY10" fmla="*/ 2125523 h 7732040"/>
                <a:gd name="connsiteX11" fmla="*/ 8326891 w 12299801"/>
                <a:gd name="connsiteY11" fmla="*/ 2205734 h 7732040"/>
                <a:gd name="connsiteX12" fmla="*/ 7540828 w 12299801"/>
                <a:gd name="connsiteY12" fmla="*/ 2141565 h 7732040"/>
                <a:gd name="connsiteX13" fmla="*/ 6658512 w 12299801"/>
                <a:gd name="connsiteY13" fmla="*/ 1644260 h 7732040"/>
                <a:gd name="connsiteX14" fmla="*/ 6321628 w 12299801"/>
                <a:gd name="connsiteY14" fmla="*/ 1307376 h 7732040"/>
                <a:gd name="connsiteX15" fmla="*/ 6177249 w 12299801"/>
                <a:gd name="connsiteY15" fmla="*/ 1884892 h 7732040"/>
                <a:gd name="connsiteX16" fmla="*/ 6305586 w 12299801"/>
                <a:gd name="connsiteY16" fmla="*/ 2366155 h 7732040"/>
                <a:gd name="connsiteX17" fmla="*/ 6353712 w 12299801"/>
                <a:gd name="connsiteY17" fmla="*/ 2703039 h 7732040"/>
                <a:gd name="connsiteX18" fmla="*/ 5623387 w 12299801"/>
                <a:gd name="connsiteY18" fmla="*/ 7404018 h 7732040"/>
                <a:gd name="connsiteX19" fmla="*/ 3648203 w 12299801"/>
                <a:gd name="connsiteY19" fmla="*/ 7626602 h 7732040"/>
                <a:gd name="connsiteX20" fmla="*/ 2351513 w 12299801"/>
                <a:gd name="connsiteY20" fmla="*/ 7177281 h 7732040"/>
                <a:gd name="connsiteX21" fmla="*/ 201585 w 12299801"/>
                <a:gd name="connsiteY21" fmla="*/ 6649324 h 7732040"/>
                <a:gd name="connsiteX22" fmla="*/ 87285 w 12299801"/>
                <a:gd name="connsiteY22" fmla="*/ 2754959 h 7732040"/>
                <a:gd name="connsiteX0" fmla="*/ 87285 w 12480265"/>
                <a:gd name="connsiteY0" fmla="*/ 2754959 h 7732040"/>
                <a:gd name="connsiteX1" fmla="*/ 691441 w 12480265"/>
                <a:gd name="connsiteY1" fmla="*/ 2156245 h 7732040"/>
                <a:gd name="connsiteX2" fmla="*/ 2694413 w 12480265"/>
                <a:gd name="connsiteY2" fmla="*/ 561488 h 7732040"/>
                <a:gd name="connsiteX3" fmla="*/ 4838899 w 12480265"/>
                <a:gd name="connsiteY3" fmla="*/ 411809 h 7732040"/>
                <a:gd name="connsiteX4" fmla="*/ 5911142 w 12480265"/>
                <a:gd name="connsiteY4" fmla="*/ 1051345 h 7732040"/>
                <a:gd name="connsiteX5" fmla="*/ 8041019 w 12480265"/>
                <a:gd name="connsiteY5" fmla="*/ 198678 h 7732040"/>
                <a:gd name="connsiteX6" fmla="*/ 11262598 w 12480265"/>
                <a:gd name="connsiteY6" fmla="*/ 24007 h 7732040"/>
                <a:gd name="connsiteX7" fmla="*/ 12299337 w 12480265"/>
                <a:gd name="connsiteY7" fmla="*/ 217586 h 7732040"/>
                <a:gd name="connsiteX8" fmla="*/ 12401587 w 12480265"/>
                <a:gd name="connsiteY8" fmla="*/ 874240 h 7732040"/>
                <a:gd name="connsiteX9" fmla="*/ 11390934 w 12480265"/>
                <a:gd name="connsiteY9" fmla="*/ 6440849 h 7732040"/>
                <a:gd name="connsiteX10" fmla="*/ 9353586 w 12480265"/>
                <a:gd name="connsiteY10" fmla="*/ 2670955 h 7732040"/>
                <a:gd name="connsiteX11" fmla="*/ 8840239 w 12480265"/>
                <a:gd name="connsiteY11" fmla="*/ 2125523 h 7732040"/>
                <a:gd name="connsiteX12" fmla="*/ 8326891 w 12480265"/>
                <a:gd name="connsiteY12" fmla="*/ 2205734 h 7732040"/>
                <a:gd name="connsiteX13" fmla="*/ 7540828 w 12480265"/>
                <a:gd name="connsiteY13" fmla="*/ 2141565 h 7732040"/>
                <a:gd name="connsiteX14" fmla="*/ 6658512 w 12480265"/>
                <a:gd name="connsiteY14" fmla="*/ 1644260 h 7732040"/>
                <a:gd name="connsiteX15" fmla="*/ 6321628 w 12480265"/>
                <a:gd name="connsiteY15" fmla="*/ 1307376 h 7732040"/>
                <a:gd name="connsiteX16" fmla="*/ 6177249 w 12480265"/>
                <a:gd name="connsiteY16" fmla="*/ 1884892 h 7732040"/>
                <a:gd name="connsiteX17" fmla="*/ 6305586 w 12480265"/>
                <a:gd name="connsiteY17" fmla="*/ 2366155 h 7732040"/>
                <a:gd name="connsiteX18" fmla="*/ 6353712 w 12480265"/>
                <a:gd name="connsiteY18" fmla="*/ 2703039 h 7732040"/>
                <a:gd name="connsiteX19" fmla="*/ 5623387 w 12480265"/>
                <a:gd name="connsiteY19" fmla="*/ 7404018 h 7732040"/>
                <a:gd name="connsiteX20" fmla="*/ 3648203 w 12480265"/>
                <a:gd name="connsiteY20" fmla="*/ 7626602 h 7732040"/>
                <a:gd name="connsiteX21" fmla="*/ 2351513 w 12480265"/>
                <a:gd name="connsiteY21" fmla="*/ 7177281 h 7732040"/>
                <a:gd name="connsiteX22" fmla="*/ 201585 w 12480265"/>
                <a:gd name="connsiteY22" fmla="*/ 6649324 h 7732040"/>
                <a:gd name="connsiteX23" fmla="*/ 87285 w 12480265"/>
                <a:gd name="connsiteY23" fmla="*/ 2754959 h 7732040"/>
                <a:gd name="connsiteX0" fmla="*/ 87285 w 12401587"/>
                <a:gd name="connsiteY0" fmla="*/ 2754959 h 7732040"/>
                <a:gd name="connsiteX1" fmla="*/ 691441 w 12401587"/>
                <a:gd name="connsiteY1" fmla="*/ 2156245 h 7732040"/>
                <a:gd name="connsiteX2" fmla="*/ 2694413 w 12401587"/>
                <a:gd name="connsiteY2" fmla="*/ 561488 h 7732040"/>
                <a:gd name="connsiteX3" fmla="*/ 4838899 w 12401587"/>
                <a:gd name="connsiteY3" fmla="*/ 411809 h 7732040"/>
                <a:gd name="connsiteX4" fmla="*/ 5911142 w 12401587"/>
                <a:gd name="connsiteY4" fmla="*/ 1051345 h 7732040"/>
                <a:gd name="connsiteX5" fmla="*/ 8041019 w 12401587"/>
                <a:gd name="connsiteY5" fmla="*/ 198678 h 7732040"/>
                <a:gd name="connsiteX6" fmla="*/ 11262598 w 12401587"/>
                <a:gd name="connsiteY6" fmla="*/ 24007 h 7732040"/>
                <a:gd name="connsiteX7" fmla="*/ 12299337 w 12401587"/>
                <a:gd name="connsiteY7" fmla="*/ 217586 h 7732040"/>
                <a:gd name="connsiteX8" fmla="*/ 12401587 w 12401587"/>
                <a:gd name="connsiteY8" fmla="*/ 874240 h 7732040"/>
                <a:gd name="connsiteX9" fmla="*/ 11390934 w 12401587"/>
                <a:gd name="connsiteY9" fmla="*/ 6440849 h 7732040"/>
                <a:gd name="connsiteX10" fmla="*/ 9353586 w 12401587"/>
                <a:gd name="connsiteY10" fmla="*/ 2670955 h 7732040"/>
                <a:gd name="connsiteX11" fmla="*/ 8840239 w 12401587"/>
                <a:gd name="connsiteY11" fmla="*/ 2125523 h 7732040"/>
                <a:gd name="connsiteX12" fmla="*/ 8326891 w 12401587"/>
                <a:gd name="connsiteY12" fmla="*/ 2205734 h 7732040"/>
                <a:gd name="connsiteX13" fmla="*/ 7540828 w 12401587"/>
                <a:gd name="connsiteY13" fmla="*/ 2141565 h 7732040"/>
                <a:gd name="connsiteX14" fmla="*/ 6658512 w 12401587"/>
                <a:gd name="connsiteY14" fmla="*/ 1644260 h 7732040"/>
                <a:gd name="connsiteX15" fmla="*/ 6321628 w 12401587"/>
                <a:gd name="connsiteY15" fmla="*/ 1307376 h 7732040"/>
                <a:gd name="connsiteX16" fmla="*/ 6177249 w 12401587"/>
                <a:gd name="connsiteY16" fmla="*/ 1884892 h 7732040"/>
                <a:gd name="connsiteX17" fmla="*/ 6305586 w 12401587"/>
                <a:gd name="connsiteY17" fmla="*/ 2366155 h 7732040"/>
                <a:gd name="connsiteX18" fmla="*/ 6353712 w 12401587"/>
                <a:gd name="connsiteY18" fmla="*/ 2703039 h 7732040"/>
                <a:gd name="connsiteX19" fmla="*/ 5623387 w 12401587"/>
                <a:gd name="connsiteY19" fmla="*/ 7404018 h 7732040"/>
                <a:gd name="connsiteX20" fmla="*/ 3648203 w 12401587"/>
                <a:gd name="connsiteY20" fmla="*/ 7626602 h 7732040"/>
                <a:gd name="connsiteX21" fmla="*/ 2351513 w 12401587"/>
                <a:gd name="connsiteY21" fmla="*/ 7177281 h 7732040"/>
                <a:gd name="connsiteX22" fmla="*/ 201585 w 12401587"/>
                <a:gd name="connsiteY22" fmla="*/ 6649324 h 7732040"/>
                <a:gd name="connsiteX23" fmla="*/ 87285 w 12401587"/>
                <a:gd name="connsiteY23" fmla="*/ 2754959 h 7732040"/>
                <a:gd name="connsiteX0" fmla="*/ 87285 w 12485847"/>
                <a:gd name="connsiteY0" fmla="*/ 2754959 h 7732040"/>
                <a:gd name="connsiteX1" fmla="*/ 691441 w 12485847"/>
                <a:gd name="connsiteY1" fmla="*/ 2156245 h 7732040"/>
                <a:gd name="connsiteX2" fmla="*/ 2694413 w 12485847"/>
                <a:gd name="connsiteY2" fmla="*/ 561488 h 7732040"/>
                <a:gd name="connsiteX3" fmla="*/ 4838899 w 12485847"/>
                <a:gd name="connsiteY3" fmla="*/ 411809 h 7732040"/>
                <a:gd name="connsiteX4" fmla="*/ 5911142 w 12485847"/>
                <a:gd name="connsiteY4" fmla="*/ 1051345 h 7732040"/>
                <a:gd name="connsiteX5" fmla="*/ 8041019 w 12485847"/>
                <a:gd name="connsiteY5" fmla="*/ 198678 h 7732040"/>
                <a:gd name="connsiteX6" fmla="*/ 11262598 w 12485847"/>
                <a:gd name="connsiteY6" fmla="*/ 24007 h 7732040"/>
                <a:gd name="connsiteX7" fmla="*/ 12299337 w 12485847"/>
                <a:gd name="connsiteY7" fmla="*/ 217586 h 7732040"/>
                <a:gd name="connsiteX8" fmla="*/ 12401587 w 12485847"/>
                <a:gd name="connsiteY8" fmla="*/ 874240 h 7732040"/>
                <a:gd name="connsiteX9" fmla="*/ 11390934 w 12485847"/>
                <a:gd name="connsiteY9" fmla="*/ 6440849 h 7732040"/>
                <a:gd name="connsiteX10" fmla="*/ 9353586 w 12485847"/>
                <a:gd name="connsiteY10" fmla="*/ 2670955 h 7732040"/>
                <a:gd name="connsiteX11" fmla="*/ 8840239 w 12485847"/>
                <a:gd name="connsiteY11" fmla="*/ 2125523 h 7732040"/>
                <a:gd name="connsiteX12" fmla="*/ 8326891 w 12485847"/>
                <a:gd name="connsiteY12" fmla="*/ 2205734 h 7732040"/>
                <a:gd name="connsiteX13" fmla="*/ 7540828 w 12485847"/>
                <a:gd name="connsiteY13" fmla="*/ 2141565 h 7732040"/>
                <a:gd name="connsiteX14" fmla="*/ 6658512 w 12485847"/>
                <a:gd name="connsiteY14" fmla="*/ 1644260 h 7732040"/>
                <a:gd name="connsiteX15" fmla="*/ 6321628 w 12485847"/>
                <a:gd name="connsiteY15" fmla="*/ 1307376 h 7732040"/>
                <a:gd name="connsiteX16" fmla="*/ 6177249 w 12485847"/>
                <a:gd name="connsiteY16" fmla="*/ 1884892 h 7732040"/>
                <a:gd name="connsiteX17" fmla="*/ 6305586 w 12485847"/>
                <a:gd name="connsiteY17" fmla="*/ 2366155 h 7732040"/>
                <a:gd name="connsiteX18" fmla="*/ 6353712 w 12485847"/>
                <a:gd name="connsiteY18" fmla="*/ 2703039 h 7732040"/>
                <a:gd name="connsiteX19" fmla="*/ 5623387 w 12485847"/>
                <a:gd name="connsiteY19" fmla="*/ 7404018 h 7732040"/>
                <a:gd name="connsiteX20" fmla="*/ 3648203 w 12485847"/>
                <a:gd name="connsiteY20" fmla="*/ 7626602 h 7732040"/>
                <a:gd name="connsiteX21" fmla="*/ 2351513 w 12485847"/>
                <a:gd name="connsiteY21" fmla="*/ 7177281 h 7732040"/>
                <a:gd name="connsiteX22" fmla="*/ 201585 w 12485847"/>
                <a:gd name="connsiteY22" fmla="*/ 6649324 h 7732040"/>
                <a:gd name="connsiteX23" fmla="*/ 87285 w 12485847"/>
                <a:gd name="connsiteY23" fmla="*/ 2754959 h 7732040"/>
                <a:gd name="connsiteX0" fmla="*/ 87285 w 12485847"/>
                <a:gd name="connsiteY0" fmla="*/ 2754959 h 7732040"/>
                <a:gd name="connsiteX1" fmla="*/ 691441 w 12485847"/>
                <a:gd name="connsiteY1" fmla="*/ 2156245 h 7732040"/>
                <a:gd name="connsiteX2" fmla="*/ 2694413 w 12485847"/>
                <a:gd name="connsiteY2" fmla="*/ 561488 h 7732040"/>
                <a:gd name="connsiteX3" fmla="*/ 4838899 w 12485847"/>
                <a:gd name="connsiteY3" fmla="*/ 411809 h 7732040"/>
                <a:gd name="connsiteX4" fmla="*/ 5911142 w 12485847"/>
                <a:gd name="connsiteY4" fmla="*/ 1051345 h 7732040"/>
                <a:gd name="connsiteX5" fmla="*/ 8041019 w 12485847"/>
                <a:gd name="connsiteY5" fmla="*/ 198678 h 7732040"/>
                <a:gd name="connsiteX6" fmla="*/ 11262598 w 12485847"/>
                <a:gd name="connsiteY6" fmla="*/ 24007 h 7732040"/>
                <a:gd name="connsiteX7" fmla="*/ 12299337 w 12485847"/>
                <a:gd name="connsiteY7" fmla="*/ 217586 h 7732040"/>
                <a:gd name="connsiteX8" fmla="*/ 12401587 w 12485847"/>
                <a:gd name="connsiteY8" fmla="*/ 874240 h 7732040"/>
                <a:gd name="connsiteX9" fmla="*/ 11390934 w 12485847"/>
                <a:gd name="connsiteY9" fmla="*/ 6440849 h 7732040"/>
                <a:gd name="connsiteX10" fmla="*/ 9353586 w 12485847"/>
                <a:gd name="connsiteY10" fmla="*/ 2670955 h 7732040"/>
                <a:gd name="connsiteX11" fmla="*/ 8840239 w 12485847"/>
                <a:gd name="connsiteY11" fmla="*/ 2125523 h 7732040"/>
                <a:gd name="connsiteX12" fmla="*/ 8326891 w 12485847"/>
                <a:gd name="connsiteY12" fmla="*/ 2205734 h 7732040"/>
                <a:gd name="connsiteX13" fmla="*/ 7540828 w 12485847"/>
                <a:gd name="connsiteY13" fmla="*/ 2141565 h 7732040"/>
                <a:gd name="connsiteX14" fmla="*/ 6658512 w 12485847"/>
                <a:gd name="connsiteY14" fmla="*/ 1644260 h 7732040"/>
                <a:gd name="connsiteX15" fmla="*/ 6321628 w 12485847"/>
                <a:gd name="connsiteY15" fmla="*/ 1307376 h 7732040"/>
                <a:gd name="connsiteX16" fmla="*/ 6177249 w 12485847"/>
                <a:gd name="connsiteY16" fmla="*/ 1884892 h 7732040"/>
                <a:gd name="connsiteX17" fmla="*/ 6305586 w 12485847"/>
                <a:gd name="connsiteY17" fmla="*/ 2366155 h 7732040"/>
                <a:gd name="connsiteX18" fmla="*/ 6353712 w 12485847"/>
                <a:gd name="connsiteY18" fmla="*/ 2703039 h 7732040"/>
                <a:gd name="connsiteX19" fmla="*/ 5623387 w 12485847"/>
                <a:gd name="connsiteY19" fmla="*/ 7404018 h 7732040"/>
                <a:gd name="connsiteX20" fmla="*/ 3648203 w 12485847"/>
                <a:gd name="connsiteY20" fmla="*/ 7626602 h 7732040"/>
                <a:gd name="connsiteX21" fmla="*/ 2351513 w 12485847"/>
                <a:gd name="connsiteY21" fmla="*/ 7177281 h 7732040"/>
                <a:gd name="connsiteX22" fmla="*/ 201585 w 12485847"/>
                <a:gd name="connsiteY22" fmla="*/ 6649324 h 7732040"/>
                <a:gd name="connsiteX23" fmla="*/ 87285 w 12485847"/>
                <a:gd name="connsiteY23" fmla="*/ 2754959 h 7732040"/>
                <a:gd name="connsiteX0" fmla="*/ 87285 w 12401587"/>
                <a:gd name="connsiteY0" fmla="*/ 2754959 h 7732040"/>
                <a:gd name="connsiteX1" fmla="*/ 691441 w 12401587"/>
                <a:gd name="connsiteY1" fmla="*/ 2156245 h 7732040"/>
                <a:gd name="connsiteX2" fmla="*/ 2694413 w 12401587"/>
                <a:gd name="connsiteY2" fmla="*/ 561488 h 7732040"/>
                <a:gd name="connsiteX3" fmla="*/ 4838899 w 12401587"/>
                <a:gd name="connsiteY3" fmla="*/ 411809 h 7732040"/>
                <a:gd name="connsiteX4" fmla="*/ 5911142 w 12401587"/>
                <a:gd name="connsiteY4" fmla="*/ 1051345 h 7732040"/>
                <a:gd name="connsiteX5" fmla="*/ 8041019 w 12401587"/>
                <a:gd name="connsiteY5" fmla="*/ 198678 h 7732040"/>
                <a:gd name="connsiteX6" fmla="*/ 11262598 w 12401587"/>
                <a:gd name="connsiteY6" fmla="*/ 24007 h 7732040"/>
                <a:gd name="connsiteX7" fmla="*/ 12299337 w 12401587"/>
                <a:gd name="connsiteY7" fmla="*/ 217586 h 7732040"/>
                <a:gd name="connsiteX8" fmla="*/ 12401587 w 12401587"/>
                <a:gd name="connsiteY8" fmla="*/ 874240 h 7732040"/>
                <a:gd name="connsiteX9" fmla="*/ 11390934 w 12401587"/>
                <a:gd name="connsiteY9" fmla="*/ 6440849 h 7732040"/>
                <a:gd name="connsiteX10" fmla="*/ 9353586 w 12401587"/>
                <a:gd name="connsiteY10" fmla="*/ 2670955 h 7732040"/>
                <a:gd name="connsiteX11" fmla="*/ 8840239 w 12401587"/>
                <a:gd name="connsiteY11" fmla="*/ 2125523 h 7732040"/>
                <a:gd name="connsiteX12" fmla="*/ 8326891 w 12401587"/>
                <a:gd name="connsiteY12" fmla="*/ 2205734 h 7732040"/>
                <a:gd name="connsiteX13" fmla="*/ 7540828 w 12401587"/>
                <a:gd name="connsiteY13" fmla="*/ 2141565 h 7732040"/>
                <a:gd name="connsiteX14" fmla="*/ 6658512 w 12401587"/>
                <a:gd name="connsiteY14" fmla="*/ 1644260 h 7732040"/>
                <a:gd name="connsiteX15" fmla="*/ 6321628 w 12401587"/>
                <a:gd name="connsiteY15" fmla="*/ 1307376 h 7732040"/>
                <a:gd name="connsiteX16" fmla="*/ 6177249 w 12401587"/>
                <a:gd name="connsiteY16" fmla="*/ 1884892 h 7732040"/>
                <a:gd name="connsiteX17" fmla="*/ 6305586 w 12401587"/>
                <a:gd name="connsiteY17" fmla="*/ 2366155 h 7732040"/>
                <a:gd name="connsiteX18" fmla="*/ 6353712 w 12401587"/>
                <a:gd name="connsiteY18" fmla="*/ 2703039 h 7732040"/>
                <a:gd name="connsiteX19" fmla="*/ 5623387 w 12401587"/>
                <a:gd name="connsiteY19" fmla="*/ 7404018 h 7732040"/>
                <a:gd name="connsiteX20" fmla="*/ 3648203 w 12401587"/>
                <a:gd name="connsiteY20" fmla="*/ 7626602 h 7732040"/>
                <a:gd name="connsiteX21" fmla="*/ 2351513 w 12401587"/>
                <a:gd name="connsiteY21" fmla="*/ 7177281 h 7732040"/>
                <a:gd name="connsiteX22" fmla="*/ 201585 w 12401587"/>
                <a:gd name="connsiteY22" fmla="*/ 6649324 h 7732040"/>
                <a:gd name="connsiteX23" fmla="*/ 87285 w 12401587"/>
                <a:gd name="connsiteY23" fmla="*/ 2754959 h 7732040"/>
                <a:gd name="connsiteX0" fmla="*/ 87285 w 12401587"/>
                <a:gd name="connsiteY0" fmla="*/ 2754959 h 7732040"/>
                <a:gd name="connsiteX1" fmla="*/ 691441 w 12401587"/>
                <a:gd name="connsiteY1" fmla="*/ 2156245 h 7732040"/>
                <a:gd name="connsiteX2" fmla="*/ 2694413 w 12401587"/>
                <a:gd name="connsiteY2" fmla="*/ 561488 h 7732040"/>
                <a:gd name="connsiteX3" fmla="*/ 4838899 w 12401587"/>
                <a:gd name="connsiteY3" fmla="*/ 411809 h 7732040"/>
                <a:gd name="connsiteX4" fmla="*/ 5911142 w 12401587"/>
                <a:gd name="connsiteY4" fmla="*/ 1051345 h 7732040"/>
                <a:gd name="connsiteX5" fmla="*/ 8041019 w 12401587"/>
                <a:gd name="connsiteY5" fmla="*/ 198678 h 7732040"/>
                <a:gd name="connsiteX6" fmla="*/ 11262598 w 12401587"/>
                <a:gd name="connsiteY6" fmla="*/ 24007 h 7732040"/>
                <a:gd name="connsiteX7" fmla="*/ 12299337 w 12401587"/>
                <a:gd name="connsiteY7" fmla="*/ 217586 h 7732040"/>
                <a:gd name="connsiteX8" fmla="*/ 12401587 w 12401587"/>
                <a:gd name="connsiteY8" fmla="*/ 874240 h 7732040"/>
                <a:gd name="connsiteX9" fmla="*/ 11390934 w 12401587"/>
                <a:gd name="connsiteY9" fmla="*/ 6440849 h 7732040"/>
                <a:gd name="connsiteX10" fmla="*/ 9353586 w 12401587"/>
                <a:gd name="connsiteY10" fmla="*/ 2670955 h 7732040"/>
                <a:gd name="connsiteX11" fmla="*/ 8840239 w 12401587"/>
                <a:gd name="connsiteY11" fmla="*/ 2125523 h 7732040"/>
                <a:gd name="connsiteX12" fmla="*/ 8326891 w 12401587"/>
                <a:gd name="connsiteY12" fmla="*/ 2205734 h 7732040"/>
                <a:gd name="connsiteX13" fmla="*/ 7540828 w 12401587"/>
                <a:gd name="connsiteY13" fmla="*/ 2141565 h 7732040"/>
                <a:gd name="connsiteX14" fmla="*/ 6658512 w 12401587"/>
                <a:gd name="connsiteY14" fmla="*/ 1644260 h 7732040"/>
                <a:gd name="connsiteX15" fmla="*/ 6321628 w 12401587"/>
                <a:gd name="connsiteY15" fmla="*/ 1307376 h 7732040"/>
                <a:gd name="connsiteX16" fmla="*/ 6177249 w 12401587"/>
                <a:gd name="connsiteY16" fmla="*/ 1884892 h 7732040"/>
                <a:gd name="connsiteX17" fmla="*/ 6305586 w 12401587"/>
                <a:gd name="connsiteY17" fmla="*/ 2366155 h 7732040"/>
                <a:gd name="connsiteX18" fmla="*/ 6353712 w 12401587"/>
                <a:gd name="connsiteY18" fmla="*/ 2703039 h 7732040"/>
                <a:gd name="connsiteX19" fmla="*/ 5623387 w 12401587"/>
                <a:gd name="connsiteY19" fmla="*/ 7404018 h 7732040"/>
                <a:gd name="connsiteX20" fmla="*/ 3648203 w 12401587"/>
                <a:gd name="connsiteY20" fmla="*/ 7626602 h 7732040"/>
                <a:gd name="connsiteX21" fmla="*/ 2351513 w 12401587"/>
                <a:gd name="connsiteY21" fmla="*/ 7177281 h 7732040"/>
                <a:gd name="connsiteX22" fmla="*/ 201585 w 12401587"/>
                <a:gd name="connsiteY22" fmla="*/ 6649324 h 7732040"/>
                <a:gd name="connsiteX23" fmla="*/ 87285 w 12401587"/>
                <a:gd name="connsiteY23" fmla="*/ 2754959 h 7732040"/>
                <a:gd name="connsiteX0" fmla="*/ 87285 w 12401587"/>
                <a:gd name="connsiteY0" fmla="*/ 2754959 h 7732040"/>
                <a:gd name="connsiteX1" fmla="*/ 691441 w 12401587"/>
                <a:gd name="connsiteY1" fmla="*/ 2156245 h 7732040"/>
                <a:gd name="connsiteX2" fmla="*/ 2694413 w 12401587"/>
                <a:gd name="connsiteY2" fmla="*/ 561488 h 7732040"/>
                <a:gd name="connsiteX3" fmla="*/ 4838899 w 12401587"/>
                <a:gd name="connsiteY3" fmla="*/ 411809 h 7732040"/>
                <a:gd name="connsiteX4" fmla="*/ 5911142 w 12401587"/>
                <a:gd name="connsiteY4" fmla="*/ 1051345 h 7732040"/>
                <a:gd name="connsiteX5" fmla="*/ 8041019 w 12401587"/>
                <a:gd name="connsiteY5" fmla="*/ 198678 h 7732040"/>
                <a:gd name="connsiteX6" fmla="*/ 11262598 w 12401587"/>
                <a:gd name="connsiteY6" fmla="*/ 24007 h 7732040"/>
                <a:gd name="connsiteX7" fmla="*/ 12299337 w 12401587"/>
                <a:gd name="connsiteY7" fmla="*/ 217586 h 7732040"/>
                <a:gd name="connsiteX8" fmla="*/ 12401587 w 12401587"/>
                <a:gd name="connsiteY8" fmla="*/ 874240 h 7732040"/>
                <a:gd name="connsiteX9" fmla="*/ 11390934 w 12401587"/>
                <a:gd name="connsiteY9" fmla="*/ 6440849 h 7732040"/>
                <a:gd name="connsiteX10" fmla="*/ 9353586 w 12401587"/>
                <a:gd name="connsiteY10" fmla="*/ 2670955 h 7732040"/>
                <a:gd name="connsiteX11" fmla="*/ 8840239 w 12401587"/>
                <a:gd name="connsiteY11" fmla="*/ 2125523 h 7732040"/>
                <a:gd name="connsiteX12" fmla="*/ 8326891 w 12401587"/>
                <a:gd name="connsiteY12" fmla="*/ 2205734 h 7732040"/>
                <a:gd name="connsiteX13" fmla="*/ 7540828 w 12401587"/>
                <a:gd name="connsiteY13" fmla="*/ 2141565 h 7732040"/>
                <a:gd name="connsiteX14" fmla="*/ 6658512 w 12401587"/>
                <a:gd name="connsiteY14" fmla="*/ 1644260 h 7732040"/>
                <a:gd name="connsiteX15" fmla="*/ 6321628 w 12401587"/>
                <a:gd name="connsiteY15" fmla="*/ 1307376 h 7732040"/>
                <a:gd name="connsiteX16" fmla="*/ 6177249 w 12401587"/>
                <a:gd name="connsiteY16" fmla="*/ 1884892 h 7732040"/>
                <a:gd name="connsiteX17" fmla="*/ 6305586 w 12401587"/>
                <a:gd name="connsiteY17" fmla="*/ 2366155 h 7732040"/>
                <a:gd name="connsiteX18" fmla="*/ 6353712 w 12401587"/>
                <a:gd name="connsiteY18" fmla="*/ 2703039 h 7732040"/>
                <a:gd name="connsiteX19" fmla="*/ 5623387 w 12401587"/>
                <a:gd name="connsiteY19" fmla="*/ 7404018 h 7732040"/>
                <a:gd name="connsiteX20" fmla="*/ 3648203 w 12401587"/>
                <a:gd name="connsiteY20" fmla="*/ 7626602 h 7732040"/>
                <a:gd name="connsiteX21" fmla="*/ 2351513 w 12401587"/>
                <a:gd name="connsiteY21" fmla="*/ 7177281 h 7732040"/>
                <a:gd name="connsiteX22" fmla="*/ 201585 w 12401587"/>
                <a:gd name="connsiteY22" fmla="*/ 6649324 h 7732040"/>
                <a:gd name="connsiteX23" fmla="*/ 87285 w 12401587"/>
                <a:gd name="connsiteY23" fmla="*/ 2754959 h 7732040"/>
                <a:gd name="connsiteX0" fmla="*/ 87285 w 12401587"/>
                <a:gd name="connsiteY0" fmla="*/ 2754959 h 7732040"/>
                <a:gd name="connsiteX1" fmla="*/ 691441 w 12401587"/>
                <a:gd name="connsiteY1" fmla="*/ 2156245 h 7732040"/>
                <a:gd name="connsiteX2" fmla="*/ 2694413 w 12401587"/>
                <a:gd name="connsiteY2" fmla="*/ 561488 h 7732040"/>
                <a:gd name="connsiteX3" fmla="*/ 4838899 w 12401587"/>
                <a:gd name="connsiteY3" fmla="*/ 411809 h 7732040"/>
                <a:gd name="connsiteX4" fmla="*/ 5911142 w 12401587"/>
                <a:gd name="connsiteY4" fmla="*/ 1051345 h 7732040"/>
                <a:gd name="connsiteX5" fmla="*/ 8041019 w 12401587"/>
                <a:gd name="connsiteY5" fmla="*/ 198678 h 7732040"/>
                <a:gd name="connsiteX6" fmla="*/ 11262598 w 12401587"/>
                <a:gd name="connsiteY6" fmla="*/ 24007 h 7732040"/>
                <a:gd name="connsiteX7" fmla="*/ 12299337 w 12401587"/>
                <a:gd name="connsiteY7" fmla="*/ 217586 h 7732040"/>
                <a:gd name="connsiteX8" fmla="*/ 12401587 w 12401587"/>
                <a:gd name="connsiteY8" fmla="*/ 874240 h 7732040"/>
                <a:gd name="connsiteX9" fmla="*/ 11390934 w 12401587"/>
                <a:gd name="connsiteY9" fmla="*/ 6440849 h 7732040"/>
                <a:gd name="connsiteX10" fmla="*/ 9353586 w 12401587"/>
                <a:gd name="connsiteY10" fmla="*/ 2670955 h 7732040"/>
                <a:gd name="connsiteX11" fmla="*/ 8840239 w 12401587"/>
                <a:gd name="connsiteY11" fmla="*/ 2125523 h 7732040"/>
                <a:gd name="connsiteX12" fmla="*/ 8326891 w 12401587"/>
                <a:gd name="connsiteY12" fmla="*/ 2205734 h 7732040"/>
                <a:gd name="connsiteX13" fmla="*/ 7540828 w 12401587"/>
                <a:gd name="connsiteY13" fmla="*/ 2141565 h 7732040"/>
                <a:gd name="connsiteX14" fmla="*/ 6658512 w 12401587"/>
                <a:gd name="connsiteY14" fmla="*/ 1644260 h 7732040"/>
                <a:gd name="connsiteX15" fmla="*/ 6321628 w 12401587"/>
                <a:gd name="connsiteY15" fmla="*/ 1307376 h 7732040"/>
                <a:gd name="connsiteX16" fmla="*/ 6177249 w 12401587"/>
                <a:gd name="connsiteY16" fmla="*/ 1884892 h 7732040"/>
                <a:gd name="connsiteX17" fmla="*/ 6305586 w 12401587"/>
                <a:gd name="connsiteY17" fmla="*/ 2366155 h 7732040"/>
                <a:gd name="connsiteX18" fmla="*/ 6353712 w 12401587"/>
                <a:gd name="connsiteY18" fmla="*/ 2703039 h 7732040"/>
                <a:gd name="connsiteX19" fmla="*/ 5623387 w 12401587"/>
                <a:gd name="connsiteY19" fmla="*/ 7404018 h 7732040"/>
                <a:gd name="connsiteX20" fmla="*/ 3648203 w 12401587"/>
                <a:gd name="connsiteY20" fmla="*/ 7626602 h 7732040"/>
                <a:gd name="connsiteX21" fmla="*/ 2351513 w 12401587"/>
                <a:gd name="connsiteY21" fmla="*/ 7177281 h 7732040"/>
                <a:gd name="connsiteX22" fmla="*/ 201585 w 12401587"/>
                <a:gd name="connsiteY22" fmla="*/ 6649324 h 7732040"/>
                <a:gd name="connsiteX23" fmla="*/ 87285 w 12401587"/>
                <a:gd name="connsiteY23" fmla="*/ 2754959 h 7732040"/>
                <a:gd name="connsiteX0" fmla="*/ 87285 w 12401587"/>
                <a:gd name="connsiteY0" fmla="*/ 2754959 h 7732040"/>
                <a:gd name="connsiteX1" fmla="*/ 691441 w 12401587"/>
                <a:gd name="connsiteY1" fmla="*/ 2156245 h 7732040"/>
                <a:gd name="connsiteX2" fmla="*/ 2694413 w 12401587"/>
                <a:gd name="connsiteY2" fmla="*/ 561488 h 7732040"/>
                <a:gd name="connsiteX3" fmla="*/ 4838899 w 12401587"/>
                <a:gd name="connsiteY3" fmla="*/ 411809 h 7732040"/>
                <a:gd name="connsiteX4" fmla="*/ 5911142 w 12401587"/>
                <a:gd name="connsiteY4" fmla="*/ 1051345 h 7732040"/>
                <a:gd name="connsiteX5" fmla="*/ 8041019 w 12401587"/>
                <a:gd name="connsiteY5" fmla="*/ 198678 h 7732040"/>
                <a:gd name="connsiteX6" fmla="*/ 11262598 w 12401587"/>
                <a:gd name="connsiteY6" fmla="*/ 24007 h 7732040"/>
                <a:gd name="connsiteX7" fmla="*/ 12299337 w 12401587"/>
                <a:gd name="connsiteY7" fmla="*/ 217586 h 7732040"/>
                <a:gd name="connsiteX8" fmla="*/ 12401587 w 12401587"/>
                <a:gd name="connsiteY8" fmla="*/ 874240 h 7732040"/>
                <a:gd name="connsiteX9" fmla="*/ 11390934 w 12401587"/>
                <a:gd name="connsiteY9" fmla="*/ 6440849 h 7732040"/>
                <a:gd name="connsiteX10" fmla="*/ 9353586 w 12401587"/>
                <a:gd name="connsiteY10" fmla="*/ 2670955 h 7732040"/>
                <a:gd name="connsiteX11" fmla="*/ 8840239 w 12401587"/>
                <a:gd name="connsiteY11" fmla="*/ 2125523 h 7732040"/>
                <a:gd name="connsiteX12" fmla="*/ 8326891 w 12401587"/>
                <a:gd name="connsiteY12" fmla="*/ 2205734 h 7732040"/>
                <a:gd name="connsiteX13" fmla="*/ 7540828 w 12401587"/>
                <a:gd name="connsiteY13" fmla="*/ 2141565 h 7732040"/>
                <a:gd name="connsiteX14" fmla="*/ 6658512 w 12401587"/>
                <a:gd name="connsiteY14" fmla="*/ 1644260 h 7732040"/>
                <a:gd name="connsiteX15" fmla="*/ 6321628 w 12401587"/>
                <a:gd name="connsiteY15" fmla="*/ 1307376 h 7732040"/>
                <a:gd name="connsiteX16" fmla="*/ 6177249 w 12401587"/>
                <a:gd name="connsiteY16" fmla="*/ 1884892 h 7732040"/>
                <a:gd name="connsiteX17" fmla="*/ 6305586 w 12401587"/>
                <a:gd name="connsiteY17" fmla="*/ 2366155 h 7732040"/>
                <a:gd name="connsiteX18" fmla="*/ 6353712 w 12401587"/>
                <a:gd name="connsiteY18" fmla="*/ 2703039 h 7732040"/>
                <a:gd name="connsiteX19" fmla="*/ 5623387 w 12401587"/>
                <a:gd name="connsiteY19" fmla="*/ 7404018 h 7732040"/>
                <a:gd name="connsiteX20" fmla="*/ 3648203 w 12401587"/>
                <a:gd name="connsiteY20" fmla="*/ 7626602 h 7732040"/>
                <a:gd name="connsiteX21" fmla="*/ 2351513 w 12401587"/>
                <a:gd name="connsiteY21" fmla="*/ 7177281 h 7732040"/>
                <a:gd name="connsiteX22" fmla="*/ 201585 w 12401587"/>
                <a:gd name="connsiteY22" fmla="*/ 6649324 h 7732040"/>
                <a:gd name="connsiteX23" fmla="*/ 87285 w 12401587"/>
                <a:gd name="connsiteY23" fmla="*/ 2754959 h 7732040"/>
                <a:gd name="connsiteX0" fmla="*/ 87285 w 12401587"/>
                <a:gd name="connsiteY0" fmla="*/ 2754959 h 7732040"/>
                <a:gd name="connsiteX1" fmla="*/ 691441 w 12401587"/>
                <a:gd name="connsiteY1" fmla="*/ 2156245 h 7732040"/>
                <a:gd name="connsiteX2" fmla="*/ 2694413 w 12401587"/>
                <a:gd name="connsiteY2" fmla="*/ 561488 h 7732040"/>
                <a:gd name="connsiteX3" fmla="*/ 4838899 w 12401587"/>
                <a:gd name="connsiteY3" fmla="*/ 411809 h 7732040"/>
                <a:gd name="connsiteX4" fmla="*/ 5911142 w 12401587"/>
                <a:gd name="connsiteY4" fmla="*/ 1051345 h 7732040"/>
                <a:gd name="connsiteX5" fmla="*/ 8041019 w 12401587"/>
                <a:gd name="connsiteY5" fmla="*/ 198678 h 7732040"/>
                <a:gd name="connsiteX6" fmla="*/ 11262598 w 12401587"/>
                <a:gd name="connsiteY6" fmla="*/ 24007 h 7732040"/>
                <a:gd name="connsiteX7" fmla="*/ 12299337 w 12401587"/>
                <a:gd name="connsiteY7" fmla="*/ 217586 h 7732040"/>
                <a:gd name="connsiteX8" fmla="*/ 12401587 w 12401587"/>
                <a:gd name="connsiteY8" fmla="*/ 874240 h 7732040"/>
                <a:gd name="connsiteX9" fmla="*/ 11390934 w 12401587"/>
                <a:gd name="connsiteY9" fmla="*/ 6440849 h 7732040"/>
                <a:gd name="connsiteX10" fmla="*/ 9353586 w 12401587"/>
                <a:gd name="connsiteY10" fmla="*/ 2670955 h 7732040"/>
                <a:gd name="connsiteX11" fmla="*/ 8840239 w 12401587"/>
                <a:gd name="connsiteY11" fmla="*/ 2125523 h 7732040"/>
                <a:gd name="connsiteX12" fmla="*/ 8326891 w 12401587"/>
                <a:gd name="connsiteY12" fmla="*/ 2205734 h 7732040"/>
                <a:gd name="connsiteX13" fmla="*/ 7540828 w 12401587"/>
                <a:gd name="connsiteY13" fmla="*/ 2141565 h 7732040"/>
                <a:gd name="connsiteX14" fmla="*/ 6658512 w 12401587"/>
                <a:gd name="connsiteY14" fmla="*/ 1644260 h 7732040"/>
                <a:gd name="connsiteX15" fmla="*/ 6321628 w 12401587"/>
                <a:gd name="connsiteY15" fmla="*/ 1307376 h 7732040"/>
                <a:gd name="connsiteX16" fmla="*/ 6177249 w 12401587"/>
                <a:gd name="connsiteY16" fmla="*/ 1884892 h 7732040"/>
                <a:gd name="connsiteX17" fmla="*/ 6305586 w 12401587"/>
                <a:gd name="connsiteY17" fmla="*/ 2366155 h 7732040"/>
                <a:gd name="connsiteX18" fmla="*/ 6353712 w 12401587"/>
                <a:gd name="connsiteY18" fmla="*/ 2703039 h 7732040"/>
                <a:gd name="connsiteX19" fmla="*/ 5623387 w 12401587"/>
                <a:gd name="connsiteY19" fmla="*/ 7404018 h 7732040"/>
                <a:gd name="connsiteX20" fmla="*/ 3648203 w 12401587"/>
                <a:gd name="connsiteY20" fmla="*/ 7626602 h 7732040"/>
                <a:gd name="connsiteX21" fmla="*/ 2351513 w 12401587"/>
                <a:gd name="connsiteY21" fmla="*/ 7177281 h 7732040"/>
                <a:gd name="connsiteX22" fmla="*/ 201585 w 12401587"/>
                <a:gd name="connsiteY22" fmla="*/ 6649324 h 7732040"/>
                <a:gd name="connsiteX23" fmla="*/ 87285 w 12401587"/>
                <a:gd name="connsiteY23" fmla="*/ 2754959 h 7732040"/>
                <a:gd name="connsiteX0" fmla="*/ 87285 w 12401587"/>
                <a:gd name="connsiteY0" fmla="*/ 2754959 h 7732040"/>
                <a:gd name="connsiteX1" fmla="*/ 691441 w 12401587"/>
                <a:gd name="connsiteY1" fmla="*/ 2156245 h 7732040"/>
                <a:gd name="connsiteX2" fmla="*/ 2694413 w 12401587"/>
                <a:gd name="connsiteY2" fmla="*/ 561488 h 7732040"/>
                <a:gd name="connsiteX3" fmla="*/ 4838899 w 12401587"/>
                <a:gd name="connsiteY3" fmla="*/ 411809 h 7732040"/>
                <a:gd name="connsiteX4" fmla="*/ 5911142 w 12401587"/>
                <a:gd name="connsiteY4" fmla="*/ 1051345 h 7732040"/>
                <a:gd name="connsiteX5" fmla="*/ 8041019 w 12401587"/>
                <a:gd name="connsiteY5" fmla="*/ 198678 h 7732040"/>
                <a:gd name="connsiteX6" fmla="*/ 11262598 w 12401587"/>
                <a:gd name="connsiteY6" fmla="*/ 24007 h 7732040"/>
                <a:gd name="connsiteX7" fmla="*/ 12299337 w 12401587"/>
                <a:gd name="connsiteY7" fmla="*/ 217586 h 7732040"/>
                <a:gd name="connsiteX8" fmla="*/ 12401587 w 12401587"/>
                <a:gd name="connsiteY8" fmla="*/ 874240 h 7732040"/>
                <a:gd name="connsiteX9" fmla="*/ 11390934 w 12401587"/>
                <a:gd name="connsiteY9" fmla="*/ 6440849 h 7732040"/>
                <a:gd name="connsiteX10" fmla="*/ 9353586 w 12401587"/>
                <a:gd name="connsiteY10" fmla="*/ 2670955 h 7732040"/>
                <a:gd name="connsiteX11" fmla="*/ 8840239 w 12401587"/>
                <a:gd name="connsiteY11" fmla="*/ 2125523 h 7732040"/>
                <a:gd name="connsiteX12" fmla="*/ 8326891 w 12401587"/>
                <a:gd name="connsiteY12" fmla="*/ 2205734 h 7732040"/>
                <a:gd name="connsiteX13" fmla="*/ 7540828 w 12401587"/>
                <a:gd name="connsiteY13" fmla="*/ 2141565 h 7732040"/>
                <a:gd name="connsiteX14" fmla="*/ 6658512 w 12401587"/>
                <a:gd name="connsiteY14" fmla="*/ 1644260 h 7732040"/>
                <a:gd name="connsiteX15" fmla="*/ 6321628 w 12401587"/>
                <a:gd name="connsiteY15" fmla="*/ 1307376 h 7732040"/>
                <a:gd name="connsiteX16" fmla="*/ 6177249 w 12401587"/>
                <a:gd name="connsiteY16" fmla="*/ 1884892 h 7732040"/>
                <a:gd name="connsiteX17" fmla="*/ 6305586 w 12401587"/>
                <a:gd name="connsiteY17" fmla="*/ 2366155 h 7732040"/>
                <a:gd name="connsiteX18" fmla="*/ 6353712 w 12401587"/>
                <a:gd name="connsiteY18" fmla="*/ 2703039 h 7732040"/>
                <a:gd name="connsiteX19" fmla="*/ 5623387 w 12401587"/>
                <a:gd name="connsiteY19" fmla="*/ 7404018 h 7732040"/>
                <a:gd name="connsiteX20" fmla="*/ 3648203 w 12401587"/>
                <a:gd name="connsiteY20" fmla="*/ 7626602 h 7732040"/>
                <a:gd name="connsiteX21" fmla="*/ 2351513 w 12401587"/>
                <a:gd name="connsiteY21" fmla="*/ 7177281 h 7732040"/>
                <a:gd name="connsiteX22" fmla="*/ 201585 w 12401587"/>
                <a:gd name="connsiteY22" fmla="*/ 6649324 h 7732040"/>
                <a:gd name="connsiteX23" fmla="*/ 87285 w 12401587"/>
                <a:gd name="connsiteY23" fmla="*/ 2754959 h 7732040"/>
                <a:gd name="connsiteX0" fmla="*/ 87285 w 12401587"/>
                <a:gd name="connsiteY0" fmla="*/ 2754959 h 7732040"/>
                <a:gd name="connsiteX1" fmla="*/ 691441 w 12401587"/>
                <a:gd name="connsiteY1" fmla="*/ 2156245 h 7732040"/>
                <a:gd name="connsiteX2" fmla="*/ 2694413 w 12401587"/>
                <a:gd name="connsiteY2" fmla="*/ 561488 h 7732040"/>
                <a:gd name="connsiteX3" fmla="*/ 4838899 w 12401587"/>
                <a:gd name="connsiteY3" fmla="*/ 411809 h 7732040"/>
                <a:gd name="connsiteX4" fmla="*/ 5911142 w 12401587"/>
                <a:gd name="connsiteY4" fmla="*/ 1051345 h 7732040"/>
                <a:gd name="connsiteX5" fmla="*/ 8041019 w 12401587"/>
                <a:gd name="connsiteY5" fmla="*/ 198678 h 7732040"/>
                <a:gd name="connsiteX6" fmla="*/ 11262598 w 12401587"/>
                <a:gd name="connsiteY6" fmla="*/ 24007 h 7732040"/>
                <a:gd name="connsiteX7" fmla="*/ 12299337 w 12401587"/>
                <a:gd name="connsiteY7" fmla="*/ 217586 h 7732040"/>
                <a:gd name="connsiteX8" fmla="*/ 12401587 w 12401587"/>
                <a:gd name="connsiteY8" fmla="*/ 874240 h 7732040"/>
                <a:gd name="connsiteX9" fmla="*/ 11390934 w 12401587"/>
                <a:gd name="connsiteY9" fmla="*/ 6440849 h 7732040"/>
                <a:gd name="connsiteX10" fmla="*/ 9353586 w 12401587"/>
                <a:gd name="connsiteY10" fmla="*/ 2670955 h 7732040"/>
                <a:gd name="connsiteX11" fmla="*/ 8840239 w 12401587"/>
                <a:gd name="connsiteY11" fmla="*/ 2125523 h 7732040"/>
                <a:gd name="connsiteX12" fmla="*/ 8326891 w 12401587"/>
                <a:gd name="connsiteY12" fmla="*/ 2205734 h 7732040"/>
                <a:gd name="connsiteX13" fmla="*/ 7540828 w 12401587"/>
                <a:gd name="connsiteY13" fmla="*/ 2141565 h 7732040"/>
                <a:gd name="connsiteX14" fmla="*/ 6658512 w 12401587"/>
                <a:gd name="connsiteY14" fmla="*/ 1644260 h 7732040"/>
                <a:gd name="connsiteX15" fmla="*/ 6321628 w 12401587"/>
                <a:gd name="connsiteY15" fmla="*/ 1307376 h 7732040"/>
                <a:gd name="connsiteX16" fmla="*/ 6177249 w 12401587"/>
                <a:gd name="connsiteY16" fmla="*/ 1884892 h 7732040"/>
                <a:gd name="connsiteX17" fmla="*/ 6305586 w 12401587"/>
                <a:gd name="connsiteY17" fmla="*/ 2366155 h 7732040"/>
                <a:gd name="connsiteX18" fmla="*/ 6353712 w 12401587"/>
                <a:gd name="connsiteY18" fmla="*/ 2703039 h 7732040"/>
                <a:gd name="connsiteX19" fmla="*/ 5623387 w 12401587"/>
                <a:gd name="connsiteY19" fmla="*/ 7404018 h 7732040"/>
                <a:gd name="connsiteX20" fmla="*/ 3648203 w 12401587"/>
                <a:gd name="connsiteY20" fmla="*/ 7626602 h 7732040"/>
                <a:gd name="connsiteX21" fmla="*/ 2351513 w 12401587"/>
                <a:gd name="connsiteY21" fmla="*/ 7177281 h 7732040"/>
                <a:gd name="connsiteX22" fmla="*/ 201585 w 12401587"/>
                <a:gd name="connsiteY22" fmla="*/ 6649324 h 7732040"/>
                <a:gd name="connsiteX23" fmla="*/ 87285 w 12401587"/>
                <a:gd name="connsiteY23" fmla="*/ 2754959 h 7732040"/>
                <a:gd name="connsiteX0" fmla="*/ 87285 w 12401587"/>
                <a:gd name="connsiteY0" fmla="*/ 2754959 h 7732040"/>
                <a:gd name="connsiteX1" fmla="*/ 691441 w 12401587"/>
                <a:gd name="connsiteY1" fmla="*/ 2156245 h 7732040"/>
                <a:gd name="connsiteX2" fmla="*/ 2694413 w 12401587"/>
                <a:gd name="connsiteY2" fmla="*/ 561488 h 7732040"/>
                <a:gd name="connsiteX3" fmla="*/ 4838899 w 12401587"/>
                <a:gd name="connsiteY3" fmla="*/ 411809 h 7732040"/>
                <a:gd name="connsiteX4" fmla="*/ 5911142 w 12401587"/>
                <a:gd name="connsiteY4" fmla="*/ 1051345 h 7732040"/>
                <a:gd name="connsiteX5" fmla="*/ 8041019 w 12401587"/>
                <a:gd name="connsiteY5" fmla="*/ 198678 h 7732040"/>
                <a:gd name="connsiteX6" fmla="*/ 11262598 w 12401587"/>
                <a:gd name="connsiteY6" fmla="*/ 24007 h 7732040"/>
                <a:gd name="connsiteX7" fmla="*/ 12299337 w 12401587"/>
                <a:gd name="connsiteY7" fmla="*/ 217586 h 7732040"/>
                <a:gd name="connsiteX8" fmla="*/ 12401587 w 12401587"/>
                <a:gd name="connsiteY8" fmla="*/ 874240 h 7732040"/>
                <a:gd name="connsiteX9" fmla="*/ 11390934 w 12401587"/>
                <a:gd name="connsiteY9" fmla="*/ 6440849 h 7732040"/>
                <a:gd name="connsiteX10" fmla="*/ 9353586 w 12401587"/>
                <a:gd name="connsiteY10" fmla="*/ 2670955 h 7732040"/>
                <a:gd name="connsiteX11" fmla="*/ 8840239 w 12401587"/>
                <a:gd name="connsiteY11" fmla="*/ 2125523 h 7732040"/>
                <a:gd name="connsiteX12" fmla="*/ 8326891 w 12401587"/>
                <a:gd name="connsiteY12" fmla="*/ 2205734 h 7732040"/>
                <a:gd name="connsiteX13" fmla="*/ 7540828 w 12401587"/>
                <a:gd name="connsiteY13" fmla="*/ 2141565 h 7732040"/>
                <a:gd name="connsiteX14" fmla="*/ 6658512 w 12401587"/>
                <a:gd name="connsiteY14" fmla="*/ 1644260 h 7732040"/>
                <a:gd name="connsiteX15" fmla="*/ 6321628 w 12401587"/>
                <a:gd name="connsiteY15" fmla="*/ 1307376 h 7732040"/>
                <a:gd name="connsiteX16" fmla="*/ 6177249 w 12401587"/>
                <a:gd name="connsiteY16" fmla="*/ 1884892 h 7732040"/>
                <a:gd name="connsiteX17" fmla="*/ 6305586 w 12401587"/>
                <a:gd name="connsiteY17" fmla="*/ 2366155 h 7732040"/>
                <a:gd name="connsiteX18" fmla="*/ 6353712 w 12401587"/>
                <a:gd name="connsiteY18" fmla="*/ 2703039 h 7732040"/>
                <a:gd name="connsiteX19" fmla="*/ 5623387 w 12401587"/>
                <a:gd name="connsiteY19" fmla="*/ 7404018 h 7732040"/>
                <a:gd name="connsiteX20" fmla="*/ 3648203 w 12401587"/>
                <a:gd name="connsiteY20" fmla="*/ 7626602 h 7732040"/>
                <a:gd name="connsiteX21" fmla="*/ 2351513 w 12401587"/>
                <a:gd name="connsiteY21" fmla="*/ 7177281 h 7732040"/>
                <a:gd name="connsiteX22" fmla="*/ 201585 w 12401587"/>
                <a:gd name="connsiteY22" fmla="*/ 6649324 h 7732040"/>
                <a:gd name="connsiteX23" fmla="*/ 87285 w 12401587"/>
                <a:gd name="connsiteY23" fmla="*/ 2754959 h 7732040"/>
                <a:gd name="connsiteX0" fmla="*/ 87285 w 12401587"/>
                <a:gd name="connsiteY0" fmla="*/ 2754959 h 7732040"/>
                <a:gd name="connsiteX1" fmla="*/ 691441 w 12401587"/>
                <a:gd name="connsiteY1" fmla="*/ 2156245 h 7732040"/>
                <a:gd name="connsiteX2" fmla="*/ 2694413 w 12401587"/>
                <a:gd name="connsiteY2" fmla="*/ 561488 h 7732040"/>
                <a:gd name="connsiteX3" fmla="*/ 4838899 w 12401587"/>
                <a:gd name="connsiteY3" fmla="*/ 411809 h 7732040"/>
                <a:gd name="connsiteX4" fmla="*/ 5911142 w 12401587"/>
                <a:gd name="connsiteY4" fmla="*/ 1051345 h 7732040"/>
                <a:gd name="connsiteX5" fmla="*/ 8041019 w 12401587"/>
                <a:gd name="connsiteY5" fmla="*/ 198678 h 7732040"/>
                <a:gd name="connsiteX6" fmla="*/ 11262598 w 12401587"/>
                <a:gd name="connsiteY6" fmla="*/ 24007 h 7732040"/>
                <a:gd name="connsiteX7" fmla="*/ 12299337 w 12401587"/>
                <a:gd name="connsiteY7" fmla="*/ 217586 h 7732040"/>
                <a:gd name="connsiteX8" fmla="*/ 12401587 w 12401587"/>
                <a:gd name="connsiteY8" fmla="*/ 874240 h 7732040"/>
                <a:gd name="connsiteX9" fmla="*/ 11390934 w 12401587"/>
                <a:gd name="connsiteY9" fmla="*/ 6440849 h 7732040"/>
                <a:gd name="connsiteX10" fmla="*/ 9353586 w 12401587"/>
                <a:gd name="connsiteY10" fmla="*/ 2670955 h 7732040"/>
                <a:gd name="connsiteX11" fmla="*/ 8840239 w 12401587"/>
                <a:gd name="connsiteY11" fmla="*/ 2125523 h 7732040"/>
                <a:gd name="connsiteX12" fmla="*/ 8326891 w 12401587"/>
                <a:gd name="connsiteY12" fmla="*/ 2205734 h 7732040"/>
                <a:gd name="connsiteX13" fmla="*/ 7540828 w 12401587"/>
                <a:gd name="connsiteY13" fmla="*/ 2141565 h 7732040"/>
                <a:gd name="connsiteX14" fmla="*/ 6658512 w 12401587"/>
                <a:gd name="connsiteY14" fmla="*/ 1644260 h 7732040"/>
                <a:gd name="connsiteX15" fmla="*/ 6321628 w 12401587"/>
                <a:gd name="connsiteY15" fmla="*/ 1307376 h 7732040"/>
                <a:gd name="connsiteX16" fmla="*/ 6177249 w 12401587"/>
                <a:gd name="connsiteY16" fmla="*/ 1884892 h 7732040"/>
                <a:gd name="connsiteX17" fmla="*/ 6305586 w 12401587"/>
                <a:gd name="connsiteY17" fmla="*/ 2366155 h 7732040"/>
                <a:gd name="connsiteX18" fmla="*/ 6353712 w 12401587"/>
                <a:gd name="connsiteY18" fmla="*/ 2703039 h 7732040"/>
                <a:gd name="connsiteX19" fmla="*/ 5623387 w 12401587"/>
                <a:gd name="connsiteY19" fmla="*/ 7404018 h 7732040"/>
                <a:gd name="connsiteX20" fmla="*/ 3648203 w 12401587"/>
                <a:gd name="connsiteY20" fmla="*/ 7626602 h 7732040"/>
                <a:gd name="connsiteX21" fmla="*/ 2351513 w 12401587"/>
                <a:gd name="connsiteY21" fmla="*/ 7177281 h 7732040"/>
                <a:gd name="connsiteX22" fmla="*/ 201585 w 12401587"/>
                <a:gd name="connsiteY22" fmla="*/ 6649324 h 7732040"/>
                <a:gd name="connsiteX23" fmla="*/ 87285 w 12401587"/>
                <a:gd name="connsiteY23" fmla="*/ 2754959 h 7732040"/>
                <a:gd name="connsiteX0" fmla="*/ 87285 w 12401587"/>
                <a:gd name="connsiteY0" fmla="*/ 2754959 h 7732040"/>
                <a:gd name="connsiteX1" fmla="*/ 691441 w 12401587"/>
                <a:gd name="connsiteY1" fmla="*/ 2156245 h 7732040"/>
                <a:gd name="connsiteX2" fmla="*/ 2694413 w 12401587"/>
                <a:gd name="connsiteY2" fmla="*/ 561488 h 7732040"/>
                <a:gd name="connsiteX3" fmla="*/ 4838899 w 12401587"/>
                <a:gd name="connsiteY3" fmla="*/ 411809 h 7732040"/>
                <a:gd name="connsiteX4" fmla="*/ 5911142 w 12401587"/>
                <a:gd name="connsiteY4" fmla="*/ 1051345 h 7732040"/>
                <a:gd name="connsiteX5" fmla="*/ 8041019 w 12401587"/>
                <a:gd name="connsiteY5" fmla="*/ 198678 h 7732040"/>
                <a:gd name="connsiteX6" fmla="*/ 11262598 w 12401587"/>
                <a:gd name="connsiteY6" fmla="*/ 24007 h 7732040"/>
                <a:gd name="connsiteX7" fmla="*/ 12299337 w 12401587"/>
                <a:gd name="connsiteY7" fmla="*/ 217586 h 7732040"/>
                <a:gd name="connsiteX8" fmla="*/ 12401587 w 12401587"/>
                <a:gd name="connsiteY8" fmla="*/ 874240 h 7732040"/>
                <a:gd name="connsiteX9" fmla="*/ 11390934 w 12401587"/>
                <a:gd name="connsiteY9" fmla="*/ 6440849 h 7732040"/>
                <a:gd name="connsiteX10" fmla="*/ 9353586 w 12401587"/>
                <a:gd name="connsiteY10" fmla="*/ 2670955 h 7732040"/>
                <a:gd name="connsiteX11" fmla="*/ 8840239 w 12401587"/>
                <a:gd name="connsiteY11" fmla="*/ 2125523 h 7732040"/>
                <a:gd name="connsiteX12" fmla="*/ 8326891 w 12401587"/>
                <a:gd name="connsiteY12" fmla="*/ 2205734 h 7732040"/>
                <a:gd name="connsiteX13" fmla="*/ 7540828 w 12401587"/>
                <a:gd name="connsiteY13" fmla="*/ 2141565 h 7732040"/>
                <a:gd name="connsiteX14" fmla="*/ 6658512 w 12401587"/>
                <a:gd name="connsiteY14" fmla="*/ 1644260 h 7732040"/>
                <a:gd name="connsiteX15" fmla="*/ 6321628 w 12401587"/>
                <a:gd name="connsiteY15" fmla="*/ 1307376 h 7732040"/>
                <a:gd name="connsiteX16" fmla="*/ 6177249 w 12401587"/>
                <a:gd name="connsiteY16" fmla="*/ 1884892 h 7732040"/>
                <a:gd name="connsiteX17" fmla="*/ 6305586 w 12401587"/>
                <a:gd name="connsiteY17" fmla="*/ 2366155 h 7732040"/>
                <a:gd name="connsiteX18" fmla="*/ 6353712 w 12401587"/>
                <a:gd name="connsiteY18" fmla="*/ 2703039 h 7732040"/>
                <a:gd name="connsiteX19" fmla="*/ 5623387 w 12401587"/>
                <a:gd name="connsiteY19" fmla="*/ 7404018 h 7732040"/>
                <a:gd name="connsiteX20" fmla="*/ 3648203 w 12401587"/>
                <a:gd name="connsiteY20" fmla="*/ 7626602 h 7732040"/>
                <a:gd name="connsiteX21" fmla="*/ 2351513 w 12401587"/>
                <a:gd name="connsiteY21" fmla="*/ 7177281 h 7732040"/>
                <a:gd name="connsiteX22" fmla="*/ 201585 w 12401587"/>
                <a:gd name="connsiteY22" fmla="*/ 6649324 h 7732040"/>
                <a:gd name="connsiteX23" fmla="*/ 87285 w 12401587"/>
                <a:gd name="connsiteY23" fmla="*/ 2754959 h 7732040"/>
                <a:gd name="connsiteX0" fmla="*/ 87285 w 12401587"/>
                <a:gd name="connsiteY0" fmla="*/ 2754959 h 7732040"/>
                <a:gd name="connsiteX1" fmla="*/ 691441 w 12401587"/>
                <a:gd name="connsiteY1" fmla="*/ 2156245 h 7732040"/>
                <a:gd name="connsiteX2" fmla="*/ 2694413 w 12401587"/>
                <a:gd name="connsiteY2" fmla="*/ 561488 h 7732040"/>
                <a:gd name="connsiteX3" fmla="*/ 4838899 w 12401587"/>
                <a:gd name="connsiteY3" fmla="*/ 411809 h 7732040"/>
                <a:gd name="connsiteX4" fmla="*/ 5911142 w 12401587"/>
                <a:gd name="connsiteY4" fmla="*/ 1051345 h 7732040"/>
                <a:gd name="connsiteX5" fmla="*/ 8041019 w 12401587"/>
                <a:gd name="connsiteY5" fmla="*/ 198678 h 7732040"/>
                <a:gd name="connsiteX6" fmla="*/ 11262598 w 12401587"/>
                <a:gd name="connsiteY6" fmla="*/ 24007 h 7732040"/>
                <a:gd name="connsiteX7" fmla="*/ 12299337 w 12401587"/>
                <a:gd name="connsiteY7" fmla="*/ 217586 h 7732040"/>
                <a:gd name="connsiteX8" fmla="*/ 12401587 w 12401587"/>
                <a:gd name="connsiteY8" fmla="*/ 874240 h 7732040"/>
                <a:gd name="connsiteX9" fmla="*/ 11390934 w 12401587"/>
                <a:gd name="connsiteY9" fmla="*/ 6440849 h 7732040"/>
                <a:gd name="connsiteX10" fmla="*/ 9353586 w 12401587"/>
                <a:gd name="connsiteY10" fmla="*/ 2670955 h 7732040"/>
                <a:gd name="connsiteX11" fmla="*/ 8840239 w 12401587"/>
                <a:gd name="connsiteY11" fmla="*/ 2125523 h 7732040"/>
                <a:gd name="connsiteX12" fmla="*/ 8326891 w 12401587"/>
                <a:gd name="connsiteY12" fmla="*/ 2205734 h 7732040"/>
                <a:gd name="connsiteX13" fmla="*/ 7540828 w 12401587"/>
                <a:gd name="connsiteY13" fmla="*/ 2141565 h 7732040"/>
                <a:gd name="connsiteX14" fmla="*/ 6658512 w 12401587"/>
                <a:gd name="connsiteY14" fmla="*/ 1644260 h 7732040"/>
                <a:gd name="connsiteX15" fmla="*/ 6321628 w 12401587"/>
                <a:gd name="connsiteY15" fmla="*/ 1307376 h 7732040"/>
                <a:gd name="connsiteX16" fmla="*/ 6177249 w 12401587"/>
                <a:gd name="connsiteY16" fmla="*/ 1884892 h 7732040"/>
                <a:gd name="connsiteX17" fmla="*/ 6305586 w 12401587"/>
                <a:gd name="connsiteY17" fmla="*/ 2366155 h 7732040"/>
                <a:gd name="connsiteX18" fmla="*/ 6353712 w 12401587"/>
                <a:gd name="connsiteY18" fmla="*/ 2703039 h 7732040"/>
                <a:gd name="connsiteX19" fmla="*/ 5623387 w 12401587"/>
                <a:gd name="connsiteY19" fmla="*/ 7404018 h 7732040"/>
                <a:gd name="connsiteX20" fmla="*/ 3648203 w 12401587"/>
                <a:gd name="connsiteY20" fmla="*/ 7626602 h 7732040"/>
                <a:gd name="connsiteX21" fmla="*/ 2351513 w 12401587"/>
                <a:gd name="connsiteY21" fmla="*/ 7177281 h 7732040"/>
                <a:gd name="connsiteX22" fmla="*/ 201585 w 12401587"/>
                <a:gd name="connsiteY22" fmla="*/ 6649324 h 7732040"/>
                <a:gd name="connsiteX23" fmla="*/ 87285 w 12401587"/>
                <a:gd name="connsiteY23" fmla="*/ 2754959 h 7732040"/>
                <a:gd name="connsiteX0" fmla="*/ 87285 w 12401587"/>
                <a:gd name="connsiteY0" fmla="*/ 2754959 h 7732040"/>
                <a:gd name="connsiteX1" fmla="*/ 691441 w 12401587"/>
                <a:gd name="connsiteY1" fmla="*/ 2156245 h 7732040"/>
                <a:gd name="connsiteX2" fmla="*/ 2694413 w 12401587"/>
                <a:gd name="connsiteY2" fmla="*/ 561488 h 7732040"/>
                <a:gd name="connsiteX3" fmla="*/ 4838899 w 12401587"/>
                <a:gd name="connsiteY3" fmla="*/ 411809 h 7732040"/>
                <a:gd name="connsiteX4" fmla="*/ 5911142 w 12401587"/>
                <a:gd name="connsiteY4" fmla="*/ 1051345 h 7732040"/>
                <a:gd name="connsiteX5" fmla="*/ 8041019 w 12401587"/>
                <a:gd name="connsiteY5" fmla="*/ 198678 h 7732040"/>
                <a:gd name="connsiteX6" fmla="*/ 11262598 w 12401587"/>
                <a:gd name="connsiteY6" fmla="*/ 24007 h 7732040"/>
                <a:gd name="connsiteX7" fmla="*/ 12299337 w 12401587"/>
                <a:gd name="connsiteY7" fmla="*/ 217586 h 7732040"/>
                <a:gd name="connsiteX8" fmla="*/ 12401587 w 12401587"/>
                <a:gd name="connsiteY8" fmla="*/ 874240 h 7732040"/>
                <a:gd name="connsiteX9" fmla="*/ 11390934 w 12401587"/>
                <a:gd name="connsiteY9" fmla="*/ 6440849 h 7732040"/>
                <a:gd name="connsiteX10" fmla="*/ 9353586 w 12401587"/>
                <a:gd name="connsiteY10" fmla="*/ 2670955 h 7732040"/>
                <a:gd name="connsiteX11" fmla="*/ 8840239 w 12401587"/>
                <a:gd name="connsiteY11" fmla="*/ 2125523 h 7732040"/>
                <a:gd name="connsiteX12" fmla="*/ 8326891 w 12401587"/>
                <a:gd name="connsiteY12" fmla="*/ 2205734 h 7732040"/>
                <a:gd name="connsiteX13" fmla="*/ 7540828 w 12401587"/>
                <a:gd name="connsiteY13" fmla="*/ 2141565 h 7732040"/>
                <a:gd name="connsiteX14" fmla="*/ 6658512 w 12401587"/>
                <a:gd name="connsiteY14" fmla="*/ 1644260 h 7732040"/>
                <a:gd name="connsiteX15" fmla="*/ 6321628 w 12401587"/>
                <a:gd name="connsiteY15" fmla="*/ 1307376 h 7732040"/>
                <a:gd name="connsiteX16" fmla="*/ 6177249 w 12401587"/>
                <a:gd name="connsiteY16" fmla="*/ 1884892 h 7732040"/>
                <a:gd name="connsiteX17" fmla="*/ 6305586 w 12401587"/>
                <a:gd name="connsiteY17" fmla="*/ 2366155 h 7732040"/>
                <a:gd name="connsiteX18" fmla="*/ 6353712 w 12401587"/>
                <a:gd name="connsiteY18" fmla="*/ 2703039 h 7732040"/>
                <a:gd name="connsiteX19" fmla="*/ 5623387 w 12401587"/>
                <a:gd name="connsiteY19" fmla="*/ 7404018 h 7732040"/>
                <a:gd name="connsiteX20" fmla="*/ 3648203 w 12401587"/>
                <a:gd name="connsiteY20" fmla="*/ 7626602 h 7732040"/>
                <a:gd name="connsiteX21" fmla="*/ 2351513 w 12401587"/>
                <a:gd name="connsiteY21" fmla="*/ 7177281 h 7732040"/>
                <a:gd name="connsiteX22" fmla="*/ 201585 w 12401587"/>
                <a:gd name="connsiteY22" fmla="*/ 6649324 h 7732040"/>
                <a:gd name="connsiteX23" fmla="*/ 87285 w 12401587"/>
                <a:gd name="connsiteY23" fmla="*/ 2754959 h 7732040"/>
                <a:gd name="connsiteX0" fmla="*/ 87285 w 12401587"/>
                <a:gd name="connsiteY0" fmla="*/ 2754959 h 7732040"/>
                <a:gd name="connsiteX1" fmla="*/ 691441 w 12401587"/>
                <a:gd name="connsiteY1" fmla="*/ 2156245 h 7732040"/>
                <a:gd name="connsiteX2" fmla="*/ 2694413 w 12401587"/>
                <a:gd name="connsiteY2" fmla="*/ 561488 h 7732040"/>
                <a:gd name="connsiteX3" fmla="*/ 4838899 w 12401587"/>
                <a:gd name="connsiteY3" fmla="*/ 411809 h 7732040"/>
                <a:gd name="connsiteX4" fmla="*/ 5911142 w 12401587"/>
                <a:gd name="connsiteY4" fmla="*/ 1051345 h 7732040"/>
                <a:gd name="connsiteX5" fmla="*/ 8041019 w 12401587"/>
                <a:gd name="connsiteY5" fmla="*/ 198678 h 7732040"/>
                <a:gd name="connsiteX6" fmla="*/ 11262598 w 12401587"/>
                <a:gd name="connsiteY6" fmla="*/ 24007 h 7732040"/>
                <a:gd name="connsiteX7" fmla="*/ 12299337 w 12401587"/>
                <a:gd name="connsiteY7" fmla="*/ 217586 h 7732040"/>
                <a:gd name="connsiteX8" fmla="*/ 12401587 w 12401587"/>
                <a:gd name="connsiteY8" fmla="*/ 874240 h 7732040"/>
                <a:gd name="connsiteX9" fmla="*/ 11390934 w 12401587"/>
                <a:gd name="connsiteY9" fmla="*/ 6440849 h 7732040"/>
                <a:gd name="connsiteX10" fmla="*/ 9353586 w 12401587"/>
                <a:gd name="connsiteY10" fmla="*/ 2670955 h 7732040"/>
                <a:gd name="connsiteX11" fmla="*/ 8840239 w 12401587"/>
                <a:gd name="connsiteY11" fmla="*/ 2125523 h 7732040"/>
                <a:gd name="connsiteX12" fmla="*/ 8326891 w 12401587"/>
                <a:gd name="connsiteY12" fmla="*/ 2205734 h 7732040"/>
                <a:gd name="connsiteX13" fmla="*/ 7540828 w 12401587"/>
                <a:gd name="connsiteY13" fmla="*/ 2141565 h 7732040"/>
                <a:gd name="connsiteX14" fmla="*/ 6658512 w 12401587"/>
                <a:gd name="connsiteY14" fmla="*/ 1644260 h 7732040"/>
                <a:gd name="connsiteX15" fmla="*/ 6321628 w 12401587"/>
                <a:gd name="connsiteY15" fmla="*/ 1307376 h 7732040"/>
                <a:gd name="connsiteX16" fmla="*/ 6177249 w 12401587"/>
                <a:gd name="connsiteY16" fmla="*/ 1884892 h 7732040"/>
                <a:gd name="connsiteX17" fmla="*/ 6305586 w 12401587"/>
                <a:gd name="connsiteY17" fmla="*/ 2366155 h 7732040"/>
                <a:gd name="connsiteX18" fmla="*/ 6353712 w 12401587"/>
                <a:gd name="connsiteY18" fmla="*/ 2703039 h 7732040"/>
                <a:gd name="connsiteX19" fmla="*/ 5623387 w 12401587"/>
                <a:gd name="connsiteY19" fmla="*/ 7404018 h 7732040"/>
                <a:gd name="connsiteX20" fmla="*/ 3648203 w 12401587"/>
                <a:gd name="connsiteY20" fmla="*/ 7626602 h 7732040"/>
                <a:gd name="connsiteX21" fmla="*/ 2351513 w 12401587"/>
                <a:gd name="connsiteY21" fmla="*/ 7177281 h 7732040"/>
                <a:gd name="connsiteX22" fmla="*/ 201585 w 12401587"/>
                <a:gd name="connsiteY22" fmla="*/ 6649324 h 7732040"/>
                <a:gd name="connsiteX23" fmla="*/ 87285 w 12401587"/>
                <a:gd name="connsiteY23" fmla="*/ 2754959 h 7732040"/>
                <a:gd name="connsiteX0" fmla="*/ 87285 w 12401587"/>
                <a:gd name="connsiteY0" fmla="*/ 2754959 h 7848263"/>
                <a:gd name="connsiteX1" fmla="*/ 691441 w 12401587"/>
                <a:gd name="connsiteY1" fmla="*/ 2156245 h 7848263"/>
                <a:gd name="connsiteX2" fmla="*/ 2694413 w 12401587"/>
                <a:gd name="connsiteY2" fmla="*/ 561488 h 7848263"/>
                <a:gd name="connsiteX3" fmla="*/ 4838899 w 12401587"/>
                <a:gd name="connsiteY3" fmla="*/ 411809 h 7848263"/>
                <a:gd name="connsiteX4" fmla="*/ 5911142 w 12401587"/>
                <a:gd name="connsiteY4" fmla="*/ 1051345 h 7848263"/>
                <a:gd name="connsiteX5" fmla="*/ 8041019 w 12401587"/>
                <a:gd name="connsiteY5" fmla="*/ 198678 h 7848263"/>
                <a:gd name="connsiteX6" fmla="*/ 11262598 w 12401587"/>
                <a:gd name="connsiteY6" fmla="*/ 24007 h 7848263"/>
                <a:gd name="connsiteX7" fmla="*/ 12299337 w 12401587"/>
                <a:gd name="connsiteY7" fmla="*/ 217586 h 7848263"/>
                <a:gd name="connsiteX8" fmla="*/ 12401587 w 12401587"/>
                <a:gd name="connsiteY8" fmla="*/ 874240 h 7848263"/>
                <a:gd name="connsiteX9" fmla="*/ 11390934 w 12401587"/>
                <a:gd name="connsiteY9" fmla="*/ 6440849 h 7848263"/>
                <a:gd name="connsiteX10" fmla="*/ 9353586 w 12401587"/>
                <a:gd name="connsiteY10" fmla="*/ 2670955 h 7848263"/>
                <a:gd name="connsiteX11" fmla="*/ 8840239 w 12401587"/>
                <a:gd name="connsiteY11" fmla="*/ 2125523 h 7848263"/>
                <a:gd name="connsiteX12" fmla="*/ 8326891 w 12401587"/>
                <a:gd name="connsiteY12" fmla="*/ 2205734 h 7848263"/>
                <a:gd name="connsiteX13" fmla="*/ 7540828 w 12401587"/>
                <a:gd name="connsiteY13" fmla="*/ 2141565 h 7848263"/>
                <a:gd name="connsiteX14" fmla="*/ 6658512 w 12401587"/>
                <a:gd name="connsiteY14" fmla="*/ 1644260 h 7848263"/>
                <a:gd name="connsiteX15" fmla="*/ 6321628 w 12401587"/>
                <a:gd name="connsiteY15" fmla="*/ 1307376 h 7848263"/>
                <a:gd name="connsiteX16" fmla="*/ 6177249 w 12401587"/>
                <a:gd name="connsiteY16" fmla="*/ 1884892 h 7848263"/>
                <a:gd name="connsiteX17" fmla="*/ 6305586 w 12401587"/>
                <a:gd name="connsiteY17" fmla="*/ 2366155 h 7848263"/>
                <a:gd name="connsiteX18" fmla="*/ 6353712 w 12401587"/>
                <a:gd name="connsiteY18" fmla="*/ 2703039 h 7848263"/>
                <a:gd name="connsiteX19" fmla="*/ 5623387 w 12401587"/>
                <a:gd name="connsiteY19" fmla="*/ 7404018 h 7848263"/>
                <a:gd name="connsiteX20" fmla="*/ 3648203 w 12401587"/>
                <a:gd name="connsiteY20" fmla="*/ 7626602 h 7848263"/>
                <a:gd name="connsiteX21" fmla="*/ 2351513 w 12401587"/>
                <a:gd name="connsiteY21" fmla="*/ 7177281 h 7848263"/>
                <a:gd name="connsiteX22" fmla="*/ 201585 w 12401587"/>
                <a:gd name="connsiteY22" fmla="*/ 6649324 h 7848263"/>
                <a:gd name="connsiteX23" fmla="*/ 87285 w 12401587"/>
                <a:gd name="connsiteY23" fmla="*/ 2754959 h 7848263"/>
                <a:gd name="connsiteX0" fmla="*/ 87285 w 12401587"/>
                <a:gd name="connsiteY0" fmla="*/ 2754959 h 7848263"/>
                <a:gd name="connsiteX1" fmla="*/ 691441 w 12401587"/>
                <a:gd name="connsiteY1" fmla="*/ 2156245 h 7848263"/>
                <a:gd name="connsiteX2" fmla="*/ 2694413 w 12401587"/>
                <a:gd name="connsiteY2" fmla="*/ 561488 h 7848263"/>
                <a:gd name="connsiteX3" fmla="*/ 4838899 w 12401587"/>
                <a:gd name="connsiteY3" fmla="*/ 411809 h 7848263"/>
                <a:gd name="connsiteX4" fmla="*/ 5911142 w 12401587"/>
                <a:gd name="connsiteY4" fmla="*/ 1051345 h 7848263"/>
                <a:gd name="connsiteX5" fmla="*/ 8041019 w 12401587"/>
                <a:gd name="connsiteY5" fmla="*/ 198678 h 7848263"/>
                <a:gd name="connsiteX6" fmla="*/ 11262598 w 12401587"/>
                <a:gd name="connsiteY6" fmla="*/ 24007 h 7848263"/>
                <a:gd name="connsiteX7" fmla="*/ 12299337 w 12401587"/>
                <a:gd name="connsiteY7" fmla="*/ 217586 h 7848263"/>
                <a:gd name="connsiteX8" fmla="*/ 12401587 w 12401587"/>
                <a:gd name="connsiteY8" fmla="*/ 874240 h 7848263"/>
                <a:gd name="connsiteX9" fmla="*/ 11390934 w 12401587"/>
                <a:gd name="connsiteY9" fmla="*/ 6440849 h 7848263"/>
                <a:gd name="connsiteX10" fmla="*/ 9353586 w 12401587"/>
                <a:gd name="connsiteY10" fmla="*/ 2670955 h 7848263"/>
                <a:gd name="connsiteX11" fmla="*/ 8840239 w 12401587"/>
                <a:gd name="connsiteY11" fmla="*/ 2125523 h 7848263"/>
                <a:gd name="connsiteX12" fmla="*/ 8326891 w 12401587"/>
                <a:gd name="connsiteY12" fmla="*/ 2205734 h 7848263"/>
                <a:gd name="connsiteX13" fmla="*/ 7540828 w 12401587"/>
                <a:gd name="connsiteY13" fmla="*/ 2141565 h 7848263"/>
                <a:gd name="connsiteX14" fmla="*/ 6658512 w 12401587"/>
                <a:gd name="connsiteY14" fmla="*/ 1644260 h 7848263"/>
                <a:gd name="connsiteX15" fmla="*/ 6321628 w 12401587"/>
                <a:gd name="connsiteY15" fmla="*/ 1307376 h 7848263"/>
                <a:gd name="connsiteX16" fmla="*/ 6177249 w 12401587"/>
                <a:gd name="connsiteY16" fmla="*/ 1884892 h 7848263"/>
                <a:gd name="connsiteX17" fmla="*/ 6305586 w 12401587"/>
                <a:gd name="connsiteY17" fmla="*/ 2366155 h 7848263"/>
                <a:gd name="connsiteX18" fmla="*/ 6353712 w 12401587"/>
                <a:gd name="connsiteY18" fmla="*/ 2703039 h 7848263"/>
                <a:gd name="connsiteX19" fmla="*/ 5623387 w 12401587"/>
                <a:gd name="connsiteY19" fmla="*/ 7404018 h 7848263"/>
                <a:gd name="connsiteX20" fmla="*/ 3648203 w 12401587"/>
                <a:gd name="connsiteY20" fmla="*/ 7626602 h 7848263"/>
                <a:gd name="connsiteX21" fmla="*/ 2351513 w 12401587"/>
                <a:gd name="connsiteY21" fmla="*/ 7177281 h 7848263"/>
                <a:gd name="connsiteX22" fmla="*/ 201585 w 12401587"/>
                <a:gd name="connsiteY22" fmla="*/ 6649324 h 7848263"/>
                <a:gd name="connsiteX23" fmla="*/ 87285 w 12401587"/>
                <a:gd name="connsiteY23" fmla="*/ 2754959 h 7848263"/>
                <a:gd name="connsiteX0" fmla="*/ 87285 w 12401587"/>
                <a:gd name="connsiteY0" fmla="*/ 2754959 h 7732437"/>
                <a:gd name="connsiteX1" fmla="*/ 691441 w 12401587"/>
                <a:gd name="connsiteY1" fmla="*/ 2156245 h 7732437"/>
                <a:gd name="connsiteX2" fmla="*/ 2694413 w 12401587"/>
                <a:gd name="connsiteY2" fmla="*/ 561488 h 7732437"/>
                <a:gd name="connsiteX3" fmla="*/ 4838899 w 12401587"/>
                <a:gd name="connsiteY3" fmla="*/ 411809 h 7732437"/>
                <a:gd name="connsiteX4" fmla="*/ 5911142 w 12401587"/>
                <a:gd name="connsiteY4" fmla="*/ 1051345 h 7732437"/>
                <a:gd name="connsiteX5" fmla="*/ 8041019 w 12401587"/>
                <a:gd name="connsiteY5" fmla="*/ 198678 h 7732437"/>
                <a:gd name="connsiteX6" fmla="*/ 11262598 w 12401587"/>
                <a:gd name="connsiteY6" fmla="*/ 24007 h 7732437"/>
                <a:gd name="connsiteX7" fmla="*/ 12299337 w 12401587"/>
                <a:gd name="connsiteY7" fmla="*/ 217586 h 7732437"/>
                <a:gd name="connsiteX8" fmla="*/ 12401587 w 12401587"/>
                <a:gd name="connsiteY8" fmla="*/ 874240 h 7732437"/>
                <a:gd name="connsiteX9" fmla="*/ 11390934 w 12401587"/>
                <a:gd name="connsiteY9" fmla="*/ 6440849 h 7732437"/>
                <a:gd name="connsiteX10" fmla="*/ 9353586 w 12401587"/>
                <a:gd name="connsiteY10" fmla="*/ 2670955 h 7732437"/>
                <a:gd name="connsiteX11" fmla="*/ 8840239 w 12401587"/>
                <a:gd name="connsiteY11" fmla="*/ 2125523 h 7732437"/>
                <a:gd name="connsiteX12" fmla="*/ 8326891 w 12401587"/>
                <a:gd name="connsiteY12" fmla="*/ 2205734 h 7732437"/>
                <a:gd name="connsiteX13" fmla="*/ 7540828 w 12401587"/>
                <a:gd name="connsiteY13" fmla="*/ 2141565 h 7732437"/>
                <a:gd name="connsiteX14" fmla="*/ 6658512 w 12401587"/>
                <a:gd name="connsiteY14" fmla="*/ 1644260 h 7732437"/>
                <a:gd name="connsiteX15" fmla="*/ 6321628 w 12401587"/>
                <a:gd name="connsiteY15" fmla="*/ 1307376 h 7732437"/>
                <a:gd name="connsiteX16" fmla="*/ 6177249 w 12401587"/>
                <a:gd name="connsiteY16" fmla="*/ 1884892 h 7732437"/>
                <a:gd name="connsiteX17" fmla="*/ 6305586 w 12401587"/>
                <a:gd name="connsiteY17" fmla="*/ 2366155 h 7732437"/>
                <a:gd name="connsiteX18" fmla="*/ 6353712 w 12401587"/>
                <a:gd name="connsiteY18" fmla="*/ 2703039 h 7732437"/>
                <a:gd name="connsiteX19" fmla="*/ 6032871 w 12401587"/>
                <a:gd name="connsiteY19" fmla="*/ 4387461 h 7732437"/>
                <a:gd name="connsiteX20" fmla="*/ 5623387 w 12401587"/>
                <a:gd name="connsiteY20" fmla="*/ 7404018 h 7732437"/>
                <a:gd name="connsiteX21" fmla="*/ 3648203 w 12401587"/>
                <a:gd name="connsiteY21" fmla="*/ 7626602 h 7732437"/>
                <a:gd name="connsiteX22" fmla="*/ 2351513 w 12401587"/>
                <a:gd name="connsiteY22" fmla="*/ 7177281 h 7732437"/>
                <a:gd name="connsiteX23" fmla="*/ 201585 w 12401587"/>
                <a:gd name="connsiteY23" fmla="*/ 6649324 h 7732437"/>
                <a:gd name="connsiteX24" fmla="*/ 87285 w 12401587"/>
                <a:gd name="connsiteY24" fmla="*/ 2754959 h 7732437"/>
                <a:gd name="connsiteX0" fmla="*/ 87285 w 12401587"/>
                <a:gd name="connsiteY0" fmla="*/ 2754959 h 7732437"/>
                <a:gd name="connsiteX1" fmla="*/ 691441 w 12401587"/>
                <a:gd name="connsiteY1" fmla="*/ 2156245 h 7732437"/>
                <a:gd name="connsiteX2" fmla="*/ 2694413 w 12401587"/>
                <a:gd name="connsiteY2" fmla="*/ 561488 h 7732437"/>
                <a:gd name="connsiteX3" fmla="*/ 4838899 w 12401587"/>
                <a:gd name="connsiteY3" fmla="*/ 411809 h 7732437"/>
                <a:gd name="connsiteX4" fmla="*/ 5911142 w 12401587"/>
                <a:gd name="connsiteY4" fmla="*/ 1051345 h 7732437"/>
                <a:gd name="connsiteX5" fmla="*/ 8041019 w 12401587"/>
                <a:gd name="connsiteY5" fmla="*/ 198678 h 7732437"/>
                <a:gd name="connsiteX6" fmla="*/ 11262598 w 12401587"/>
                <a:gd name="connsiteY6" fmla="*/ 24007 h 7732437"/>
                <a:gd name="connsiteX7" fmla="*/ 12299337 w 12401587"/>
                <a:gd name="connsiteY7" fmla="*/ 217586 h 7732437"/>
                <a:gd name="connsiteX8" fmla="*/ 12401587 w 12401587"/>
                <a:gd name="connsiteY8" fmla="*/ 874240 h 7732437"/>
                <a:gd name="connsiteX9" fmla="*/ 11390934 w 12401587"/>
                <a:gd name="connsiteY9" fmla="*/ 6440849 h 7732437"/>
                <a:gd name="connsiteX10" fmla="*/ 9353586 w 12401587"/>
                <a:gd name="connsiteY10" fmla="*/ 2670955 h 7732437"/>
                <a:gd name="connsiteX11" fmla="*/ 8840239 w 12401587"/>
                <a:gd name="connsiteY11" fmla="*/ 2125523 h 7732437"/>
                <a:gd name="connsiteX12" fmla="*/ 8326891 w 12401587"/>
                <a:gd name="connsiteY12" fmla="*/ 2205734 h 7732437"/>
                <a:gd name="connsiteX13" fmla="*/ 7540828 w 12401587"/>
                <a:gd name="connsiteY13" fmla="*/ 2141565 h 7732437"/>
                <a:gd name="connsiteX14" fmla="*/ 6658512 w 12401587"/>
                <a:gd name="connsiteY14" fmla="*/ 1644260 h 7732437"/>
                <a:gd name="connsiteX15" fmla="*/ 6321628 w 12401587"/>
                <a:gd name="connsiteY15" fmla="*/ 1307376 h 7732437"/>
                <a:gd name="connsiteX16" fmla="*/ 6177249 w 12401587"/>
                <a:gd name="connsiteY16" fmla="*/ 1884892 h 7732437"/>
                <a:gd name="connsiteX17" fmla="*/ 6305586 w 12401587"/>
                <a:gd name="connsiteY17" fmla="*/ 2366155 h 7732437"/>
                <a:gd name="connsiteX18" fmla="*/ 6353712 w 12401587"/>
                <a:gd name="connsiteY18" fmla="*/ 2703039 h 7732437"/>
                <a:gd name="connsiteX19" fmla="*/ 6032871 w 12401587"/>
                <a:gd name="connsiteY19" fmla="*/ 4387461 h 7732437"/>
                <a:gd name="connsiteX20" fmla="*/ 5623387 w 12401587"/>
                <a:gd name="connsiteY20" fmla="*/ 7404018 h 7732437"/>
                <a:gd name="connsiteX21" fmla="*/ 3648203 w 12401587"/>
                <a:gd name="connsiteY21" fmla="*/ 7626602 h 7732437"/>
                <a:gd name="connsiteX22" fmla="*/ 2351513 w 12401587"/>
                <a:gd name="connsiteY22" fmla="*/ 7177281 h 7732437"/>
                <a:gd name="connsiteX23" fmla="*/ 201585 w 12401587"/>
                <a:gd name="connsiteY23" fmla="*/ 6649324 h 7732437"/>
                <a:gd name="connsiteX24" fmla="*/ 87285 w 12401587"/>
                <a:gd name="connsiteY24" fmla="*/ 2754959 h 7732437"/>
                <a:gd name="connsiteX0" fmla="*/ 87285 w 12401587"/>
                <a:gd name="connsiteY0" fmla="*/ 2754959 h 7732437"/>
                <a:gd name="connsiteX1" fmla="*/ 691441 w 12401587"/>
                <a:gd name="connsiteY1" fmla="*/ 2156245 h 7732437"/>
                <a:gd name="connsiteX2" fmla="*/ 2694413 w 12401587"/>
                <a:gd name="connsiteY2" fmla="*/ 561488 h 7732437"/>
                <a:gd name="connsiteX3" fmla="*/ 4838899 w 12401587"/>
                <a:gd name="connsiteY3" fmla="*/ 411809 h 7732437"/>
                <a:gd name="connsiteX4" fmla="*/ 5911142 w 12401587"/>
                <a:gd name="connsiteY4" fmla="*/ 1051345 h 7732437"/>
                <a:gd name="connsiteX5" fmla="*/ 8041019 w 12401587"/>
                <a:gd name="connsiteY5" fmla="*/ 198678 h 7732437"/>
                <a:gd name="connsiteX6" fmla="*/ 11262598 w 12401587"/>
                <a:gd name="connsiteY6" fmla="*/ 24007 h 7732437"/>
                <a:gd name="connsiteX7" fmla="*/ 12299337 w 12401587"/>
                <a:gd name="connsiteY7" fmla="*/ 217586 h 7732437"/>
                <a:gd name="connsiteX8" fmla="*/ 12401587 w 12401587"/>
                <a:gd name="connsiteY8" fmla="*/ 874240 h 7732437"/>
                <a:gd name="connsiteX9" fmla="*/ 11390934 w 12401587"/>
                <a:gd name="connsiteY9" fmla="*/ 6440849 h 7732437"/>
                <a:gd name="connsiteX10" fmla="*/ 9353586 w 12401587"/>
                <a:gd name="connsiteY10" fmla="*/ 2670955 h 7732437"/>
                <a:gd name="connsiteX11" fmla="*/ 8840239 w 12401587"/>
                <a:gd name="connsiteY11" fmla="*/ 2125523 h 7732437"/>
                <a:gd name="connsiteX12" fmla="*/ 8326891 w 12401587"/>
                <a:gd name="connsiteY12" fmla="*/ 2205734 h 7732437"/>
                <a:gd name="connsiteX13" fmla="*/ 7540828 w 12401587"/>
                <a:gd name="connsiteY13" fmla="*/ 2141565 h 7732437"/>
                <a:gd name="connsiteX14" fmla="*/ 6658512 w 12401587"/>
                <a:gd name="connsiteY14" fmla="*/ 1644260 h 7732437"/>
                <a:gd name="connsiteX15" fmla="*/ 6321628 w 12401587"/>
                <a:gd name="connsiteY15" fmla="*/ 1307376 h 7732437"/>
                <a:gd name="connsiteX16" fmla="*/ 6177249 w 12401587"/>
                <a:gd name="connsiteY16" fmla="*/ 1884892 h 7732437"/>
                <a:gd name="connsiteX17" fmla="*/ 6305586 w 12401587"/>
                <a:gd name="connsiteY17" fmla="*/ 2366155 h 7732437"/>
                <a:gd name="connsiteX18" fmla="*/ 6353712 w 12401587"/>
                <a:gd name="connsiteY18" fmla="*/ 2703039 h 7732437"/>
                <a:gd name="connsiteX19" fmla="*/ 6032871 w 12401587"/>
                <a:gd name="connsiteY19" fmla="*/ 4387461 h 7732437"/>
                <a:gd name="connsiteX20" fmla="*/ 5623387 w 12401587"/>
                <a:gd name="connsiteY20" fmla="*/ 7404018 h 7732437"/>
                <a:gd name="connsiteX21" fmla="*/ 3648203 w 12401587"/>
                <a:gd name="connsiteY21" fmla="*/ 7626602 h 7732437"/>
                <a:gd name="connsiteX22" fmla="*/ 2351513 w 12401587"/>
                <a:gd name="connsiteY22" fmla="*/ 7177281 h 7732437"/>
                <a:gd name="connsiteX23" fmla="*/ 201585 w 12401587"/>
                <a:gd name="connsiteY23" fmla="*/ 6649324 h 7732437"/>
                <a:gd name="connsiteX24" fmla="*/ 87285 w 12401587"/>
                <a:gd name="connsiteY24" fmla="*/ 2754959 h 7732437"/>
                <a:gd name="connsiteX0" fmla="*/ 87285 w 12401587"/>
                <a:gd name="connsiteY0" fmla="*/ 2754959 h 7732437"/>
                <a:gd name="connsiteX1" fmla="*/ 691441 w 12401587"/>
                <a:gd name="connsiteY1" fmla="*/ 2156245 h 7732437"/>
                <a:gd name="connsiteX2" fmla="*/ 2694413 w 12401587"/>
                <a:gd name="connsiteY2" fmla="*/ 561488 h 7732437"/>
                <a:gd name="connsiteX3" fmla="*/ 4838899 w 12401587"/>
                <a:gd name="connsiteY3" fmla="*/ 411809 h 7732437"/>
                <a:gd name="connsiteX4" fmla="*/ 5911142 w 12401587"/>
                <a:gd name="connsiteY4" fmla="*/ 1051345 h 7732437"/>
                <a:gd name="connsiteX5" fmla="*/ 8041019 w 12401587"/>
                <a:gd name="connsiteY5" fmla="*/ 198678 h 7732437"/>
                <a:gd name="connsiteX6" fmla="*/ 11262598 w 12401587"/>
                <a:gd name="connsiteY6" fmla="*/ 24007 h 7732437"/>
                <a:gd name="connsiteX7" fmla="*/ 12299337 w 12401587"/>
                <a:gd name="connsiteY7" fmla="*/ 217586 h 7732437"/>
                <a:gd name="connsiteX8" fmla="*/ 12401587 w 12401587"/>
                <a:gd name="connsiteY8" fmla="*/ 874240 h 7732437"/>
                <a:gd name="connsiteX9" fmla="*/ 11390934 w 12401587"/>
                <a:gd name="connsiteY9" fmla="*/ 6440849 h 7732437"/>
                <a:gd name="connsiteX10" fmla="*/ 9353586 w 12401587"/>
                <a:gd name="connsiteY10" fmla="*/ 2670955 h 7732437"/>
                <a:gd name="connsiteX11" fmla="*/ 8840239 w 12401587"/>
                <a:gd name="connsiteY11" fmla="*/ 2125523 h 7732437"/>
                <a:gd name="connsiteX12" fmla="*/ 8326891 w 12401587"/>
                <a:gd name="connsiteY12" fmla="*/ 2205734 h 7732437"/>
                <a:gd name="connsiteX13" fmla="*/ 7540828 w 12401587"/>
                <a:gd name="connsiteY13" fmla="*/ 2141565 h 7732437"/>
                <a:gd name="connsiteX14" fmla="*/ 6658512 w 12401587"/>
                <a:gd name="connsiteY14" fmla="*/ 1644260 h 7732437"/>
                <a:gd name="connsiteX15" fmla="*/ 6321628 w 12401587"/>
                <a:gd name="connsiteY15" fmla="*/ 1307376 h 7732437"/>
                <a:gd name="connsiteX16" fmla="*/ 6177249 w 12401587"/>
                <a:gd name="connsiteY16" fmla="*/ 1884892 h 7732437"/>
                <a:gd name="connsiteX17" fmla="*/ 6305586 w 12401587"/>
                <a:gd name="connsiteY17" fmla="*/ 2366155 h 7732437"/>
                <a:gd name="connsiteX18" fmla="*/ 6353712 w 12401587"/>
                <a:gd name="connsiteY18" fmla="*/ 2703039 h 7732437"/>
                <a:gd name="connsiteX19" fmla="*/ 6032871 w 12401587"/>
                <a:gd name="connsiteY19" fmla="*/ 4387461 h 7732437"/>
                <a:gd name="connsiteX20" fmla="*/ 5623387 w 12401587"/>
                <a:gd name="connsiteY20" fmla="*/ 7404018 h 7732437"/>
                <a:gd name="connsiteX21" fmla="*/ 3648203 w 12401587"/>
                <a:gd name="connsiteY21" fmla="*/ 7626602 h 7732437"/>
                <a:gd name="connsiteX22" fmla="*/ 2351513 w 12401587"/>
                <a:gd name="connsiteY22" fmla="*/ 7177281 h 7732437"/>
                <a:gd name="connsiteX23" fmla="*/ 201585 w 12401587"/>
                <a:gd name="connsiteY23" fmla="*/ 6649324 h 7732437"/>
                <a:gd name="connsiteX24" fmla="*/ 87285 w 12401587"/>
                <a:gd name="connsiteY24" fmla="*/ 2754959 h 7732437"/>
                <a:gd name="connsiteX0" fmla="*/ 87285 w 12401587"/>
                <a:gd name="connsiteY0" fmla="*/ 2754959 h 7732437"/>
                <a:gd name="connsiteX1" fmla="*/ 691441 w 12401587"/>
                <a:gd name="connsiteY1" fmla="*/ 2156245 h 7732437"/>
                <a:gd name="connsiteX2" fmla="*/ 2694413 w 12401587"/>
                <a:gd name="connsiteY2" fmla="*/ 561488 h 7732437"/>
                <a:gd name="connsiteX3" fmla="*/ 4838899 w 12401587"/>
                <a:gd name="connsiteY3" fmla="*/ 411809 h 7732437"/>
                <a:gd name="connsiteX4" fmla="*/ 5911142 w 12401587"/>
                <a:gd name="connsiteY4" fmla="*/ 1051345 h 7732437"/>
                <a:gd name="connsiteX5" fmla="*/ 8041019 w 12401587"/>
                <a:gd name="connsiteY5" fmla="*/ 198678 h 7732437"/>
                <a:gd name="connsiteX6" fmla="*/ 11262598 w 12401587"/>
                <a:gd name="connsiteY6" fmla="*/ 24007 h 7732437"/>
                <a:gd name="connsiteX7" fmla="*/ 12299337 w 12401587"/>
                <a:gd name="connsiteY7" fmla="*/ 217586 h 7732437"/>
                <a:gd name="connsiteX8" fmla="*/ 12401587 w 12401587"/>
                <a:gd name="connsiteY8" fmla="*/ 874240 h 7732437"/>
                <a:gd name="connsiteX9" fmla="*/ 11390934 w 12401587"/>
                <a:gd name="connsiteY9" fmla="*/ 6440849 h 7732437"/>
                <a:gd name="connsiteX10" fmla="*/ 9353586 w 12401587"/>
                <a:gd name="connsiteY10" fmla="*/ 2670955 h 7732437"/>
                <a:gd name="connsiteX11" fmla="*/ 8840239 w 12401587"/>
                <a:gd name="connsiteY11" fmla="*/ 2125523 h 7732437"/>
                <a:gd name="connsiteX12" fmla="*/ 8326891 w 12401587"/>
                <a:gd name="connsiteY12" fmla="*/ 2205734 h 7732437"/>
                <a:gd name="connsiteX13" fmla="*/ 7540828 w 12401587"/>
                <a:gd name="connsiteY13" fmla="*/ 2141565 h 7732437"/>
                <a:gd name="connsiteX14" fmla="*/ 6658512 w 12401587"/>
                <a:gd name="connsiteY14" fmla="*/ 1644260 h 7732437"/>
                <a:gd name="connsiteX15" fmla="*/ 6321628 w 12401587"/>
                <a:gd name="connsiteY15" fmla="*/ 1307376 h 7732437"/>
                <a:gd name="connsiteX16" fmla="*/ 6177249 w 12401587"/>
                <a:gd name="connsiteY16" fmla="*/ 1884892 h 7732437"/>
                <a:gd name="connsiteX17" fmla="*/ 6305586 w 12401587"/>
                <a:gd name="connsiteY17" fmla="*/ 2366155 h 7732437"/>
                <a:gd name="connsiteX18" fmla="*/ 6353712 w 12401587"/>
                <a:gd name="connsiteY18" fmla="*/ 2703039 h 7732437"/>
                <a:gd name="connsiteX19" fmla="*/ 6032871 w 12401587"/>
                <a:gd name="connsiteY19" fmla="*/ 4387461 h 7732437"/>
                <a:gd name="connsiteX20" fmla="*/ 5623387 w 12401587"/>
                <a:gd name="connsiteY20" fmla="*/ 7404018 h 7732437"/>
                <a:gd name="connsiteX21" fmla="*/ 3648203 w 12401587"/>
                <a:gd name="connsiteY21" fmla="*/ 7626602 h 7732437"/>
                <a:gd name="connsiteX22" fmla="*/ 2351513 w 12401587"/>
                <a:gd name="connsiteY22" fmla="*/ 7177281 h 7732437"/>
                <a:gd name="connsiteX23" fmla="*/ 201585 w 12401587"/>
                <a:gd name="connsiteY23" fmla="*/ 6649324 h 7732437"/>
                <a:gd name="connsiteX24" fmla="*/ 87285 w 12401587"/>
                <a:gd name="connsiteY24" fmla="*/ 2754959 h 7732437"/>
                <a:gd name="connsiteX0" fmla="*/ 87285 w 12401587"/>
                <a:gd name="connsiteY0" fmla="*/ 2754959 h 7732437"/>
                <a:gd name="connsiteX1" fmla="*/ 691441 w 12401587"/>
                <a:gd name="connsiteY1" fmla="*/ 2156245 h 7732437"/>
                <a:gd name="connsiteX2" fmla="*/ 2694413 w 12401587"/>
                <a:gd name="connsiteY2" fmla="*/ 561488 h 7732437"/>
                <a:gd name="connsiteX3" fmla="*/ 4838899 w 12401587"/>
                <a:gd name="connsiteY3" fmla="*/ 411809 h 7732437"/>
                <a:gd name="connsiteX4" fmla="*/ 5911142 w 12401587"/>
                <a:gd name="connsiteY4" fmla="*/ 1051345 h 7732437"/>
                <a:gd name="connsiteX5" fmla="*/ 8041019 w 12401587"/>
                <a:gd name="connsiteY5" fmla="*/ 198678 h 7732437"/>
                <a:gd name="connsiteX6" fmla="*/ 11262598 w 12401587"/>
                <a:gd name="connsiteY6" fmla="*/ 24007 h 7732437"/>
                <a:gd name="connsiteX7" fmla="*/ 12299337 w 12401587"/>
                <a:gd name="connsiteY7" fmla="*/ 217586 h 7732437"/>
                <a:gd name="connsiteX8" fmla="*/ 12401587 w 12401587"/>
                <a:gd name="connsiteY8" fmla="*/ 874240 h 7732437"/>
                <a:gd name="connsiteX9" fmla="*/ 11390934 w 12401587"/>
                <a:gd name="connsiteY9" fmla="*/ 6440849 h 7732437"/>
                <a:gd name="connsiteX10" fmla="*/ 9353586 w 12401587"/>
                <a:gd name="connsiteY10" fmla="*/ 2670955 h 7732437"/>
                <a:gd name="connsiteX11" fmla="*/ 8840239 w 12401587"/>
                <a:gd name="connsiteY11" fmla="*/ 2125523 h 7732437"/>
                <a:gd name="connsiteX12" fmla="*/ 8326891 w 12401587"/>
                <a:gd name="connsiteY12" fmla="*/ 2205734 h 7732437"/>
                <a:gd name="connsiteX13" fmla="*/ 7540828 w 12401587"/>
                <a:gd name="connsiteY13" fmla="*/ 2141565 h 7732437"/>
                <a:gd name="connsiteX14" fmla="*/ 6658512 w 12401587"/>
                <a:gd name="connsiteY14" fmla="*/ 1644260 h 7732437"/>
                <a:gd name="connsiteX15" fmla="*/ 6321628 w 12401587"/>
                <a:gd name="connsiteY15" fmla="*/ 1307376 h 7732437"/>
                <a:gd name="connsiteX16" fmla="*/ 6177249 w 12401587"/>
                <a:gd name="connsiteY16" fmla="*/ 1884892 h 7732437"/>
                <a:gd name="connsiteX17" fmla="*/ 6305586 w 12401587"/>
                <a:gd name="connsiteY17" fmla="*/ 2366155 h 7732437"/>
                <a:gd name="connsiteX18" fmla="*/ 6353712 w 12401587"/>
                <a:gd name="connsiteY18" fmla="*/ 2703039 h 7732437"/>
                <a:gd name="connsiteX19" fmla="*/ 6032871 w 12401587"/>
                <a:gd name="connsiteY19" fmla="*/ 4387461 h 7732437"/>
                <a:gd name="connsiteX20" fmla="*/ 5623387 w 12401587"/>
                <a:gd name="connsiteY20" fmla="*/ 7404018 h 7732437"/>
                <a:gd name="connsiteX21" fmla="*/ 3648203 w 12401587"/>
                <a:gd name="connsiteY21" fmla="*/ 7626602 h 7732437"/>
                <a:gd name="connsiteX22" fmla="*/ 2351513 w 12401587"/>
                <a:gd name="connsiteY22" fmla="*/ 7177281 h 7732437"/>
                <a:gd name="connsiteX23" fmla="*/ 201585 w 12401587"/>
                <a:gd name="connsiteY23" fmla="*/ 6649324 h 7732437"/>
                <a:gd name="connsiteX24" fmla="*/ 87285 w 12401587"/>
                <a:gd name="connsiteY24" fmla="*/ 2754959 h 7732437"/>
                <a:gd name="connsiteX0" fmla="*/ 87285 w 12401587"/>
                <a:gd name="connsiteY0" fmla="*/ 2754959 h 7732437"/>
                <a:gd name="connsiteX1" fmla="*/ 691441 w 12401587"/>
                <a:gd name="connsiteY1" fmla="*/ 2156245 h 7732437"/>
                <a:gd name="connsiteX2" fmla="*/ 2694413 w 12401587"/>
                <a:gd name="connsiteY2" fmla="*/ 561488 h 7732437"/>
                <a:gd name="connsiteX3" fmla="*/ 4838899 w 12401587"/>
                <a:gd name="connsiteY3" fmla="*/ 411809 h 7732437"/>
                <a:gd name="connsiteX4" fmla="*/ 5911142 w 12401587"/>
                <a:gd name="connsiteY4" fmla="*/ 1051345 h 7732437"/>
                <a:gd name="connsiteX5" fmla="*/ 8041019 w 12401587"/>
                <a:gd name="connsiteY5" fmla="*/ 198678 h 7732437"/>
                <a:gd name="connsiteX6" fmla="*/ 11262598 w 12401587"/>
                <a:gd name="connsiteY6" fmla="*/ 24007 h 7732437"/>
                <a:gd name="connsiteX7" fmla="*/ 12299337 w 12401587"/>
                <a:gd name="connsiteY7" fmla="*/ 217586 h 7732437"/>
                <a:gd name="connsiteX8" fmla="*/ 12401587 w 12401587"/>
                <a:gd name="connsiteY8" fmla="*/ 874240 h 7732437"/>
                <a:gd name="connsiteX9" fmla="*/ 11390934 w 12401587"/>
                <a:gd name="connsiteY9" fmla="*/ 6440849 h 7732437"/>
                <a:gd name="connsiteX10" fmla="*/ 9353586 w 12401587"/>
                <a:gd name="connsiteY10" fmla="*/ 2670955 h 7732437"/>
                <a:gd name="connsiteX11" fmla="*/ 8840239 w 12401587"/>
                <a:gd name="connsiteY11" fmla="*/ 2125523 h 7732437"/>
                <a:gd name="connsiteX12" fmla="*/ 8326891 w 12401587"/>
                <a:gd name="connsiteY12" fmla="*/ 2205734 h 7732437"/>
                <a:gd name="connsiteX13" fmla="*/ 7540828 w 12401587"/>
                <a:gd name="connsiteY13" fmla="*/ 2141565 h 7732437"/>
                <a:gd name="connsiteX14" fmla="*/ 6658512 w 12401587"/>
                <a:gd name="connsiteY14" fmla="*/ 1644260 h 7732437"/>
                <a:gd name="connsiteX15" fmla="*/ 6321628 w 12401587"/>
                <a:gd name="connsiteY15" fmla="*/ 1307376 h 7732437"/>
                <a:gd name="connsiteX16" fmla="*/ 6177249 w 12401587"/>
                <a:gd name="connsiteY16" fmla="*/ 1884892 h 7732437"/>
                <a:gd name="connsiteX17" fmla="*/ 6305586 w 12401587"/>
                <a:gd name="connsiteY17" fmla="*/ 2366155 h 7732437"/>
                <a:gd name="connsiteX18" fmla="*/ 6353712 w 12401587"/>
                <a:gd name="connsiteY18" fmla="*/ 2703039 h 7732437"/>
                <a:gd name="connsiteX19" fmla="*/ 6032871 w 12401587"/>
                <a:gd name="connsiteY19" fmla="*/ 4387461 h 7732437"/>
                <a:gd name="connsiteX20" fmla="*/ 5623387 w 12401587"/>
                <a:gd name="connsiteY20" fmla="*/ 7404018 h 7732437"/>
                <a:gd name="connsiteX21" fmla="*/ 3648203 w 12401587"/>
                <a:gd name="connsiteY21" fmla="*/ 7626602 h 7732437"/>
                <a:gd name="connsiteX22" fmla="*/ 2351513 w 12401587"/>
                <a:gd name="connsiteY22" fmla="*/ 7177281 h 7732437"/>
                <a:gd name="connsiteX23" fmla="*/ 201585 w 12401587"/>
                <a:gd name="connsiteY23" fmla="*/ 6649324 h 7732437"/>
                <a:gd name="connsiteX24" fmla="*/ 87285 w 12401587"/>
                <a:gd name="connsiteY24" fmla="*/ 2754959 h 7732437"/>
                <a:gd name="connsiteX0" fmla="*/ 87285 w 12401587"/>
                <a:gd name="connsiteY0" fmla="*/ 2754959 h 7732437"/>
                <a:gd name="connsiteX1" fmla="*/ 691441 w 12401587"/>
                <a:gd name="connsiteY1" fmla="*/ 2156245 h 7732437"/>
                <a:gd name="connsiteX2" fmla="*/ 2694413 w 12401587"/>
                <a:gd name="connsiteY2" fmla="*/ 561488 h 7732437"/>
                <a:gd name="connsiteX3" fmla="*/ 4838899 w 12401587"/>
                <a:gd name="connsiteY3" fmla="*/ 411809 h 7732437"/>
                <a:gd name="connsiteX4" fmla="*/ 5911142 w 12401587"/>
                <a:gd name="connsiteY4" fmla="*/ 1051345 h 7732437"/>
                <a:gd name="connsiteX5" fmla="*/ 8041019 w 12401587"/>
                <a:gd name="connsiteY5" fmla="*/ 198678 h 7732437"/>
                <a:gd name="connsiteX6" fmla="*/ 11262598 w 12401587"/>
                <a:gd name="connsiteY6" fmla="*/ 24007 h 7732437"/>
                <a:gd name="connsiteX7" fmla="*/ 12299337 w 12401587"/>
                <a:gd name="connsiteY7" fmla="*/ 217586 h 7732437"/>
                <a:gd name="connsiteX8" fmla="*/ 12401587 w 12401587"/>
                <a:gd name="connsiteY8" fmla="*/ 874240 h 7732437"/>
                <a:gd name="connsiteX9" fmla="*/ 11390934 w 12401587"/>
                <a:gd name="connsiteY9" fmla="*/ 6440849 h 7732437"/>
                <a:gd name="connsiteX10" fmla="*/ 9353586 w 12401587"/>
                <a:gd name="connsiteY10" fmla="*/ 2670955 h 7732437"/>
                <a:gd name="connsiteX11" fmla="*/ 8840239 w 12401587"/>
                <a:gd name="connsiteY11" fmla="*/ 2125523 h 7732437"/>
                <a:gd name="connsiteX12" fmla="*/ 8326891 w 12401587"/>
                <a:gd name="connsiteY12" fmla="*/ 2205734 h 7732437"/>
                <a:gd name="connsiteX13" fmla="*/ 7540828 w 12401587"/>
                <a:gd name="connsiteY13" fmla="*/ 2141565 h 7732437"/>
                <a:gd name="connsiteX14" fmla="*/ 6658512 w 12401587"/>
                <a:gd name="connsiteY14" fmla="*/ 1644260 h 7732437"/>
                <a:gd name="connsiteX15" fmla="*/ 6321628 w 12401587"/>
                <a:gd name="connsiteY15" fmla="*/ 1307376 h 7732437"/>
                <a:gd name="connsiteX16" fmla="*/ 6177249 w 12401587"/>
                <a:gd name="connsiteY16" fmla="*/ 1884892 h 7732437"/>
                <a:gd name="connsiteX17" fmla="*/ 6305586 w 12401587"/>
                <a:gd name="connsiteY17" fmla="*/ 2366155 h 7732437"/>
                <a:gd name="connsiteX18" fmla="*/ 6353712 w 12401587"/>
                <a:gd name="connsiteY18" fmla="*/ 2703039 h 7732437"/>
                <a:gd name="connsiteX19" fmla="*/ 6032871 w 12401587"/>
                <a:gd name="connsiteY19" fmla="*/ 4387461 h 7732437"/>
                <a:gd name="connsiteX20" fmla="*/ 5623387 w 12401587"/>
                <a:gd name="connsiteY20" fmla="*/ 7404018 h 7732437"/>
                <a:gd name="connsiteX21" fmla="*/ 3648203 w 12401587"/>
                <a:gd name="connsiteY21" fmla="*/ 7626602 h 7732437"/>
                <a:gd name="connsiteX22" fmla="*/ 2351513 w 12401587"/>
                <a:gd name="connsiteY22" fmla="*/ 7177281 h 7732437"/>
                <a:gd name="connsiteX23" fmla="*/ 201585 w 12401587"/>
                <a:gd name="connsiteY23" fmla="*/ 6649324 h 7732437"/>
                <a:gd name="connsiteX24" fmla="*/ 87285 w 12401587"/>
                <a:gd name="connsiteY24" fmla="*/ 2754959 h 7732437"/>
                <a:gd name="connsiteX0" fmla="*/ 87285 w 12401587"/>
                <a:gd name="connsiteY0" fmla="*/ 2754959 h 7732437"/>
                <a:gd name="connsiteX1" fmla="*/ 691441 w 12401587"/>
                <a:gd name="connsiteY1" fmla="*/ 2156245 h 7732437"/>
                <a:gd name="connsiteX2" fmla="*/ 2694413 w 12401587"/>
                <a:gd name="connsiteY2" fmla="*/ 561488 h 7732437"/>
                <a:gd name="connsiteX3" fmla="*/ 4838899 w 12401587"/>
                <a:gd name="connsiteY3" fmla="*/ 411809 h 7732437"/>
                <a:gd name="connsiteX4" fmla="*/ 5911142 w 12401587"/>
                <a:gd name="connsiteY4" fmla="*/ 1051345 h 7732437"/>
                <a:gd name="connsiteX5" fmla="*/ 8041019 w 12401587"/>
                <a:gd name="connsiteY5" fmla="*/ 198678 h 7732437"/>
                <a:gd name="connsiteX6" fmla="*/ 11262598 w 12401587"/>
                <a:gd name="connsiteY6" fmla="*/ 24007 h 7732437"/>
                <a:gd name="connsiteX7" fmla="*/ 12299337 w 12401587"/>
                <a:gd name="connsiteY7" fmla="*/ 217586 h 7732437"/>
                <a:gd name="connsiteX8" fmla="*/ 12401587 w 12401587"/>
                <a:gd name="connsiteY8" fmla="*/ 874240 h 7732437"/>
                <a:gd name="connsiteX9" fmla="*/ 11390934 w 12401587"/>
                <a:gd name="connsiteY9" fmla="*/ 6440849 h 7732437"/>
                <a:gd name="connsiteX10" fmla="*/ 9353586 w 12401587"/>
                <a:gd name="connsiteY10" fmla="*/ 2670955 h 7732437"/>
                <a:gd name="connsiteX11" fmla="*/ 8840239 w 12401587"/>
                <a:gd name="connsiteY11" fmla="*/ 2125523 h 7732437"/>
                <a:gd name="connsiteX12" fmla="*/ 8326891 w 12401587"/>
                <a:gd name="connsiteY12" fmla="*/ 2205734 h 7732437"/>
                <a:gd name="connsiteX13" fmla="*/ 7540828 w 12401587"/>
                <a:gd name="connsiteY13" fmla="*/ 2141565 h 7732437"/>
                <a:gd name="connsiteX14" fmla="*/ 6658512 w 12401587"/>
                <a:gd name="connsiteY14" fmla="*/ 1644260 h 7732437"/>
                <a:gd name="connsiteX15" fmla="*/ 6321628 w 12401587"/>
                <a:gd name="connsiteY15" fmla="*/ 1307376 h 7732437"/>
                <a:gd name="connsiteX16" fmla="*/ 6177249 w 12401587"/>
                <a:gd name="connsiteY16" fmla="*/ 1884892 h 7732437"/>
                <a:gd name="connsiteX17" fmla="*/ 6305586 w 12401587"/>
                <a:gd name="connsiteY17" fmla="*/ 2366155 h 7732437"/>
                <a:gd name="connsiteX18" fmla="*/ 6353712 w 12401587"/>
                <a:gd name="connsiteY18" fmla="*/ 2703039 h 7732437"/>
                <a:gd name="connsiteX19" fmla="*/ 6032871 w 12401587"/>
                <a:gd name="connsiteY19" fmla="*/ 4387461 h 7732437"/>
                <a:gd name="connsiteX20" fmla="*/ 5623387 w 12401587"/>
                <a:gd name="connsiteY20" fmla="*/ 7404018 h 7732437"/>
                <a:gd name="connsiteX21" fmla="*/ 3648203 w 12401587"/>
                <a:gd name="connsiteY21" fmla="*/ 7626602 h 7732437"/>
                <a:gd name="connsiteX22" fmla="*/ 2351513 w 12401587"/>
                <a:gd name="connsiteY22" fmla="*/ 7177281 h 7732437"/>
                <a:gd name="connsiteX23" fmla="*/ 201585 w 12401587"/>
                <a:gd name="connsiteY23" fmla="*/ 6649324 h 7732437"/>
                <a:gd name="connsiteX24" fmla="*/ 87285 w 12401587"/>
                <a:gd name="connsiteY24" fmla="*/ 2754959 h 7732437"/>
                <a:gd name="connsiteX0" fmla="*/ 87285 w 12401587"/>
                <a:gd name="connsiteY0" fmla="*/ 2754959 h 7732437"/>
                <a:gd name="connsiteX1" fmla="*/ 691441 w 12401587"/>
                <a:gd name="connsiteY1" fmla="*/ 2156245 h 7732437"/>
                <a:gd name="connsiteX2" fmla="*/ 2694413 w 12401587"/>
                <a:gd name="connsiteY2" fmla="*/ 561488 h 7732437"/>
                <a:gd name="connsiteX3" fmla="*/ 4838899 w 12401587"/>
                <a:gd name="connsiteY3" fmla="*/ 411809 h 7732437"/>
                <a:gd name="connsiteX4" fmla="*/ 5911142 w 12401587"/>
                <a:gd name="connsiteY4" fmla="*/ 1051345 h 7732437"/>
                <a:gd name="connsiteX5" fmla="*/ 8041019 w 12401587"/>
                <a:gd name="connsiteY5" fmla="*/ 198678 h 7732437"/>
                <a:gd name="connsiteX6" fmla="*/ 11262598 w 12401587"/>
                <a:gd name="connsiteY6" fmla="*/ 24007 h 7732437"/>
                <a:gd name="connsiteX7" fmla="*/ 12299337 w 12401587"/>
                <a:gd name="connsiteY7" fmla="*/ 217586 h 7732437"/>
                <a:gd name="connsiteX8" fmla="*/ 12401587 w 12401587"/>
                <a:gd name="connsiteY8" fmla="*/ 874240 h 7732437"/>
                <a:gd name="connsiteX9" fmla="*/ 11390934 w 12401587"/>
                <a:gd name="connsiteY9" fmla="*/ 6440849 h 7732437"/>
                <a:gd name="connsiteX10" fmla="*/ 9353586 w 12401587"/>
                <a:gd name="connsiteY10" fmla="*/ 2670955 h 7732437"/>
                <a:gd name="connsiteX11" fmla="*/ 8840239 w 12401587"/>
                <a:gd name="connsiteY11" fmla="*/ 2125523 h 7732437"/>
                <a:gd name="connsiteX12" fmla="*/ 8326891 w 12401587"/>
                <a:gd name="connsiteY12" fmla="*/ 2205734 h 7732437"/>
                <a:gd name="connsiteX13" fmla="*/ 7540828 w 12401587"/>
                <a:gd name="connsiteY13" fmla="*/ 2141565 h 7732437"/>
                <a:gd name="connsiteX14" fmla="*/ 6658512 w 12401587"/>
                <a:gd name="connsiteY14" fmla="*/ 1644260 h 7732437"/>
                <a:gd name="connsiteX15" fmla="*/ 6321628 w 12401587"/>
                <a:gd name="connsiteY15" fmla="*/ 1307376 h 7732437"/>
                <a:gd name="connsiteX16" fmla="*/ 6177249 w 12401587"/>
                <a:gd name="connsiteY16" fmla="*/ 1884892 h 7732437"/>
                <a:gd name="connsiteX17" fmla="*/ 6305586 w 12401587"/>
                <a:gd name="connsiteY17" fmla="*/ 2366155 h 7732437"/>
                <a:gd name="connsiteX18" fmla="*/ 6353712 w 12401587"/>
                <a:gd name="connsiteY18" fmla="*/ 2703039 h 7732437"/>
                <a:gd name="connsiteX19" fmla="*/ 6032871 w 12401587"/>
                <a:gd name="connsiteY19" fmla="*/ 4387461 h 7732437"/>
                <a:gd name="connsiteX20" fmla="*/ 5623387 w 12401587"/>
                <a:gd name="connsiteY20" fmla="*/ 7404018 h 7732437"/>
                <a:gd name="connsiteX21" fmla="*/ 3648203 w 12401587"/>
                <a:gd name="connsiteY21" fmla="*/ 7626602 h 7732437"/>
                <a:gd name="connsiteX22" fmla="*/ 2351513 w 12401587"/>
                <a:gd name="connsiteY22" fmla="*/ 7177281 h 7732437"/>
                <a:gd name="connsiteX23" fmla="*/ 201585 w 12401587"/>
                <a:gd name="connsiteY23" fmla="*/ 6649324 h 7732437"/>
                <a:gd name="connsiteX24" fmla="*/ 87285 w 12401587"/>
                <a:gd name="connsiteY24" fmla="*/ 2754959 h 7732437"/>
                <a:gd name="connsiteX0" fmla="*/ 87285 w 12401587"/>
                <a:gd name="connsiteY0" fmla="*/ 2754959 h 7732437"/>
                <a:gd name="connsiteX1" fmla="*/ 691441 w 12401587"/>
                <a:gd name="connsiteY1" fmla="*/ 2156245 h 7732437"/>
                <a:gd name="connsiteX2" fmla="*/ 2694413 w 12401587"/>
                <a:gd name="connsiteY2" fmla="*/ 561488 h 7732437"/>
                <a:gd name="connsiteX3" fmla="*/ 4838899 w 12401587"/>
                <a:gd name="connsiteY3" fmla="*/ 411809 h 7732437"/>
                <a:gd name="connsiteX4" fmla="*/ 5911142 w 12401587"/>
                <a:gd name="connsiteY4" fmla="*/ 1051345 h 7732437"/>
                <a:gd name="connsiteX5" fmla="*/ 8041019 w 12401587"/>
                <a:gd name="connsiteY5" fmla="*/ 198678 h 7732437"/>
                <a:gd name="connsiteX6" fmla="*/ 11262598 w 12401587"/>
                <a:gd name="connsiteY6" fmla="*/ 24007 h 7732437"/>
                <a:gd name="connsiteX7" fmla="*/ 12299337 w 12401587"/>
                <a:gd name="connsiteY7" fmla="*/ 217586 h 7732437"/>
                <a:gd name="connsiteX8" fmla="*/ 12401587 w 12401587"/>
                <a:gd name="connsiteY8" fmla="*/ 874240 h 7732437"/>
                <a:gd name="connsiteX9" fmla="*/ 11390934 w 12401587"/>
                <a:gd name="connsiteY9" fmla="*/ 6440849 h 7732437"/>
                <a:gd name="connsiteX10" fmla="*/ 9353586 w 12401587"/>
                <a:gd name="connsiteY10" fmla="*/ 2670955 h 7732437"/>
                <a:gd name="connsiteX11" fmla="*/ 8840239 w 12401587"/>
                <a:gd name="connsiteY11" fmla="*/ 2125523 h 7732437"/>
                <a:gd name="connsiteX12" fmla="*/ 8326891 w 12401587"/>
                <a:gd name="connsiteY12" fmla="*/ 2205734 h 7732437"/>
                <a:gd name="connsiteX13" fmla="*/ 7540828 w 12401587"/>
                <a:gd name="connsiteY13" fmla="*/ 2141565 h 7732437"/>
                <a:gd name="connsiteX14" fmla="*/ 6658512 w 12401587"/>
                <a:gd name="connsiteY14" fmla="*/ 1644260 h 7732437"/>
                <a:gd name="connsiteX15" fmla="*/ 6321628 w 12401587"/>
                <a:gd name="connsiteY15" fmla="*/ 1307376 h 7732437"/>
                <a:gd name="connsiteX16" fmla="*/ 6177249 w 12401587"/>
                <a:gd name="connsiteY16" fmla="*/ 1884892 h 7732437"/>
                <a:gd name="connsiteX17" fmla="*/ 6305586 w 12401587"/>
                <a:gd name="connsiteY17" fmla="*/ 2366155 h 7732437"/>
                <a:gd name="connsiteX18" fmla="*/ 6353712 w 12401587"/>
                <a:gd name="connsiteY18" fmla="*/ 2703039 h 7732437"/>
                <a:gd name="connsiteX19" fmla="*/ 6032871 w 12401587"/>
                <a:gd name="connsiteY19" fmla="*/ 4387461 h 7732437"/>
                <a:gd name="connsiteX20" fmla="*/ 5623387 w 12401587"/>
                <a:gd name="connsiteY20" fmla="*/ 7404018 h 7732437"/>
                <a:gd name="connsiteX21" fmla="*/ 3648203 w 12401587"/>
                <a:gd name="connsiteY21" fmla="*/ 7626602 h 7732437"/>
                <a:gd name="connsiteX22" fmla="*/ 2351513 w 12401587"/>
                <a:gd name="connsiteY22" fmla="*/ 7177281 h 7732437"/>
                <a:gd name="connsiteX23" fmla="*/ 201585 w 12401587"/>
                <a:gd name="connsiteY23" fmla="*/ 6649324 h 7732437"/>
                <a:gd name="connsiteX24" fmla="*/ 87285 w 12401587"/>
                <a:gd name="connsiteY24" fmla="*/ 2754959 h 7732437"/>
                <a:gd name="connsiteX0" fmla="*/ 87285 w 12401587"/>
                <a:gd name="connsiteY0" fmla="*/ 2754959 h 7732437"/>
                <a:gd name="connsiteX1" fmla="*/ 691441 w 12401587"/>
                <a:gd name="connsiteY1" fmla="*/ 2156245 h 7732437"/>
                <a:gd name="connsiteX2" fmla="*/ 2694413 w 12401587"/>
                <a:gd name="connsiteY2" fmla="*/ 561488 h 7732437"/>
                <a:gd name="connsiteX3" fmla="*/ 4838899 w 12401587"/>
                <a:gd name="connsiteY3" fmla="*/ 411809 h 7732437"/>
                <a:gd name="connsiteX4" fmla="*/ 5911142 w 12401587"/>
                <a:gd name="connsiteY4" fmla="*/ 1051345 h 7732437"/>
                <a:gd name="connsiteX5" fmla="*/ 8041019 w 12401587"/>
                <a:gd name="connsiteY5" fmla="*/ 198678 h 7732437"/>
                <a:gd name="connsiteX6" fmla="*/ 11262598 w 12401587"/>
                <a:gd name="connsiteY6" fmla="*/ 24007 h 7732437"/>
                <a:gd name="connsiteX7" fmla="*/ 12299337 w 12401587"/>
                <a:gd name="connsiteY7" fmla="*/ 217586 h 7732437"/>
                <a:gd name="connsiteX8" fmla="*/ 12401587 w 12401587"/>
                <a:gd name="connsiteY8" fmla="*/ 874240 h 7732437"/>
                <a:gd name="connsiteX9" fmla="*/ 11390934 w 12401587"/>
                <a:gd name="connsiteY9" fmla="*/ 6440849 h 7732437"/>
                <a:gd name="connsiteX10" fmla="*/ 9353586 w 12401587"/>
                <a:gd name="connsiteY10" fmla="*/ 2670955 h 7732437"/>
                <a:gd name="connsiteX11" fmla="*/ 8840239 w 12401587"/>
                <a:gd name="connsiteY11" fmla="*/ 2125523 h 7732437"/>
                <a:gd name="connsiteX12" fmla="*/ 8326891 w 12401587"/>
                <a:gd name="connsiteY12" fmla="*/ 2205734 h 7732437"/>
                <a:gd name="connsiteX13" fmla="*/ 7540828 w 12401587"/>
                <a:gd name="connsiteY13" fmla="*/ 2141565 h 7732437"/>
                <a:gd name="connsiteX14" fmla="*/ 6658512 w 12401587"/>
                <a:gd name="connsiteY14" fmla="*/ 1644260 h 7732437"/>
                <a:gd name="connsiteX15" fmla="*/ 6321628 w 12401587"/>
                <a:gd name="connsiteY15" fmla="*/ 1307376 h 7732437"/>
                <a:gd name="connsiteX16" fmla="*/ 6177249 w 12401587"/>
                <a:gd name="connsiteY16" fmla="*/ 1884892 h 7732437"/>
                <a:gd name="connsiteX17" fmla="*/ 6305586 w 12401587"/>
                <a:gd name="connsiteY17" fmla="*/ 2366155 h 7732437"/>
                <a:gd name="connsiteX18" fmla="*/ 6353712 w 12401587"/>
                <a:gd name="connsiteY18" fmla="*/ 2703039 h 7732437"/>
                <a:gd name="connsiteX19" fmla="*/ 6032871 w 12401587"/>
                <a:gd name="connsiteY19" fmla="*/ 4387461 h 7732437"/>
                <a:gd name="connsiteX20" fmla="*/ 5623387 w 12401587"/>
                <a:gd name="connsiteY20" fmla="*/ 7404018 h 7732437"/>
                <a:gd name="connsiteX21" fmla="*/ 3648203 w 12401587"/>
                <a:gd name="connsiteY21" fmla="*/ 7626602 h 7732437"/>
                <a:gd name="connsiteX22" fmla="*/ 2351513 w 12401587"/>
                <a:gd name="connsiteY22" fmla="*/ 7177281 h 7732437"/>
                <a:gd name="connsiteX23" fmla="*/ 201585 w 12401587"/>
                <a:gd name="connsiteY23" fmla="*/ 6649324 h 7732437"/>
                <a:gd name="connsiteX24" fmla="*/ 87285 w 12401587"/>
                <a:gd name="connsiteY24" fmla="*/ 2754959 h 7732437"/>
                <a:gd name="connsiteX0" fmla="*/ 87285 w 12401587"/>
                <a:gd name="connsiteY0" fmla="*/ 2754959 h 7732437"/>
                <a:gd name="connsiteX1" fmla="*/ 691441 w 12401587"/>
                <a:gd name="connsiteY1" fmla="*/ 2156245 h 7732437"/>
                <a:gd name="connsiteX2" fmla="*/ 2694413 w 12401587"/>
                <a:gd name="connsiteY2" fmla="*/ 561488 h 7732437"/>
                <a:gd name="connsiteX3" fmla="*/ 4838899 w 12401587"/>
                <a:gd name="connsiteY3" fmla="*/ 411809 h 7732437"/>
                <a:gd name="connsiteX4" fmla="*/ 5911142 w 12401587"/>
                <a:gd name="connsiteY4" fmla="*/ 1051345 h 7732437"/>
                <a:gd name="connsiteX5" fmla="*/ 8041019 w 12401587"/>
                <a:gd name="connsiteY5" fmla="*/ 198678 h 7732437"/>
                <a:gd name="connsiteX6" fmla="*/ 11262598 w 12401587"/>
                <a:gd name="connsiteY6" fmla="*/ 24007 h 7732437"/>
                <a:gd name="connsiteX7" fmla="*/ 12299337 w 12401587"/>
                <a:gd name="connsiteY7" fmla="*/ 217586 h 7732437"/>
                <a:gd name="connsiteX8" fmla="*/ 12401587 w 12401587"/>
                <a:gd name="connsiteY8" fmla="*/ 874240 h 7732437"/>
                <a:gd name="connsiteX9" fmla="*/ 11390934 w 12401587"/>
                <a:gd name="connsiteY9" fmla="*/ 6440849 h 7732437"/>
                <a:gd name="connsiteX10" fmla="*/ 9353586 w 12401587"/>
                <a:gd name="connsiteY10" fmla="*/ 2670955 h 7732437"/>
                <a:gd name="connsiteX11" fmla="*/ 8840239 w 12401587"/>
                <a:gd name="connsiteY11" fmla="*/ 2125523 h 7732437"/>
                <a:gd name="connsiteX12" fmla="*/ 8326891 w 12401587"/>
                <a:gd name="connsiteY12" fmla="*/ 2205734 h 7732437"/>
                <a:gd name="connsiteX13" fmla="*/ 7540828 w 12401587"/>
                <a:gd name="connsiteY13" fmla="*/ 2141565 h 7732437"/>
                <a:gd name="connsiteX14" fmla="*/ 6658512 w 12401587"/>
                <a:gd name="connsiteY14" fmla="*/ 1644260 h 7732437"/>
                <a:gd name="connsiteX15" fmla="*/ 6321628 w 12401587"/>
                <a:gd name="connsiteY15" fmla="*/ 1307376 h 7732437"/>
                <a:gd name="connsiteX16" fmla="*/ 6177249 w 12401587"/>
                <a:gd name="connsiteY16" fmla="*/ 1884892 h 7732437"/>
                <a:gd name="connsiteX17" fmla="*/ 6305586 w 12401587"/>
                <a:gd name="connsiteY17" fmla="*/ 2366155 h 7732437"/>
                <a:gd name="connsiteX18" fmla="*/ 6353712 w 12401587"/>
                <a:gd name="connsiteY18" fmla="*/ 2703039 h 7732437"/>
                <a:gd name="connsiteX19" fmla="*/ 6032871 w 12401587"/>
                <a:gd name="connsiteY19" fmla="*/ 4387461 h 7732437"/>
                <a:gd name="connsiteX20" fmla="*/ 5623387 w 12401587"/>
                <a:gd name="connsiteY20" fmla="*/ 7404018 h 7732437"/>
                <a:gd name="connsiteX21" fmla="*/ 3648203 w 12401587"/>
                <a:gd name="connsiteY21" fmla="*/ 7626602 h 7732437"/>
                <a:gd name="connsiteX22" fmla="*/ 2351513 w 12401587"/>
                <a:gd name="connsiteY22" fmla="*/ 7177281 h 7732437"/>
                <a:gd name="connsiteX23" fmla="*/ 201585 w 12401587"/>
                <a:gd name="connsiteY23" fmla="*/ 6649324 h 7732437"/>
                <a:gd name="connsiteX24" fmla="*/ 87285 w 12401587"/>
                <a:gd name="connsiteY24" fmla="*/ 2754959 h 7732437"/>
                <a:gd name="connsiteX0" fmla="*/ 87285 w 12401587"/>
                <a:gd name="connsiteY0" fmla="*/ 2754959 h 7732437"/>
                <a:gd name="connsiteX1" fmla="*/ 691441 w 12401587"/>
                <a:gd name="connsiteY1" fmla="*/ 2156245 h 7732437"/>
                <a:gd name="connsiteX2" fmla="*/ 2694413 w 12401587"/>
                <a:gd name="connsiteY2" fmla="*/ 561488 h 7732437"/>
                <a:gd name="connsiteX3" fmla="*/ 4838899 w 12401587"/>
                <a:gd name="connsiteY3" fmla="*/ 411809 h 7732437"/>
                <a:gd name="connsiteX4" fmla="*/ 5911142 w 12401587"/>
                <a:gd name="connsiteY4" fmla="*/ 1051345 h 7732437"/>
                <a:gd name="connsiteX5" fmla="*/ 8041019 w 12401587"/>
                <a:gd name="connsiteY5" fmla="*/ 198678 h 7732437"/>
                <a:gd name="connsiteX6" fmla="*/ 11262598 w 12401587"/>
                <a:gd name="connsiteY6" fmla="*/ 24007 h 7732437"/>
                <a:gd name="connsiteX7" fmla="*/ 12299337 w 12401587"/>
                <a:gd name="connsiteY7" fmla="*/ 217586 h 7732437"/>
                <a:gd name="connsiteX8" fmla="*/ 12401587 w 12401587"/>
                <a:gd name="connsiteY8" fmla="*/ 874240 h 7732437"/>
                <a:gd name="connsiteX9" fmla="*/ 11390934 w 12401587"/>
                <a:gd name="connsiteY9" fmla="*/ 6440849 h 7732437"/>
                <a:gd name="connsiteX10" fmla="*/ 9353586 w 12401587"/>
                <a:gd name="connsiteY10" fmla="*/ 2670955 h 7732437"/>
                <a:gd name="connsiteX11" fmla="*/ 8840239 w 12401587"/>
                <a:gd name="connsiteY11" fmla="*/ 2125523 h 7732437"/>
                <a:gd name="connsiteX12" fmla="*/ 8326891 w 12401587"/>
                <a:gd name="connsiteY12" fmla="*/ 2205734 h 7732437"/>
                <a:gd name="connsiteX13" fmla="*/ 7540828 w 12401587"/>
                <a:gd name="connsiteY13" fmla="*/ 2141565 h 7732437"/>
                <a:gd name="connsiteX14" fmla="*/ 6658512 w 12401587"/>
                <a:gd name="connsiteY14" fmla="*/ 1644260 h 7732437"/>
                <a:gd name="connsiteX15" fmla="*/ 6321628 w 12401587"/>
                <a:gd name="connsiteY15" fmla="*/ 1307376 h 7732437"/>
                <a:gd name="connsiteX16" fmla="*/ 6177249 w 12401587"/>
                <a:gd name="connsiteY16" fmla="*/ 1884892 h 7732437"/>
                <a:gd name="connsiteX17" fmla="*/ 6305586 w 12401587"/>
                <a:gd name="connsiteY17" fmla="*/ 2366155 h 7732437"/>
                <a:gd name="connsiteX18" fmla="*/ 6353712 w 12401587"/>
                <a:gd name="connsiteY18" fmla="*/ 2703039 h 7732437"/>
                <a:gd name="connsiteX19" fmla="*/ 6032871 w 12401587"/>
                <a:gd name="connsiteY19" fmla="*/ 4387461 h 7732437"/>
                <a:gd name="connsiteX20" fmla="*/ 5623387 w 12401587"/>
                <a:gd name="connsiteY20" fmla="*/ 7404018 h 7732437"/>
                <a:gd name="connsiteX21" fmla="*/ 3648203 w 12401587"/>
                <a:gd name="connsiteY21" fmla="*/ 7626602 h 7732437"/>
                <a:gd name="connsiteX22" fmla="*/ 2351513 w 12401587"/>
                <a:gd name="connsiteY22" fmla="*/ 7177281 h 7732437"/>
                <a:gd name="connsiteX23" fmla="*/ 201585 w 12401587"/>
                <a:gd name="connsiteY23" fmla="*/ 6649324 h 7732437"/>
                <a:gd name="connsiteX24" fmla="*/ 87285 w 12401587"/>
                <a:gd name="connsiteY24" fmla="*/ 2754959 h 7732437"/>
                <a:gd name="connsiteX0" fmla="*/ 87285 w 12401587"/>
                <a:gd name="connsiteY0" fmla="*/ 2754959 h 7732437"/>
                <a:gd name="connsiteX1" fmla="*/ 691441 w 12401587"/>
                <a:gd name="connsiteY1" fmla="*/ 2156245 h 7732437"/>
                <a:gd name="connsiteX2" fmla="*/ 2694413 w 12401587"/>
                <a:gd name="connsiteY2" fmla="*/ 561488 h 7732437"/>
                <a:gd name="connsiteX3" fmla="*/ 4838899 w 12401587"/>
                <a:gd name="connsiteY3" fmla="*/ 411809 h 7732437"/>
                <a:gd name="connsiteX4" fmla="*/ 5911142 w 12401587"/>
                <a:gd name="connsiteY4" fmla="*/ 1051345 h 7732437"/>
                <a:gd name="connsiteX5" fmla="*/ 8041019 w 12401587"/>
                <a:gd name="connsiteY5" fmla="*/ 198678 h 7732437"/>
                <a:gd name="connsiteX6" fmla="*/ 11262598 w 12401587"/>
                <a:gd name="connsiteY6" fmla="*/ 24007 h 7732437"/>
                <a:gd name="connsiteX7" fmla="*/ 12299337 w 12401587"/>
                <a:gd name="connsiteY7" fmla="*/ 217586 h 7732437"/>
                <a:gd name="connsiteX8" fmla="*/ 12401587 w 12401587"/>
                <a:gd name="connsiteY8" fmla="*/ 874240 h 7732437"/>
                <a:gd name="connsiteX9" fmla="*/ 11390934 w 12401587"/>
                <a:gd name="connsiteY9" fmla="*/ 6440849 h 7732437"/>
                <a:gd name="connsiteX10" fmla="*/ 9353586 w 12401587"/>
                <a:gd name="connsiteY10" fmla="*/ 2670955 h 7732437"/>
                <a:gd name="connsiteX11" fmla="*/ 8840239 w 12401587"/>
                <a:gd name="connsiteY11" fmla="*/ 2125523 h 7732437"/>
                <a:gd name="connsiteX12" fmla="*/ 8326891 w 12401587"/>
                <a:gd name="connsiteY12" fmla="*/ 2205734 h 7732437"/>
                <a:gd name="connsiteX13" fmla="*/ 7540828 w 12401587"/>
                <a:gd name="connsiteY13" fmla="*/ 2141565 h 7732437"/>
                <a:gd name="connsiteX14" fmla="*/ 6658512 w 12401587"/>
                <a:gd name="connsiteY14" fmla="*/ 1644260 h 7732437"/>
                <a:gd name="connsiteX15" fmla="*/ 6321628 w 12401587"/>
                <a:gd name="connsiteY15" fmla="*/ 1307376 h 7732437"/>
                <a:gd name="connsiteX16" fmla="*/ 6177249 w 12401587"/>
                <a:gd name="connsiteY16" fmla="*/ 1884892 h 7732437"/>
                <a:gd name="connsiteX17" fmla="*/ 6305586 w 12401587"/>
                <a:gd name="connsiteY17" fmla="*/ 2366155 h 7732437"/>
                <a:gd name="connsiteX18" fmla="*/ 6353712 w 12401587"/>
                <a:gd name="connsiteY18" fmla="*/ 2703039 h 7732437"/>
                <a:gd name="connsiteX19" fmla="*/ 6032871 w 12401587"/>
                <a:gd name="connsiteY19" fmla="*/ 4387461 h 7732437"/>
                <a:gd name="connsiteX20" fmla="*/ 5623387 w 12401587"/>
                <a:gd name="connsiteY20" fmla="*/ 7404018 h 7732437"/>
                <a:gd name="connsiteX21" fmla="*/ 3648203 w 12401587"/>
                <a:gd name="connsiteY21" fmla="*/ 7626602 h 7732437"/>
                <a:gd name="connsiteX22" fmla="*/ 2351513 w 12401587"/>
                <a:gd name="connsiteY22" fmla="*/ 7177281 h 7732437"/>
                <a:gd name="connsiteX23" fmla="*/ 201585 w 12401587"/>
                <a:gd name="connsiteY23" fmla="*/ 6649324 h 7732437"/>
                <a:gd name="connsiteX24" fmla="*/ 87285 w 12401587"/>
                <a:gd name="connsiteY24" fmla="*/ 2754959 h 7732437"/>
                <a:gd name="connsiteX0" fmla="*/ 87285 w 12401587"/>
                <a:gd name="connsiteY0" fmla="*/ 2754959 h 7732437"/>
                <a:gd name="connsiteX1" fmla="*/ 691441 w 12401587"/>
                <a:gd name="connsiteY1" fmla="*/ 2156245 h 7732437"/>
                <a:gd name="connsiteX2" fmla="*/ 2694413 w 12401587"/>
                <a:gd name="connsiteY2" fmla="*/ 561488 h 7732437"/>
                <a:gd name="connsiteX3" fmla="*/ 4838899 w 12401587"/>
                <a:gd name="connsiteY3" fmla="*/ 411809 h 7732437"/>
                <a:gd name="connsiteX4" fmla="*/ 5911142 w 12401587"/>
                <a:gd name="connsiteY4" fmla="*/ 1051345 h 7732437"/>
                <a:gd name="connsiteX5" fmla="*/ 8041019 w 12401587"/>
                <a:gd name="connsiteY5" fmla="*/ 198678 h 7732437"/>
                <a:gd name="connsiteX6" fmla="*/ 11262598 w 12401587"/>
                <a:gd name="connsiteY6" fmla="*/ 24007 h 7732437"/>
                <a:gd name="connsiteX7" fmla="*/ 12299337 w 12401587"/>
                <a:gd name="connsiteY7" fmla="*/ 217586 h 7732437"/>
                <a:gd name="connsiteX8" fmla="*/ 12401587 w 12401587"/>
                <a:gd name="connsiteY8" fmla="*/ 874240 h 7732437"/>
                <a:gd name="connsiteX9" fmla="*/ 11390934 w 12401587"/>
                <a:gd name="connsiteY9" fmla="*/ 6440849 h 7732437"/>
                <a:gd name="connsiteX10" fmla="*/ 9353586 w 12401587"/>
                <a:gd name="connsiteY10" fmla="*/ 2670955 h 7732437"/>
                <a:gd name="connsiteX11" fmla="*/ 8840239 w 12401587"/>
                <a:gd name="connsiteY11" fmla="*/ 2125523 h 7732437"/>
                <a:gd name="connsiteX12" fmla="*/ 8326891 w 12401587"/>
                <a:gd name="connsiteY12" fmla="*/ 2205734 h 7732437"/>
                <a:gd name="connsiteX13" fmla="*/ 7540828 w 12401587"/>
                <a:gd name="connsiteY13" fmla="*/ 2141565 h 7732437"/>
                <a:gd name="connsiteX14" fmla="*/ 6658512 w 12401587"/>
                <a:gd name="connsiteY14" fmla="*/ 1644260 h 7732437"/>
                <a:gd name="connsiteX15" fmla="*/ 6321628 w 12401587"/>
                <a:gd name="connsiteY15" fmla="*/ 1307376 h 7732437"/>
                <a:gd name="connsiteX16" fmla="*/ 6177249 w 12401587"/>
                <a:gd name="connsiteY16" fmla="*/ 1884892 h 7732437"/>
                <a:gd name="connsiteX17" fmla="*/ 6305586 w 12401587"/>
                <a:gd name="connsiteY17" fmla="*/ 2366155 h 7732437"/>
                <a:gd name="connsiteX18" fmla="*/ 6353712 w 12401587"/>
                <a:gd name="connsiteY18" fmla="*/ 2703039 h 7732437"/>
                <a:gd name="connsiteX19" fmla="*/ 6032871 w 12401587"/>
                <a:gd name="connsiteY19" fmla="*/ 4387461 h 7732437"/>
                <a:gd name="connsiteX20" fmla="*/ 5623387 w 12401587"/>
                <a:gd name="connsiteY20" fmla="*/ 7404018 h 7732437"/>
                <a:gd name="connsiteX21" fmla="*/ 3648203 w 12401587"/>
                <a:gd name="connsiteY21" fmla="*/ 7626602 h 7732437"/>
                <a:gd name="connsiteX22" fmla="*/ 2351513 w 12401587"/>
                <a:gd name="connsiteY22" fmla="*/ 7177281 h 7732437"/>
                <a:gd name="connsiteX23" fmla="*/ 201585 w 12401587"/>
                <a:gd name="connsiteY23" fmla="*/ 6649324 h 7732437"/>
                <a:gd name="connsiteX24" fmla="*/ 87285 w 12401587"/>
                <a:gd name="connsiteY24" fmla="*/ 2754959 h 7732437"/>
                <a:gd name="connsiteX0" fmla="*/ 87285 w 12401587"/>
                <a:gd name="connsiteY0" fmla="*/ 2754959 h 7732437"/>
                <a:gd name="connsiteX1" fmla="*/ 691441 w 12401587"/>
                <a:gd name="connsiteY1" fmla="*/ 2156245 h 7732437"/>
                <a:gd name="connsiteX2" fmla="*/ 2694413 w 12401587"/>
                <a:gd name="connsiteY2" fmla="*/ 561488 h 7732437"/>
                <a:gd name="connsiteX3" fmla="*/ 4838899 w 12401587"/>
                <a:gd name="connsiteY3" fmla="*/ 411809 h 7732437"/>
                <a:gd name="connsiteX4" fmla="*/ 5911142 w 12401587"/>
                <a:gd name="connsiteY4" fmla="*/ 1051345 h 7732437"/>
                <a:gd name="connsiteX5" fmla="*/ 8041019 w 12401587"/>
                <a:gd name="connsiteY5" fmla="*/ 198678 h 7732437"/>
                <a:gd name="connsiteX6" fmla="*/ 11262598 w 12401587"/>
                <a:gd name="connsiteY6" fmla="*/ 24007 h 7732437"/>
                <a:gd name="connsiteX7" fmla="*/ 12299337 w 12401587"/>
                <a:gd name="connsiteY7" fmla="*/ 217586 h 7732437"/>
                <a:gd name="connsiteX8" fmla="*/ 12401587 w 12401587"/>
                <a:gd name="connsiteY8" fmla="*/ 874240 h 7732437"/>
                <a:gd name="connsiteX9" fmla="*/ 11390934 w 12401587"/>
                <a:gd name="connsiteY9" fmla="*/ 6440849 h 7732437"/>
                <a:gd name="connsiteX10" fmla="*/ 9353586 w 12401587"/>
                <a:gd name="connsiteY10" fmla="*/ 2670955 h 7732437"/>
                <a:gd name="connsiteX11" fmla="*/ 8840239 w 12401587"/>
                <a:gd name="connsiteY11" fmla="*/ 2125523 h 7732437"/>
                <a:gd name="connsiteX12" fmla="*/ 8326891 w 12401587"/>
                <a:gd name="connsiteY12" fmla="*/ 2205734 h 7732437"/>
                <a:gd name="connsiteX13" fmla="*/ 7540828 w 12401587"/>
                <a:gd name="connsiteY13" fmla="*/ 2141565 h 7732437"/>
                <a:gd name="connsiteX14" fmla="*/ 6658512 w 12401587"/>
                <a:gd name="connsiteY14" fmla="*/ 1644260 h 7732437"/>
                <a:gd name="connsiteX15" fmla="*/ 6321628 w 12401587"/>
                <a:gd name="connsiteY15" fmla="*/ 1307376 h 7732437"/>
                <a:gd name="connsiteX16" fmla="*/ 6177249 w 12401587"/>
                <a:gd name="connsiteY16" fmla="*/ 1884892 h 7732437"/>
                <a:gd name="connsiteX17" fmla="*/ 6305586 w 12401587"/>
                <a:gd name="connsiteY17" fmla="*/ 2366155 h 7732437"/>
                <a:gd name="connsiteX18" fmla="*/ 6353712 w 12401587"/>
                <a:gd name="connsiteY18" fmla="*/ 2703039 h 7732437"/>
                <a:gd name="connsiteX19" fmla="*/ 6032871 w 12401587"/>
                <a:gd name="connsiteY19" fmla="*/ 4387461 h 7732437"/>
                <a:gd name="connsiteX20" fmla="*/ 5623387 w 12401587"/>
                <a:gd name="connsiteY20" fmla="*/ 7404018 h 7732437"/>
                <a:gd name="connsiteX21" fmla="*/ 3648203 w 12401587"/>
                <a:gd name="connsiteY21" fmla="*/ 7626602 h 7732437"/>
                <a:gd name="connsiteX22" fmla="*/ 2351513 w 12401587"/>
                <a:gd name="connsiteY22" fmla="*/ 7177281 h 7732437"/>
                <a:gd name="connsiteX23" fmla="*/ 201585 w 12401587"/>
                <a:gd name="connsiteY23" fmla="*/ 6649324 h 7732437"/>
                <a:gd name="connsiteX24" fmla="*/ 87285 w 12401587"/>
                <a:gd name="connsiteY24" fmla="*/ 2754959 h 7732437"/>
                <a:gd name="connsiteX0" fmla="*/ 87285 w 12401587"/>
                <a:gd name="connsiteY0" fmla="*/ 2754959 h 7732437"/>
                <a:gd name="connsiteX1" fmla="*/ 691441 w 12401587"/>
                <a:gd name="connsiteY1" fmla="*/ 2156245 h 7732437"/>
                <a:gd name="connsiteX2" fmla="*/ 2694413 w 12401587"/>
                <a:gd name="connsiteY2" fmla="*/ 561488 h 7732437"/>
                <a:gd name="connsiteX3" fmla="*/ 4838899 w 12401587"/>
                <a:gd name="connsiteY3" fmla="*/ 411809 h 7732437"/>
                <a:gd name="connsiteX4" fmla="*/ 5911142 w 12401587"/>
                <a:gd name="connsiteY4" fmla="*/ 1051345 h 7732437"/>
                <a:gd name="connsiteX5" fmla="*/ 8041019 w 12401587"/>
                <a:gd name="connsiteY5" fmla="*/ 198678 h 7732437"/>
                <a:gd name="connsiteX6" fmla="*/ 11262598 w 12401587"/>
                <a:gd name="connsiteY6" fmla="*/ 24007 h 7732437"/>
                <a:gd name="connsiteX7" fmla="*/ 12299337 w 12401587"/>
                <a:gd name="connsiteY7" fmla="*/ 217586 h 7732437"/>
                <a:gd name="connsiteX8" fmla="*/ 12401587 w 12401587"/>
                <a:gd name="connsiteY8" fmla="*/ 874240 h 7732437"/>
                <a:gd name="connsiteX9" fmla="*/ 11390934 w 12401587"/>
                <a:gd name="connsiteY9" fmla="*/ 6440849 h 7732437"/>
                <a:gd name="connsiteX10" fmla="*/ 9353586 w 12401587"/>
                <a:gd name="connsiteY10" fmla="*/ 2670955 h 7732437"/>
                <a:gd name="connsiteX11" fmla="*/ 8840239 w 12401587"/>
                <a:gd name="connsiteY11" fmla="*/ 2125523 h 7732437"/>
                <a:gd name="connsiteX12" fmla="*/ 8326891 w 12401587"/>
                <a:gd name="connsiteY12" fmla="*/ 2205734 h 7732437"/>
                <a:gd name="connsiteX13" fmla="*/ 7540828 w 12401587"/>
                <a:gd name="connsiteY13" fmla="*/ 2141565 h 7732437"/>
                <a:gd name="connsiteX14" fmla="*/ 6658512 w 12401587"/>
                <a:gd name="connsiteY14" fmla="*/ 1644260 h 7732437"/>
                <a:gd name="connsiteX15" fmla="*/ 6321628 w 12401587"/>
                <a:gd name="connsiteY15" fmla="*/ 1307376 h 7732437"/>
                <a:gd name="connsiteX16" fmla="*/ 6177249 w 12401587"/>
                <a:gd name="connsiteY16" fmla="*/ 1884892 h 7732437"/>
                <a:gd name="connsiteX17" fmla="*/ 6305586 w 12401587"/>
                <a:gd name="connsiteY17" fmla="*/ 2366155 h 7732437"/>
                <a:gd name="connsiteX18" fmla="*/ 6353712 w 12401587"/>
                <a:gd name="connsiteY18" fmla="*/ 2703039 h 7732437"/>
                <a:gd name="connsiteX19" fmla="*/ 6032871 w 12401587"/>
                <a:gd name="connsiteY19" fmla="*/ 4387461 h 7732437"/>
                <a:gd name="connsiteX20" fmla="*/ 5623387 w 12401587"/>
                <a:gd name="connsiteY20" fmla="*/ 7404018 h 7732437"/>
                <a:gd name="connsiteX21" fmla="*/ 3648203 w 12401587"/>
                <a:gd name="connsiteY21" fmla="*/ 7626602 h 7732437"/>
                <a:gd name="connsiteX22" fmla="*/ 2351513 w 12401587"/>
                <a:gd name="connsiteY22" fmla="*/ 7177281 h 7732437"/>
                <a:gd name="connsiteX23" fmla="*/ 201585 w 12401587"/>
                <a:gd name="connsiteY23" fmla="*/ 6649324 h 7732437"/>
                <a:gd name="connsiteX24" fmla="*/ 87285 w 12401587"/>
                <a:gd name="connsiteY24" fmla="*/ 2754959 h 7732437"/>
                <a:gd name="connsiteX0" fmla="*/ 87285 w 12401587"/>
                <a:gd name="connsiteY0" fmla="*/ 2754959 h 7732437"/>
                <a:gd name="connsiteX1" fmla="*/ 691441 w 12401587"/>
                <a:gd name="connsiteY1" fmla="*/ 2156245 h 7732437"/>
                <a:gd name="connsiteX2" fmla="*/ 2694413 w 12401587"/>
                <a:gd name="connsiteY2" fmla="*/ 561488 h 7732437"/>
                <a:gd name="connsiteX3" fmla="*/ 4838899 w 12401587"/>
                <a:gd name="connsiteY3" fmla="*/ 411809 h 7732437"/>
                <a:gd name="connsiteX4" fmla="*/ 5911142 w 12401587"/>
                <a:gd name="connsiteY4" fmla="*/ 1051345 h 7732437"/>
                <a:gd name="connsiteX5" fmla="*/ 8041019 w 12401587"/>
                <a:gd name="connsiteY5" fmla="*/ 198678 h 7732437"/>
                <a:gd name="connsiteX6" fmla="*/ 11262598 w 12401587"/>
                <a:gd name="connsiteY6" fmla="*/ 24007 h 7732437"/>
                <a:gd name="connsiteX7" fmla="*/ 12299337 w 12401587"/>
                <a:gd name="connsiteY7" fmla="*/ 217586 h 7732437"/>
                <a:gd name="connsiteX8" fmla="*/ 12401587 w 12401587"/>
                <a:gd name="connsiteY8" fmla="*/ 874240 h 7732437"/>
                <a:gd name="connsiteX9" fmla="*/ 11390934 w 12401587"/>
                <a:gd name="connsiteY9" fmla="*/ 6440849 h 7732437"/>
                <a:gd name="connsiteX10" fmla="*/ 9353586 w 12401587"/>
                <a:gd name="connsiteY10" fmla="*/ 2670955 h 7732437"/>
                <a:gd name="connsiteX11" fmla="*/ 8840239 w 12401587"/>
                <a:gd name="connsiteY11" fmla="*/ 2125523 h 7732437"/>
                <a:gd name="connsiteX12" fmla="*/ 8326891 w 12401587"/>
                <a:gd name="connsiteY12" fmla="*/ 2205734 h 7732437"/>
                <a:gd name="connsiteX13" fmla="*/ 7540828 w 12401587"/>
                <a:gd name="connsiteY13" fmla="*/ 2141565 h 7732437"/>
                <a:gd name="connsiteX14" fmla="*/ 6658512 w 12401587"/>
                <a:gd name="connsiteY14" fmla="*/ 1644260 h 7732437"/>
                <a:gd name="connsiteX15" fmla="*/ 6321628 w 12401587"/>
                <a:gd name="connsiteY15" fmla="*/ 1307376 h 7732437"/>
                <a:gd name="connsiteX16" fmla="*/ 6177249 w 12401587"/>
                <a:gd name="connsiteY16" fmla="*/ 1884892 h 7732437"/>
                <a:gd name="connsiteX17" fmla="*/ 6305586 w 12401587"/>
                <a:gd name="connsiteY17" fmla="*/ 2366155 h 7732437"/>
                <a:gd name="connsiteX18" fmla="*/ 6353712 w 12401587"/>
                <a:gd name="connsiteY18" fmla="*/ 2703039 h 7732437"/>
                <a:gd name="connsiteX19" fmla="*/ 6032871 w 12401587"/>
                <a:gd name="connsiteY19" fmla="*/ 4387461 h 7732437"/>
                <a:gd name="connsiteX20" fmla="*/ 5623387 w 12401587"/>
                <a:gd name="connsiteY20" fmla="*/ 7404018 h 7732437"/>
                <a:gd name="connsiteX21" fmla="*/ 3648203 w 12401587"/>
                <a:gd name="connsiteY21" fmla="*/ 7626602 h 7732437"/>
                <a:gd name="connsiteX22" fmla="*/ 2351513 w 12401587"/>
                <a:gd name="connsiteY22" fmla="*/ 7177281 h 7732437"/>
                <a:gd name="connsiteX23" fmla="*/ 201585 w 12401587"/>
                <a:gd name="connsiteY23" fmla="*/ 6649324 h 7732437"/>
                <a:gd name="connsiteX24" fmla="*/ 87285 w 12401587"/>
                <a:gd name="connsiteY24" fmla="*/ 2754959 h 7732437"/>
                <a:gd name="connsiteX0" fmla="*/ 87285 w 12401587"/>
                <a:gd name="connsiteY0" fmla="*/ 2754959 h 7732437"/>
                <a:gd name="connsiteX1" fmla="*/ 691441 w 12401587"/>
                <a:gd name="connsiteY1" fmla="*/ 2156245 h 7732437"/>
                <a:gd name="connsiteX2" fmla="*/ 2694413 w 12401587"/>
                <a:gd name="connsiteY2" fmla="*/ 561488 h 7732437"/>
                <a:gd name="connsiteX3" fmla="*/ 4838899 w 12401587"/>
                <a:gd name="connsiteY3" fmla="*/ 411809 h 7732437"/>
                <a:gd name="connsiteX4" fmla="*/ 5911142 w 12401587"/>
                <a:gd name="connsiteY4" fmla="*/ 1051345 h 7732437"/>
                <a:gd name="connsiteX5" fmla="*/ 8041019 w 12401587"/>
                <a:gd name="connsiteY5" fmla="*/ 198678 h 7732437"/>
                <a:gd name="connsiteX6" fmla="*/ 11262598 w 12401587"/>
                <a:gd name="connsiteY6" fmla="*/ 24007 h 7732437"/>
                <a:gd name="connsiteX7" fmla="*/ 12299337 w 12401587"/>
                <a:gd name="connsiteY7" fmla="*/ 217586 h 7732437"/>
                <a:gd name="connsiteX8" fmla="*/ 12401587 w 12401587"/>
                <a:gd name="connsiteY8" fmla="*/ 874240 h 7732437"/>
                <a:gd name="connsiteX9" fmla="*/ 11390934 w 12401587"/>
                <a:gd name="connsiteY9" fmla="*/ 6440849 h 7732437"/>
                <a:gd name="connsiteX10" fmla="*/ 9353586 w 12401587"/>
                <a:gd name="connsiteY10" fmla="*/ 2670955 h 7732437"/>
                <a:gd name="connsiteX11" fmla="*/ 8840239 w 12401587"/>
                <a:gd name="connsiteY11" fmla="*/ 2125523 h 7732437"/>
                <a:gd name="connsiteX12" fmla="*/ 8326891 w 12401587"/>
                <a:gd name="connsiteY12" fmla="*/ 2205734 h 7732437"/>
                <a:gd name="connsiteX13" fmla="*/ 7540828 w 12401587"/>
                <a:gd name="connsiteY13" fmla="*/ 2141565 h 7732437"/>
                <a:gd name="connsiteX14" fmla="*/ 6658512 w 12401587"/>
                <a:gd name="connsiteY14" fmla="*/ 1644260 h 7732437"/>
                <a:gd name="connsiteX15" fmla="*/ 6321628 w 12401587"/>
                <a:gd name="connsiteY15" fmla="*/ 1307376 h 7732437"/>
                <a:gd name="connsiteX16" fmla="*/ 6177249 w 12401587"/>
                <a:gd name="connsiteY16" fmla="*/ 1884892 h 7732437"/>
                <a:gd name="connsiteX17" fmla="*/ 6305586 w 12401587"/>
                <a:gd name="connsiteY17" fmla="*/ 2366155 h 7732437"/>
                <a:gd name="connsiteX18" fmla="*/ 6353712 w 12401587"/>
                <a:gd name="connsiteY18" fmla="*/ 2703039 h 7732437"/>
                <a:gd name="connsiteX19" fmla="*/ 6032871 w 12401587"/>
                <a:gd name="connsiteY19" fmla="*/ 4387461 h 7732437"/>
                <a:gd name="connsiteX20" fmla="*/ 5623387 w 12401587"/>
                <a:gd name="connsiteY20" fmla="*/ 7404018 h 7732437"/>
                <a:gd name="connsiteX21" fmla="*/ 3648203 w 12401587"/>
                <a:gd name="connsiteY21" fmla="*/ 7626602 h 7732437"/>
                <a:gd name="connsiteX22" fmla="*/ 2351513 w 12401587"/>
                <a:gd name="connsiteY22" fmla="*/ 7177281 h 7732437"/>
                <a:gd name="connsiteX23" fmla="*/ 201585 w 12401587"/>
                <a:gd name="connsiteY23" fmla="*/ 6649324 h 7732437"/>
                <a:gd name="connsiteX24" fmla="*/ 87285 w 12401587"/>
                <a:gd name="connsiteY24" fmla="*/ 2754959 h 7732437"/>
                <a:gd name="connsiteX0" fmla="*/ 87285 w 12401587"/>
                <a:gd name="connsiteY0" fmla="*/ 2754959 h 7732437"/>
                <a:gd name="connsiteX1" fmla="*/ 691441 w 12401587"/>
                <a:gd name="connsiteY1" fmla="*/ 2156245 h 7732437"/>
                <a:gd name="connsiteX2" fmla="*/ 2694413 w 12401587"/>
                <a:gd name="connsiteY2" fmla="*/ 561488 h 7732437"/>
                <a:gd name="connsiteX3" fmla="*/ 4838899 w 12401587"/>
                <a:gd name="connsiteY3" fmla="*/ 411809 h 7732437"/>
                <a:gd name="connsiteX4" fmla="*/ 5911142 w 12401587"/>
                <a:gd name="connsiteY4" fmla="*/ 1051345 h 7732437"/>
                <a:gd name="connsiteX5" fmla="*/ 8041019 w 12401587"/>
                <a:gd name="connsiteY5" fmla="*/ 198678 h 7732437"/>
                <a:gd name="connsiteX6" fmla="*/ 11262598 w 12401587"/>
                <a:gd name="connsiteY6" fmla="*/ 24007 h 7732437"/>
                <a:gd name="connsiteX7" fmla="*/ 12299337 w 12401587"/>
                <a:gd name="connsiteY7" fmla="*/ 217586 h 7732437"/>
                <a:gd name="connsiteX8" fmla="*/ 12401587 w 12401587"/>
                <a:gd name="connsiteY8" fmla="*/ 874240 h 7732437"/>
                <a:gd name="connsiteX9" fmla="*/ 11390934 w 12401587"/>
                <a:gd name="connsiteY9" fmla="*/ 6440849 h 7732437"/>
                <a:gd name="connsiteX10" fmla="*/ 9353586 w 12401587"/>
                <a:gd name="connsiteY10" fmla="*/ 2670955 h 7732437"/>
                <a:gd name="connsiteX11" fmla="*/ 8840239 w 12401587"/>
                <a:gd name="connsiteY11" fmla="*/ 2125523 h 7732437"/>
                <a:gd name="connsiteX12" fmla="*/ 8326891 w 12401587"/>
                <a:gd name="connsiteY12" fmla="*/ 2205734 h 7732437"/>
                <a:gd name="connsiteX13" fmla="*/ 7540828 w 12401587"/>
                <a:gd name="connsiteY13" fmla="*/ 2141565 h 7732437"/>
                <a:gd name="connsiteX14" fmla="*/ 6658512 w 12401587"/>
                <a:gd name="connsiteY14" fmla="*/ 1644260 h 7732437"/>
                <a:gd name="connsiteX15" fmla="*/ 6321628 w 12401587"/>
                <a:gd name="connsiteY15" fmla="*/ 1307376 h 7732437"/>
                <a:gd name="connsiteX16" fmla="*/ 6177249 w 12401587"/>
                <a:gd name="connsiteY16" fmla="*/ 1884892 h 7732437"/>
                <a:gd name="connsiteX17" fmla="*/ 6305586 w 12401587"/>
                <a:gd name="connsiteY17" fmla="*/ 2366155 h 7732437"/>
                <a:gd name="connsiteX18" fmla="*/ 6353712 w 12401587"/>
                <a:gd name="connsiteY18" fmla="*/ 2703039 h 7732437"/>
                <a:gd name="connsiteX19" fmla="*/ 6032871 w 12401587"/>
                <a:gd name="connsiteY19" fmla="*/ 4387461 h 7732437"/>
                <a:gd name="connsiteX20" fmla="*/ 5623387 w 12401587"/>
                <a:gd name="connsiteY20" fmla="*/ 7404018 h 7732437"/>
                <a:gd name="connsiteX21" fmla="*/ 3648203 w 12401587"/>
                <a:gd name="connsiteY21" fmla="*/ 7626602 h 7732437"/>
                <a:gd name="connsiteX22" fmla="*/ 2351513 w 12401587"/>
                <a:gd name="connsiteY22" fmla="*/ 7177281 h 7732437"/>
                <a:gd name="connsiteX23" fmla="*/ 201585 w 12401587"/>
                <a:gd name="connsiteY23" fmla="*/ 6649324 h 7732437"/>
                <a:gd name="connsiteX24" fmla="*/ 87285 w 12401587"/>
                <a:gd name="connsiteY24" fmla="*/ 2754959 h 7732437"/>
                <a:gd name="connsiteX0" fmla="*/ 87285 w 12401587"/>
                <a:gd name="connsiteY0" fmla="*/ 2754959 h 7732437"/>
                <a:gd name="connsiteX1" fmla="*/ 691441 w 12401587"/>
                <a:gd name="connsiteY1" fmla="*/ 2156245 h 7732437"/>
                <a:gd name="connsiteX2" fmla="*/ 2694413 w 12401587"/>
                <a:gd name="connsiteY2" fmla="*/ 561488 h 7732437"/>
                <a:gd name="connsiteX3" fmla="*/ 4838899 w 12401587"/>
                <a:gd name="connsiteY3" fmla="*/ 411809 h 7732437"/>
                <a:gd name="connsiteX4" fmla="*/ 5911142 w 12401587"/>
                <a:gd name="connsiteY4" fmla="*/ 1051345 h 7732437"/>
                <a:gd name="connsiteX5" fmla="*/ 8041019 w 12401587"/>
                <a:gd name="connsiteY5" fmla="*/ 198678 h 7732437"/>
                <a:gd name="connsiteX6" fmla="*/ 11262598 w 12401587"/>
                <a:gd name="connsiteY6" fmla="*/ 24007 h 7732437"/>
                <a:gd name="connsiteX7" fmla="*/ 12299337 w 12401587"/>
                <a:gd name="connsiteY7" fmla="*/ 217586 h 7732437"/>
                <a:gd name="connsiteX8" fmla="*/ 12401587 w 12401587"/>
                <a:gd name="connsiteY8" fmla="*/ 874240 h 7732437"/>
                <a:gd name="connsiteX9" fmla="*/ 11390934 w 12401587"/>
                <a:gd name="connsiteY9" fmla="*/ 6440849 h 7732437"/>
                <a:gd name="connsiteX10" fmla="*/ 9353586 w 12401587"/>
                <a:gd name="connsiteY10" fmla="*/ 2670955 h 7732437"/>
                <a:gd name="connsiteX11" fmla="*/ 8840239 w 12401587"/>
                <a:gd name="connsiteY11" fmla="*/ 2125523 h 7732437"/>
                <a:gd name="connsiteX12" fmla="*/ 8326891 w 12401587"/>
                <a:gd name="connsiteY12" fmla="*/ 2205734 h 7732437"/>
                <a:gd name="connsiteX13" fmla="*/ 7540828 w 12401587"/>
                <a:gd name="connsiteY13" fmla="*/ 2141565 h 7732437"/>
                <a:gd name="connsiteX14" fmla="*/ 6658512 w 12401587"/>
                <a:gd name="connsiteY14" fmla="*/ 1644260 h 7732437"/>
                <a:gd name="connsiteX15" fmla="*/ 6321628 w 12401587"/>
                <a:gd name="connsiteY15" fmla="*/ 1307376 h 7732437"/>
                <a:gd name="connsiteX16" fmla="*/ 6177249 w 12401587"/>
                <a:gd name="connsiteY16" fmla="*/ 1884892 h 7732437"/>
                <a:gd name="connsiteX17" fmla="*/ 6305586 w 12401587"/>
                <a:gd name="connsiteY17" fmla="*/ 2366155 h 7732437"/>
                <a:gd name="connsiteX18" fmla="*/ 6353712 w 12401587"/>
                <a:gd name="connsiteY18" fmla="*/ 2703039 h 7732437"/>
                <a:gd name="connsiteX19" fmla="*/ 6032871 w 12401587"/>
                <a:gd name="connsiteY19" fmla="*/ 4387461 h 7732437"/>
                <a:gd name="connsiteX20" fmla="*/ 5623387 w 12401587"/>
                <a:gd name="connsiteY20" fmla="*/ 7404018 h 7732437"/>
                <a:gd name="connsiteX21" fmla="*/ 3648203 w 12401587"/>
                <a:gd name="connsiteY21" fmla="*/ 7626602 h 7732437"/>
                <a:gd name="connsiteX22" fmla="*/ 2351513 w 12401587"/>
                <a:gd name="connsiteY22" fmla="*/ 7177281 h 7732437"/>
                <a:gd name="connsiteX23" fmla="*/ 201585 w 12401587"/>
                <a:gd name="connsiteY23" fmla="*/ 6649324 h 7732437"/>
                <a:gd name="connsiteX24" fmla="*/ 87285 w 12401587"/>
                <a:gd name="connsiteY24" fmla="*/ 2754959 h 7732437"/>
                <a:gd name="connsiteX0" fmla="*/ 87285 w 12401587"/>
                <a:gd name="connsiteY0" fmla="*/ 2754959 h 7732437"/>
                <a:gd name="connsiteX1" fmla="*/ 691441 w 12401587"/>
                <a:gd name="connsiteY1" fmla="*/ 2156245 h 7732437"/>
                <a:gd name="connsiteX2" fmla="*/ 2694413 w 12401587"/>
                <a:gd name="connsiteY2" fmla="*/ 561488 h 7732437"/>
                <a:gd name="connsiteX3" fmla="*/ 4838899 w 12401587"/>
                <a:gd name="connsiteY3" fmla="*/ 411809 h 7732437"/>
                <a:gd name="connsiteX4" fmla="*/ 5911142 w 12401587"/>
                <a:gd name="connsiteY4" fmla="*/ 1051345 h 7732437"/>
                <a:gd name="connsiteX5" fmla="*/ 8041019 w 12401587"/>
                <a:gd name="connsiteY5" fmla="*/ 198678 h 7732437"/>
                <a:gd name="connsiteX6" fmla="*/ 11262598 w 12401587"/>
                <a:gd name="connsiteY6" fmla="*/ 24007 h 7732437"/>
                <a:gd name="connsiteX7" fmla="*/ 12299337 w 12401587"/>
                <a:gd name="connsiteY7" fmla="*/ 217586 h 7732437"/>
                <a:gd name="connsiteX8" fmla="*/ 12401587 w 12401587"/>
                <a:gd name="connsiteY8" fmla="*/ 874240 h 7732437"/>
                <a:gd name="connsiteX9" fmla="*/ 11390934 w 12401587"/>
                <a:gd name="connsiteY9" fmla="*/ 6440849 h 7732437"/>
                <a:gd name="connsiteX10" fmla="*/ 9353586 w 12401587"/>
                <a:gd name="connsiteY10" fmla="*/ 2670955 h 7732437"/>
                <a:gd name="connsiteX11" fmla="*/ 8840239 w 12401587"/>
                <a:gd name="connsiteY11" fmla="*/ 2125523 h 7732437"/>
                <a:gd name="connsiteX12" fmla="*/ 8326891 w 12401587"/>
                <a:gd name="connsiteY12" fmla="*/ 2205734 h 7732437"/>
                <a:gd name="connsiteX13" fmla="*/ 7540828 w 12401587"/>
                <a:gd name="connsiteY13" fmla="*/ 2141565 h 7732437"/>
                <a:gd name="connsiteX14" fmla="*/ 6658512 w 12401587"/>
                <a:gd name="connsiteY14" fmla="*/ 1644260 h 7732437"/>
                <a:gd name="connsiteX15" fmla="*/ 6321628 w 12401587"/>
                <a:gd name="connsiteY15" fmla="*/ 1307376 h 7732437"/>
                <a:gd name="connsiteX16" fmla="*/ 6177249 w 12401587"/>
                <a:gd name="connsiteY16" fmla="*/ 1884892 h 7732437"/>
                <a:gd name="connsiteX17" fmla="*/ 6305586 w 12401587"/>
                <a:gd name="connsiteY17" fmla="*/ 2366155 h 7732437"/>
                <a:gd name="connsiteX18" fmla="*/ 6353712 w 12401587"/>
                <a:gd name="connsiteY18" fmla="*/ 2703039 h 7732437"/>
                <a:gd name="connsiteX19" fmla="*/ 6032871 w 12401587"/>
                <a:gd name="connsiteY19" fmla="*/ 4387461 h 7732437"/>
                <a:gd name="connsiteX20" fmla="*/ 5623387 w 12401587"/>
                <a:gd name="connsiteY20" fmla="*/ 7404018 h 7732437"/>
                <a:gd name="connsiteX21" fmla="*/ 3648203 w 12401587"/>
                <a:gd name="connsiteY21" fmla="*/ 7626602 h 7732437"/>
                <a:gd name="connsiteX22" fmla="*/ 2351513 w 12401587"/>
                <a:gd name="connsiteY22" fmla="*/ 7177281 h 7732437"/>
                <a:gd name="connsiteX23" fmla="*/ 201585 w 12401587"/>
                <a:gd name="connsiteY23" fmla="*/ 6649324 h 7732437"/>
                <a:gd name="connsiteX24" fmla="*/ 87285 w 12401587"/>
                <a:gd name="connsiteY24" fmla="*/ 2754959 h 7732437"/>
                <a:gd name="connsiteX0" fmla="*/ 87285 w 12401587"/>
                <a:gd name="connsiteY0" fmla="*/ 2754959 h 7732437"/>
                <a:gd name="connsiteX1" fmla="*/ 691441 w 12401587"/>
                <a:gd name="connsiteY1" fmla="*/ 2156245 h 7732437"/>
                <a:gd name="connsiteX2" fmla="*/ 2694413 w 12401587"/>
                <a:gd name="connsiteY2" fmla="*/ 561488 h 7732437"/>
                <a:gd name="connsiteX3" fmla="*/ 4838899 w 12401587"/>
                <a:gd name="connsiteY3" fmla="*/ 411809 h 7732437"/>
                <a:gd name="connsiteX4" fmla="*/ 5911142 w 12401587"/>
                <a:gd name="connsiteY4" fmla="*/ 1051345 h 7732437"/>
                <a:gd name="connsiteX5" fmla="*/ 8041019 w 12401587"/>
                <a:gd name="connsiteY5" fmla="*/ 198678 h 7732437"/>
                <a:gd name="connsiteX6" fmla="*/ 11262598 w 12401587"/>
                <a:gd name="connsiteY6" fmla="*/ 24007 h 7732437"/>
                <a:gd name="connsiteX7" fmla="*/ 12299337 w 12401587"/>
                <a:gd name="connsiteY7" fmla="*/ 217586 h 7732437"/>
                <a:gd name="connsiteX8" fmla="*/ 12401587 w 12401587"/>
                <a:gd name="connsiteY8" fmla="*/ 874240 h 7732437"/>
                <a:gd name="connsiteX9" fmla="*/ 11390934 w 12401587"/>
                <a:gd name="connsiteY9" fmla="*/ 6440849 h 7732437"/>
                <a:gd name="connsiteX10" fmla="*/ 9353586 w 12401587"/>
                <a:gd name="connsiteY10" fmla="*/ 2670955 h 7732437"/>
                <a:gd name="connsiteX11" fmla="*/ 8840239 w 12401587"/>
                <a:gd name="connsiteY11" fmla="*/ 2125523 h 7732437"/>
                <a:gd name="connsiteX12" fmla="*/ 8326891 w 12401587"/>
                <a:gd name="connsiteY12" fmla="*/ 2205734 h 7732437"/>
                <a:gd name="connsiteX13" fmla="*/ 7540828 w 12401587"/>
                <a:gd name="connsiteY13" fmla="*/ 2141565 h 7732437"/>
                <a:gd name="connsiteX14" fmla="*/ 6658512 w 12401587"/>
                <a:gd name="connsiteY14" fmla="*/ 1644260 h 7732437"/>
                <a:gd name="connsiteX15" fmla="*/ 6321628 w 12401587"/>
                <a:gd name="connsiteY15" fmla="*/ 1307376 h 7732437"/>
                <a:gd name="connsiteX16" fmla="*/ 6177249 w 12401587"/>
                <a:gd name="connsiteY16" fmla="*/ 1884892 h 7732437"/>
                <a:gd name="connsiteX17" fmla="*/ 6305586 w 12401587"/>
                <a:gd name="connsiteY17" fmla="*/ 2366155 h 7732437"/>
                <a:gd name="connsiteX18" fmla="*/ 6353712 w 12401587"/>
                <a:gd name="connsiteY18" fmla="*/ 2703039 h 7732437"/>
                <a:gd name="connsiteX19" fmla="*/ 6032871 w 12401587"/>
                <a:gd name="connsiteY19" fmla="*/ 4387461 h 7732437"/>
                <a:gd name="connsiteX20" fmla="*/ 5623387 w 12401587"/>
                <a:gd name="connsiteY20" fmla="*/ 7404018 h 7732437"/>
                <a:gd name="connsiteX21" fmla="*/ 3648203 w 12401587"/>
                <a:gd name="connsiteY21" fmla="*/ 7626602 h 7732437"/>
                <a:gd name="connsiteX22" fmla="*/ 2351513 w 12401587"/>
                <a:gd name="connsiteY22" fmla="*/ 7177281 h 7732437"/>
                <a:gd name="connsiteX23" fmla="*/ 201585 w 12401587"/>
                <a:gd name="connsiteY23" fmla="*/ 6649324 h 7732437"/>
                <a:gd name="connsiteX24" fmla="*/ 87285 w 12401587"/>
                <a:gd name="connsiteY24" fmla="*/ 2754959 h 7732437"/>
                <a:gd name="connsiteX0" fmla="*/ 87285 w 12401587"/>
                <a:gd name="connsiteY0" fmla="*/ 2754959 h 7732437"/>
                <a:gd name="connsiteX1" fmla="*/ 691441 w 12401587"/>
                <a:gd name="connsiteY1" fmla="*/ 2156245 h 7732437"/>
                <a:gd name="connsiteX2" fmla="*/ 2694413 w 12401587"/>
                <a:gd name="connsiteY2" fmla="*/ 561488 h 7732437"/>
                <a:gd name="connsiteX3" fmla="*/ 4838899 w 12401587"/>
                <a:gd name="connsiteY3" fmla="*/ 411809 h 7732437"/>
                <a:gd name="connsiteX4" fmla="*/ 5911142 w 12401587"/>
                <a:gd name="connsiteY4" fmla="*/ 1051345 h 7732437"/>
                <a:gd name="connsiteX5" fmla="*/ 8041019 w 12401587"/>
                <a:gd name="connsiteY5" fmla="*/ 198678 h 7732437"/>
                <a:gd name="connsiteX6" fmla="*/ 11262598 w 12401587"/>
                <a:gd name="connsiteY6" fmla="*/ 24007 h 7732437"/>
                <a:gd name="connsiteX7" fmla="*/ 12299337 w 12401587"/>
                <a:gd name="connsiteY7" fmla="*/ 217586 h 7732437"/>
                <a:gd name="connsiteX8" fmla="*/ 12401587 w 12401587"/>
                <a:gd name="connsiteY8" fmla="*/ 874240 h 7732437"/>
                <a:gd name="connsiteX9" fmla="*/ 11390934 w 12401587"/>
                <a:gd name="connsiteY9" fmla="*/ 6440849 h 7732437"/>
                <a:gd name="connsiteX10" fmla="*/ 9353586 w 12401587"/>
                <a:gd name="connsiteY10" fmla="*/ 2670955 h 7732437"/>
                <a:gd name="connsiteX11" fmla="*/ 8840239 w 12401587"/>
                <a:gd name="connsiteY11" fmla="*/ 2125523 h 7732437"/>
                <a:gd name="connsiteX12" fmla="*/ 8326891 w 12401587"/>
                <a:gd name="connsiteY12" fmla="*/ 2205734 h 7732437"/>
                <a:gd name="connsiteX13" fmla="*/ 7540828 w 12401587"/>
                <a:gd name="connsiteY13" fmla="*/ 2141565 h 7732437"/>
                <a:gd name="connsiteX14" fmla="*/ 6658512 w 12401587"/>
                <a:gd name="connsiteY14" fmla="*/ 1644260 h 7732437"/>
                <a:gd name="connsiteX15" fmla="*/ 6321628 w 12401587"/>
                <a:gd name="connsiteY15" fmla="*/ 1307376 h 7732437"/>
                <a:gd name="connsiteX16" fmla="*/ 6177249 w 12401587"/>
                <a:gd name="connsiteY16" fmla="*/ 1884892 h 7732437"/>
                <a:gd name="connsiteX17" fmla="*/ 6305586 w 12401587"/>
                <a:gd name="connsiteY17" fmla="*/ 2366155 h 7732437"/>
                <a:gd name="connsiteX18" fmla="*/ 6353712 w 12401587"/>
                <a:gd name="connsiteY18" fmla="*/ 2703039 h 7732437"/>
                <a:gd name="connsiteX19" fmla="*/ 6032871 w 12401587"/>
                <a:gd name="connsiteY19" fmla="*/ 4387461 h 7732437"/>
                <a:gd name="connsiteX20" fmla="*/ 5623387 w 12401587"/>
                <a:gd name="connsiteY20" fmla="*/ 7404018 h 7732437"/>
                <a:gd name="connsiteX21" fmla="*/ 3648203 w 12401587"/>
                <a:gd name="connsiteY21" fmla="*/ 7626602 h 7732437"/>
                <a:gd name="connsiteX22" fmla="*/ 2351513 w 12401587"/>
                <a:gd name="connsiteY22" fmla="*/ 7177281 h 7732437"/>
                <a:gd name="connsiteX23" fmla="*/ 201585 w 12401587"/>
                <a:gd name="connsiteY23" fmla="*/ 6649324 h 7732437"/>
                <a:gd name="connsiteX24" fmla="*/ 87285 w 12401587"/>
                <a:gd name="connsiteY24" fmla="*/ 2754959 h 7732437"/>
                <a:gd name="connsiteX0" fmla="*/ 87285 w 12401587"/>
                <a:gd name="connsiteY0" fmla="*/ 2754959 h 7732437"/>
                <a:gd name="connsiteX1" fmla="*/ 691441 w 12401587"/>
                <a:gd name="connsiteY1" fmla="*/ 2156245 h 7732437"/>
                <a:gd name="connsiteX2" fmla="*/ 2694413 w 12401587"/>
                <a:gd name="connsiteY2" fmla="*/ 561488 h 7732437"/>
                <a:gd name="connsiteX3" fmla="*/ 4838899 w 12401587"/>
                <a:gd name="connsiteY3" fmla="*/ 411809 h 7732437"/>
                <a:gd name="connsiteX4" fmla="*/ 5911142 w 12401587"/>
                <a:gd name="connsiteY4" fmla="*/ 1051345 h 7732437"/>
                <a:gd name="connsiteX5" fmla="*/ 8041019 w 12401587"/>
                <a:gd name="connsiteY5" fmla="*/ 198678 h 7732437"/>
                <a:gd name="connsiteX6" fmla="*/ 11262598 w 12401587"/>
                <a:gd name="connsiteY6" fmla="*/ 24007 h 7732437"/>
                <a:gd name="connsiteX7" fmla="*/ 12299337 w 12401587"/>
                <a:gd name="connsiteY7" fmla="*/ 217586 h 7732437"/>
                <a:gd name="connsiteX8" fmla="*/ 12401587 w 12401587"/>
                <a:gd name="connsiteY8" fmla="*/ 874240 h 7732437"/>
                <a:gd name="connsiteX9" fmla="*/ 11390934 w 12401587"/>
                <a:gd name="connsiteY9" fmla="*/ 6440849 h 7732437"/>
                <a:gd name="connsiteX10" fmla="*/ 9353586 w 12401587"/>
                <a:gd name="connsiteY10" fmla="*/ 2670955 h 7732437"/>
                <a:gd name="connsiteX11" fmla="*/ 8840239 w 12401587"/>
                <a:gd name="connsiteY11" fmla="*/ 2125523 h 7732437"/>
                <a:gd name="connsiteX12" fmla="*/ 8326891 w 12401587"/>
                <a:gd name="connsiteY12" fmla="*/ 2205734 h 7732437"/>
                <a:gd name="connsiteX13" fmla="*/ 7540828 w 12401587"/>
                <a:gd name="connsiteY13" fmla="*/ 2141565 h 7732437"/>
                <a:gd name="connsiteX14" fmla="*/ 6658512 w 12401587"/>
                <a:gd name="connsiteY14" fmla="*/ 1644260 h 7732437"/>
                <a:gd name="connsiteX15" fmla="*/ 6321628 w 12401587"/>
                <a:gd name="connsiteY15" fmla="*/ 1307376 h 7732437"/>
                <a:gd name="connsiteX16" fmla="*/ 6177249 w 12401587"/>
                <a:gd name="connsiteY16" fmla="*/ 1884892 h 7732437"/>
                <a:gd name="connsiteX17" fmla="*/ 6305586 w 12401587"/>
                <a:gd name="connsiteY17" fmla="*/ 2366155 h 7732437"/>
                <a:gd name="connsiteX18" fmla="*/ 6353712 w 12401587"/>
                <a:gd name="connsiteY18" fmla="*/ 2703039 h 7732437"/>
                <a:gd name="connsiteX19" fmla="*/ 6032871 w 12401587"/>
                <a:gd name="connsiteY19" fmla="*/ 4387461 h 7732437"/>
                <a:gd name="connsiteX20" fmla="*/ 5623387 w 12401587"/>
                <a:gd name="connsiteY20" fmla="*/ 7404018 h 7732437"/>
                <a:gd name="connsiteX21" fmla="*/ 3648203 w 12401587"/>
                <a:gd name="connsiteY21" fmla="*/ 7626602 h 7732437"/>
                <a:gd name="connsiteX22" fmla="*/ 2351513 w 12401587"/>
                <a:gd name="connsiteY22" fmla="*/ 7177281 h 7732437"/>
                <a:gd name="connsiteX23" fmla="*/ 201585 w 12401587"/>
                <a:gd name="connsiteY23" fmla="*/ 6649324 h 7732437"/>
                <a:gd name="connsiteX24" fmla="*/ 87285 w 12401587"/>
                <a:gd name="connsiteY24" fmla="*/ 2754959 h 7732437"/>
                <a:gd name="connsiteX0" fmla="*/ 87285 w 12401587"/>
                <a:gd name="connsiteY0" fmla="*/ 2754959 h 7732437"/>
                <a:gd name="connsiteX1" fmla="*/ 691441 w 12401587"/>
                <a:gd name="connsiteY1" fmla="*/ 2156245 h 7732437"/>
                <a:gd name="connsiteX2" fmla="*/ 2694413 w 12401587"/>
                <a:gd name="connsiteY2" fmla="*/ 561488 h 7732437"/>
                <a:gd name="connsiteX3" fmla="*/ 4838899 w 12401587"/>
                <a:gd name="connsiteY3" fmla="*/ 411809 h 7732437"/>
                <a:gd name="connsiteX4" fmla="*/ 5911142 w 12401587"/>
                <a:gd name="connsiteY4" fmla="*/ 1051345 h 7732437"/>
                <a:gd name="connsiteX5" fmla="*/ 8041019 w 12401587"/>
                <a:gd name="connsiteY5" fmla="*/ 198678 h 7732437"/>
                <a:gd name="connsiteX6" fmla="*/ 11262598 w 12401587"/>
                <a:gd name="connsiteY6" fmla="*/ 24007 h 7732437"/>
                <a:gd name="connsiteX7" fmla="*/ 12299337 w 12401587"/>
                <a:gd name="connsiteY7" fmla="*/ 217586 h 7732437"/>
                <a:gd name="connsiteX8" fmla="*/ 12401587 w 12401587"/>
                <a:gd name="connsiteY8" fmla="*/ 874240 h 7732437"/>
                <a:gd name="connsiteX9" fmla="*/ 11390934 w 12401587"/>
                <a:gd name="connsiteY9" fmla="*/ 6440849 h 7732437"/>
                <a:gd name="connsiteX10" fmla="*/ 9353586 w 12401587"/>
                <a:gd name="connsiteY10" fmla="*/ 2670955 h 7732437"/>
                <a:gd name="connsiteX11" fmla="*/ 8840239 w 12401587"/>
                <a:gd name="connsiteY11" fmla="*/ 2125523 h 7732437"/>
                <a:gd name="connsiteX12" fmla="*/ 8326891 w 12401587"/>
                <a:gd name="connsiteY12" fmla="*/ 2205734 h 7732437"/>
                <a:gd name="connsiteX13" fmla="*/ 7540828 w 12401587"/>
                <a:gd name="connsiteY13" fmla="*/ 2141565 h 7732437"/>
                <a:gd name="connsiteX14" fmla="*/ 6658512 w 12401587"/>
                <a:gd name="connsiteY14" fmla="*/ 1644260 h 7732437"/>
                <a:gd name="connsiteX15" fmla="*/ 6321628 w 12401587"/>
                <a:gd name="connsiteY15" fmla="*/ 1307376 h 7732437"/>
                <a:gd name="connsiteX16" fmla="*/ 6177249 w 12401587"/>
                <a:gd name="connsiteY16" fmla="*/ 1884892 h 7732437"/>
                <a:gd name="connsiteX17" fmla="*/ 6305586 w 12401587"/>
                <a:gd name="connsiteY17" fmla="*/ 2366155 h 7732437"/>
                <a:gd name="connsiteX18" fmla="*/ 6353712 w 12401587"/>
                <a:gd name="connsiteY18" fmla="*/ 2703039 h 7732437"/>
                <a:gd name="connsiteX19" fmla="*/ 6032871 w 12401587"/>
                <a:gd name="connsiteY19" fmla="*/ 4387461 h 7732437"/>
                <a:gd name="connsiteX20" fmla="*/ 5623387 w 12401587"/>
                <a:gd name="connsiteY20" fmla="*/ 7404018 h 7732437"/>
                <a:gd name="connsiteX21" fmla="*/ 3648203 w 12401587"/>
                <a:gd name="connsiteY21" fmla="*/ 7626602 h 7732437"/>
                <a:gd name="connsiteX22" fmla="*/ 2351513 w 12401587"/>
                <a:gd name="connsiteY22" fmla="*/ 7177281 h 7732437"/>
                <a:gd name="connsiteX23" fmla="*/ 201585 w 12401587"/>
                <a:gd name="connsiteY23" fmla="*/ 6649324 h 7732437"/>
                <a:gd name="connsiteX24" fmla="*/ 87285 w 12401587"/>
                <a:gd name="connsiteY24" fmla="*/ 2754959 h 7732437"/>
                <a:gd name="connsiteX0" fmla="*/ 87285 w 12401587"/>
                <a:gd name="connsiteY0" fmla="*/ 2754959 h 7732437"/>
                <a:gd name="connsiteX1" fmla="*/ 691441 w 12401587"/>
                <a:gd name="connsiteY1" fmla="*/ 2156245 h 7732437"/>
                <a:gd name="connsiteX2" fmla="*/ 2694413 w 12401587"/>
                <a:gd name="connsiteY2" fmla="*/ 561488 h 7732437"/>
                <a:gd name="connsiteX3" fmla="*/ 4838899 w 12401587"/>
                <a:gd name="connsiteY3" fmla="*/ 411809 h 7732437"/>
                <a:gd name="connsiteX4" fmla="*/ 5911142 w 12401587"/>
                <a:gd name="connsiteY4" fmla="*/ 1051345 h 7732437"/>
                <a:gd name="connsiteX5" fmla="*/ 8041019 w 12401587"/>
                <a:gd name="connsiteY5" fmla="*/ 198678 h 7732437"/>
                <a:gd name="connsiteX6" fmla="*/ 11262598 w 12401587"/>
                <a:gd name="connsiteY6" fmla="*/ 24007 h 7732437"/>
                <a:gd name="connsiteX7" fmla="*/ 12299337 w 12401587"/>
                <a:gd name="connsiteY7" fmla="*/ 217586 h 7732437"/>
                <a:gd name="connsiteX8" fmla="*/ 12401587 w 12401587"/>
                <a:gd name="connsiteY8" fmla="*/ 874240 h 7732437"/>
                <a:gd name="connsiteX9" fmla="*/ 11390934 w 12401587"/>
                <a:gd name="connsiteY9" fmla="*/ 6440849 h 7732437"/>
                <a:gd name="connsiteX10" fmla="*/ 9546092 w 12401587"/>
                <a:gd name="connsiteY10" fmla="*/ 5638745 h 7732437"/>
                <a:gd name="connsiteX11" fmla="*/ 9353586 w 12401587"/>
                <a:gd name="connsiteY11" fmla="*/ 2670955 h 7732437"/>
                <a:gd name="connsiteX12" fmla="*/ 8840239 w 12401587"/>
                <a:gd name="connsiteY12" fmla="*/ 2125523 h 7732437"/>
                <a:gd name="connsiteX13" fmla="*/ 8326891 w 12401587"/>
                <a:gd name="connsiteY13" fmla="*/ 2205734 h 7732437"/>
                <a:gd name="connsiteX14" fmla="*/ 7540828 w 12401587"/>
                <a:gd name="connsiteY14" fmla="*/ 2141565 h 7732437"/>
                <a:gd name="connsiteX15" fmla="*/ 6658512 w 12401587"/>
                <a:gd name="connsiteY15" fmla="*/ 1644260 h 7732437"/>
                <a:gd name="connsiteX16" fmla="*/ 6321628 w 12401587"/>
                <a:gd name="connsiteY16" fmla="*/ 1307376 h 7732437"/>
                <a:gd name="connsiteX17" fmla="*/ 6177249 w 12401587"/>
                <a:gd name="connsiteY17" fmla="*/ 1884892 h 7732437"/>
                <a:gd name="connsiteX18" fmla="*/ 6305586 w 12401587"/>
                <a:gd name="connsiteY18" fmla="*/ 2366155 h 7732437"/>
                <a:gd name="connsiteX19" fmla="*/ 6353712 w 12401587"/>
                <a:gd name="connsiteY19" fmla="*/ 2703039 h 7732437"/>
                <a:gd name="connsiteX20" fmla="*/ 6032871 w 12401587"/>
                <a:gd name="connsiteY20" fmla="*/ 4387461 h 7732437"/>
                <a:gd name="connsiteX21" fmla="*/ 5623387 w 12401587"/>
                <a:gd name="connsiteY21" fmla="*/ 7404018 h 7732437"/>
                <a:gd name="connsiteX22" fmla="*/ 3648203 w 12401587"/>
                <a:gd name="connsiteY22" fmla="*/ 7626602 h 7732437"/>
                <a:gd name="connsiteX23" fmla="*/ 2351513 w 12401587"/>
                <a:gd name="connsiteY23" fmla="*/ 7177281 h 7732437"/>
                <a:gd name="connsiteX24" fmla="*/ 201585 w 12401587"/>
                <a:gd name="connsiteY24" fmla="*/ 6649324 h 7732437"/>
                <a:gd name="connsiteX25" fmla="*/ 87285 w 12401587"/>
                <a:gd name="connsiteY25" fmla="*/ 2754959 h 7732437"/>
                <a:gd name="connsiteX0" fmla="*/ 87285 w 12401587"/>
                <a:gd name="connsiteY0" fmla="*/ 2745493 h 7722971"/>
                <a:gd name="connsiteX1" fmla="*/ 691441 w 12401587"/>
                <a:gd name="connsiteY1" fmla="*/ 2146779 h 7722971"/>
                <a:gd name="connsiteX2" fmla="*/ 2694413 w 12401587"/>
                <a:gd name="connsiteY2" fmla="*/ 552022 h 7722971"/>
                <a:gd name="connsiteX3" fmla="*/ 4838899 w 12401587"/>
                <a:gd name="connsiteY3" fmla="*/ 402343 h 7722971"/>
                <a:gd name="connsiteX4" fmla="*/ 6151773 w 12401587"/>
                <a:gd name="connsiteY4" fmla="*/ 448321 h 7722971"/>
                <a:gd name="connsiteX5" fmla="*/ 8041019 w 12401587"/>
                <a:gd name="connsiteY5" fmla="*/ 189212 h 7722971"/>
                <a:gd name="connsiteX6" fmla="*/ 11262598 w 12401587"/>
                <a:gd name="connsiteY6" fmla="*/ 14541 h 7722971"/>
                <a:gd name="connsiteX7" fmla="*/ 12299337 w 12401587"/>
                <a:gd name="connsiteY7" fmla="*/ 208120 h 7722971"/>
                <a:gd name="connsiteX8" fmla="*/ 12401587 w 12401587"/>
                <a:gd name="connsiteY8" fmla="*/ 864774 h 7722971"/>
                <a:gd name="connsiteX9" fmla="*/ 11390934 w 12401587"/>
                <a:gd name="connsiteY9" fmla="*/ 6431383 h 7722971"/>
                <a:gd name="connsiteX10" fmla="*/ 9546092 w 12401587"/>
                <a:gd name="connsiteY10" fmla="*/ 5629279 h 7722971"/>
                <a:gd name="connsiteX11" fmla="*/ 9353586 w 12401587"/>
                <a:gd name="connsiteY11" fmla="*/ 2661489 h 7722971"/>
                <a:gd name="connsiteX12" fmla="*/ 8840239 w 12401587"/>
                <a:gd name="connsiteY12" fmla="*/ 2116057 h 7722971"/>
                <a:gd name="connsiteX13" fmla="*/ 8326891 w 12401587"/>
                <a:gd name="connsiteY13" fmla="*/ 2196268 h 7722971"/>
                <a:gd name="connsiteX14" fmla="*/ 7540828 w 12401587"/>
                <a:gd name="connsiteY14" fmla="*/ 2132099 h 7722971"/>
                <a:gd name="connsiteX15" fmla="*/ 6658512 w 12401587"/>
                <a:gd name="connsiteY15" fmla="*/ 1634794 h 7722971"/>
                <a:gd name="connsiteX16" fmla="*/ 6321628 w 12401587"/>
                <a:gd name="connsiteY16" fmla="*/ 1297910 h 7722971"/>
                <a:gd name="connsiteX17" fmla="*/ 6177249 w 12401587"/>
                <a:gd name="connsiteY17" fmla="*/ 1875426 h 7722971"/>
                <a:gd name="connsiteX18" fmla="*/ 6305586 w 12401587"/>
                <a:gd name="connsiteY18" fmla="*/ 2356689 h 7722971"/>
                <a:gd name="connsiteX19" fmla="*/ 6353712 w 12401587"/>
                <a:gd name="connsiteY19" fmla="*/ 2693573 h 7722971"/>
                <a:gd name="connsiteX20" fmla="*/ 6032871 w 12401587"/>
                <a:gd name="connsiteY20" fmla="*/ 4377995 h 7722971"/>
                <a:gd name="connsiteX21" fmla="*/ 5623387 w 12401587"/>
                <a:gd name="connsiteY21" fmla="*/ 7394552 h 7722971"/>
                <a:gd name="connsiteX22" fmla="*/ 3648203 w 12401587"/>
                <a:gd name="connsiteY22" fmla="*/ 7617136 h 7722971"/>
                <a:gd name="connsiteX23" fmla="*/ 2351513 w 12401587"/>
                <a:gd name="connsiteY23" fmla="*/ 7167815 h 7722971"/>
                <a:gd name="connsiteX24" fmla="*/ 201585 w 12401587"/>
                <a:gd name="connsiteY24" fmla="*/ 6639858 h 7722971"/>
                <a:gd name="connsiteX25" fmla="*/ 87285 w 12401587"/>
                <a:gd name="connsiteY25" fmla="*/ 2745493 h 7722971"/>
                <a:gd name="connsiteX0" fmla="*/ 87285 w 12401587"/>
                <a:gd name="connsiteY0" fmla="*/ 2745493 h 7722971"/>
                <a:gd name="connsiteX1" fmla="*/ 691441 w 12401587"/>
                <a:gd name="connsiteY1" fmla="*/ 2146779 h 7722971"/>
                <a:gd name="connsiteX2" fmla="*/ 2694413 w 12401587"/>
                <a:gd name="connsiteY2" fmla="*/ 552022 h 7722971"/>
                <a:gd name="connsiteX3" fmla="*/ 4341593 w 12401587"/>
                <a:gd name="connsiteY3" fmla="*/ 578806 h 7722971"/>
                <a:gd name="connsiteX4" fmla="*/ 6151773 w 12401587"/>
                <a:gd name="connsiteY4" fmla="*/ 448321 h 7722971"/>
                <a:gd name="connsiteX5" fmla="*/ 8041019 w 12401587"/>
                <a:gd name="connsiteY5" fmla="*/ 189212 h 7722971"/>
                <a:gd name="connsiteX6" fmla="*/ 11262598 w 12401587"/>
                <a:gd name="connsiteY6" fmla="*/ 14541 h 7722971"/>
                <a:gd name="connsiteX7" fmla="*/ 12299337 w 12401587"/>
                <a:gd name="connsiteY7" fmla="*/ 208120 h 7722971"/>
                <a:gd name="connsiteX8" fmla="*/ 12401587 w 12401587"/>
                <a:gd name="connsiteY8" fmla="*/ 864774 h 7722971"/>
                <a:gd name="connsiteX9" fmla="*/ 11390934 w 12401587"/>
                <a:gd name="connsiteY9" fmla="*/ 6431383 h 7722971"/>
                <a:gd name="connsiteX10" fmla="*/ 9546092 w 12401587"/>
                <a:gd name="connsiteY10" fmla="*/ 5629279 h 7722971"/>
                <a:gd name="connsiteX11" fmla="*/ 9353586 w 12401587"/>
                <a:gd name="connsiteY11" fmla="*/ 2661489 h 7722971"/>
                <a:gd name="connsiteX12" fmla="*/ 8840239 w 12401587"/>
                <a:gd name="connsiteY12" fmla="*/ 2116057 h 7722971"/>
                <a:gd name="connsiteX13" fmla="*/ 8326891 w 12401587"/>
                <a:gd name="connsiteY13" fmla="*/ 2196268 h 7722971"/>
                <a:gd name="connsiteX14" fmla="*/ 7540828 w 12401587"/>
                <a:gd name="connsiteY14" fmla="*/ 2132099 h 7722971"/>
                <a:gd name="connsiteX15" fmla="*/ 6658512 w 12401587"/>
                <a:gd name="connsiteY15" fmla="*/ 1634794 h 7722971"/>
                <a:gd name="connsiteX16" fmla="*/ 6321628 w 12401587"/>
                <a:gd name="connsiteY16" fmla="*/ 1297910 h 7722971"/>
                <a:gd name="connsiteX17" fmla="*/ 6177249 w 12401587"/>
                <a:gd name="connsiteY17" fmla="*/ 1875426 h 7722971"/>
                <a:gd name="connsiteX18" fmla="*/ 6305586 w 12401587"/>
                <a:gd name="connsiteY18" fmla="*/ 2356689 h 7722971"/>
                <a:gd name="connsiteX19" fmla="*/ 6353712 w 12401587"/>
                <a:gd name="connsiteY19" fmla="*/ 2693573 h 7722971"/>
                <a:gd name="connsiteX20" fmla="*/ 6032871 w 12401587"/>
                <a:gd name="connsiteY20" fmla="*/ 4377995 h 7722971"/>
                <a:gd name="connsiteX21" fmla="*/ 5623387 w 12401587"/>
                <a:gd name="connsiteY21" fmla="*/ 7394552 h 7722971"/>
                <a:gd name="connsiteX22" fmla="*/ 3648203 w 12401587"/>
                <a:gd name="connsiteY22" fmla="*/ 7617136 h 7722971"/>
                <a:gd name="connsiteX23" fmla="*/ 2351513 w 12401587"/>
                <a:gd name="connsiteY23" fmla="*/ 7167815 h 7722971"/>
                <a:gd name="connsiteX24" fmla="*/ 201585 w 12401587"/>
                <a:gd name="connsiteY24" fmla="*/ 6639858 h 7722971"/>
                <a:gd name="connsiteX25" fmla="*/ 87285 w 12401587"/>
                <a:gd name="connsiteY25" fmla="*/ 2745493 h 7722971"/>
                <a:gd name="connsiteX0" fmla="*/ 87285 w 12401587"/>
                <a:gd name="connsiteY0" fmla="*/ 2745493 h 7722971"/>
                <a:gd name="connsiteX1" fmla="*/ 691441 w 12401587"/>
                <a:gd name="connsiteY1" fmla="*/ 2146779 h 7722971"/>
                <a:gd name="connsiteX2" fmla="*/ 2774624 w 12401587"/>
                <a:gd name="connsiteY2" fmla="*/ 1241833 h 7722971"/>
                <a:gd name="connsiteX3" fmla="*/ 4341593 w 12401587"/>
                <a:gd name="connsiteY3" fmla="*/ 578806 h 7722971"/>
                <a:gd name="connsiteX4" fmla="*/ 6151773 w 12401587"/>
                <a:gd name="connsiteY4" fmla="*/ 448321 h 7722971"/>
                <a:gd name="connsiteX5" fmla="*/ 8041019 w 12401587"/>
                <a:gd name="connsiteY5" fmla="*/ 189212 h 7722971"/>
                <a:gd name="connsiteX6" fmla="*/ 11262598 w 12401587"/>
                <a:gd name="connsiteY6" fmla="*/ 14541 h 7722971"/>
                <a:gd name="connsiteX7" fmla="*/ 12299337 w 12401587"/>
                <a:gd name="connsiteY7" fmla="*/ 208120 h 7722971"/>
                <a:gd name="connsiteX8" fmla="*/ 12401587 w 12401587"/>
                <a:gd name="connsiteY8" fmla="*/ 864774 h 7722971"/>
                <a:gd name="connsiteX9" fmla="*/ 11390934 w 12401587"/>
                <a:gd name="connsiteY9" fmla="*/ 6431383 h 7722971"/>
                <a:gd name="connsiteX10" fmla="*/ 9546092 w 12401587"/>
                <a:gd name="connsiteY10" fmla="*/ 5629279 h 7722971"/>
                <a:gd name="connsiteX11" fmla="*/ 9353586 w 12401587"/>
                <a:gd name="connsiteY11" fmla="*/ 2661489 h 7722971"/>
                <a:gd name="connsiteX12" fmla="*/ 8840239 w 12401587"/>
                <a:gd name="connsiteY12" fmla="*/ 2116057 h 7722971"/>
                <a:gd name="connsiteX13" fmla="*/ 8326891 w 12401587"/>
                <a:gd name="connsiteY13" fmla="*/ 2196268 h 7722971"/>
                <a:gd name="connsiteX14" fmla="*/ 7540828 w 12401587"/>
                <a:gd name="connsiteY14" fmla="*/ 2132099 h 7722971"/>
                <a:gd name="connsiteX15" fmla="*/ 6658512 w 12401587"/>
                <a:gd name="connsiteY15" fmla="*/ 1634794 h 7722971"/>
                <a:gd name="connsiteX16" fmla="*/ 6321628 w 12401587"/>
                <a:gd name="connsiteY16" fmla="*/ 1297910 h 7722971"/>
                <a:gd name="connsiteX17" fmla="*/ 6177249 w 12401587"/>
                <a:gd name="connsiteY17" fmla="*/ 1875426 h 7722971"/>
                <a:gd name="connsiteX18" fmla="*/ 6305586 w 12401587"/>
                <a:gd name="connsiteY18" fmla="*/ 2356689 h 7722971"/>
                <a:gd name="connsiteX19" fmla="*/ 6353712 w 12401587"/>
                <a:gd name="connsiteY19" fmla="*/ 2693573 h 7722971"/>
                <a:gd name="connsiteX20" fmla="*/ 6032871 w 12401587"/>
                <a:gd name="connsiteY20" fmla="*/ 4377995 h 7722971"/>
                <a:gd name="connsiteX21" fmla="*/ 5623387 w 12401587"/>
                <a:gd name="connsiteY21" fmla="*/ 7394552 h 7722971"/>
                <a:gd name="connsiteX22" fmla="*/ 3648203 w 12401587"/>
                <a:gd name="connsiteY22" fmla="*/ 7617136 h 7722971"/>
                <a:gd name="connsiteX23" fmla="*/ 2351513 w 12401587"/>
                <a:gd name="connsiteY23" fmla="*/ 7167815 h 7722971"/>
                <a:gd name="connsiteX24" fmla="*/ 201585 w 12401587"/>
                <a:gd name="connsiteY24" fmla="*/ 6639858 h 7722971"/>
                <a:gd name="connsiteX25" fmla="*/ 87285 w 12401587"/>
                <a:gd name="connsiteY25" fmla="*/ 2745493 h 7722971"/>
                <a:gd name="connsiteX0" fmla="*/ 87285 w 12401587"/>
                <a:gd name="connsiteY0" fmla="*/ 2745493 h 7722971"/>
                <a:gd name="connsiteX1" fmla="*/ 883946 w 12401587"/>
                <a:gd name="connsiteY1" fmla="*/ 2275116 h 7722971"/>
                <a:gd name="connsiteX2" fmla="*/ 2774624 w 12401587"/>
                <a:gd name="connsiteY2" fmla="*/ 1241833 h 7722971"/>
                <a:gd name="connsiteX3" fmla="*/ 4341593 w 12401587"/>
                <a:gd name="connsiteY3" fmla="*/ 578806 h 7722971"/>
                <a:gd name="connsiteX4" fmla="*/ 6151773 w 12401587"/>
                <a:gd name="connsiteY4" fmla="*/ 448321 h 7722971"/>
                <a:gd name="connsiteX5" fmla="*/ 8041019 w 12401587"/>
                <a:gd name="connsiteY5" fmla="*/ 189212 h 7722971"/>
                <a:gd name="connsiteX6" fmla="*/ 11262598 w 12401587"/>
                <a:gd name="connsiteY6" fmla="*/ 14541 h 7722971"/>
                <a:gd name="connsiteX7" fmla="*/ 12299337 w 12401587"/>
                <a:gd name="connsiteY7" fmla="*/ 208120 h 7722971"/>
                <a:gd name="connsiteX8" fmla="*/ 12401587 w 12401587"/>
                <a:gd name="connsiteY8" fmla="*/ 864774 h 7722971"/>
                <a:gd name="connsiteX9" fmla="*/ 11390934 w 12401587"/>
                <a:gd name="connsiteY9" fmla="*/ 6431383 h 7722971"/>
                <a:gd name="connsiteX10" fmla="*/ 9546092 w 12401587"/>
                <a:gd name="connsiteY10" fmla="*/ 5629279 h 7722971"/>
                <a:gd name="connsiteX11" fmla="*/ 9353586 w 12401587"/>
                <a:gd name="connsiteY11" fmla="*/ 2661489 h 7722971"/>
                <a:gd name="connsiteX12" fmla="*/ 8840239 w 12401587"/>
                <a:gd name="connsiteY12" fmla="*/ 2116057 h 7722971"/>
                <a:gd name="connsiteX13" fmla="*/ 8326891 w 12401587"/>
                <a:gd name="connsiteY13" fmla="*/ 2196268 h 7722971"/>
                <a:gd name="connsiteX14" fmla="*/ 7540828 w 12401587"/>
                <a:gd name="connsiteY14" fmla="*/ 2132099 h 7722971"/>
                <a:gd name="connsiteX15" fmla="*/ 6658512 w 12401587"/>
                <a:gd name="connsiteY15" fmla="*/ 1634794 h 7722971"/>
                <a:gd name="connsiteX16" fmla="*/ 6321628 w 12401587"/>
                <a:gd name="connsiteY16" fmla="*/ 1297910 h 7722971"/>
                <a:gd name="connsiteX17" fmla="*/ 6177249 w 12401587"/>
                <a:gd name="connsiteY17" fmla="*/ 1875426 h 7722971"/>
                <a:gd name="connsiteX18" fmla="*/ 6305586 w 12401587"/>
                <a:gd name="connsiteY18" fmla="*/ 2356689 h 7722971"/>
                <a:gd name="connsiteX19" fmla="*/ 6353712 w 12401587"/>
                <a:gd name="connsiteY19" fmla="*/ 2693573 h 7722971"/>
                <a:gd name="connsiteX20" fmla="*/ 6032871 w 12401587"/>
                <a:gd name="connsiteY20" fmla="*/ 4377995 h 7722971"/>
                <a:gd name="connsiteX21" fmla="*/ 5623387 w 12401587"/>
                <a:gd name="connsiteY21" fmla="*/ 7394552 h 7722971"/>
                <a:gd name="connsiteX22" fmla="*/ 3648203 w 12401587"/>
                <a:gd name="connsiteY22" fmla="*/ 7617136 h 7722971"/>
                <a:gd name="connsiteX23" fmla="*/ 2351513 w 12401587"/>
                <a:gd name="connsiteY23" fmla="*/ 7167815 h 7722971"/>
                <a:gd name="connsiteX24" fmla="*/ 201585 w 12401587"/>
                <a:gd name="connsiteY24" fmla="*/ 6639858 h 7722971"/>
                <a:gd name="connsiteX25" fmla="*/ 87285 w 12401587"/>
                <a:gd name="connsiteY25" fmla="*/ 2745493 h 7722971"/>
                <a:gd name="connsiteX0" fmla="*/ 14929 w 12329231"/>
                <a:gd name="connsiteY0" fmla="*/ 2745493 h 7722971"/>
                <a:gd name="connsiteX1" fmla="*/ 811590 w 12329231"/>
                <a:gd name="connsiteY1" fmla="*/ 2275116 h 7722971"/>
                <a:gd name="connsiteX2" fmla="*/ 2702268 w 12329231"/>
                <a:gd name="connsiteY2" fmla="*/ 1241833 h 7722971"/>
                <a:gd name="connsiteX3" fmla="*/ 4269237 w 12329231"/>
                <a:gd name="connsiteY3" fmla="*/ 578806 h 7722971"/>
                <a:gd name="connsiteX4" fmla="*/ 6079417 w 12329231"/>
                <a:gd name="connsiteY4" fmla="*/ 448321 h 7722971"/>
                <a:gd name="connsiteX5" fmla="*/ 7968663 w 12329231"/>
                <a:gd name="connsiteY5" fmla="*/ 189212 h 7722971"/>
                <a:gd name="connsiteX6" fmla="*/ 11190242 w 12329231"/>
                <a:gd name="connsiteY6" fmla="*/ 14541 h 7722971"/>
                <a:gd name="connsiteX7" fmla="*/ 12226981 w 12329231"/>
                <a:gd name="connsiteY7" fmla="*/ 208120 h 7722971"/>
                <a:gd name="connsiteX8" fmla="*/ 12329231 w 12329231"/>
                <a:gd name="connsiteY8" fmla="*/ 864774 h 7722971"/>
                <a:gd name="connsiteX9" fmla="*/ 11318578 w 12329231"/>
                <a:gd name="connsiteY9" fmla="*/ 6431383 h 7722971"/>
                <a:gd name="connsiteX10" fmla="*/ 9473736 w 12329231"/>
                <a:gd name="connsiteY10" fmla="*/ 5629279 h 7722971"/>
                <a:gd name="connsiteX11" fmla="*/ 9281230 w 12329231"/>
                <a:gd name="connsiteY11" fmla="*/ 2661489 h 7722971"/>
                <a:gd name="connsiteX12" fmla="*/ 8767883 w 12329231"/>
                <a:gd name="connsiteY12" fmla="*/ 2116057 h 7722971"/>
                <a:gd name="connsiteX13" fmla="*/ 8254535 w 12329231"/>
                <a:gd name="connsiteY13" fmla="*/ 2196268 h 7722971"/>
                <a:gd name="connsiteX14" fmla="*/ 7468472 w 12329231"/>
                <a:gd name="connsiteY14" fmla="*/ 2132099 h 7722971"/>
                <a:gd name="connsiteX15" fmla="*/ 6586156 w 12329231"/>
                <a:gd name="connsiteY15" fmla="*/ 1634794 h 7722971"/>
                <a:gd name="connsiteX16" fmla="*/ 6249272 w 12329231"/>
                <a:gd name="connsiteY16" fmla="*/ 1297910 h 7722971"/>
                <a:gd name="connsiteX17" fmla="*/ 6104893 w 12329231"/>
                <a:gd name="connsiteY17" fmla="*/ 1875426 h 7722971"/>
                <a:gd name="connsiteX18" fmla="*/ 6233230 w 12329231"/>
                <a:gd name="connsiteY18" fmla="*/ 2356689 h 7722971"/>
                <a:gd name="connsiteX19" fmla="*/ 6281356 w 12329231"/>
                <a:gd name="connsiteY19" fmla="*/ 2693573 h 7722971"/>
                <a:gd name="connsiteX20" fmla="*/ 5960515 w 12329231"/>
                <a:gd name="connsiteY20" fmla="*/ 4377995 h 7722971"/>
                <a:gd name="connsiteX21" fmla="*/ 5551031 w 12329231"/>
                <a:gd name="connsiteY21" fmla="*/ 7394552 h 7722971"/>
                <a:gd name="connsiteX22" fmla="*/ 3575847 w 12329231"/>
                <a:gd name="connsiteY22" fmla="*/ 7617136 h 7722971"/>
                <a:gd name="connsiteX23" fmla="*/ 2279157 w 12329231"/>
                <a:gd name="connsiteY23" fmla="*/ 7167815 h 7722971"/>
                <a:gd name="connsiteX24" fmla="*/ 273608 w 12329231"/>
                <a:gd name="connsiteY24" fmla="*/ 5901921 h 7722971"/>
                <a:gd name="connsiteX25" fmla="*/ 14929 w 12329231"/>
                <a:gd name="connsiteY25" fmla="*/ 2745493 h 7722971"/>
                <a:gd name="connsiteX0" fmla="*/ 14929 w 12329231"/>
                <a:gd name="connsiteY0" fmla="*/ 2745493 h 7598141"/>
                <a:gd name="connsiteX1" fmla="*/ 811590 w 12329231"/>
                <a:gd name="connsiteY1" fmla="*/ 2275116 h 7598141"/>
                <a:gd name="connsiteX2" fmla="*/ 2702268 w 12329231"/>
                <a:gd name="connsiteY2" fmla="*/ 1241833 h 7598141"/>
                <a:gd name="connsiteX3" fmla="*/ 4269237 w 12329231"/>
                <a:gd name="connsiteY3" fmla="*/ 578806 h 7598141"/>
                <a:gd name="connsiteX4" fmla="*/ 6079417 w 12329231"/>
                <a:gd name="connsiteY4" fmla="*/ 448321 h 7598141"/>
                <a:gd name="connsiteX5" fmla="*/ 7968663 w 12329231"/>
                <a:gd name="connsiteY5" fmla="*/ 189212 h 7598141"/>
                <a:gd name="connsiteX6" fmla="*/ 11190242 w 12329231"/>
                <a:gd name="connsiteY6" fmla="*/ 14541 h 7598141"/>
                <a:gd name="connsiteX7" fmla="*/ 12226981 w 12329231"/>
                <a:gd name="connsiteY7" fmla="*/ 208120 h 7598141"/>
                <a:gd name="connsiteX8" fmla="*/ 12329231 w 12329231"/>
                <a:gd name="connsiteY8" fmla="*/ 864774 h 7598141"/>
                <a:gd name="connsiteX9" fmla="*/ 11318578 w 12329231"/>
                <a:gd name="connsiteY9" fmla="*/ 6431383 h 7598141"/>
                <a:gd name="connsiteX10" fmla="*/ 9473736 w 12329231"/>
                <a:gd name="connsiteY10" fmla="*/ 5629279 h 7598141"/>
                <a:gd name="connsiteX11" fmla="*/ 9281230 w 12329231"/>
                <a:gd name="connsiteY11" fmla="*/ 2661489 h 7598141"/>
                <a:gd name="connsiteX12" fmla="*/ 8767883 w 12329231"/>
                <a:gd name="connsiteY12" fmla="*/ 2116057 h 7598141"/>
                <a:gd name="connsiteX13" fmla="*/ 8254535 w 12329231"/>
                <a:gd name="connsiteY13" fmla="*/ 2196268 h 7598141"/>
                <a:gd name="connsiteX14" fmla="*/ 7468472 w 12329231"/>
                <a:gd name="connsiteY14" fmla="*/ 2132099 h 7598141"/>
                <a:gd name="connsiteX15" fmla="*/ 6586156 w 12329231"/>
                <a:gd name="connsiteY15" fmla="*/ 1634794 h 7598141"/>
                <a:gd name="connsiteX16" fmla="*/ 6249272 w 12329231"/>
                <a:gd name="connsiteY16" fmla="*/ 1297910 h 7598141"/>
                <a:gd name="connsiteX17" fmla="*/ 6104893 w 12329231"/>
                <a:gd name="connsiteY17" fmla="*/ 1875426 h 7598141"/>
                <a:gd name="connsiteX18" fmla="*/ 6233230 w 12329231"/>
                <a:gd name="connsiteY18" fmla="*/ 2356689 h 7598141"/>
                <a:gd name="connsiteX19" fmla="*/ 6281356 w 12329231"/>
                <a:gd name="connsiteY19" fmla="*/ 2693573 h 7598141"/>
                <a:gd name="connsiteX20" fmla="*/ 5960515 w 12329231"/>
                <a:gd name="connsiteY20" fmla="*/ 4377995 h 7598141"/>
                <a:gd name="connsiteX21" fmla="*/ 5551031 w 12329231"/>
                <a:gd name="connsiteY21" fmla="*/ 7394552 h 7598141"/>
                <a:gd name="connsiteX22" fmla="*/ 2279157 w 12329231"/>
                <a:gd name="connsiteY22" fmla="*/ 7167815 h 7598141"/>
                <a:gd name="connsiteX23" fmla="*/ 273608 w 12329231"/>
                <a:gd name="connsiteY23" fmla="*/ 5901921 h 7598141"/>
                <a:gd name="connsiteX24" fmla="*/ 14929 w 12329231"/>
                <a:gd name="connsiteY24" fmla="*/ 2745493 h 7598141"/>
                <a:gd name="connsiteX0" fmla="*/ 14929 w 12329231"/>
                <a:gd name="connsiteY0" fmla="*/ 2745493 h 7171125"/>
                <a:gd name="connsiteX1" fmla="*/ 811590 w 12329231"/>
                <a:gd name="connsiteY1" fmla="*/ 2275116 h 7171125"/>
                <a:gd name="connsiteX2" fmla="*/ 2702268 w 12329231"/>
                <a:gd name="connsiteY2" fmla="*/ 1241833 h 7171125"/>
                <a:gd name="connsiteX3" fmla="*/ 4269237 w 12329231"/>
                <a:gd name="connsiteY3" fmla="*/ 578806 h 7171125"/>
                <a:gd name="connsiteX4" fmla="*/ 6079417 w 12329231"/>
                <a:gd name="connsiteY4" fmla="*/ 448321 h 7171125"/>
                <a:gd name="connsiteX5" fmla="*/ 7968663 w 12329231"/>
                <a:gd name="connsiteY5" fmla="*/ 189212 h 7171125"/>
                <a:gd name="connsiteX6" fmla="*/ 11190242 w 12329231"/>
                <a:gd name="connsiteY6" fmla="*/ 14541 h 7171125"/>
                <a:gd name="connsiteX7" fmla="*/ 12226981 w 12329231"/>
                <a:gd name="connsiteY7" fmla="*/ 208120 h 7171125"/>
                <a:gd name="connsiteX8" fmla="*/ 12329231 w 12329231"/>
                <a:gd name="connsiteY8" fmla="*/ 864774 h 7171125"/>
                <a:gd name="connsiteX9" fmla="*/ 11318578 w 12329231"/>
                <a:gd name="connsiteY9" fmla="*/ 6431383 h 7171125"/>
                <a:gd name="connsiteX10" fmla="*/ 9473736 w 12329231"/>
                <a:gd name="connsiteY10" fmla="*/ 5629279 h 7171125"/>
                <a:gd name="connsiteX11" fmla="*/ 9281230 w 12329231"/>
                <a:gd name="connsiteY11" fmla="*/ 2661489 h 7171125"/>
                <a:gd name="connsiteX12" fmla="*/ 8767883 w 12329231"/>
                <a:gd name="connsiteY12" fmla="*/ 2116057 h 7171125"/>
                <a:gd name="connsiteX13" fmla="*/ 8254535 w 12329231"/>
                <a:gd name="connsiteY13" fmla="*/ 2196268 h 7171125"/>
                <a:gd name="connsiteX14" fmla="*/ 7468472 w 12329231"/>
                <a:gd name="connsiteY14" fmla="*/ 2132099 h 7171125"/>
                <a:gd name="connsiteX15" fmla="*/ 6586156 w 12329231"/>
                <a:gd name="connsiteY15" fmla="*/ 1634794 h 7171125"/>
                <a:gd name="connsiteX16" fmla="*/ 6249272 w 12329231"/>
                <a:gd name="connsiteY16" fmla="*/ 1297910 h 7171125"/>
                <a:gd name="connsiteX17" fmla="*/ 6104893 w 12329231"/>
                <a:gd name="connsiteY17" fmla="*/ 1875426 h 7171125"/>
                <a:gd name="connsiteX18" fmla="*/ 6233230 w 12329231"/>
                <a:gd name="connsiteY18" fmla="*/ 2356689 h 7171125"/>
                <a:gd name="connsiteX19" fmla="*/ 6281356 w 12329231"/>
                <a:gd name="connsiteY19" fmla="*/ 2693573 h 7171125"/>
                <a:gd name="connsiteX20" fmla="*/ 5960515 w 12329231"/>
                <a:gd name="connsiteY20" fmla="*/ 4377995 h 7171125"/>
                <a:gd name="connsiteX21" fmla="*/ 5454779 w 12329231"/>
                <a:gd name="connsiteY21" fmla="*/ 6207436 h 7171125"/>
                <a:gd name="connsiteX22" fmla="*/ 2279157 w 12329231"/>
                <a:gd name="connsiteY22" fmla="*/ 7167815 h 7171125"/>
                <a:gd name="connsiteX23" fmla="*/ 273608 w 12329231"/>
                <a:gd name="connsiteY23" fmla="*/ 5901921 h 7171125"/>
                <a:gd name="connsiteX24" fmla="*/ 14929 w 12329231"/>
                <a:gd name="connsiteY24" fmla="*/ 2745493 h 7171125"/>
                <a:gd name="connsiteX0" fmla="*/ 14929 w 12329231"/>
                <a:gd name="connsiteY0" fmla="*/ 2745493 h 7171125"/>
                <a:gd name="connsiteX1" fmla="*/ 811590 w 12329231"/>
                <a:gd name="connsiteY1" fmla="*/ 2275116 h 7171125"/>
                <a:gd name="connsiteX2" fmla="*/ 2702268 w 12329231"/>
                <a:gd name="connsiteY2" fmla="*/ 1241833 h 7171125"/>
                <a:gd name="connsiteX3" fmla="*/ 4269237 w 12329231"/>
                <a:gd name="connsiteY3" fmla="*/ 578806 h 7171125"/>
                <a:gd name="connsiteX4" fmla="*/ 6079417 w 12329231"/>
                <a:gd name="connsiteY4" fmla="*/ 448321 h 7171125"/>
                <a:gd name="connsiteX5" fmla="*/ 7968663 w 12329231"/>
                <a:gd name="connsiteY5" fmla="*/ 189212 h 7171125"/>
                <a:gd name="connsiteX6" fmla="*/ 11190242 w 12329231"/>
                <a:gd name="connsiteY6" fmla="*/ 14541 h 7171125"/>
                <a:gd name="connsiteX7" fmla="*/ 12226981 w 12329231"/>
                <a:gd name="connsiteY7" fmla="*/ 208120 h 7171125"/>
                <a:gd name="connsiteX8" fmla="*/ 12329231 w 12329231"/>
                <a:gd name="connsiteY8" fmla="*/ 864774 h 7171125"/>
                <a:gd name="connsiteX9" fmla="*/ 11318578 w 12329231"/>
                <a:gd name="connsiteY9" fmla="*/ 6431383 h 7171125"/>
                <a:gd name="connsiteX10" fmla="*/ 9473736 w 12329231"/>
                <a:gd name="connsiteY10" fmla="*/ 5629279 h 7171125"/>
                <a:gd name="connsiteX11" fmla="*/ 9281230 w 12329231"/>
                <a:gd name="connsiteY11" fmla="*/ 2661489 h 7171125"/>
                <a:gd name="connsiteX12" fmla="*/ 8767883 w 12329231"/>
                <a:gd name="connsiteY12" fmla="*/ 2116057 h 7171125"/>
                <a:gd name="connsiteX13" fmla="*/ 8254535 w 12329231"/>
                <a:gd name="connsiteY13" fmla="*/ 2196268 h 7171125"/>
                <a:gd name="connsiteX14" fmla="*/ 7468472 w 12329231"/>
                <a:gd name="connsiteY14" fmla="*/ 2132099 h 7171125"/>
                <a:gd name="connsiteX15" fmla="*/ 6586156 w 12329231"/>
                <a:gd name="connsiteY15" fmla="*/ 1634794 h 7171125"/>
                <a:gd name="connsiteX16" fmla="*/ 6249272 w 12329231"/>
                <a:gd name="connsiteY16" fmla="*/ 1297910 h 7171125"/>
                <a:gd name="connsiteX17" fmla="*/ 6104893 w 12329231"/>
                <a:gd name="connsiteY17" fmla="*/ 1875426 h 7171125"/>
                <a:gd name="connsiteX18" fmla="*/ 6233230 w 12329231"/>
                <a:gd name="connsiteY18" fmla="*/ 2356689 h 7171125"/>
                <a:gd name="connsiteX19" fmla="*/ 6281356 w 12329231"/>
                <a:gd name="connsiteY19" fmla="*/ 2693573 h 7171125"/>
                <a:gd name="connsiteX20" fmla="*/ 5960515 w 12329231"/>
                <a:gd name="connsiteY20" fmla="*/ 4377995 h 7171125"/>
                <a:gd name="connsiteX21" fmla="*/ 5454779 w 12329231"/>
                <a:gd name="connsiteY21" fmla="*/ 6207436 h 7171125"/>
                <a:gd name="connsiteX22" fmla="*/ 2279157 w 12329231"/>
                <a:gd name="connsiteY22" fmla="*/ 7167815 h 7171125"/>
                <a:gd name="connsiteX23" fmla="*/ 273608 w 12329231"/>
                <a:gd name="connsiteY23" fmla="*/ 5901921 h 7171125"/>
                <a:gd name="connsiteX24" fmla="*/ 14929 w 12329231"/>
                <a:gd name="connsiteY24" fmla="*/ 2745493 h 7171125"/>
                <a:gd name="connsiteX0" fmla="*/ 14929 w 12329231"/>
                <a:gd name="connsiteY0" fmla="*/ 2745493 h 7171125"/>
                <a:gd name="connsiteX1" fmla="*/ 811590 w 12329231"/>
                <a:gd name="connsiteY1" fmla="*/ 2275116 h 7171125"/>
                <a:gd name="connsiteX2" fmla="*/ 2702268 w 12329231"/>
                <a:gd name="connsiteY2" fmla="*/ 1241833 h 7171125"/>
                <a:gd name="connsiteX3" fmla="*/ 4269237 w 12329231"/>
                <a:gd name="connsiteY3" fmla="*/ 578806 h 7171125"/>
                <a:gd name="connsiteX4" fmla="*/ 6079417 w 12329231"/>
                <a:gd name="connsiteY4" fmla="*/ 448321 h 7171125"/>
                <a:gd name="connsiteX5" fmla="*/ 7968663 w 12329231"/>
                <a:gd name="connsiteY5" fmla="*/ 189212 h 7171125"/>
                <a:gd name="connsiteX6" fmla="*/ 11190242 w 12329231"/>
                <a:gd name="connsiteY6" fmla="*/ 14541 h 7171125"/>
                <a:gd name="connsiteX7" fmla="*/ 12226981 w 12329231"/>
                <a:gd name="connsiteY7" fmla="*/ 208120 h 7171125"/>
                <a:gd name="connsiteX8" fmla="*/ 12329231 w 12329231"/>
                <a:gd name="connsiteY8" fmla="*/ 864774 h 7171125"/>
                <a:gd name="connsiteX9" fmla="*/ 11318578 w 12329231"/>
                <a:gd name="connsiteY9" fmla="*/ 6431383 h 7171125"/>
                <a:gd name="connsiteX10" fmla="*/ 9473736 w 12329231"/>
                <a:gd name="connsiteY10" fmla="*/ 5629279 h 7171125"/>
                <a:gd name="connsiteX11" fmla="*/ 9040599 w 12329231"/>
                <a:gd name="connsiteY11" fmla="*/ 2517110 h 7171125"/>
                <a:gd name="connsiteX12" fmla="*/ 8767883 w 12329231"/>
                <a:gd name="connsiteY12" fmla="*/ 2116057 h 7171125"/>
                <a:gd name="connsiteX13" fmla="*/ 8254535 w 12329231"/>
                <a:gd name="connsiteY13" fmla="*/ 2196268 h 7171125"/>
                <a:gd name="connsiteX14" fmla="*/ 7468472 w 12329231"/>
                <a:gd name="connsiteY14" fmla="*/ 2132099 h 7171125"/>
                <a:gd name="connsiteX15" fmla="*/ 6586156 w 12329231"/>
                <a:gd name="connsiteY15" fmla="*/ 1634794 h 7171125"/>
                <a:gd name="connsiteX16" fmla="*/ 6249272 w 12329231"/>
                <a:gd name="connsiteY16" fmla="*/ 1297910 h 7171125"/>
                <a:gd name="connsiteX17" fmla="*/ 6104893 w 12329231"/>
                <a:gd name="connsiteY17" fmla="*/ 1875426 h 7171125"/>
                <a:gd name="connsiteX18" fmla="*/ 6233230 w 12329231"/>
                <a:gd name="connsiteY18" fmla="*/ 2356689 h 7171125"/>
                <a:gd name="connsiteX19" fmla="*/ 6281356 w 12329231"/>
                <a:gd name="connsiteY19" fmla="*/ 2693573 h 7171125"/>
                <a:gd name="connsiteX20" fmla="*/ 5960515 w 12329231"/>
                <a:gd name="connsiteY20" fmla="*/ 4377995 h 7171125"/>
                <a:gd name="connsiteX21" fmla="*/ 5454779 w 12329231"/>
                <a:gd name="connsiteY21" fmla="*/ 6207436 h 7171125"/>
                <a:gd name="connsiteX22" fmla="*/ 2279157 w 12329231"/>
                <a:gd name="connsiteY22" fmla="*/ 7167815 h 7171125"/>
                <a:gd name="connsiteX23" fmla="*/ 273608 w 12329231"/>
                <a:gd name="connsiteY23" fmla="*/ 5901921 h 7171125"/>
                <a:gd name="connsiteX24" fmla="*/ 14929 w 12329231"/>
                <a:gd name="connsiteY24" fmla="*/ 2745493 h 7171125"/>
                <a:gd name="connsiteX0" fmla="*/ 14929 w 12226981"/>
                <a:gd name="connsiteY0" fmla="*/ 2745493 h 7171125"/>
                <a:gd name="connsiteX1" fmla="*/ 811590 w 12226981"/>
                <a:gd name="connsiteY1" fmla="*/ 2275116 h 7171125"/>
                <a:gd name="connsiteX2" fmla="*/ 2702268 w 12226981"/>
                <a:gd name="connsiteY2" fmla="*/ 1241833 h 7171125"/>
                <a:gd name="connsiteX3" fmla="*/ 4269237 w 12226981"/>
                <a:gd name="connsiteY3" fmla="*/ 578806 h 7171125"/>
                <a:gd name="connsiteX4" fmla="*/ 6079417 w 12226981"/>
                <a:gd name="connsiteY4" fmla="*/ 448321 h 7171125"/>
                <a:gd name="connsiteX5" fmla="*/ 7968663 w 12226981"/>
                <a:gd name="connsiteY5" fmla="*/ 189212 h 7171125"/>
                <a:gd name="connsiteX6" fmla="*/ 11190242 w 12226981"/>
                <a:gd name="connsiteY6" fmla="*/ 14541 h 7171125"/>
                <a:gd name="connsiteX7" fmla="*/ 12226981 w 12226981"/>
                <a:gd name="connsiteY7" fmla="*/ 208120 h 7171125"/>
                <a:gd name="connsiteX8" fmla="*/ 12184852 w 12226981"/>
                <a:gd name="connsiteY8" fmla="*/ 1009153 h 7171125"/>
                <a:gd name="connsiteX9" fmla="*/ 11318578 w 12226981"/>
                <a:gd name="connsiteY9" fmla="*/ 6431383 h 7171125"/>
                <a:gd name="connsiteX10" fmla="*/ 9473736 w 12226981"/>
                <a:gd name="connsiteY10" fmla="*/ 5629279 h 7171125"/>
                <a:gd name="connsiteX11" fmla="*/ 9040599 w 12226981"/>
                <a:gd name="connsiteY11" fmla="*/ 2517110 h 7171125"/>
                <a:gd name="connsiteX12" fmla="*/ 8767883 w 12226981"/>
                <a:gd name="connsiteY12" fmla="*/ 2116057 h 7171125"/>
                <a:gd name="connsiteX13" fmla="*/ 8254535 w 12226981"/>
                <a:gd name="connsiteY13" fmla="*/ 2196268 h 7171125"/>
                <a:gd name="connsiteX14" fmla="*/ 7468472 w 12226981"/>
                <a:gd name="connsiteY14" fmla="*/ 2132099 h 7171125"/>
                <a:gd name="connsiteX15" fmla="*/ 6586156 w 12226981"/>
                <a:gd name="connsiteY15" fmla="*/ 1634794 h 7171125"/>
                <a:gd name="connsiteX16" fmla="*/ 6249272 w 12226981"/>
                <a:gd name="connsiteY16" fmla="*/ 1297910 h 7171125"/>
                <a:gd name="connsiteX17" fmla="*/ 6104893 w 12226981"/>
                <a:gd name="connsiteY17" fmla="*/ 1875426 h 7171125"/>
                <a:gd name="connsiteX18" fmla="*/ 6233230 w 12226981"/>
                <a:gd name="connsiteY18" fmla="*/ 2356689 h 7171125"/>
                <a:gd name="connsiteX19" fmla="*/ 6281356 w 12226981"/>
                <a:gd name="connsiteY19" fmla="*/ 2693573 h 7171125"/>
                <a:gd name="connsiteX20" fmla="*/ 5960515 w 12226981"/>
                <a:gd name="connsiteY20" fmla="*/ 4377995 h 7171125"/>
                <a:gd name="connsiteX21" fmla="*/ 5454779 w 12226981"/>
                <a:gd name="connsiteY21" fmla="*/ 6207436 h 7171125"/>
                <a:gd name="connsiteX22" fmla="*/ 2279157 w 12226981"/>
                <a:gd name="connsiteY22" fmla="*/ 7167815 h 7171125"/>
                <a:gd name="connsiteX23" fmla="*/ 273608 w 12226981"/>
                <a:gd name="connsiteY23" fmla="*/ 5901921 h 7171125"/>
                <a:gd name="connsiteX24" fmla="*/ 14929 w 12226981"/>
                <a:gd name="connsiteY24" fmla="*/ 2745493 h 7171125"/>
                <a:gd name="connsiteX0" fmla="*/ 14929 w 12226981"/>
                <a:gd name="connsiteY0" fmla="*/ 2606512 h 7032144"/>
                <a:gd name="connsiteX1" fmla="*/ 811590 w 12226981"/>
                <a:gd name="connsiteY1" fmla="*/ 2136135 h 7032144"/>
                <a:gd name="connsiteX2" fmla="*/ 2702268 w 12226981"/>
                <a:gd name="connsiteY2" fmla="*/ 1102852 h 7032144"/>
                <a:gd name="connsiteX3" fmla="*/ 4269237 w 12226981"/>
                <a:gd name="connsiteY3" fmla="*/ 439825 h 7032144"/>
                <a:gd name="connsiteX4" fmla="*/ 6079417 w 12226981"/>
                <a:gd name="connsiteY4" fmla="*/ 309340 h 7032144"/>
                <a:gd name="connsiteX5" fmla="*/ 7968663 w 12226981"/>
                <a:gd name="connsiteY5" fmla="*/ 50231 h 7032144"/>
                <a:gd name="connsiteX6" fmla="*/ 10612727 w 12226981"/>
                <a:gd name="connsiteY6" fmla="*/ 35981 h 7032144"/>
                <a:gd name="connsiteX7" fmla="*/ 12226981 w 12226981"/>
                <a:gd name="connsiteY7" fmla="*/ 69139 h 7032144"/>
                <a:gd name="connsiteX8" fmla="*/ 12184852 w 12226981"/>
                <a:gd name="connsiteY8" fmla="*/ 870172 h 7032144"/>
                <a:gd name="connsiteX9" fmla="*/ 11318578 w 12226981"/>
                <a:gd name="connsiteY9" fmla="*/ 6292402 h 7032144"/>
                <a:gd name="connsiteX10" fmla="*/ 9473736 w 12226981"/>
                <a:gd name="connsiteY10" fmla="*/ 5490298 h 7032144"/>
                <a:gd name="connsiteX11" fmla="*/ 9040599 w 12226981"/>
                <a:gd name="connsiteY11" fmla="*/ 2378129 h 7032144"/>
                <a:gd name="connsiteX12" fmla="*/ 8767883 w 12226981"/>
                <a:gd name="connsiteY12" fmla="*/ 1977076 h 7032144"/>
                <a:gd name="connsiteX13" fmla="*/ 8254535 w 12226981"/>
                <a:gd name="connsiteY13" fmla="*/ 2057287 h 7032144"/>
                <a:gd name="connsiteX14" fmla="*/ 7468472 w 12226981"/>
                <a:gd name="connsiteY14" fmla="*/ 1993118 h 7032144"/>
                <a:gd name="connsiteX15" fmla="*/ 6586156 w 12226981"/>
                <a:gd name="connsiteY15" fmla="*/ 1495813 h 7032144"/>
                <a:gd name="connsiteX16" fmla="*/ 6249272 w 12226981"/>
                <a:gd name="connsiteY16" fmla="*/ 1158929 h 7032144"/>
                <a:gd name="connsiteX17" fmla="*/ 6104893 w 12226981"/>
                <a:gd name="connsiteY17" fmla="*/ 1736445 h 7032144"/>
                <a:gd name="connsiteX18" fmla="*/ 6233230 w 12226981"/>
                <a:gd name="connsiteY18" fmla="*/ 2217708 h 7032144"/>
                <a:gd name="connsiteX19" fmla="*/ 6281356 w 12226981"/>
                <a:gd name="connsiteY19" fmla="*/ 2554592 h 7032144"/>
                <a:gd name="connsiteX20" fmla="*/ 5960515 w 12226981"/>
                <a:gd name="connsiteY20" fmla="*/ 4239014 h 7032144"/>
                <a:gd name="connsiteX21" fmla="*/ 5454779 w 12226981"/>
                <a:gd name="connsiteY21" fmla="*/ 6068455 h 7032144"/>
                <a:gd name="connsiteX22" fmla="*/ 2279157 w 12226981"/>
                <a:gd name="connsiteY22" fmla="*/ 7028834 h 7032144"/>
                <a:gd name="connsiteX23" fmla="*/ 273608 w 12226981"/>
                <a:gd name="connsiteY23" fmla="*/ 5762940 h 7032144"/>
                <a:gd name="connsiteX24" fmla="*/ 14929 w 12226981"/>
                <a:gd name="connsiteY24" fmla="*/ 2606512 h 7032144"/>
                <a:gd name="connsiteX0" fmla="*/ 14929 w 12226981"/>
                <a:gd name="connsiteY0" fmla="*/ 2606512 h 7032144"/>
                <a:gd name="connsiteX1" fmla="*/ 811590 w 12226981"/>
                <a:gd name="connsiteY1" fmla="*/ 2136135 h 7032144"/>
                <a:gd name="connsiteX2" fmla="*/ 2702268 w 12226981"/>
                <a:gd name="connsiteY2" fmla="*/ 1102852 h 7032144"/>
                <a:gd name="connsiteX3" fmla="*/ 4253195 w 12226981"/>
                <a:gd name="connsiteY3" fmla="*/ 648373 h 7032144"/>
                <a:gd name="connsiteX4" fmla="*/ 6079417 w 12226981"/>
                <a:gd name="connsiteY4" fmla="*/ 309340 h 7032144"/>
                <a:gd name="connsiteX5" fmla="*/ 7968663 w 12226981"/>
                <a:gd name="connsiteY5" fmla="*/ 50231 h 7032144"/>
                <a:gd name="connsiteX6" fmla="*/ 10612727 w 12226981"/>
                <a:gd name="connsiteY6" fmla="*/ 35981 h 7032144"/>
                <a:gd name="connsiteX7" fmla="*/ 12226981 w 12226981"/>
                <a:gd name="connsiteY7" fmla="*/ 69139 h 7032144"/>
                <a:gd name="connsiteX8" fmla="*/ 12184852 w 12226981"/>
                <a:gd name="connsiteY8" fmla="*/ 870172 h 7032144"/>
                <a:gd name="connsiteX9" fmla="*/ 11318578 w 12226981"/>
                <a:gd name="connsiteY9" fmla="*/ 6292402 h 7032144"/>
                <a:gd name="connsiteX10" fmla="*/ 9473736 w 12226981"/>
                <a:gd name="connsiteY10" fmla="*/ 5490298 h 7032144"/>
                <a:gd name="connsiteX11" fmla="*/ 9040599 w 12226981"/>
                <a:gd name="connsiteY11" fmla="*/ 2378129 h 7032144"/>
                <a:gd name="connsiteX12" fmla="*/ 8767883 w 12226981"/>
                <a:gd name="connsiteY12" fmla="*/ 1977076 h 7032144"/>
                <a:gd name="connsiteX13" fmla="*/ 8254535 w 12226981"/>
                <a:gd name="connsiteY13" fmla="*/ 2057287 h 7032144"/>
                <a:gd name="connsiteX14" fmla="*/ 7468472 w 12226981"/>
                <a:gd name="connsiteY14" fmla="*/ 1993118 h 7032144"/>
                <a:gd name="connsiteX15" fmla="*/ 6586156 w 12226981"/>
                <a:gd name="connsiteY15" fmla="*/ 1495813 h 7032144"/>
                <a:gd name="connsiteX16" fmla="*/ 6249272 w 12226981"/>
                <a:gd name="connsiteY16" fmla="*/ 1158929 h 7032144"/>
                <a:gd name="connsiteX17" fmla="*/ 6104893 w 12226981"/>
                <a:gd name="connsiteY17" fmla="*/ 1736445 h 7032144"/>
                <a:gd name="connsiteX18" fmla="*/ 6233230 w 12226981"/>
                <a:gd name="connsiteY18" fmla="*/ 2217708 h 7032144"/>
                <a:gd name="connsiteX19" fmla="*/ 6281356 w 12226981"/>
                <a:gd name="connsiteY19" fmla="*/ 2554592 h 7032144"/>
                <a:gd name="connsiteX20" fmla="*/ 5960515 w 12226981"/>
                <a:gd name="connsiteY20" fmla="*/ 4239014 h 7032144"/>
                <a:gd name="connsiteX21" fmla="*/ 5454779 w 12226981"/>
                <a:gd name="connsiteY21" fmla="*/ 6068455 h 7032144"/>
                <a:gd name="connsiteX22" fmla="*/ 2279157 w 12226981"/>
                <a:gd name="connsiteY22" fmla="*/ 7028834 h 7032144"/>
                <a:gd name="connsiteX23" fmla="*/ 273608 w 12226981"/>
                <a:gd name="connsiteY23" fmla="*/ 5762940 h 7032144"/>
                <a:gd name="connsiteX24" fmla="*/ 14929 w 12226981"/>
                <a:gd name="connsiteY24" fmla="*/ 2606512 h 7032144"/>
                <a:gd name="connsiteX0" fmla="*/ 14929 w 12226981"/>
                <a:gd name="connsiteY0" fmla="*/ 2570531 h 6996163"/>
                <a:gd name="connsiteX1" fmla="*/ 811590 w 12226981"/>
                <a:gd name="connsiteY1" fmla="*/ 2100154 h 6996163"/>
                <a:gd name="connsiteX2" fmla="*/ 2702268 w 12226981"/>
                <a:gd name="connsiteY2" fmla="*/ 1066871 h 6996163"/>
                <a:gd name="connsiteX3" fmla="*/ 4253195 w 12226981"/>
                <a:gd name="connsiteY3" fmla="*/ 612392 h 6996163"/>
                <a:gd name="connsiteX4" fmla="*/ 6079417 w 12226981"/>
                <a:gd name="connsiteY4" fmla="*/ 273359 h 6996163"/>
                <a:gd name="connsiteX5" fmla="*/ 8000747 w 12226981"/>
                <a:gd name="connsiteY5" fmla="*/ 110502 h 6996163"/>
                <a:gd name="connsiteX6" fmla="*/ 10612727 w 12226981"/>
                <a:gd name="connsiteY6" fmla="*/ 0 h 6996163"/>
                <a:gd name="connsiteX7" fmla="*/ 12226981 w 12226981"/>
                <a:gd name="connsiteY7" fmla="*/ 33158 h 6996163"/>
                <a:gd name="connsiteX8" fmla="*/ 12184852 w 12226981"/>
                <a:gd name="connsiteY8" fmla="*/ 834191 h 6996163"/>
                <a:gd name="connsiteX9" fmla="*/ 11318578 w 12226981"/>
                <a:gd name="connsiteY9" fmla="*/ 6256421 h 6996163"/>
                <a:gd name="connsiteX10" fmla="*/ 9473736 w 12226981"/>
                <a:gd name="connsiteY10" fmla="*/ 5454317 h 6996163"/>
                <a:gd name="connsiteX11" fmla="*/ 9040599 w 12226981"/>
                <a:gd name="connsiteY11" fmla="*/ 2342148 h 6996163"/>
                <a:gd name="connsiteX12" fmla="*/ 8767883 w 12226981"/>
                <a:gd name="connsiteY12" fmla="*/ 1941095 h 6996163"/>
                <a:gd name="connsiteX13" fmla="*/ 8254535 w 12226981"/>
                <a:gd name="connsiteY13" fmla="*/ 2021306 h 6996163"/>
                <a:gd name="connsiteX14" fmla="*/ 7468472 w 12226981"/>
                <a:gd name="connsiteY14" fmla="*/ 1957137 h 6996163"/>
                <a:gd name="connsiteX15" fmla="*/ 6586156 w 12226981"/>
                <a:gd name="connsiteY15" fmla="*/ 1459832 h 6996163"/>
                <a:gd name="connsiteX16" fmla="*/ 6249272 w 12226981"/>
                <a:gd name="connsiteY16" fmla="*/ 1122948 h 6996163"/>
                <a:gd name="connsiteX17" fmla="*/ 6104893 w 12226981"/>
                <a:gd name="connsiteY17" fmla="*/ 1700464 h 6996163"/>
                <a:gd name="connsiteX18" fmla="*/ 6233230 w 12226981"/>
                <a:gd name="connsiteY18" fmla="*/ 2181727 h 6996163"/>
                <a:gd name="connsiteX19" fmla="*/ 6281356 w 12226981"/>
                <a:gd name="connsiteY19" fmla="*/ 2518611 h 6996163"/>
                <a:gd name="connsiteX20" fmla="*/ 5960515 w 12226981"/>
                <a:gd name="connsiteY20" fmla="*/ 4203033 h 6996163"/>
                <a:gd name="connsiteX21" fmla="*/ 5454779 w 12226981"/>
                <a:gd name="connsiteY21" fmla="*/ 6032474 h 6996163"/>
                <a:gd name="connsiteX22" fmla="*/ 2279157 w 12226981"/>
                <a:gd name="connsiteY22" fmla="*/ 6992853 h 6996163"/>
                <a:gd name="connsiteX23" fmla="*/ 273608 w 12226981"/>
                <a:gd name="connsiteY23" fmla="*/ 5726959 h 6996163"/>
                <a:gd name="connsiteX24" fmla="*/ 14929 w 12226981"/>
                <a:gd name="connsiteY24" fmla="*/ 2570531 h 6996163"/>
                <a:gd name="connsiteX0" fmla="*/ 33979 w 12191440"/>
                <a:gd name="connsiteY0" fmla="*/ 2515940 h 6996163"/>
                <a:gd name="connsiteX1" fmla="*/ 776049 w 12191440"/>
                <a:gd name="connsiteY1" fmla="*/ 2100154 h 6996163"/>
                <a:gd name="connsiteX2" fmla="*/ 2666727 w 12191440"/>
                <a:gd name="connsiteY2" fmla="*/ 1066871 h 6996163"/>
                <a:gd name="connsiteX3" fmla="*/ 4217654 w 12191440"/>
                <a:gd name="connsiteY3" fmla="*/ 612392 h 6996163"/>
                <a:gd name="connsiteX4" fmla="*/ 6043876 w 12191440"/>
                <a:gd name="connsiteY4" fmla="*/ 273359 h 6996163"/>
                <a:gd name="connsiteX5" fmla="*/ 7965206 w 12191440"/>
                <a:gd name="connsiteY5" fmla="*/ 110502 h 6996163"/>
                <a:gd name="connsiteX6" fmla="*/ 10577186 w 12191440"/>
                <a:gd name="connsiteY6" fmla="*/ 0 h 6996163"/>
                <a:gd name="connsiteX7" fmla="*/ 12191440 w 12191440"/>
                <a:gd name="connsiteY7" fmla="*/ 33158 h 6996163"/>
                <a:gd name="connsiteX8" fmla="*/ 12149311 w 12191440"/>
                <a:gd name="connsiteY8" fmla="*/ 834191 h 6996163"/>
                <a:gd name="connsiteX9" fmla="*/ 11283037 w 12191440"/>
                <a:gd name="connsiteY9" fmla="*/ 6256421 h 6996163"/>
                <a:gd name="connsiteX10" fmla="*/ 9438195 w 12191440"/>
                <a:gd name="connsiteY10" fmla="*/ 5454317 h 6996163"/>
                <a:gd name="connsiteX11" fmla="*/ 9005058 w 12191440"/>
                <a:gd name="connsiteY11" fmla="*/ 2342148 h 6996163"/>
                <a:gd name="connsiteX12" fmla="*/ 8732342 w 12191440"/>
                <a:gd name="connsiteY12" fmla="*/ 1941095 h 6996163"/>
                <a:gd name="connsiteX13" fmla="*/ 8218994 w 12191440"/>
                <a:gd name="connsiteY13" fmla="*/ 2021306 h 6996163"/>
                <a:gd name="connsiteX14" fmla="*/ 7432931 w 12191440"/>
                <a:gd name="connsiteY14" fmla="*/ 1957137 h 6996163"/>
                <a:gd name="connsiteX15" fmla="*/ 6550615 w 12191440"/>
                <a:gd name="connsiteY15" fmla="*/ 1459832 h 6996163"/>
                <a:gd name="connsiteX16" fmla="*/ 6213731 w 12191440"/>
                <a:gd name="connsiteY16" fmla="*/ 1122948 h 6996163"/>
                <a:gd name="connsiteX17" fmla="*/ 6069352 w 12191440"/>
                <a:gd name="connsiteY17" fmla="*/ 1700464 h 6996163"/>
                <a:gd name="connsiteX18" fmla="*/ 6197689 w 12191440"/>
                <a:gd name="connsiteY18" fmla="*/ 2181727 h 6996163"/>
                <a:gd name="connsiteX19" fmla="*/ 6245815 w 12191440"/>
                <a:gd name="connsiteY19" fmla="*/ 2518611 h 6996163"/>
                <a:gd name="connsiteX20" fmla="*/ 5924974 w 12191440"/>
                <a:gd name="connsiteY20" fmla="*/ 4203033 h 6996163"/>
                <a:gd name="connsiteX21" fmla="*/ 5419238 w 12191440"/>
                <a:gd name="connsiteY21" fmla="*/ 6032474 h 6996163"/>
                <a:gd name="connsiteX22" fmla="*/ 2243616 w 12191440"/>
                <a:gd name="connsiteY22" fmla="*/ 6992853 h 6996163"/>
                <a:gd name="connsiteX23" fmla="*/ 238067 w 12191440"/>
                <a:gd name="connsiteY23" fmla="*/ 5726959 h 6996163"/>
                <a:gd name="connsiteX24" fmla="*/ 33979 w 12191440"/>
                <a:gd name="connsiteY24" fmla="*/ 2515940 h 6996163"/>
                <a:gd name="connsiteX0" fmla="*/ 33979 w 12191440"/>
                <a:gd name="connsiteY0" fmla="*/ 2515940 h 6996163"/>
                <a:gd name="connsiteX1" fmla="*/ 776049 w 12191440"/>
                <a:gd name="connsiteY1" fmla="*/ 2100154 h 6996163"/>
                <a:gd name="connsiteX2" fmla="*/ 2666727 w 12191440"/>
                <a:gd name="connsiteY2" fmla="*/ 1066871 h 6996163"/>
                <a:gd name="connsiteX3" fmla="*/ 4217654 w 12191440"/>
                <a:gd name="connsiteY3" fmla="*/ 612392 h 6996163"/>
                <a:gd name="connsiteX4" fmla="*/ 6043876 w 12191440"/>
                <a:gd name="connsiteY4" fmla="*/ 273359 h 6996163"/>
                <a:gd name="connsiteX5" fmla="*/ 7965206 w 12191440"/>
                <a:gd name="connsiteY5" fmla="*/ 110502 h 6996163"/>
                <a:gd name="connsiteX6" fmla="*/ 10577186 w 12191440"/>
                <a:gd name="connsiteY6" fmla="*/ 0 h 6996163"/>
                <a:gd name="connsiteX7" fmla="*/ 12191440 w 12191440"/>
                <a:gd name="connsiteY7" fmla="*/ 33158 h 6996163"/>
                <a:gd name="connsiteX8" fmla="*/ 12149311 w 12191440"/>
                <a:gd name="connsiteY8" fmla="*/ 834191 h 6996163"/>
                <a:gd name="connsiteX9" fmla="*/ 11283037 w 12191440"/>
                <a:gd name="connsiteY9" fmla="*/ 6256421 h 6996163"/>
                <a:gd name="connsiteX10" fmla="*/ 9438195 w 12191440"/>
                <a:gd name="connsiteY10" fmla="*/ 5454317 h 6996163"/>
                <a:gd name="connsiteX11" fmla="*/ 9005058 w 12191440"/>
                <a:gd name="connsiteY11" fmla="*/ 2342148 h 6996163"/>
                <a:gd name="connsiteX12" fmla="*/ 8732342 w 12191440"/>
                <a:gd name="connsiteY12" fmla="*/ 1941095 h 6996163"/>
                <a:gd name="connsiteX13" fmla="*/ 8218994 w 12191440"/>
                <a:gd name="connsiteY13" fmla="*/ 2021306 h 6996163"/>
                <a:gd name="connsiteX14" fmla="*/ 7432931 w 12191440"/>
                <a:gd name="connsiteY14" fmla="*/ 1957137 h 6996163"/>
                <a:gd name="connsiteX15" fmla="*/ 6550615 w 12191440"/>
                <a:gd name="connsiteY15" fmla="*/ 1459832 h 6996163"/>
                <a:gd name="connsiteX16" fmla="*/ 6213731 w 12191440"/>
                <a:gd name="connsiteY16" fmla="*/ 1122948 h 6996163"/>
                <a:gd name="connsiteX17" fmla="*/ 6069352 w 12191440"/>
                <a:gd name="connsiteY17" fmla="*/ 1700464 h 6996163"/>
                <a:gd name="connsiteX18" fmla="*/ 6197689 w 12191440"/>
                <a:gd name="connsiteY18" fmla="*/ 2181727 h 6996163"/>
                <a:gd name="connsiteX19" fmla="*/ 6245815 w 12191440"/>
                <a:gd name="connsiteY19" fmla="*/ 2518611 h 6996163"/>
                <a:gd name="connsiteX20" fmla="*/ 5924974 w 12191440"/>
                <a:gd name="connsiteY20" fmla="*/ 4203033 h 6996163"/>
                <a:gd name="connsiteX21" fmla="*/ 5419238 w 12191440"/>
                <a:gd name="connsiteY21" fmla="*/ 6032474 h 6996163"/>
                <a:gd name="connsiteX22" fmla="*/ 2243616 w 12191440"/>
                <a:gd name="connsiteY22" fmla="*/ 6992853 h 6996163"/>
                <a:gd name="connsiteX23" fmla="*/ 238067 w 12191440"/>
                <a:gd name="connsiteY23" fmla="*/ 5726959 h 6996163"/>
                <a:gd name="connsiteX24" fmla="*/ 33979 w 12191440"/>
                <a:gd name="connsiteY24" fmla="*/ 2515940 h 6996163"/>
                <a:gd name="connsiteX0" fmla="*/ 33979 w 12191440"/>
                <a:gd name="connsiteY0" fmla="*/ 2515940 h 6996163"/>
                <a:gd name="connsiteX1" fmla="*/ 776049 w 12191440"/>
                <a:gd name="connsiteY1" fmla="*/ 2100154 h 6996163"/>
                <a:gd name="connsiteX2" fmla="*/ 2666727 w 12191440"/>
                <a:gd name="connsiteY2" fmla="*/ 1066871 h 6996163"/>
                <a:gd name="connsiteX3" fmla="*/ 4217654 w 12191440"/>
                <a:gd name="connsiteY3" fmla="*/ 612392 h 6996163"/>
                <a:gd name="connsiteX4" fmla="*/ 6043876 w 12191440"/>
                <a:gd name="connsiteY4" fmla="*/ 273359 h 6996163"/>
                <a:gd name="connsiteX5" fmla="*/ 7965206 w 12191440"/>
                <a:gd name="connsiteY5" fmla="*/ 110502 h 6996163"/>
                <a:gd name="connsiteX6" fmla="*/ 10577186 w 12191440"/>
                <a:gd name="connsiteY6" fmla="*/ 0 h 6996163"/>
                <a:gd name="connsiteX7" fmla="*/ 12191440 w 12191440"/>
                <a:gd name="connsiteY7" fmla="*/ 33158 h 6996163"/>
                <a:gd name="connsiteX8" fmla="*/ 12149311 w 12191440"/>
                <a:gd name="connsiteY8" fmla="*/ 834191 h 6996163"/>
                <a:gd name="connsiteX9" fmla="*/ 11283037 w 12191440"/>
                <a:gd name="connsiteY9" fmla="*/ 6256421 h 6996163"/>
                <a:gd name="connsiteX10" fmla="*/ 9438195 w 12191440"/>
                <a:gd name="connsiteY10" fmla="*/ 5454317 h 6996163"/>
                <a:gd name="connsiteX11" fmla="*/ 9005058 w 12191440"/>
                <a:gd name="connsiteY11" fmla="*/ 2342148 h 6996163"/>
                <a:gd name="connsiteX12" fmla="*/ 8732342 w 12191440"/>
                <a:gd name="connsiteY12" fmla="*/ 1941095 h 6996163"/>
                <a:gd name="connsiteX13" fmla="*/ 8218994 w 12191440"/>
                <a:gd name="connsiteY13" fmla="*/ 2021306 h 6996163"/>
                <a:gd name="connsiteX14" fmla="*/ 7432931 w 12191440"/>
                <a:gd name="connsiteY14" fmla="*/ 1957137 h 6996163"/>
                <a:gd name="connsiteX15" fmla="*/ 6550615 w 12191440"/>
                <a:gd name="connsiteY15" fmla="*/ 1459832 h 6996163"/>
                <a:gd name="connsiteX16" fmla="*/ 6213731 w 12191440"/>
                <a:gd name="connsiteY16" fmla="*/ 1122948 h 6996163"/>
                <a:gd name="connsiteX17" fmla="*/ 6069352 w 12191440"/>
                <a:gd name="connsiteY17" fmla="*/ 1700464 h 6996163"/>
                <a:gd name="connsiteX18" fmla="*/ 6197689 w 12191440"/>
                <a:gd name="connsiteY18" fmla="*/ 2181727 h 6996163"/>
                <a:gd name="connsiteX19" fmla="*/ 6245815 w 12191440"/>
                <a:gd name="connsiteY19" fmla="*/ 2518611 h 6996163"/>
                <a:gd name="connsiteX20" fmla="*/ 5924974 w 12191440"/>
                <a:gd name="connsiteY20" fmla="*/ 4203033 h 6996163"/>
                <a:gd name="connsiteX21" fmla="*/ 5419238 w 12191440"/>
                <a:gd name="connsiteY21" fmla="*/ 6032474 h 6996163"/>
                <a:gd name="connsiteX22" fmla="*/ 2243616 w 12191440"/>
                <a:gd name="connsiteY22" fmla="*/ 6992853 h 6996163"/>
                <a:gd name="connsiteX23" fmla="*/ 238067 w 12191440"/>
                <a:gd name="connsiteY23" fmla="*/ 5726959 h 6996163"/>
                <a:gd name="connsiteX24" fmla="*/ 33979 w 12191440"/>
                <a:gd name="connsiteY24" fmla="*/ 2515940 h 6996163"/>
                <a:gd name="connsiteX0" fmla="*/ 33979 w 12191440"/>
                <a:gd name="connsiteY0" fmla="*/ 2515940 h 6996163"/>
                <a:gd name="connsiteX1" fmla="*/ 776049 w 12191440"/>
                <a:gd name="connsiteY1" fmla="*/ 2100154 h 6996163"/>
                <a:gd name="connsiteX2" fmla="*/ 2666727 w 12191440"/>
                <a:gd name="connsiteY2" fmla="*/ 1066871 h 6996163"/>
                <a:gd name="connsiteX3" fmla="*/ 4217654 w 12191440"/>
                <a:gd name="connsiteY3" fmla="*/ 612392 h 6996163"/>
                <a:gd name="connsiteX4" fmla="*/ 6043876 w 12191440"/>
                <a:gd name="connsiteY4" fmla="*/ 273359 h 6996163"/>
                <a:gd name="connsiteX5" fmla="*/ 7965206 w 12191440"/>
                <a:gd name="connsiteY5" fmla="*/ 110502 h 6996163"/>
                <a:gd name="connsiteX6" fmla="*/ 10577186 w 12191440"/>
                <a:gd name="connsiteY6" fmla="*/ 0 h 6996163"/>
                <a:gd name="connsiteX7" fmla="*/ 12191440 w 12191440"/>
                <a:gd name="connsiteY7" fmla="*/ 33158 h 6996163"/>
                <a:gd name="connsiteX8" fmla="*/ 12149311 w 12191440"/>
                <a:gd name="connsiteY8" fmla="*/ 834191 h 6996163"/>
                <a:gd name="connsiteX9" fmla="*/ 11283037 w 12191440"/>
                <a:gd name="connsiteY9" fmla="*/ 6256421 h 6996163"/>
                <a:gd name="connsiteX10" fmla="*/ 9438195 w 12191440"/>
                <a:gd name="connsiteY10" fmla="*/ 5454317 h 6996163"/>
                <a:gd name="connsiteX11" fmla="*/ 9005058 w 12191440"/>
                <a:gd name="connsiteY11" fmla="*/ 2342148 h 6996163"/>
                <a:gd name="connsiteX12" fmla="*/ 8732342 w 12191440"/>
                <a:gd name="connsiteY12" fmla="*/ 1941095 h 6996163"/>
                <a:gd name="connsiteX13" fmla="*/ 8218994 w 12191440"/>
                <a:gd name="connsiteY13" fmla="*/ 2021306 h 6996163"/>
                <a:gd name="connsiteX14" fmla="*/ 7432931 w 12191440"/>
                <a:gd name="connsiteY14" fmla="*/ 1957137 h 6996163"/>
                <a:gd name="connsiteX15" fmla="*/ 6550615 w 12191440"/>
                <a:gd name="connsiteY15" fmla="*/ 1459832 h 6996163"/>
                <a:gd name="connsiteX16" fmla="*/ 6213731 w 12191440"/>
                <a:gd name="connsiteY16" fmla="*/ 1122948 h 6996163"/>
                <a:gd name="connsiteX17" fmla="*/ 6069352 w 12191440"/>
                <a:gd name="connsiteY17" fmla="*/ 1700464 h 6996163"/>
                <a:gd name="connsiteX18" fmla="*/ 6197689 w 12191440"/>
                <a:gd name="connsiteY18" fmla="*/ 2181727 h 6996163"/>
                <a:gd name="connsiteX19" fmla="*/ 6245815 w 12191440"/>
                <a:gd name="connsiteY19" fmla="*/ 2518611 h 6996163"/>
                <a:gd name="connsiteX20" fmla="*/ 5924974 w 12191440"/>
                <a:gd name="connsiteY20" fmla="*/ 4203033 h 6996163"/>
                <a:gd name="connsiteX21" fmla="*/ 5419238 w 12191440"/>
                <a:gd name="connsiteY21" fmla="*/ 6032474 h 6996163"/>
                <a:gd name="connsiteX22" fmla="*/ 2243616 w 12191440"/>
                <a:gd name="connsiteY22" fmla="*/ 6992853 h 6996163"/>
                <a:gd name="connsiteX23" fmla="*/ 238067 w 12191440"/>
                <a:gd name="connsiteY23" fmla="*/ 5726959 h 6996163"/>
                <a:gd name="connsiteX24" fmla="*/ 33979 w 12191440"/>
                <a:gd name="connsiteY24" fmla="*/ 2515940 h 6996163"/>
                <a:gd name="connsiteX0" fmla="*/ 33979 w 12191440"/>
                <a:gd name="connsiteY0" fmla="*/ 2515940 h 6996163"/>
                <a:gd name="connsiteX1" fmla="*/ 776049 w 12191440"/>
                <a:gd name="connsiteY1" fmla="*/ 2100154 h 6996163"/>
                <a:gd name="connsiteX2" fmla="*/ 2666727 w 12191440"/>
                <a:gd name="connsiteY2" fmla="*/ 1066871 h 6996163"/>
                <a:gd name="connsiteX3" fmla="*/ 4217654 w 12191440"/>
                <a:gd name="connsiteY3" fmla="*/ 612392 h 6996163"/>
                <a:gd name="connsiteX4" fmla="*/ 6043876 w 12191440"/>
                <a:gd name="connsiteY4" fmla="*/ 273359 h 6996163"/>
                <a:gd name="connsiteX5" fmla="*/ 7965206 w 12191440"/>
                <a:gd name="connsiteY5" fmla="*/ 110502 h 6996163"/>
                <a:gd name="connsiteX6" fmla="*/ 10577186 w 12191440"/>
                <a:gd name="connsiteY6" fmla="*/ 0 h 6996163"/>
                <a:gd name="connsiteX7" fmla="*/ 12191440 w 12191440"/>
                <a:gd name="connsiteY7" fmla="*/ 33158 h 6996163"/>
                <a:gd name="connsiteX8" fmla="*/ 12149311 w 12191440"/>
                <a:gd name="connsiteY8" fmla="*/ 834191 h 6996163"/>
                <a:gd name="connsiteX9" fmla="*/ 11283037 w 12191440"/>
                <a:gd name="connsiteY9" fmla="*/ 6256421 h 6996163"/>
                <a:gd name="connsiteX10" fmla="*/ 9438195 w 12191440"/>
                <a:gd name="connsiteY10" fmla="*/ 5454317 h 6996163"/>
                <a:gd name="connsiteX11" fmla="*/ 9005058 w 12191440"/>
                <a:gd name="connsiteY11" fmla="*/ 2342148 h 6996163"/>
                <a:gd name="connsiteX12" fmla="*/ 8732342 w 12191440"/>
                <a:gd name="connsiteY12" fmla="*/ 1941095 h 6996163"/>
                <a:gd name="connsiteX13" fmla="*/ 8218994 w 12191440"/>
                <a:gd name="connsiteY13" fmla="*/ 2021306 h 6996163"/>
                <a:gd name="connsiteX14" fmla="*/ 7432931 w 12191440"/>
                <a:gd name="connsiteY14" fmla="*/ 1957137 h 6996163"/>
                <a:gd name="connsiteX15" fmla="*/ 6550615 w 12191440"/>
                <a:gd name="connsiteY15" fmla="*/ 1459832 h 6996163"/>
                <a:gd name="connsiteX16" fmla="*/ 6213731 w 12191440"/>
                <a:gd name="connsiteY16" fmla="*/ 1122948 h 6996163"/>
                <a:gd name="connsiteX17" fmla="*/ 6069352 w 12191440"/>
                <a:gd name="connsiteY17" fmla="*/ 1700464 h 6996163"/>
                <a:gd name="connsiteX18" fmla="*/ 6197689 w 12191440"/>
                <a:gd name="connsiteY18" fmla="*/ 2181727 h 6996163"/>
                <a:gd name="connsiteX19" fmla="*/ 6245815 w 12191440"/>
                <a:gd name="connsiteY19" fmla="*/ 2518611 h 6996163"/>
                <a:gd name="connsiteX20" fmla="*/ 5924974 w 12191440"/>
                <a:gd name="connsiteY20" fmla="*/ 4203033 h 6996163"/>
                <a:gd name="connsiteX21" fmla="*/ 5419238 w 12191440"/>
                <a:gd name="connsiteY21" fmla="*/ 6032474 h 6996163"/>
                <a:gd name="connsiteX22" fmla="*/ 2243616 w 12191440"/>
                <a:gd name="connsiteY22" fmla="*/ 6992853 h 6996163"/>
                <a:gd name="connsiteX23" fmla="*/ 238067 w 12191440"/>
                <a:gd name="connsiteY23" fmla="*/ 5726959 h 6996163"/>
                <a:gd name="connsiteX24" fmla="*/ 33979 w 12191440"/>
                <a:gd name="connsiteY24" fmla="*/ 2515940 h 6996163"/>
                <a:gd name="connsiteX0" fmla="*/ 33979 w 12191440"/>
                <a:gd name="connsiteY0" fmla="*/ 2515940 h 6996163"/>
                <a:gd name="connsiteX1" fmla="*/ 776049 w 12191440"/>
                <a:gd name="connsiteY1" fmla="*/ 2100154 h 6996163"/>
                <a:gd name="connsiteX2" fmla="*/ 2666727 w 12191440"/>
                <a:gd name="connsiteY2" fmla="*/ 1066871 h 6996163"/>
                <a:gd name="connsiteX3" fmla="*/ 4217654 w 12191440"/>
                <a:gd name="connsiteY3" fmla="*/ 612392 h 6996163"/>
                <a:gd name="connsiteX4" fmla="*/ 6043876 w 12191440"/>
                <a:gd name="connsiteY4" fmla="*/ 273359 h 6996163"/>
                <a:gd name="connsiteX5" fmla="*/ 7965206 w 12191440"/>
                <a:gd name="connsiteY5" fmla="*/ 110502 h 6996163"/>
                <a:gd name="connsiteX6" fmla="*/ 10577186 w 12191440"/>
                <a:gd name="connsiteY6" fmla="*/ 0 h 6996163"/>
                <a:gd name="connsiteX7" fmla="*/ 12191440 w 12191440"/>
                <a:gd name="connsiteY7" fmla="*/ 33158 h 6996163"/>
                <a:gd name="connsiteX8" fmla="*/ 12149311 w 12191440"/>
                <a:gd name="connsiteY8" fmla="*/ 834191 h 6996163"/>
                <a:gd name="connsiteX9" fmla="*/ 11283037 w 12191440"/>
                <a:gd name="connsiteY9" fmla="*/ 6256421 h 6996163"/>
                <a:gd name="connsiteX10" fmla="*/ 9438195 w 12191440"/>
                <a:gd name="connsiteY10" fmla="*/ 5454317 h 6996163"/>
                <a:gd name="connsiteX11" fmla="*/ 9005058 w 12191440"/>
                <a:gd name="connsiteY11" fmla="*/ 2342148 h 6996163"/>
                <a:gd name="connsiteX12" fmla="*/ 8732342 w 12191440"/>
                <a:gd name="connsiteY12" fmla="*/ 1941095 h 6996163"/>
                <a:gd name="connsiteX13" fmla="*/ 8218994 w 12191440"/>
                <a:gd name="connsiteY13" fmla="*/ 2021306 h 6996163"/>
                <a:gd name="connsiteX14" fmla="*/ 7432931 w 12191440"/>
                <a:gd name="connsiteY14" fmla="*/ 1957137 h 6996163"/>
                <a:gd name="connsiteX15" fmla="*/ 6550615 w 12191440"/>
                <a:gd name="connsiteY15" fmla="*/ 1459832 h 6996163"/>
                <a:gd name="connsiteX16" fmla="*/ 6213731 w 12191440"/>
                <a:gd name="connsiteY16" fmla="*/ 1122948 h 6996163"/>
                <a:gd name="connsiteX17" fmla="*/ 6069352 w 12191440"/>
                <a:gd name="connsiteY17" fmla="*/ 1700464 h 6996163"/>
                <a:gd name="connsiteX18" fmla="*/ 6197689 w 12191440"/>
                <a:gd name="connsiteY18" fmla="*/ 2181727 h 6996163"/>
                <a:gd name="connsiteX19" fmla="*/ 6245815 w 12191440"/>
                <a:gd name="connsiteY19" fmla="*/ 2518611 h 6996163"/>
                <a:gd name="connsiteX20" fmla="*/ 5924974 w 12191440"/>
                <a:gd name="connsiteY20" fmla="*/ 4203033 h 6996163"/>
                <a:gd name="connsiteX21" fmla="*/ 5419238 w 12191440"/>
                <a:gd name="connsiteY21" fmla="*/ 6032474 h 6996163"/>
                <a:gd name="connsiteX22" fmla="*/ 2243616 w 12191440"/>
                <a:gd name="connsiteY22" fmla="*/ 6992853 h 6996163"/>
                <a:gd name="connsiteX23" fmla="*/ 238067 w 12191440"/>
                <a:gd name="connsiteY23" fmla="*/ 5726959 h 6996163"/>
                <a:gd name="connsiteX24" fmla="*/ 33979 w 12191440"/>
                <a:gd name="connsiteY24" fmla="*/ 2515940 h 6996163"/>
                <a:gd name="connsiteX0" fmla="*/ 33979 w 12191440"/>
                <a:gd name="connsiteY0" fmla="*/ 2515940 h 6996163"/>
                <a:gd name="connsiteX1" fmla="*/ 776049 w 12191440"/>
                <a:gd name="connsiteY1" fmla="*/ 2100154 h 6996163"/>
                <a:gd name="connsiteX2" fmla="*/ 2666727 w 12191440"/>
                <a:gd name="connsiteY2" fmla="*/ 1066871 h 6996163"/>
                <a:gd name="connsiteX3" fmla="*/ 4217654 w 12191440"/>
                <a:gd name="connsiteY3" fmla="*/ 612392 h 6996163"/>
                <a:gd name="connsiteX4" fmla="*/ 6043876 w 12191440"/>
                <a:gd name="connsiteY4" fmla="*/ 273359 h 6996163"/>
                <a:gd name="connsiteX5" fmla="*/ 7965206 w 12191440"/>
                <a:gd name="connsiteY5" fmla="*/ 110502 h 6996163"/>
                <a:gd name="connsiteX6" fmla="*/ 10577186 w 12191440"/>
                <a:gd name="connsiteY6" fmla="*/ 0 h 6996163"/>
                <a:gd name="connsiteX7" fmla="*/ 12191440 w 12191440"/>
                <a:gd name="connsiteY7" fmla="*/ 33158 h 6996163"/>
                <a:gd name="connsiteX8" fmla="*/ 12149311 w 12191440"/>
                <a:gd name="connsiteY8" fmla="*/ 834191 h 6996163"/>
                <a:gd name="connsiteX9" fmla="*/ 11283037 w 12191440"/>
                <a:gd name="connsiteY9" fmla="*/ 6256421 h 6996163"/>
                <a:gd name="connsiteX10" fmla="*/ 9438195 w 12191440"/>
                <a:gd name="connsiteY10" fmla="*/ 5454317 h 6996163"/>
                <a:gd name="connsiteX11" fmla="*/ 9005058 w 12191440"/>
                <a:gd name="connsiteY11" fmla="*/ 2342148 h 6996163"/>
                <a:gd name="connsiteX12" fmla="*/ 8732342 w 12191440"/>
                <a:gd name="connsiteY12" fmla="*/ 1941095 h 6996163"/>
                <a:gd name="connsiteX13" fmla="*/ 8218994 w 12191440"/>
                <a:gd name="connsiteY13" fmla="*/ 2021306 h 6996163"/>
                <a:gd name="connsiteX14" fmla="*/ 7432931 w 12191440"/>
                <a:gd name="connsiteY14" fmla="*/ 1957137 h 6996163"/>
                <a:gd name="connsiteX15" fmla="*/ 6550615 w 12191440"/>
                <a:gd name="connsiteY15" fmla="*/ 1459832 h 6996163"/>
                <a:gd name="connsiteX16" fmla="*/ 6213731 w 12191440"/>
                <a:gd name="connsiteY16" fmla="*/ 1122948 h 6996163"/>
                <a:gd name="connsiteX17" fmla="*/ 6069352 w 12191440"/>
                <a:gd name="connsiteY17" fmla="*/ 1700464 h 6996163"/>
                <a:gd name="connsiteX18" fmla="*/ 6197689 w 12191440"/>
                <a:gd name="connsiteY18" fmla="*/ 2181727 h 6996163"/>
                <a:gd name="connsiteX19" fmla="*/ 6245815 w 12191440"/>
                <a:gd name="connsiteY19" fmla="*/ 2518611 h 6996163"/>
                <a:gd name="connsiteX20" fmla="*/ 5924974 w 12191440"/>
                <a:gd name="connsiteY20" fmla="*/ 4203033 h 6996163"/>
                <a:gd name="connsiteX21" fmla="*/ 5419238 w 12191440"/>
                <a:gd name="connsiteY21" fmla="*/ 6032474 h 6996163"/>
                <a:gd name="connsiteX22" fmla="*/ 2243616 w 12191440"/>
                <a:gd name="connsiteY22" fmla="*/ 6992853 h 6996163"/>
                <a:gd name="connsiteX23" fmla="*/ 238067 w 12191440"/>
                <a:gd name="connsiteY23" fmla="*/ 5726959 h 6996163"/>
                <a:gd name="connsiteX24" fmla="*/ 33979 w 12191440"/>
                <a:gd name="connsiteY24" fmla="*/ 2515940 h 6996163"/>
                <a:gd name="connsiteX0" fmla="*/ 33979 w 12191440"/>
                <a:gd name="connsiteY0" fmla="*/ 2515940 h 6996163"/>
                <a:gd name="connsiteX1" fmla="*/ 776049 w 12191440"/>
                <a:gd name="connsiteY1" fmla="*/ 2100154 h 6996163"/>
                <a:gd name="connsiteX2" fmla="*/ 2666727 w 12191440"/>
                <a:gd name="connsiteY2" fmla="*/ 1066871 h 6996163"/>
                <a:gd name="connsiteX3" fmla="*/ 4217654 w 12191440"/>
                <a:gd name="connsiteY3" fmla="*/ 612392 h 6996163"/>
                <a:gd name="connsiteX4" fmla="*/ 6043876 w 12191440"/>
                <a:gd name="connsiteY4" fmla="*/ 273359 h 6996163"/>
                <a:gd name="connsiteX5" fmla="*/ 7965206 w 12191440"/>
                <a:gd name="connsiteY5" fmla="*/ 110502 h 6996163"/>
                <a:gd name="connsiteX6" fmla="*/ 10577186 w 12191440"/>
                <a:gd name="connsiteY6" fmla="*/ 0 h 6996163"/>
                <a:gd name="connsiteX7" fmla="*/ 12191440 w 12191440"/>
                <a:gd name="connsiteY7" fmla="*/ 33158 h 6996163"/>
                <a:gd name="connsiteX8" fmla="*/ 12149311 w 12191440"/>
                <a:gd name="connsiteY8" fmla="*/ 834191 h 6996163"/>
                <a:gd name="connsiteX9" fmla="*/ 11283037 w 12191440"/>
                <a:gd name="connsiteY9" fmla="*/ 6256421 h 6996163"/>
                <a:gd name="connsiteX10" fmla="*/ 9438195 w 12191440"/>
                <a:gd name="connsiteY10" fmla="*/ 5454317 h 6996163"/>
                <a:gd name="connsiteX11" fmla="*/ 9005058 w 12191440"/>
                <a:gd name="connsiteY11" fmla="*/ 2342148 h 6996163"/>
                <a:gd name="connsiteX12" fmla="*/ 8732342 w 12191440"/>
                <a:gd name="connsiteY12" fmla="*/ 1941095 h 6996163"/>
                <a:gd name="connsiteX13" fmla="*/ 8218994 w 12191440"/>
                <a:gd name="connsiteY13" fmla="*/ 2021306 h 6996163"/>
                <a:gd name="connsiteX14" fmla="*/ 7432931 w 12191440"/>
                <a:gd name="connsiteY14" fmla="*/ 1957137 h 6996163"/>
                <a:gd name="connsiteX15" fmla="*/ 6550615 w 12191440"/>
                <a:gd name="connsiteY15" fmla="*/ 1459832 h 6996163"/>
                <a:gd name="connsiteX16" fmla="*/ 6213731 w 12191440"/>
                <a:gd name="connsiteY16" fmla="*/ 1122948 h 6996163"/>
                <a:gd name="connsiteX17" fmla="*/ 6069352 w 12191440"/>
                <a:gd name="connsiteY17" fmla="*/ 1700464 h 6996163"/>
                <a:gd name="connsiteX18" fmla="*/ 6197689 w 12191440"/>
                <a:gd name="connsiteY18" fmla="*/ 2181727 h 6996163"/>
                <a:gd name="connsiteX19" fmla="*/ 6245815 w 12191440"/>
                <a:gd name="connsiteY19" fmla="*/ 2518611 h 6996163"/>
                <a:gd name="connsiteX20" fmla="*/ 5924974 w 12191440"/>
                <a:gd name="connsiteY20" fmla="*/ 4203033 h 6996163"/>
                <a:gd name="connsiteX21" fmla="*/ 5419238 w 12191440"/>
                <a:gd name="connsiteY21" fmla="*/ 6032474 h 6996163"/>
                <a:gd name="connsiteX22" fmla="*/ 2243616 w 12191440"/>
                <a:gd name="connsiteY22" fmla="*/ 6992853 h 6996163"/>
                <a:gd name="connsiteX23" fmla="*/ 238067 w 12191440"/>
                <a:gd name="connsiteY23" fmla="*/ 5726959 h 6996163"/>
                <a:gd name="connsiteX24" fmla="*/ 33979 w 12191440"/>
                <a:gd name="connsiteY24" fmla="*/ 2515940 h 6996163"/>
                <a:gd name="connsiteX0" fmla="*/ 33979 w 12191440"/>
                <a:gd name="connsiteY0" fmla="*/ 2515940 h 6996163"/>
                <a:gd name="connsiteX1" fmla="*/ 776049 w 12191440"/>
                <a:gd name="connsiteY1" fmla="*/ 2100154 h 6996163"/>
                <a:gd name="connsiteX2" fmla="*/ 2666727 w 12191440"/>
                <a:gd name="connsiteY2" fmla="*/ 1066871 h 6996163"/>
                <a:gd name="connsiteX3" fmla="*/ 4217654 w 12191440"/>
                <a:gd name="connsiteY3" fmla="*/ 612392 h 6996163"/>
                <a:gd name="connsiteX4" fmla="*/ 6043876 w 12191440"/>
                <a:gd name="connsiteY4" fmla="*/ 273359 h 6996163"/>
                <a:gd name="connsiteX5" fmla="*/ 7965206 w 12191440"/>
                <a:gd name="connsiteY5" fmla="*/ 110502 h 6996163"/>
                <a:gd name="connsiteX6" fmla="*/ 10577186 w 12191440"/>
                <a:gd name="connsiteY6" fmla="*/ 0 h 6996163"/>
                <a:gd name="connsiteX7" fmla="*/ 12191440 w 12191440"/>
                <a:gd name="connsiteY7" fmla="*/ 33158 h 6996163"/>
                <a:gd name="connsiteX8" fmla="*/ 12149311 w 12191440"/>
                <a:gd name="connsiteY8" fmla="*/ 834191 h 6996163"/>
                <a:gd name="connsiteX9" fmla="*/ 11283037 w 12191440"/>
                <a:gd name="connsiteY9" fmla="*/ 6256421 h 6996163"/>
                <a:gd name="connsiteX10" fmla="*/ 9438195 w 12191440"/>
                <a:gd name="connsiteY10" fmla="*/ 5454317 h 6996163"/>
                <a:gd name="connsiteX11" fmla="*/ 9005058 w 12191440"/>
                <a:gd name="connsiteY11" fmla="*/ 2342148 h 6996163"/>
                <a:gd name="connsiteX12" fmla="*/ 8732342 w 12191440"/>
                <a:gd name="connsiteY12" fmla="*/ 1941095 h 6996163"/>
                <a:gd name="connsiteX13" fmla="*/ 8218994 w 12191440"/>
                <a:gd name="connsiteY13" fmla="*/ 2021306 h 6996163"/>
                <a:gd name="connsiteX14" fmla="*/ 7432931 w 12191440"/>
                <a:gd name="connsiteY14" fmla="*/ 1957137 h 6996163"/>
                <a:gd name="connsiteX15" fmla="*/ 6550615 w 12191440"/>
                <a:gd name="connsiteY15" fmla="*/ 1459832 h 6996163"/>
                <a:gd name="connsiteX16" fmla="*/ 6213731 w 12191440"/>
                <a:gd name="connsiteY16" fmla="*/ 1122948 h 6996163"/>
                <a:gd name="connsiteX17" fmla="*/ 6069352 w 12191440"/>
                <a:gd name="connsiteY17" fmla="*/ 1700464 h 6996163"/>
                <a:gd name="connsiteX18" fmla="*/ 6197689 w 12191440"/>
                <a:gd name="connsiteY18" fmla="*/ 2181727 h 6996163"/>
                <a:gd name="connsiteX19" fmla="*/ 6245815 w 12191440"/>
                <a:gd name="connsiteY19" fmla="*/ 2518611 h 6996163"/>
                <a:gd name="connsiteX20" fmla="*/ 5924974 w 12191440"/>
                <a:gd name="connsiteY20" fmla="*/ 4203033 h 6996163"/>
                <a:gd name="connsiteX21" fmla="*/ 5419238 w 12191440"/>
                <a:gd name="connsiteY21" fmla="*/ 6032474 h 6996163"/>
                <a:gd name="connsiteX22" fmla="*/ 2243616 w 12191440"/>
                <a:gd name="connsiteY22" fmla="*/ 6992853 h 6996163"/>
                <a:gd name="connsiteX23" fmla="*/ 238067 w 12191440"/>
                <a:gd name="connsiteY23" fmla="*/ 5726959 h 6996163"/>
                <a:gd name="connsiteX24" fmla="*/ 33979 w 12191440"/>
                <a:gd name="connsiteY24" fmla="*/ 2515940 h 6996163"/>
                <a:gd name="connsiteX0" fmla="*/ 33979 w 12191440"/>
                <a:gd name="connsiteY0" fmla="*/ 2515940 h 6996163"/>
                <a:gd name="connsiteX1" fmla="*/ 776049 w 12191440"/>
                <a:gd name="connsiteY1" fmla="*/ 2100154 h 6996163"/>
                <a:gd name="connsiteX2" fmla="*/ 2666727 w 12191440"/>
                <a:gd name="connsiteY2" fmla="*/ 1066871 h 6996163"/>
                <a:gd name="connsiteX3" fmla="*/ 4217654 w 12191440"/>
                <a:gd name="connsiteY3" fmla="*/ 612392 h 6996163"/>
                <a:gd name="connsiteX4" fmla="*/ 6043876 w 12191440"/>
                <a:gd name="connsiteY4" fmla="*/ 273359 h 6996163"/>
                <a:gd name="connsiteX5" fmla="*/ 7965206 w 12191440"/>
                <a:gd name="connsiteY5" fmla="*/ 110502 h 6996163"/>
                <a:gd name="connsiteX6" fmla="*/ 10577186 w 12191440"/>
                <a:gd name="connsiteY6" fmla="*/ 0 h 6996163"/>
                <a:gd name="connsiteX7" fmla="*/ 12191440 w 12191440"/>
                <a:gd name="connsiteY7" fmla="*/ 33158 h 6996163"/>
                <a:gd name="connsiteX8" fmla="*/ 12149311 w 12191440"/>
                <a:gd name="connsiteY8" fmla="*/ 834191 h 6996163"/>
                <a:gd name="connsiteX9" fmla="*/ 11283037 w 12191440"/>
                <a:gd name="connsiteY9" fmla="*/ 6256421 h 6996163"/>
                <a:gd name="connsiteX10" fmla="*/ 9438195 w 12191440"/>
                <a:gd name="connsiteY10" fmla="*/ 5454317 h 6996163"/>
                <a:gd name="connsiteX11" fmla="*/ 9005058 w 12191440"/>
                <a:gd name="connsiteY11" fmla="*/ 2342148 h 6996163"/>
                <a:gd name="connsiteX12" fmla="*/ 8732342 w 12191440"/>
                <a:gd name="connsiteY12" fmla="*/ 1941095 h 6996163"/>
                <a:gd name="connsiteX13" fmla="*/ 8218994 w 12191440"/>
                <a:gd name="connsiteY13" fmla="*/ 2021306 h 6996163"/>
                <a:gd name="connsiteX14" fmla="*/ 7432931 w 12191440"/>
                <a:gd name="connsiteY14" fmla="*/ 1957137 h 6996163"/>
                <a:gd name="connsiteX15" fmla="*/ 6550615 w 12191440"/>
                <a:gd name="connsiteY15" fmla="*/ 1459832 h 6996163"/>
                <a:gd name="connsiteX16" fmla="*/ 6213731 w 12191440"/>
                <a:gd name="connsiteY16" fmla="*/ 1122948 h 6996163"/>
                <a:gd name="connsiteX17" fmla="*/ 6069352 w 12191440"/>
                <a:gd name="connsiteY17" fmla="*/ 1700464 h 6996163"/>
                <a:gd name="connsiteX18" fmla="*/ 6197689 w 12191440"/>
                <a:gd name="connsiteY18" fmla="*/ 2181727 h 6996163"/>
                <a:gd name="connsiteX19" fmla="*/ 6245815 w 12191440"/>
                <a:gd name="connsiteY19" fmla="*/ 2518611 h 6996163"/>
                <a:gd name="connsiteX20" fmla="*/ 5924974 w 12191440"/>
                <a:gd name="connsiteY20" fmla="*/ 4203033 h 6996163"/>
                <a:gd name="connsiteX21" fmla="*/ 5419238 w 12191440"/>
                <a:gd name="connsiteY21" fmla="*/ 6032474 h 6996163"/>
                <a:gd name="connsiteX22" fmla="*/ 2243616 w 12191440"/>
                <a:gd name="connsiteY22" fmla="*/ 6992853 h 6996163"/>
                <a:gd name="connsiteX23" fmla="*/ 238067 w 12191440"/>
                <a:gd name="connsiteY23" fmla="*/ 5726959 h 6996163"/>
                <a:gd name="connsiteX24" fmla="*/ 33979 w 12191440"/>
                <a:gd name="connsiteY24" fmla="*/ 2515940 h 6996163"/>
                <a:gd name="connsiteX0" fmla="*/ 33979 w 12191440"/>
                <a:gd name="connsiteY0" fmla="*/ 2515940 h 6996163"/>
                <a:gd name="connsiteX1" fmla="*/ 776049 w 12191440"/>
                <a:gd name="connsiteY1" fmla="*/ 2100154 h 6996163"/>
                <a:gd name="connsiteX2" fmla="*/ 2666727 w 12191440"/>
                <a:gd name="connsiteY2" fmla="*/ 1066871 h 6996163"/>
                <a:gd name="connsiteX3" fmla="*/ 4217654 w 12191440"/>
                <a:gd name="connsiteY3" fmla="*/ 612392 h 6996163"/>
                <a:gd name="connsiteX4" fmla="*/ 6043876 w 12191440"/>
                <a:gd name="connsiteY4" fmla="*/ 273359 h 6996163"/>
                <a:gd name="connsiteX5" fmla="*/ 7965206 w 12191440"/>
                <a:gd name="connsiteY5" fmla="*/ 110502 h 6996163"/>
                <a:gd name="connsiteX6" fmla="*/ 10577186 w 12191440"/>
                <a:gd name="connsiteY6" fmla="*/ 0 h 6996163"/>
                <a:gd name="connsiteX7" fmla="*/ 12191440 w 12191440"/>
                <a:gd name="connsiteY7" fmla="*/ 33158 h 6996163"/>
                <a:gd name="connsiteX8" fmla="*/ 12149311 w 12191440"/>
                <a:gd name="connsiteY8" fmla="*/ 834191 h 6996163"/>
                <a:gd name="connsiteX9" fmla="*/ 11283037 w 12191440"/>
                <a:gd name="connsiteY9" fmla="*/ 6256421 h 6996163"/>
                <a:gd name="connsiteX10" fmla="*/ 9438195 w 12191440"/>
                <a:gd name="connsiteY10" fmla="*/ 5454317 h 6996163"/>
                <a:gd name="connsiteX11" fmla="*/ 9005058 w 12191440"/>
                <a:gd name="connsiteY11" fmla="*/ 2342148 h 6996163"/>
                <a:gd name="connsiteX12" fmla="*/ 8732342 w 12191440"/>
                <a:gd name="connsiteY12" fmla="*/ 1941095 h 6996163"/>
                <a:gd name="connsiteX13" fmla="*/ 8218994 w 12191440"/>
                <a:gd name="connsiteY13" fmla="*/ 2021306 h 6996163"/>
                <a:gd name="connsiteX14" fmla="*/ 7432931 w 12191440"/>
                <a:gd name="connsiteY14" fmla="*/ 1957137 h 6996163"/>
                <a:gd name="connsiteX15" fmla="*/ 6550615 w 12191440"/>
                <a:gd name="connsiteY15" fmla="*/ 1459832 h 6996163"/>
                <a:gd name="connsiteX16" fmla="*/ 6213731 w 12191440"/>
                <a:gd name="connsiteY16" fmla="*/ 1122948 h 6996163"/>
                <a:gd name="connsiteX17" fmla="*/ 6069352 w 12191440"/>
                <a:gd name="connsiteY17" fmla="*/ 1700464 h 6996163"/>
                <a:gd name="connsiteX18" fmla="*/ 6197689 w 12191440"/>
                <a:gd name="connsiteY18" fmla="*/ 2181727 h 6996163"/>
                <a:gd name="connsiteX19" fmla="*/ 6245815 w 12191440"/>
                <a:gd name="connsiteY19" fmla="*/ 2518611 h 6996163"/>
                <a:gd name="connsiteX20" fmla="*/ 5924974 w 12191440"/>
                <a:gd name="connsiteY20" fmla="*/ 4203033 h 6996163"/>
                <a:gd name="connsiteX21" fmla="*/ 5419238 w 12191440"/>
                <a:gd name="connsiteY21" fmla="*/ 6032474 h 6996163"/>
                <a:gd name="connsiteX22" fmla="*/ 2243616 w 12191440"/>
                <a:gd name="connsiteY22" fmla="*/ 6992853 h 6996163"/>
                <a:gd name="connsiteX23" fmla="*/ 238067 w 12191440"/>
                <a:gd name="connsiteY23" fmla="*/ 5726959 h 6996163"/>
                <a:gd name="connsiteX24" fmla="*/ 33979 w 12191440"/>
                <a:gd name="connsiteY24" fmla="*/ 2515940 h 6996163"/>
                <a:gd name="connsiteX0" fmla="*/ 33979 w 12191440"/>
                <a:gd name="connsiteY0" fmla="*/ 2515940 h 6996163"/>
                <a:gd name="connsiteX1" fmla="*/ 776049 w 12191440"/>
                <a:gd name="connsiteY1" fmla="*/ 2100154 h 6996163"/>
                <a:gd name="connsiteX2" fmla="*/ 2666727 w 12191440"/>
                <a:gd name="connsiteY2" fmla="*/ 1066871 h 6996163"/>
                <a:gd name="connsiteX3" fmla="*/ 4217654 w 12191440"/>
                <a:gd name="connsiteY3" fmla="*/ 612392 h 6996163"/>
                <a:gd name="connsiteX4" fmla="*/ 6043876 w 12191440"/>
                <a:gd name="connsiteY4" fmla="*/ 273359 h 6996163"/>
                <a:gd name="connsiteX5" fmla="*/ 7965206 w 12191440"/>
                <a:gd name="connsiteY5" fmla="*/ 110502 h 6996163"/>
                <a:gd name="connsiteX6" fmla="*/ 10577186 w 12191440"/>
                <a:gd name="connsiteY6" fmla="*/ 0 h 6996163"/>
                <a:gd name="connsiteX7" fmla="*/ 12191440 w 12191440"/>
                <a:gd name="connsiteY7" fmla="*/ 33158 h 6996163"/>
                <a:gd name="connsiteX8" fmla="*/ 12149311 w 12191440"/>
                <a:gd name="connsiteY8" fmla="*/ 834191 h 6996163"/>
                <a:gd name="connsiteX9" fmla="*/ 11283037 w 12191440"/>
                <a:gd name="connsiteY9" fmla="*/ 6256421 h 6996163"/>
                <a:gd name="connsiteX10" fmla="*/ 9438195 w 12191440"/>
                <a:gd name="connsiteY10" fmla="*/ 5454317 h 6996163"/>
                <a:gd name="connsiteX11" fmla="*/ 9005058 w 12191440"/>
                <a:gd name="connsiteY11" fmla="*/ 2342148 h 6996163"/>
                <a:gd name="connsiteX12" fmla="*/ 8732342 w 12191440"/>
                <a:gd name="connsiteY12" fmla="*/ 1941095 h 6996163"/>
                <a:gd name="connsiteX13" fmla="*/ 8218994 w 12191440"/>
                <a:gd name="connsiteY13" fmla="*/ 2021306 h 6996163"/>
                <a:gd name="connsiteX14" fmla="*/ 7432931 w 12191440"/>
                <a:gd name="connsiteY14" fmla="*/ 1957137 h 6996163"/>
                <a:gd name="connsiteX15" fmla="*/ 6550615 w 12191440"/>
                <a:gd name="connsiteY15" fmla="*/ 1459832 h 6996163"/>
                <a:gd name="connsiteX16" fmla="*/ 6213731 w 12191440"/>
                <a:gd name="connsiteY16" fmla="*/ 1122948 h 6996163"/>
                <a:gd name="connsiteX17" fmla="*/ 6069352 w 12191440"/>
                <a:gd name="connsiteY17" fmla="*/ 1700464 h 6996163"/>
                <a:gd name="connsiteX18" fmla="*/ 6197689 w 12191440"/>
                <a:gd name="connsiteY18" fmla="*/ 2181727 h 6996163"/>
                <a:gd name="connsiteX19" fmla="*/ 6245815 w 12191440"/>
                <a:gd name="connsiteY19" fmla="*/ 2518611 h 6996163"/>
                <a:gd name="connsiteX20" fmla="*/ 5924974 w 12191440"/>
                <a:gd name="connsiteY20" fmla="*/ 4203033 h 6996163"/>
                <a:gd name="connsiteX21" fmla="*/ 5419238 w 12191440"/>
                <a:gd name="connsiteY21" fmla="*/ 6032474 h 6996163"/>
                <a:gd name="connsiteX22" fmla="*/ 2243616 w 12191440"/>
                <a:gd name="connsiteY22" fmla="*/ 6992853 h 6996163"/>
                <a:gd name="connsiteX23" fmla="*/ 238067 w 12191440"/>
                <a:gd name="connsiteY23" fmla="*/ 5726959 h 6996163"/>
                <a:gd name="connsiteX24" fmla="*/ 33979 w 12191440"/>
                <a:gd name="connsiteY24" fmla="*/ 2515940 h 6996163"/>
                <a:gd name="connsiteX0" fmla="*/ 33979 w 12191440"/>
                <a:gd name="connsiteY0" fmla="*/ 2515940 h 6996163"/>
                <a:gd name="connsiteX1" fmla="*/ 776049 w 12191440"/>
                <a:gd name="connsiteY1" fmla="*/ 2100154 h 6996163"/>
                <a:gd name="connsiteX2" fmla="*/ 2666727 w 12191440"/>
                <a:gd name="connsiteY2" fmla="*/ 1066871 h 6996163"/>
                <a:gd name="connsiteX3" fmla="*/ 4217654 w 12191440"/>
                <a:gd name="connsiteY3" fmla="*/ 612392 h 6996163"/>
                <a:gd name="connsiteX4" fmla="*/ 6043876 w 12191440"/>
                <a:gd name="connsiteY4" fmla="*/ 273359 h 6996163"/>
                <a:gd name="connsiteX5" fmla="*/ 7965206 w 12191440"/>
                <a:gd name="connsiteY5" fmla="*/ 110502 h 6996163"/>
                <a:gd name="connsiteX6" fmla="*/ 10577186 w 12191440"/>
                <a:gd name="connsiteY6" fmla="*/ 0 h 6996163"/>
                <a:gd name="connsiteX7" fmla="*/ 12191440 w 12191440"/>
                <a:gd name="connsiteY7" fmla="*/ 33158 h 6996163"/>
                <a:gd name="connsiteX8" fmla="*/ 12149311 w 12191440"/>
                <a:gd name="connsiteY8" fmla="*/ 834191 h 6996163"/>
                <a:gd name="connsiteX9" fmla="*/ 11283037 w 12191440"/>
                <a:gd name="connsiteY9" fmla="*/ 6256421 h 6996163"/>
                <a:gd name="connsiteX10" fmla="*/ 9438195 w 12191440"/>
                <a:gd name="connsiteY10" fmla="*/ 5454317 h 6996163"/>
                <a:gd name="connsiteX11" fmla="*/ 9005058 w 12191440"/>
                <a:gd name="connsiteY11" fmla="*/ 2342148 h 6996163"/>
                <a:gd name="connsiteX12" fmla="*/ 8732342 w 12191440"/>
                <a:gd name="connsiteY12" fmla="*/ 1941095 h 6996163"/>
                <a:gd name="connsiteX13" fmla="*/ 8218994 w 12191440"/>
                <a:gd name="connsiteY13" fmla="*/ 2021306 h 6996163"/>
                <a:gd name="connsiteX14" fmla="*/ 7432931 w 12191440"/>
                <a:gd name="connsiteY14" fmla="*/ 1957137 h 6996163"/>
                <a:gd name="connsiteX15" fmla="*/ 6550615 w 12191440"/>
                <a:gd name="connsiteY15" fmla="*/ 1459832 h 6996163"/>
                <a:gd name="connsiteX16" fmla="*/ 6213731 w 12191440"/>
                <a:gd name="connsiteY16" fmla="*/ 1122948 h 6996163"/>
                <a:gd name="connsiteX17" fmla="*/ 6069352 w 12191440"/>
                <a:gd name="connsiteY17" fmla="*/ 1700464 h 6996163"/>
                <a:gd name="connsiteX18" fmla="*/ 6197689 w 12191440"/>
                <a:gd name="connsiteY18" fmla="*/ 2181727 h 6996163"/>
                <a:gd name="connsiteX19" fmla="*/ 6245815 w 12191440"/>
                <a:gd name="connsiteY19" fmla="*/ 2518611 h 6996163"/>
                <a:gd name="connsiteX20" fmla="*/ 5924974 w 12191440"/>
                <a:gd name="connsiteY20" fmla="*/ 4203033 h 6996163"/>
                <a:gd name="connsiteX21" fmla="*/ 5419238 w 12191440"/>
                <a:gd name="connsiteY21" fmla="*/ 6032474 h 6996163"/>
                <a:gd name="connsiteX22" fmla="*/ 2243616 w 12191440"/>
                <a:gd name="connsiteY22" fmla="*/ 6992853 h 6996163"/>
                <a:gd name="connsiteX23" fmla="*/ 238067 w 12191440"/>
                <a:gd name="connsiteY23" fmla="*/ 5726959 h 6996163"/>
                <a:gd name="connsiteX24" fmla="*/ 33979 w 12191440"/>
                <a:gd name="connsiteY24" fmla="*/ 2515940 h 6996163"/>
                <a:gd name="connsiteX0" fmla="*/ 33979 w 12191440"/>
                <a:gd name="connsiteY0" fmla="*/ 2515940 h 6996163"/>
                <a:gd name="connsiteX1" fmla="*/ 776049 w 12191440"/>
                <a:gd name="connsiteY1" fmla="*/ 2100154 h 6996163"/>
                <a:gd name="connsiteX2" fmla="*/ 2666727 w 12191440"/>
                <a:gd name="connsiteY2" fmla="*/ 1066871 h 6996163"/>
                <a:gd name="connsiteX3" fmla="*/ 4217654 w 12191440"/>
                <a:gd name="connsiteY3" fmla="*/ 612392 h 6996163"/>
                <a:gd name="connsiteX4" fmla="*/ 6043876 w 12191440"/>
                <a:gd name="connsiteY4" fmla="*/ 273359 h 6996163"/>
                <a:gd name="connsiteX5" fmla="*/ 7965206 w 12191440"/>
                <a:gd name="connsiteY5" fmla="*/ 110502 h 6996163"/>
                <a:gd name="connsiteX6" fmla="*/ 10577186 w 12191440"/>
                <a:gd name="connsiteY6" fmla="*/ 0 h 6996163"/>
                <a:gd name="connsiteX7" fmla="*/ 12191440 w 12191440"/>
                <a:gd name="connsiteY7" fmla="*/ 33158 h 6996163"/>
                <a:gd name="connsiteX8" fmla="*/ 12149311 w 12191440"/>
                <a:gd name="connsiteY8" fmla="*/ 834191 h 6996163"/>
                <a:gd name="connsiteX9" fmla="*/ 11283037 w 12191440"/>
                <a:gd name="connsiteY9" fmla="*/ 6256421 h 6996163"/>
                <a:gd name="connsiteX10" fmla="*/ 9438195 w 12191440"/>
                <a:gd name="connsiteY10" fmla="*/ 5454317 h 6996163"/>
                <a:gd name="connsiteX11" fmla="*/ 9005058 w 12191440"/>
                <a:gd name="connsiteY11" fmla="*/ 2342148 h 6996163"/>
                <a:gd name="connsiteX12" fmla="*/ 8732342 w 12191440"/>
                <a:gd name="connsiteY12" fmla="*/ 1941095 h 6996163"/>
                <a:gd name="connsiteX13" fmla="*/ 8218994 w 12191440"/>
                <a:gd name="connsiteY13" fmla="*/ 2021306 h 6996163"/>
                <a:gd name="connsiteX14" fmla="*/ 7432931 w 12191440"/>
                <a:gd name="connsiteY14" fmla="*/ 1957137 h 6996163"/>
                <a:gd name="connsiteX15" fmla="*/ 6550615 w 12191440"/>
                <a:gd name="connsiteY15" fmla="*/ 1459832 h 6996163"/>
                <a:gd name="connsiteX16" fmla="*/ 6213731 w 12191440"/>
                <a:gd name="connsiteY16" fmla="*/ 1122948 h 6996163"/>
                <a:gd name="connsiteX17" fmla="*/ 6069352 w 12191440"/>
                <a:gd name="connsiteY17" fmla="*/ 1700464 h 6996163"/>
                <a:gd name="connsiteX18" fmla="*/ 6197689 w 12191440"/>
                <a:gd name="connsiteY18" fmla="*/ 2181727 h 6996163"/>
                <a:gd name="connsiteX19" fmla="*/ 6245815 w 12191440"/>
                <a:gd name="connsiteY19" fmla="*/ 2518611 h 6996163"/>
                <a:gd name="connsiteX20" fmla="*/ 5924974 w 12191440"/>
                <a:gd name="connsiteY20" fmla="*/ 4203033 h 6996163"/>
                <a:gd name="connsiteX21" fmla="*/ 5419238 w 12191440"/>
                <a:gd name="connsiteY21" fmla="*/ 6032474 h 6996163"/>
                <a:gd name="connsiteX22" fmla="*/ 2243616 w 12191440"/>
                <a:gd name="connsiteY22" fmla="*/ 6992853 h 6996163"/>
                <a:gd name="connsiteX23" fmla="*/ 238067 w 12191440"/>
                <a:gd name="connsiteY23" fmla="*/ 5726959 h 6996163"/>
                <a:gd name="connsiteX24" fmla="*/ 33979 w 12191440"/>
                <a:gd name="connsiteY24" fmla="*/ 2515940 h 6996163"/>
                <a:gd name="connsiteX0" fmla="*/ 33979 w 12191440"/>
                <a:gd name="connsiteY0" fmla="*/ 2515940 h 6996163"/>
                <a:gd name="connsiteX1" fmla="*/ 776049 w 12191440"/>
                <a:gd name="connsiteY1" fmla="*/ 2100154 h 6996163"/>
                <a:gd name="connsiteX2" fmla="*/ 2666727 w 12191440"/>
                <a:gd name="connsiteY2" fmla="*/ 1066871 h 6996163"/>
                <a:gd name="connsiteX3" fmla="*/ 4217654 w 12191440"/>
                <a:gd name="connsiteY3" fmla="*/ 612392 h 6996163"/>
                <a:gd name="connsiteX4" fmla="*/ 6043876 w 12191440"/>
                <a:gd name="connsiteY4" fmla="*/ 273359 h 6996163"/>
                <a:gd name="connsiteX5" fmla="*/ 7965206 w 12191440"/>
                <a:gd name="connsiteY5" fmla="*/ 110502 h 6996163"/>
                <a:gd name="connsiteX6" fmla="*/ 10577186 w 12191440"/>
                <a:gd name="connsiteY6" fmla="*/ 0 h 6996163"/>
                <a:gd name="connsiteX7" fmla="*/ 12191440 w 12191440"/>
                <a:gd name="connsiteY7" fmla="*/ 33158 h 6996163"/>
                <a:gd name="connsiteX8" fmla="*/ 12149311 w 12191440"/>
                <a:gd name="connsiteY8" fmla="*/ 834191 h 6996163"/>
                <a:gd name="connsiteX9" fmla="*/ 11283037 w 12191440"/>
                <a:gd name="connsiteY9" fmla="*/ 6256421 h 6996163"/>
                <a:gd name="connsiteX10" fmla="*/ 9438195 w 12191440"/>
                <a:gd name="connsiteY10" fmla="*/ 5454317 h 6996163"/>
                <a:gd name="connsiteX11" fmla="*/ 9005058 w 12191440"/>
                <a:gd name="connsiteY11" fmla="*/ 2342148 h 6996163"/>
                <a:gd name="connsiteX12" fmla="*/ 8732342 w 12191440"/>
                <a:gd name="connsiteY12" fmla="*/ 1941095 h 6996163"/>
                <a:gd name="connsiteX13" fmla="*/ 8218994 w 12191440"/>
                <a:gd name="connsiteY13" fmla="*/ 2021306 h 6996163"/>
                <a:gd name="connsiteX14" fmla="*/ 7432931 w 12191440"/>
                <a:gd name="connsiteY14" fmla="*/ 1957137 h 6996163"/>
                <a:gd name="connsiteX15" fmla="*/ 6550615 w 12191440"/>
                <a:gd name="connsiteY15" fmla="*/ 1459832 h 6996163"/>
                <a:gd name="connsiteX16" fmla="*/ 6213731 w 12191440"/>
                <a:gd name="connsiteY16" fmla="*/ 1122948 h 6996163"/>
                <a:gd name="connsiteX17" fmla="*/ 6069352 w 12191440"/>
                <a:gd name="connsiteY17" fmla="*/ 1700464 h 6996163"/>
                <a:gd name="connsiteX18" fmla="*/ 6197689 w 12191440"/>
                <a:gd name="connsiteY18" fmla="*/ 2181727 h 6996163"/>
                <a:gd name="connsiteX19" fmla="*/ 6245815 w 12191440"/>
                <a:gd name="connsiteY19" fmla="*/ 2518611 h 6996163"/>
                <a:gd name="connsiteX20" fmla="*/ 5924974 w 12191440"/>
                <a:gd name="connsiteY20" fmla="*/ 4203033 h 6996163"/>
                <a:gd name="connsiteX21" fmla="*/ 5419238 w 12191440"/>
                <a:gd name="connsiteY21" fmla="*/ 6032474 h 6996163"/>
                <a:gd name="connsiteX22" fmla="*/ 2243616 w 12191440"/>
                <a:gd name="connsiteY22" fmla="*/ 6992853 h 6996163"/>
                <a:gd name="connsiteX23" fmla="*/ 238067 w 12191440"/>
                <a:gd name="connsiteY23" fmla="*/ 5726959 h 6996163"/>
                <a:gd name="connsiteX24" fmla="*/ 33979 w 12191440"/>
                <a:gd name="connsiteY24" fmla="*/ 2515940 h 6996163"/>
                <a:gd name="connsiteX0" fmla="*/ 33979 w 12191440"/>
                <a:gd name="connsiteY0" fmla="*/ 2515940 h 6996163"/>
                <a:gd name="connsiteX1" fmla="*/ 776049 w 12191440"/>
                <a:gd name="connsiteY1" fmla="*/ 2100154 h 6996163"/>
                <a:gd name="connsiteX2" fmla="*/ 2666727 w 12191440"/>
                <a:gd name="connsiteY2" fmla="*/ 1066871 h 6996163"/>
                <a:gd name="connsiteX3" fmla="*/ 4217654 w 12191440"/>
                <a:gd name="connsiteY3" fmla="*/ 612392 h 6996163"/>
                <a:gd name="connsiteX4" fmla="*/ 6043876 w 12191440"/>
                <a:gd name="connsiteY4" fmla="*/ 273359 h 6996163"/>
                <a:gd name="connsiteX5" fmla="*/ 7965206 w 12191440"/>
                <a:gd name="connsiteY5" fmla="*/ 110502 h 6996163"/>
                <a:gd name="connsiteX6" fmla="*/ 10577186 w 12191440"/>
                <a:gd name="connsiteY6" fmla="*/ 0 h 6996163"/>
                <a:gd name="connsiteX7" fmla="*/ 12191440 w 12191440"/>
                <a:gd name="connsiteY7" fmla="*/ 33158 h 6996163"/>
                <a:gd name="connsiteX8" fmla="*/ 12149311 w 12191440"/>
                <a:gd name="connsiteY8" fmla="*/ 834191 h 6996163"/>
                <a:gd name="connsiteX9" fmla="*/ 11283037 w 12191440"/>
                <a:gd name="connsiteY9" fmla="*/ 6256421 h 6996163"/>
                <a:gd name="connsiteX10" fmla="*/ 9438195 w 12191440"/>
                <a:gd name="connsiteY10" fmla="*/ 5454317 h 6996163"/>
                <a:gd name="connsiteX11" fmla="*/ 9005058 w 12191440"/>
                <a:gd name="connsiteY11" fmla="*/ 2342148 h 6996163"/>
                <a:gd name="connsiteX12" fmla="*/ 8732342 w 12191440"/>
                <a:gd name="connsiteY12" fmla="*/ 1941095 h 6996163"/>
                <a:gd name="connsiteX13" fmla="*/ 8218994 w 12191440"/>
                <a:gd name="connsiteY13" fmla="*/ 2021306 h 6996163"/>
                <a:gd name="connsiteX14" fmla="*/ 7432931 w 12191440"/>
                <a:gd name="connsiteY14" fmla="*/ 1957137 h 6996163"/>
                <a:gd name="connsiteX15" fmla="*/ 6550615 w 12191440"/>
                <a:gd name="connsiteY15" fmla="*/ 1459832 h 6996163"/>
                <a:gd name="connsiteX16" fmla="*/ 6213731 w 12191440"/>
                <a:gd name="connsiteY16" fmla="*/ 1122948 h 6996163"/>
                <a:gd name="connsiteX17" fmla="*/ 6069352 w 12191440"/>
                <a:gd name="connsiteY17" fmla="*/ 1700464 h 6996163"/>
                <a:gd name="connsiteX18" fmla="*/ 6197689 w 12191440"/>
                <a:gd name="connsiteY18" fmla="*/ 2181727 h 6996163"/>
                <a:gd name="connsiteX19" fmla="*/ 6245815 w 12191440"/>
                <a:gd name="connsiteY19" fmla="*/ 2518611 h 6996163"/>
                <a:gd name="connsiteX20" fmla="*/ 5924974 w 12191440"/>
                <a:gd name="connsiteY20" fmla="*/ 4203033 h 6996163"/>
                <a:gd name="connsiteX21" fmla="*/ 5419238 w 12191440"/>
                <a:gd name="connsiteY21" fmla="*/ 6032474 h 6996163"/>
                <a:gd name="connsiteX22" fmla="*/ 2243616 w 12191440"/>
                <a:gd name="connsiteY22" fmla="*/ 6992853 h 6996163"/>
                <a:gd name="connsiteX23" fmla="*/ 238067 w 12191440"/>
                <a:gd name="connsiteY23" fmla="*/ 5726959 h 6996163"/>
                <a:gd name="connsiteX24" fmla="*/ 33979 w 12191440"/>
                <a:gd name="connsiteY24" fmla="*/ 2515940 h 6996163"/>
                <a:gd name="connsiteX0" fmla="*/ 33979 w 12191440"/>
                <a:gd name="connsiteY0" fmla="*/ 2515940 h 6996163"/>
                <a:gd name="connsiteX1" fmla="*/ 776049 w 12191440"/>
                <a:gd name="connsiteY1" fmla="*/ 2100154 h 6996163"/>
                <a:gd name="connsiteX2" fmla="*/ 2666727 w 12191440"/>
                <a:gd name="connsiteY2" fmla="*/ 1066871 h 6996163"/>
                <a:gd name="connsiteX3" fmla="*/ 4217654 w 12191440"/>
                <a:gd name="connsiteY3" fmla="*/ 612392 h 6996163"/>
                <a:gd name="connsiteX4" fmla="*/ 6043876 w 12191440"/>
                <a:gd name="connsiteY4" fmla="*/ 273359 h 6996163"/>
                <a:gd name="connsiteX5" fmla="*/ 7965206 w 12191440"/>
                <a:gd name="connsiteY5" fmla="*/ 110502 h 6996163"/>
                <a:gd name="connsiteX6" fmla="*/ 10577186 w 12191440"/>
                <a:gd name="connsiteY6" fmla="*/ 0 h 6996163"/>
                <a:gd name="connsiteX7" fmla="*/ 12191440 w 12191440"/>
                <a:gd name="connsiteY7" fmla="*/ 33158 h 6996163"/>
                <a:gd name="connsiteX8" fmla="*/ 12149311 w 12191440"/>
                <a:gd name="connsiteY8" fmla="*/ 834191 h 6996163"/>
                <a:gd name="connsiteX9" fmla="*/ 11283037 w 12191440"/>
                <a:gd name="connsiteY9" fmla="*/ 6256421 h 6996163"/>
                <a:gd name="connsiteX10" fmla="*/ 9438195 w 12191440"/>
                <a:gd name="connsiteY10" fmla="*/ 5454317 h 6996163"/>
                <a:gd name="connsiteX11" fmla="*/ 9005058 w 12191440"/>
                <a:gd name="connsiteY11" fmla="*/ 2342148 h 6996163"/>
                <a:gd name="connsiteX12" fmla="*/ 8732342 w 12191440"/>
                <a:gd name="connsiteY12" fmla="*/ 1941095 h 6996163"/>
                <a:gd name="connsiteX13" fmla="*/ 8218994 w 12191440"/>
                <a:gd name="connsiteY13" fmla="*/ 2021306 h 6996163"/>
                <a:gd name="connsiteX14" fmla="*/ 7432931 w 12191440"/>
                <a:gd name="connsiteY14" fmla="*/ 1957137 h 6996163"/>
                <a:gd name="connsiteX15" fmla="*/ 6550615 w 12191440"/>
                <a:gd name="connsiteY15" fmla="*/ 1459832 h 6996163"/>
                <a:gd name="connsiteX16" fmla="*/ 6213731 w 12191440"/>
                <a:gd name="connsiteY16" fmla="*/ 1122948 h 6996163"/>
                <a:gd name="connsiteX17" fmla="*/ 6069352 w 12191440"/>
                <a:gd name="connsiteY17" fmla="*/ 1700464 h 6996163"/>
                <a:gd name="connsiteX18" fmla="*/ 6197689 w 12191440"/>
                <a:gd name="connsiteY18" fmla="*/ 2181727 h 6996163"/>
                <a:gd name="connsiteX19" fmla="*/ 6245815 w 12191440"/>
                <a:gd name="connsiteY19" fmla="*/ 2518611 h 6996163"/>
                <a:gd name="connsiteX20" fmla="*/ 5924974 w 12191440"/>
                <a:gd name="connsiteY20" fmla="*/ 4203033 h 6996163"/>
                <a:gd name="connsiteX21" fmla="*/ 5419238 w 12191440"/>
                <a:gd name="connsiteY21" fmla="*/ 6032474 h 6996163"/>
                <a:gd name="connsiteX22" fmla="*/ 2243616 w 12191440"/>
                <a:gd name="connsiteY22" fmla="*/ 6992853 h 6996163"/>
                <a:gd name="connsiteX23" fmla="*/ 238067 w 12191440"/>
                <a:gd name="connsiteY23" fmla="*/ 5726959 h 6996163"/>
                <a:gd name="connsiteX24" fmla="*/ 33979 w 12191440"/>
                <a:gd name="connsiteY24" fmla="*/ 2515940 h 6996163"/>
                <a:gd name="connsiteX0" fmla="*/ 33979 w 12191440"/>
                <a:gd name="connsiteY0" fmla="*/ 2515940 h 6996163"/>
                <a:gd name="connsiteX1" fmla="*/ 776049 w 12191440"/>
                <a:gd name="connsiteY1" fmla="*/ 2100154 h 6996163"/>
                <a:gd name="connsiteX2" fmla="*/ 2666727 w 12191440"/>
                <a:gd name="connsiteY2" fmla="*/ 1066871 h 6996163"/>
                <a:gd name="connsiteX3" fmla="*/ 4217654 w 12191440"/>
                <a:gd name="connsiteY3" fmla="*/ 612392 h 6996163"/>
                <a:gd name="connsiteX4" fmla="*/ 6043876 w 12191440"/>
                <a:gd name="connsiteY4" fmla="*/ 273359 h 6996163"/>
                <a:gd name="connsiteX5" fmla="*/ 7965206 w 12191440"/>
                <a:gd name="connsiteY5" fmla="*/ 110502 h 6996163"/>
                <a:gd name="connsiteX6" fmla="*/ 10577186 w 12191440"/>
                <a:gd name="connsiteY6" fmla="*/ 0 h 6996163"/>
                <a:gd name="connsiteX7" fmla="*/ 12191440 w 12191440"/>
                <a:gd name="connsiteY7" fmla="*/ 33158 h 6996163"/>
                <a:gd name="connsiteX8" fmla="*/ 12149311 w 12191440"/>
                <a:gd name="connsiteY8" fmla="*/ 834191 h 6996163"/>
                <a:gd name="connsiteX9" fmla="*/ 11283037 w 12191440"/>
                <a:gd name="connsiteY9" fmla="*/ 6256421 h 6996163"/>
                <a:gd name="connsiteX10" fmla="*/ 9438195 w 12191440"/>
                <a:gd name="connsiteY10" fmla="*/ 5454317 h 6996163"/>
                <a:gd name="connsiteX11" fmla="*/ 9005058 w 12191440"/>
                <a:gd name="connsiteY11" fmla="*/ 2342148 h 6996163"/>
                <a:gd name="connsiteX12" fmla="*/ 8732342 w 12191440"/>
                <a:gd name="connsiteY12" fmla="*/ 1941095 h 6996163"/>
                <a:gd name="connsiteX13" fmla="*/ 8218994 w 12191440"/>
                <a:gd name="connsiteY13" fmla="*/ 2021306 h 6996163"/>
                <a:gd name="connsiteX14" fmla="*/ 7432931 w 12191440"/>
                <a:gd name="connsiteY14" fmla="*/ 1957137 h 6996163"/>
                <a:gd name="connsiteX15" fmla="*/ 6550615 w 12191440"/>
                <a:gd name="connsiteY15" fmla="*/ 1459832 h 6996163"/>
                <a:gd name="connsiteX16" fmla="*/ 6213731 w 12191440"/>
                <a:gd name="connsiteY16" fmla="*/ 1122948 h 6996163"/>
                <a:gd name="connsiteX17" fmla="*/ 6069352 w 12191440"/>
                <a:gd name="connsiteY17" fmla="*/ 1700464 h 6996163"/>
                <a:gd name="connsiteX18" fmla="*/ 6197689 w 12191440"/>
                <a:gd name="connsiteY18" fmla="*/ 2181727 h 6996163"/>
                <a:gd name="connsiteX19" fmla="*/ 6245815 w 12191440"/>
                <a:gd name="connsiteY19" fmla="*/ 2518611 h 6996163"/>
                <a:gd name="connsiteX20" fmla="*/ 5924974 w 12191440"/>
                <a:gd name="connsiteY20" fmla="*/ 4203033 h 6996163"/>
                <a:gd name="connsiteX21" fmla="*/ 5419238 w 12191440"/>
                <a:gd name="connsiteY21" fmla="*/ 6032474 h 6996163"/>
                <a:gd name="connsiteX22" fmla="*/ 2243616 w 12191440"/>
                <a:gd name="connsiteY22" fmla="*/ 6992853 h 6996163"/>
                <a:gd name="connsiteX23" fmla="*/ 238067 w 12191440"/>
                <a:gd name="connsiteY23" fmla="*/ 5726959 h 6996163"/>
                <a:gd name="connsiteX24" fmla="*/ 33979 w 12191440"/>
                <a:gd name="connsiteY24" fmla="*/ 2515940 h 6996163"/>
                <a:gd name="connsiteX0" fmla="*/ 33979 w 12191440"/>
                <a:gd name="connsiteY0" fmla="*/ 2515940 h 6996163"/>
                <a:gd name="connsiteX1" fmla="*/ 776049 w 12191440"/>
                <a:gd name="connsiteY1" fmla="*/ 2100154 h 6996163"/>
                <a:gd name="connsiteX2" fmla="*/ 2666727 w 12191440"/>
                <a:gd name="connsiteY2" fmla="*/ 1066871 h 6996163"/>
                <a:gd name="connsiteX3" fmla="*/ 4217654 w 12191440"/>
                <a:gd name="connsiteY3" fmla="*/ 612392 h 6996163"/>
                <a:gd name="connsiteX4" fmla="*/ 6043876 w 12191440"/>
                <a:gd name="connsiteY4" fmla="*/ 273359 h 6996163"/>
                <a:gd name="connsiteX5" fmla="*/ 7965206 w 12191440"/>
                <a:gd name="connsiteY5" fmla="*/ 110502 h 6996163"/>
                <a:gd name="connsiteX6" fmla="*/ 10577186 w 12191440"/>
                <a:gd name="connsiteY6" fmla="*/ 0 h 6996163"/>
                <a:gd name="connsiteX7" fmla="*/ 12191440 w 12191440"/>
                <a:gd name="connsiteY7" fmla="*/ 33158 h 6996163"/>
                <a:gd name="connsiteX8" fmla="*/ 12149311 w 12191440"/>
                <a:gd name="connsiteY8" fmla="*/ 834191 h 6996163"/>
                <a:gd name="connsiteX9" fmla="*/ 11283037 w 12191440"/>
                <a:gd name="connsiteY9" fmla="*/ 6256421 h 6996163"/>
                <a:gd name="connsiteX10" fmla="*/ 9438195 w 12191440"/>
                <a:gd name="connsiteY10" fmla="*/ 5454317 h 6996163"/>
                <a:gd name="connsiteX11" fmla="*/ 9005058 w 12191440"/>
                <a:gd name="connsiteY11" fmla="*/ 2342148 h 6996163"/>
                <a:gd name="connsiteX12" fmla="*/ 8732342 w 12191440"/>
                <a:gd name="connsiteY12" fmla="*/ 1941095 h 6996163"/>
                <a:gd name="connsiteX13" fmla="*/ 8218994 w 12191440"/>
                <a:gd name="connsiteY13" fmla="*/ 2021306 h 6996163"/>
                <a:gd name="connsiteX14" fmla="*/ 7432931 w 12191440"/>
                <a:gd name="connsiteY14" fmla="*/ 1957137 h 6996163"/>
                <a:gd name="connsiteX15" fmla="*/ 6550615 w 12191440"/>
                <a:gd name="connsiteY15" fmla="*/ 1459832 h 6996163"/>
                <a:gd name="connsiteX16" fmla="*/ 6213731 w 12191440"/>
                <a:gd name="connsiteY16" fmla="*/ 1122948 h 6996163"/>
                <a:gd name="connsiteX17" fmla="*/ 6069352 w 12191440"/>
                <a:gd name="connsiteY17" fmla="*/ 1700464 h 6996163"/>
                <a:gd name="connsiteX18" fmla="*/ 6197689 w 12191440"/>
                <a:gd name="connsiteY18" fmla="*/ 2181727 h 6996163"/>
                <a:gd name="connsiteX19" fmla="*/ 6245815 w 12191440"/>
                <a:gd name="connsiteY19" fmla="*/ 2518611 h 6996163"/>
                <a:gd name="connsiteX20" fmla="*/ 5924974 w 12191440"/>
                <a:gd name="connsiteY20" fmla="*/ 4203033 h 6996163"/>
                <a:gd name="connsiteX21" fmla="*/ 5419238 w 12191440"/>
                <a:gd name="connsiteY21" fmla="*/ 6032474 h 6996163"/>
                <a:gd name="connsiteX22" fmla="*/ 2243616 w 12191440"/>
                <a:gd name="connsiteY22" fmla="*/ 6992853 h 6996163"/>
                <a:gd name="connsiteX23" fmla="*/ 238067 w 12191440"/>
                <a:gd name="connsiteY23" fmla="*/ 5726959 h 6996163"/>
                <a:gd name="connsiteX24" fmla="*/ 33979 w 12191440"/>
                <a:gd name="connsiteY24" fmla="*/ 2515940 h 6996163"/>
                <a:gd name="connsiteX0" fmla="*/ 33979 w 12191440"/>
                <a:gd name="connsiteY0" fmla="*/ 2515940 h 6996163"/>
                <a:gd name="connsiteX1" fmla="*/ 776049 w 12191440"/>
                <a:gd name="connsiteY1" fmla="*/ 2100154 h 6996163"/>
                <a:gd name="connsiteX2" fmla="*/ 2666727 w 12191440"/>
                <a:gd name="connsiteY2" fmla="*/ 1066871 h 6996163"/>
                <a:gd name="connsiteX3" fmla="*/ 4217654 w 12191440"/>
                <a:gd name="connsiteY3" fmla="*/ 612392 h 6996163"/>
                <a:gd name="connsiteX4" fmla="*/ 6043876 w 12191440"/>
                <a:gd name="connsiteY4" fmla="*/ 273359 h 6996163"/>
                <a:gd name="connsiteX5" fmla="*/ 7965206 w 12191440"/>
                <a:gd name="connsiteY5" fmla="*/ 110502 h 6996163"/>
                <a:gd name="connsiteX6" fmla="*/ 10577186 w 12191440"/>
                <a:gd name="connsiteY6" fmla="*/ 0 h 6996163"/>
                <a:gd name="connsiteX7" fmla="*/ 12191440 w 12191440"/>
                <a:gd name="connsiteY7" fmla="*/ 33158 h 6996163"/>
                <a:gd name="connsiteX8" fmla="*/ 12149311 w 12191440"/>
                <a:gd name="connsiteY8" fmla="*/ 834191 h 6996163"/>
                <a:gd name="connsiteX9" fmla="*/ 11283037 w 12191440"/>
                <a:gd name="connsiteY9" fmla="*/ 6256421 h 6996163"/>
                <a:gd name="connsiteX10" fmla="*/ 9438195 w 12191440"/>
                <a:gd name="connsiteY10" fmla="*/ 5454317 h 6996163"/>
                <a:gd name="connsiteX11" fmla="*/ 9005058 w 12191440"/>
                <a:gd name="connsiteY11" fmla="*/ 2342148 h 6996163"/>
                <a:gd name="connsiteX12" fmla="*/ 8732342 w 12191440"/>
                <a:gd name="connsiteY12" fmla="*/ 1941095 h 6996163"/>
                <a:gd name="connsiteX13" fmla="*/ 8218994 w 12191440"/>
                <a:gd name="connsiteY13" fmla="*/ 2021306 h 6996163"/>
                <a:gd name="connsiteX14" fmla="*/ 7432931 w 12191440"/>
                <a:gd name="connsiteY14" fmla="*/ 1957137 h 6996163"/>
                <a:gd name="connsiteX15" fmla="*/ 6550615 w 12191440"/>
                <a:gd name="connsiteY15" fmla="*/ 1459832 h 6996163"/>
                <a:gd name="connsiteX16" fmla="*/ 6213731 w 12191440"/>
                <a:gd name="connsiteY16" fmla="*/ 1122948 h 6996163"/>
                <a:gd name="connsiteX17" fmla="*/ 6069352 w 12191440"/>
                <a:gd name="connsiteY17" fmla="*/ 1700464 h 6996163"/>
                <a:gd name="connsiteX18" fmla="*/ 6197689 w 12191440"/>
                <a:gd name="connsiteY18" fmla="*/ 2181727 h 6996163"/>
                <a:gd name="connsiteX19" fmla="*/ 6245815 w 12191440"/>
                <a:gd name="connsiteY19" fmla="*/ 2518611 h 6996163"/>
                <a:gd name="connsiteX20" fmla="*/ 5924974 w 12191440"/>
                <a:gd name="connsiteY20" fmla="*/ 4203033 h 6996163"/>
                <a:gd name="connsiteX21" fmla="*/ 5419238 w 12191440"/>
                <a:gd name="connsiteY21" fmla="*/ 6032474 h 6996163"/>
                <a:gd name="connsiteX22" fmla="*/ 2243616 w 12191440"/>
                <a:gd name="connsiteY22" fmla="*/ 6992853 h 6996163"/>
                <a:gd name="connsiteX23" fmla="*/ 238067 w 12191440"/>
                <a:gd name="connsiteY23" fmla="*/ 5726959 h 6996163"/>
                <a:gd name="connsiteX24" fmla="*/ 33979 w 12191440"/>
                <a:gd name="connsiteY24" fmla="*/ 2515940 h 6996163"/>
                <a:gd name="connsiteX0" fmla="*/ 33979 w 12191440"/>
                <a:gd name="connsiteY0" fmla="*/ 2515940 h 6996163"/>
                <a:gd name="connsiteX1" fmla="*/ 776049 w 12191440"/>
                <a:gd name="connsiteY1" fmla="*/ 2100154 h 6996163"/>
                <a:gd name="connsiteX2" fmla="*/ 2666727 w 12191440"/>
                <a:gd name="connsiteY2" fmla="*/ 1066871 h 6996163"/>
                <a:gd name="connsiteX3" fmla="*/ 4217654 w 12191440"/>
                <a:gd name="connsiteY3" fmla="*/ 612392 h 6996163"/>
                <a:gd name="connsiteX4" fmla="*/ 6043876 w 12191440"/>
                <a:gd name="connsiteY4" fmla="*/ 273359 h 6996163"/>
                <a:gd name="connsiteX5" fmla="*/ 7965206 w 12191440"/>
                <a:gd name="connsiteY5" fmla="*/ 110502 h 6996163"/>
                <a:gd name="connsiteX6" fmla="*/ 10577186 w 12191440"/>
                <a:gd name="connsiteY6" fmla="*/ 0 h 6996163"/>
                <a:gd name="connsiteX7" fmla="*/ 12191440 w 12191440"/>
                <a:gd name="connsiteY7" fmla="*/ 33158 h 6996163"/>
                <a:gd name="connsiteX8" fmla="*/ 12149311 w 12191440"/>
                <a:gd name="connsiteY8" fmla="*/ 834191 h 6996163"/>
                <a:gd name="connsiteX9" fmla="*/ 11283037 w 12191440"/>
                <a:gd name="connsiteY9" fmla="*/ 6256421 h 6996163"/>
                <a:gd name="connsiteX10" fmla="*/ 9438195 w 12191440"/>
                <a:gd name="connsiteY10" fmla="*/ 5454317 h 6996163"/>
                <a:gd name="connsiteX11" fmla="*/ 9005058 w 12191440"/>
                <a:gd name="connsiteY11" fmla="*/ 2342148 h 6996163"/>
                <a:gd name="connsiteX12" fmla="*/ 8732342 w 12191440"/>
                <a:gd name="connsiteY12" fmla="*/ 1941095 h 6996163"/>
                <a:gd name="connsiteX13" fmla="*/ 8218994 w 12191440"/>
                <a:gd name="connsiteY13" fmla="*/ 2021306 h 6996163"/>
                <a:gd name="connsiteX14" fmla="*/ 7432931 w 12191440"/>
                <a:gd name="connsiteY14" fmla="*/ 1957137 h 6996163"/>
                <a:gd name="connsiteX15" fmla="*/ 6550615 w 12191440"/>
                <a:gd name="connsiteY15" fmla="*/ 1459832 h 6996163"/>
                <a:gd name="connsiteX16" fmla="*/ 6213731 w 12191440"/>
                <a:gd name="connsiteY16" fmla="*/ 1122948 h 6996163"/>
                <a:gd name="connsiteX17" fmla="*/ 6069352 w 12191440"/>
                <a:gd name="connsiteY17" fmla="*/ 1700464 h 6996163"/>
                <a:gd name="connsiteX18" fmla="*/ 6197689 w 12191440"/>
                <a:gd name="connsiteY18" fmla="*/ 2181727 h 6996163"/>
                <a:gd name="connsiteX19" fmla="*/ 6245815 w 12191440"/>
                <a:gd name="connsiteY19" fmla="*/ 2518611 h 6996163"/>
                <a:gd name="connsiteX20" fmla="*/ 5924974 w 12191440"/>
                <a:gd name="connsiteY20" fmla="*/ 4203033 h 6996163"/>
                <a:gd name="connsiteX21" fmla="*/ 5419238 w 12191440"/>
                <a:gd name="connsiteY21" fmla="*/ 6032474 h 6996163"/>
                <a:gd name="connsiteX22" fmla="*/ 2243616 w 12191440"/>
                <a:gd name="connsiteY22" fmla="*/ 6992853 h 6996163"/>
                <a:gd name="connsiteX23" fmla="*/ 238067 w 12191440"/>
                <a:gd name="connsiteY23" fmla="*/ 5726959 h 6996163"/>
                <a:gd name="connsiteX24" fmla="*/ 33979 w 12191440"/>
                <a:gd name="connsiteY24" fmla="*/ 2515940 h 6996163"/>
                <a:gd name="connsiteX0" fmla="*/ 33979 w 12191440"/>
                <a:gd name="connsiteY0" fmla="*/ 2515940 h 6996163"/>
                <a:gd name="connsiteX1" fmla="*/ 776049 w 12191440"/>
                <a:gd name="connsiteY1" fmla="*/ 2100154 h 6996163"/>
                <a:gd name="connsiteX2" fmla="*/ 2666727 w 12191440"/>
                <a:gd name="connsiteY2" fmla="*/ 1066871 h 6996163"/>
                <a:gd name="connsiteX3" fmla="*/ 4217654 w 12191440"/>
                <a:gd name="connsiteY3" fmla="*/ 612392 h 6996163"/>
                <a:gd name="connsiteX4" fmla="*/ 6043876 w 12191440"/>
                <a:gd name="connsiteY4" fmla="*/ 273359 h 6996163"/>
                <a:gd name="connsiteX5" fmla="*/ 7965206 w 12191440"/>
                <a:gd name="connsiteY5" fmla="*/ 110502 h 6996163"/>
                <a:gd name="connsiteX6" fmla="*/ 10577186 w 12191440"/>
                <a:gd name="connsiteY6" fmla="*/ 0 h 6996163"/>
                <a:gd name="connsiteX7" fmla="*/ 12191440 w 12191440"/>
                <a:gd name="connsiteY7" fmla="*/ 33158 h 6996163"/>
                <a:gd name="connsiteX8" fmla="*/ 12149311 w 12191440"/>
                <a:gd name="connsiteY8" fmla="*/ 834191 h 6996163"/>
                <a:gd name="connsiteX9" fmla="*/ 11283037 w 12191440"/>
                <a:gd name="connsiteY9" fmla="*/ 6256421 h 6996163"/>
                <a:gd name="connsiteX10" fmla="*/ 9438195 w 12191440"/>
                <a:gd name="connsiteY10" fmla="*/ 5454317 h 6996163"/>
                <a:gd name="connsiteX11" fmla="*/ 9005058 w 12191440"/>
                <a:gd name="connsiteY11" fmla="*/ 2342148 h 6996163"/>
                <a:gd name="connsiteX12" fmla="*/ 8732342 w 12191440"/>
                <a:gd name="connsiteY12" fmla="*/ 1941095 h 6996163"/>
                <a:gd name="connsiteX13" fmla="*/ 8218994 w 12191440"/>
                <a:gd name="connsiteY13" fmla="*/ 2021306 h 6996163"/>
                <a:gd name="connsiteX14" fmla="*/ 7432931 w 12191440"/>
                <a:gd name="connsiteY14" fmla="*/ 1957137 h 6996163"/>
                <a:gd name="connsiteX15" fmla="*/ 6550615 w 12191440"/>
                <a:gd name="connsiteY15" fmla="*/ 1459832 h 6996163"/>
                <a:gd name="connsiteX16" fmla="*/ 6213731 w 12191440"/>
                <a:gd name="connsiteY16" fmla="*/ 1122948 h 6996163"/>
                <a:gd name="connsiteX17" fmla="*/ 6069352 w 12191440"/>
                <a:gd name="connsiteY17" fmla="*/ 1700464 h 6996163"/>
                <a:gd name="connsiteX18" fmla="*/ 6197689 w 12191440"/>
                <a:gd name="connsiteY18" fmla="*/ 2181727 h 6996163"/>
                <a:gd name="connsiteX19" fmla="*/ 6245815 w 12191440"/>
                <a:gd name="connsiteY19" fmla="*/ 2518611 h 6996163"/>
                <a:gd name="connsiteX20" fmla="*/ 5924974 w 12191440"/>
                <a:gd name="connsiteY20" fmla="*/ 4203033 h 6996163"/>
                <a:gd name="connsiteX21" fmla="*/ 5419238 w 12191440"/>
                <a:gd name="connsiteY21" fmla="*/ 6032474 h 6996163"/>
                <a:gd name="connsiteX22" fmla="*/ 2243616 w 12191440"/>
                <a:gd name="connsiteY22" fmla="*/ 6992853 h 6996163"/>
                <a:gd name="connsiteX23" fmla="*/ 238067 w 12191440"/>
                <a:gd name="connsiteY23" fmla="*/ 5726959 h 6996163"/>
                <a:gd name="connsiteX24" fmla="*/ 33979 w 12191440"/>
                <a:gd name="connsiteY24" fmla="*/ 2515940 h 6996163"/>
                <a:gd name="connsiteX0" fmla="*/ 33979 w 12191440"/>
                <a:gd name="connsiteY0" fmla="*/ 2515940 h 6996163"/>
                <a:gd name="connsiteX1" fmla="*/ 776049 w 12191440"/>
                <a:gd name="connsiteY1" fmla="*/ 2100154 h 6996163"/>
                <a:gd name="connsiteX2" fmla="*/ 2666727 w 12191440"/>
                <a:gd name="connsiteY2" fmla="*/ 1066871 h 6996163"/>
                <a:gd name="connsiteX3" fmla="*/ 4217654 w 12191440"/>
                <a:gd name="connsiteY3" fmla="*/ 612392 h 6996163"/>
                <a:gd name="connsiteX4" fmla="*/ 6043876 w 12191440"/>
                <a:gd name="connsiteY4" fmla="*/ 273359 h 6996163"/>
                <a:gd name="connsiteX5" fmla="*/ 7965206 w 12191440"/>
                <a:gd name="connsiteY5" fmla="*/ 110502 h 6996163"/>
                <a:gd name="connsiteX6" fmla="*/ 10577186 w 12191440"/>
                <a:gd name="connsiteY6" fmla="*/ 0 h 6996163"/>
                <a:gd name="connsiteX7" fmla="*/ 12191440 w 12191440"/>
                <a:gd name="connsiteY7" fmla="*/ 33158 h 6996163"/>
                <a:gd name="connsiteX8" fmla="*/ 12149311 w 12191440"/>
                <a:gd name="connsiteY8" fmla="*/ 834191 h 6996163"/>
                <a:gd name="connsiteX9" fmla="*/ 11283037 w 12191440"/>
                <a:gd name="connsiteY9" fmla="*/ 6256421 h 6996163"/>
                <a:gd name="connsiteX10" fmla="*/ 9438195 w 12191440"/>
                <a:gd name="connsiteY10" fmla="*/ 5454317 h 6996163"/>
                <a:gd name="connsiteX11" fmla="*/ 9005058 w 12191440"/>
                <a:gd name="connsiteY11" fmla="*/ 2342148 h 6996163"/>
                <a:gd name="connsiteX12" fmla="*/ 8732342 w 12191440"/>
                <a:gd name="connsiteY12" fmla="*/ 1941095 h 6996163"/>
                <a:gd name="connsiteX13" fmla="*/ 8218994 w 12191440"/>
                <a:gd name="connsiteY13" fmla="*/ 2021306 h 6996163"/>
                <a:gd name="connsiteX14" fmla="*/ 7432931 w 12191440"/>
                <a:gd name="connsiteY14" fmla="*/ 1957137 h 6996163"/>
                <a:gd name="connsiteX15" fmla="*/ 6550615 w 12191440"/>
                <a:gd name="connsiteY15" fmla="*/ 1459832 h 6996163"/>
                <a:gd name="connsiteX16" fmla="*/ 6213731 w 12191440"/>
                <a:gd name="connsiteY16" fmla="*/ 1122948 h 6996163"/>
                <a:gd name="connsiteX17" fmla="*/ 6069352 w 12191440"/>
                <a:gd name="connsiteY17" fmla="*/ 1700464 h 6996163"/>
                <a:gd name="connsiteX18" fmla="*/ 6197689 w 12191440"/>
                <a:gd name="connsiteY18" fmla="*/ 2181727 h 6996163"/>
                <a:gd name="connsiteX19" fmla="*/ 6245815 w 12191440"/>
                <a:gd name="connsiteY19" fmla="*/ 2518611 h 6996163"/>
                <a:gd name="connsiteX20" fmla="*/ 5924974 w 12191440"/>
                <a:gd name="connsiteY20" fmla="*/ 4203033 h 6996163"/>
                <a:gd name="connsiteX21" fmla="*/ 5419238 w 12191440"/>
                <a:gd name="connsiteY21" fmla="*/ 6032474 h 6996163"/>
                <a:gd name="connsiteX22" fmla="*/ 2243616 w 12191440"/>
                <a:gd name="connsiteY22" fmla="*/ 6992853 h 6996163"/>
                <a:gd name="connsiteX23" fmla="*/ 238067 w 12191440"/>
                <a:gd name="connsiteY23" fmla="*/ 5726959 h 6996163"/>
                <a:gd name="connsiteX24" fmla="*/ 33979 w 12191440"/>
                <a:gd name="connsiteY24" fmla="*/ 2515940 h 6996163"/>
                <a:gd name="connsiteX0" fmla="*/ 33979 w 12191440"/>
                <a:gd name="connsiteY0" fmla="*/ 2515940 h 6996163"/>
                <a:gd name="connsiteX1" fmla="*/ 776049 w 12191440"/>
                <a:gd name="connsiteY1" fmla="*/ 2100154 h 6996163"/>
                <a:gd name="connsiteX2" fmla="*/ 2666727 w 12191440"/>
                <a:gd name="connsiteY2" fmla="*/ 1066871 h 6996163"/>
                <a:gd name="connsiteX3" fmla="*/ 4217654 w 12191440"/>
                <a:gd name="connsiteY3" fmla="*/ 612392 h 6996163"/>
                <a:gd name="connsiteX4" fmla="*/ 6043876 w 12191440"/>
                <a:gd name="connsiteY4" fmla="*/ 273359 h 6996163"/>
                <a:gd name="connsiteX5" fmla="*/ 7965206 w 12191440"/>
                <a:gd name="connsiteY5" fmla="*/ 110502 h 6996163"/>
                <a:gd name="connsiteX6" fmla="*/ 10577186 w 12191440"/>
                <a:gd name="connsiteY6" fmla="*/ 0 h 6996163"/>
                <a:gd name="connsiteX7" fmla="*/ 12191440 w 12191440"/>
                <a:gd name="connsiteY7" fmla="*/ 33158 h 6996163"/>
                <a:gd name="connsiteX8" fmla="*/ 12149311 w 12191440"/>
                <a:gd name="connsiteY8" fmla="*/ 834191 h 6996163"/>
                <a:gd name="connsiteX9" fmla="*/ 11283037 w 12191440"/>
                <a:gd name="connsiteY9" fmla="*/ 6256421 h 6996163"/>
                <a:gd name="connsiteX10" fmla="*/ 9438195 w 12191440"/>
                <a:gd name="connsiteY10" fmla="*/ 5454317 h 6996163"/>
                <a:gd name="connsiteX11" fmla="*/ 9005058 w 12191440"/>
                <a:gd name="connsiteY11" fmla="*/ 2342148 h 6996163"/>
                <a:gd name="connsiteX12" fmla="*/ 8732342 w 12191440"/>
                <a:gd name="connsiteY12" fmla="*/ 1941095 h 6996163"/>
                <a:gd name="connsiteX13" fmla="*/ 8218994 w 12191440"/>
                <a:gd name="connsiteY13" fmla="*/ 2021306 h 6996163"/>
                <a:gd name="connsiteX14" fmla="*/ 7432931 w 12191440"/>
                <a:gd name="connsiteY14" fmla="*/ 1957137 h 6996163"/>
                <a:gd name="connsiteX15" fmla="*/ 6550615 w 12191440"/>
                <a:gd name="connsiteY15" fmla="*/ 1459832 h 6996163"/>
                <a:gd name="connsiteX16" fmla="*/ 6213731 w 12191440"/>
                <a:gd name="connsiteY16" fmla="*/ 1122948 h 6996163"/>
                <a:gd name="connsiteX17" fmla="*/ 6069352 w 12191440"/>
                <a:gd name="connsiteY17" fmla="*/ 1700464 h 6996163"/>
                <a:gd name="connsiteX18" fmla="*/ 6197689 w 12191440"/>
                <a:gd name="connsiteY18" fmla="*/ 2181727 h 6996163"/>
                <a:gd name="connsiteX19" fmla="*/ 6245815 w 12191440"/>
                <a:gd name="connsiteY19" fmla="*/ 2518611 h 6996163"/>
                <a:gd name="connsiteX20" fmla="*/ 5924974 w 12191440"/>
                <a:gd name="connsiteY20" fmla="*/ 4203033 h 6996163"/>
                <a:gd name="connsiteX21" fmla="*/ 5419238 w 12191440"/>
                <a:gd name="connsiteY21" fmla="*/ 6032474 h 6996163"/>
                <a:gd name="connsiteX22" fmla="*/ 2243616 w 12191440"/>
                <a:gd name="connsiteY22" fmla="*/ 6992853 h 6996163"/>
                <a:gd name="connsiteX23" fmla="*/ 238067 w 12191440"/>
                <a:gd name="connsiteY23" fmla="*/ 5726959 h 6996163"/>
                <a:gd name="connsiteX24" fmla="*/ 33979 w 12191440"/>
                <a:gd name="connsiteY24" fmla="*/ 2515940 h 6996163"/>
                <a:gd name="connsiteX0" fmla="*/ 33979 w 12191440"/>
                <a:gd name="connsiteY0" fmla="*/ 2515940 h 6996163"/>
                <a:gd name="connsiteX1" fmla="*/ 776049 w 12191440"/>
                <a:gd name="connsiteY1" fmla="*/ 2100154 h 6996163"/>
                <a:gd name="connsiteX2" fmla="*/ 2666727 w 12191440"/>
                <a:gd name="connsiteY2" fmla="*/ 1066871 h 6996163"/>
                <a:gd name="connsiteX3" fmla="*/ 4217654 w 12191440"/>
                <a:gd name="connsiteY3" fmla="*/ 612392 h 6996163"/>
                <a:gd name="connsiteX4" fmla="*/ 6043876 w 12191440"/>
                <a:gd name="connsiteY4" fmla="*/ 273359 h 6996163"/>
                <a:gd name="connsiteX5" fmla="*/ 7965206 w 12191440"/>
                <a:gd name="connsiteY5" fmla="*/ 110502 h 6996163"/>
                <a:gd name="connsiteX6" fmla="*/ 10577186 w 12191440"/>
                <a:gd name="connsiteY6" fmla="*/ 0 h 6996163"/>
                <a:gd name="connsiteX7" fmla="*/ 12191440 w 12191440"/>
                <a:gd name="connsiteY7" fmla="*/ 33158 h 6996163"/>
                <a:gd name="connsiteX8" fmla="*/ 12149311 w 12191440"/>
                <a:gd name="connsiteY8" fmla="*/ 834191 h 6996163"/>
                <a:gd name="connsiteX9" fmla="*/ 11283037 w 12191440"/>
                <a:gd name="connsiteY9" fmla="*/ 6256421 h 6996163"/>
                <a:gd name="connsiteX10" fmla="*/ 9438195 w 12191440"/>
                <a:gd name="connsiteY10" fmla="*/ 5454317 h 6996163"/>
                <a:gd name="connsiteX11" fmla="*/ 9005058 w 12191440"/>
                <a:gd name="connsiteY11" fmla="*/ 2342148 h 6996163"/>
                <a:gd name="connsiteX12" fmla="*/ 8732342 w 12191440"/>
                <a:gd name="connsiteY12" fmla="*/ 1941095 h 6996163"/>
                <a:gd name="connsiteX13" fmla="*/ 8218994 w 12191440"/>
                <a:gd name="connsiteY13" fmla="*/ 2021306 h 6996163"/>
                <a:gd name="connsiteX14" fmla="*/ 7432931 w 12191440"/>
                <a:gd name="connsiteY14" fmla="*/ 1957137 h 6996163"/>
                <a:gd name="connsiteX15" fmla="*/ 6550615 w 12191440"/>
                <a:gd name="connsiteY15" fmla="*/ 1459832 h 6996163"/>
                <a:gd name="connsiteX16" fmla="*/ 6213731 w 12191440"/>
                <a:gd name="connsiteY16" fmla="*/ 1122948 h 6996163"/>
                <a:gd name="connsiteX17" fmla="*/ 6069352 w 12191440"/>
                <a:gd name="connsiteY17" fmla="*/ 1700464 h 6996163"/>
                <a:gd name="connsiteX18" fmla="*/ 6197689 w 12191440"/>
                <a:gd name="connsiteY18" fmla="*/ 2181727 h 6996163"/>
                <a:gd name="connsiteX19" fmla="*/ 6245815 w 12191440"/>
                <a:gd name="connsiteY19" fmla="*/ 2518611 h 6996163"/>
                <a:gd name="connsiteX20" fmla="*/ 5924974 w 12191440"/>
                <a:gd name="connsiteY20" fmla="*/ 4203033 h 6996163"/>
                <a:gd name="connsiteX21" fmla="*/ 5419238 w 12191440"/>
                <a:gd name="connsiteY21" fmla="*/ 6032474 h 6996163"/>
                <a:gd name="connsiteX22" fmla="*/ 2243616 w 12191440"/>
                <a:gd name="connsiteY22" fmla="*/ 6992853 h 6996163"/>
                <a:gd name="connsiteX23" fmla="*/ 238067 w 12191440"/>
                <a:gd name="connsiteY23" fmla="*/ 5726959 h 6996163"/>
                <a:gd name="connsiteX24" fmla="*/ 33979 w 12191440"/>
                <a:gd name="connsiteY24" fmla="*/ 2515940 h 6996163"/>
                <a:gd name="connsiteX0" fmla="*/ 33979 w 12191440"/>
                <a:gd name="connsiteY0" fmla="*/ 2515940 h 6996163"/>
                <a:gd name="connsiteX1" fmla="*/ 776049 w 12191440"/>
                <a:gd name="connsiteY1" fmla="*/ 2100154 h 6996163"/>
                <a:gd name="connsiteX2" fmla="*/ 2666727 w 12191440"/>
                <a:gd name="connsiteY2" fmla="*/ 1066871 h 6996163"/>
                <a:gd name="connsiteX3" fmla="*/ 4217654 w 12191440"/>
                <a:gd name="connsiteY3" fmla="*/ 612392 h 6996163"/>
                <a:gd name="connsiteX4" fmla="*/ 6043876 w 12191440"/>
                <a:gd name="connsiteY4" fmla="*/ 273359 h 6996163"/>
                <a:gd name="connsiteX5" fmla="*/ 7965206 w 12191440"/>
                <a:gd name="connsiteY5" fmla="*/ 110502 h 6996163"/>
                <a:gd name="connsiteX6" fmla="*/ 10577186 w 12191440"/>
                <a:gd name="connsiteY6" fmla="*/ 0 h 6996163"/>
                <a:gd name="connsiteX7" fmla="*/ 12191440 w 12191440"/>
                <a:gd name="connsiteY7" fmla="*/ 33158 h 6996163"/>
                <a:gd name="connsiteX8" fmla="*/ 12149311 w 12191440"/>
                <a:gd name="connsiteY8" fmla="*/ 834191 h 6996163"/>
                <a:gd name="connsiteX9" fmla="*/ 11283037 w 12191440"/>
                <a:gd name="connsiteY9" fmla="*/ 6256421 h 6996163"/>
                <a:gd name="connsiteX10" fmla="*/ 9438195 w 12191440"/>
                <a:gd name="connsiteY10" fmla="*/ 5454317 h 6996163"/>
                <a:gd name="connsiteX11" fmla="*/ 9005058 w 12191440"/>
                <a:gd name="connsiteY11" fmla="*/ 2342148 h 6996163"/>
                <a:gd name="connsiteX12" fmla="*/ 8732342 w 12191440"/>
                <a:gd name="connsiteY12" fmla="*/ 1941095 h 6996163"/>
                <a:gd name="connsiteX13" fmla="*/ 8218994 w 12191440"/>
                <a:gd name="connsiteY13" fmla="*/ 2021306 h 6996163"/>
                <a:gd name="connsiteX14" fmla="*/ 7432931 w 12191440"/>
                <a:gd name="connsiteY14" fmla="*/ 1957137 h 6996163"/>
                <a:gd name="connsiteX15" fmla="*/ 6550615 w 12191440"/>
                <a:gd name="connsiteY15" fmla="*/ 1459832 h 6996163"/>
                <a:gd name="connsiteX16" fmla="*/ 6213731 w 12191440"/>
                <a:gd name="connsiteY16" fmla="*/ 1122948 h 6996163"/>
                <a:gd name="connsiteX17" fmla="*/ 6069352 w 12191440"/>
                <a:gd name="connsiteY17" fmla="*/ 1700464 h 6996163"/>
                <a:gd name="connsiteX18" fmla="*/ 6197689 w 12191440"/>
                <a:gd name="connsiteY18" fmla="*/ 2181727 h 6996163"/>
                <a:gd name="connsiteX19" fmla="*/ 6245815 w 12191440"/>
                <a:gd name="connsiteY19" fmla="*/ 2518611 h 6996163"/>
                <a:gd name="connsiteX20" fmla="*/ 5924974 w 12191440"/>
                <a:gd name="connsiteY20" fmla="*/ 4203033 h 6996163"/>
                <a:gd name="connsiteX21" fmla="*/ 5419238 w 12191440"/>
                <a:gd name="connsiteY21" fmla="*/ 6032474 h 6996163"/>
                <a:gd name="connsiteX22" fmla="*/ 2243616 w 12191440"/>
                <a:gd name="connsiteY22" fmla="*/ 6992853 h 6996163"/>
                <a:gd name="connsiteX23" fmla="*/ 238067 w 12191440"/>
                <a:gd name="connsiteY23" fmla="*/ 5726959 h 6996163"/>
                <a:gd name="connsiteX24" fmla="*/ 33979 w 12191440"/>
                <a:gd name="connsiteY24" fmla="*/ 2515940 h 6996163"/>
                <a:gd name="connsiteX0" fmla="*/ 33979 w 12191440"/>
                <a:gd name="connsiteY0" fmla="*/ 2515940 h 6996163"/>
                <a:gd name="connsiteX1" fmla="*/ 776049 w 12191440"/>
                <a:gd name="connsiteY1" fmla="*/ 2100154 h 6996163"/>
                <a:gd name="connsiteX2" fmla="*/ 2666727 w 12191440"/>
                <a:gd name="connsiteY2" fmla="*/ 1066871 h 6996163"/>
                <a:gd name="connsiteX3" fmla="*/ 4217654 w 12191440"/>
                <a:gd name="connsiteY3" fmla="*/ 612392 h 6996163"/>
                <a:gd name="connsiteX4" fmla="*/ 6043876 w 12191440"/>
                <a:gd name="connsiteY4" fmla="*/ 273359 h 6996163"/>
                <a:gd name="connsiteX5" fmla="*/ 7965206 w 12191440"/>
                <a:gd name="connsiteY5" fmla="*/ 110502 h 6996163"/>
                <a:gd name="connsiteX6" fmla="*/ 10577186 w 12191440"/>
                <a:gd name="connsiteY6" fmla="*/ 0 h 6996163"/>
                <a:gd name="connsiteX7" fmla="*/ 12191440 w 12191440"/>
                <a:gd name="connsiteY7" fmla="*/ 33158 h 6996163"/>
                <a:gd name="connsiteX8" fmla="*/ 12149311 w 12191440"/>
                <a:gd name="connsiteY8" fmla="*/ 834191 h 6996163"/>
                <a:gd name="connsiteX9" fmla="*/ 11283037 w 12191440"/>
                <a:gd name="connsiteY9" fmla="*/ 6256421 h 6996163"/>
                <a:gd name="connsiteX10" fmla="*/ 9438195 w 12191440"/>
                <a:gd name="connsiteY10" fmla="*/ 5454317 h 6996163"/>
                <a:gd name="connsiteX11" fmla="*/ 9005058 w 12191440"/>
                <a:gd name="connsiteY11" fmla="*/ 2342148 h 6996163"/>
                <a:gd name="connsiteX12" fmla="*/ 8732342 w 12191440"/>
                <a:gd name="connsiteY12" fmla="*/ 1941095 h 6996163"/>
                <a:gd name="connsiteX13" fmla="*/ 8218994 w 12191440"/>
                <a:gd name="connsiteY13" fmla="*/ 2021306 h 6996163"/>
                <a:gd name="connsiteX14" fmla="*/ 7432931 w 12191440"/>
                <a:gd name="connsiteY14" fmla="*/ 1957137 h 6996163"/>
                <a:gd name="connsiteX15" fmla="*/ 6550615 w 12191440"/>
                <a:gd name="connsiteY15" fmla="*/ 1459832 h 6996163"/>
                <a:gd name="connsiteX16" fmla="*/ 6213731 w 12191440"/>
                <a:gd name="connsiteY16" fmla="*/ 1122948 h 6996163"/>
                <a:gd name="connsiteX17" fmla="*/ 6069352 w 12191440"/>
                <a:gd name="connsiteY17" fmla="*/ 1700464 h 6996163"/>
                <a:gd name="connsiteX18" fmla="*/ 6197689 w 12191440"/>
                <a:gd name="connsiteY18" fmla="*/ 2181727 h 6996163"/>
                <a:gd name="connsiteX19" fmla="*/ 6245815 w 12191440"/>
                <a:gd name="connsiteY19" fmla="*/ 2518611 h 6996163"/>
                <a:gd name="connsiteX20" fmla="*/ 5924974 w 12191440"/>
                <a:gd name="connsiteY20" fmla="*/ 4203033 h 6996163"/>
                <a:gd name="connsiteX21" fmla="*/ 5419238 w 12191440"/>
                <a:gd name="connsiteY21" fmla="*/ 6032474 h 6996163"/>
                <a:gd name="connsiteX22" fmla="*/ 2243616 w 12191440"/>
                <a:gd name="connsiteY22" fmla="*/ 6992853 h 6996163"/>
                <a:gd name="connsiteX23" fmla="*/ 238067 w 12191440"/>
                <a:gd name="connsiteY23" fmla="*/ 5726959 h 6996163"/>
                <a:gd name="connsiteX24" fmla="*/ 33979 w 12191440"/>
                <a:gd name="connsiteY24" fmla="*/ 2515940 h 6996163"/>
                <a:gd name="connsiteX0" fmla="*/ 33979 w 12191440"/>
                <a:gd name="connsiteY0" fmla="*/ 2515940 h 6996163"/>
                <a:gd name="connsiteX1" fmla="*/ 776049 w 12191440"/>
                <a:gd name="connsiteY1" fmla="*/ 2100154 h 6996163"/>
                <a:gd name="connsiteX2" fmla="*/ 2666727 w 12191440"/>
                <a:gd name="connsiteY2" fmla="*/ 1066871 h 6996163"/>
                <a:gd name="connsiteX3" fmla="*/ 4217654 w 12191440"/>
                <a:gd name="connsiteY3" fmla="*/ 612392 h 6996163"/>
                <a:gd name="connsiteX4" fmla="*/ 6043876 w 12191440"/>
                <a:gd name="connsiteY4" fmla="*/ 273359 h 6996163"/>
                <a:gd name="connsiteX5" fmla="*/ 7965206 w 12191440"/>
                <a:gd name="connsiteY5" fmla="*/ 110502 h 6996163"/>
                <a:gd name="connsiteX6" fmla="*/ 10577186 w 12191440"/>
                <a:gd name="connsiteY6" fmla="*/ 0 h 6996163"/>
                <a:gd name="connsiteX7" fmla="*/ 12191440 w 12191440"/>
                <a:gd name="connsiteY7" fmla="*/ 33158 h 6996163"/>
                <a:gd name="connsiteX8" fmla="*/ 12149311 w 12191440"/>
                <a:gd name="connsiteY8" fmla="*/ 834191 h 6996163"/>
                <a:gd name="connsiteX9" fmla="*/ 11283037 w 12191440"/>
                <a:gd name="connsiteY9" fmla="*/ 6256421 h 6996163"/>
                <a:gd name="connsiteX10" fmla="*/ 9438195 w 12191440"/>
                <a:gd name="connsiteY10" fmla="*/ 5454317 h 6996163"/>
                <a:gd name="connsiteX11" fmla="*/ 9005058 w 12191440"/>
                <a:gd name="connsiteY11" fmla="*/ 2342148 h 6996163"/>
                <a:gd name="connsiteX12" fmla="*/ 8732342 w 12191440"/>
                <a:gd name="connsiteY12" fmla="*/ 1941095 h 6996163"/>
                <a:gd name="connsiteX13" fmla="*/ 8218994 w 12191440"/>
                <a:gd name="connsiteY13" fmla="*/ 2021306 h 6996163"/>
                <a:gd name="connsiteX14" fmla="*/ 7432931 w 12191440"/>
                <a:gd name="connsiteY14" fmla="*/ 1957137 h 6996163"/>
                <a:gd name="connsiteX15" fmla="*/ 6550615 w 12191440"/>
                <a:gd name="connsiteY15" fmla="*/ 1459832 h 6996163"/>
                <a:gd name="connsiteX16" fmla="*/ 6213731 w 12191440"/>
                <a:gd name="connsiteY16" fmla="*/ 1122948 h 6996163"/>
                <a:gd name="connsiteX17" fmla="*/ 6069352 w 12191440"/>
                <a:gd name="connsiteY17" fmla="*/ 1700464 h 6996163"/>
                <a:gd name="connsiteX18" fmla="*/ 6197689 w 12191440"/>
                <a:gd name="connsiteY18" fmla="*/ 2181727 h 6996163"/>
                <a:gd name="connsiteX19" fmla="*/ 6245815 w 12191440"/>
                <a:gd name="connsiteY19" fmla="*/ 2518611 h 6996163"/>
                <a:gd name="connsiteX20" fmla="*/ 5924974 w 12191440"/>
                <a:gd name="connsiteY20" fmla="*/ 4203033 h 6996163"/>
                <a:gd name="connsiteX21" fmla="*/ 5419238 w 12191440"/>
                <a:gd name="connsiteY21" fmla="*/ 6032474 h 6996163"/>
                <a:gd name="connsiteX22" fmla="*/ 2243616 w 12191440"/>
                <a:gd name="connsiteY22" fmla="*/ 6992853 h 6996163"/>
                <a:gd name="connsiteX23" fmla="*/ 238067 w 12191440"/>
                <a:gd name="connsiteY23" fmla="*/ 5726959 h 6996163"/>
                <a:gd name="connsiteX24" fmla="*/ 33979 w 12191440"/>
                <a:gd name="connsiteY24" fmla="*/ 2515940 h 6996163"/>
                <a:gd name="connsiteX0" fmla="*/ 33979 w 12191440"/>
                <a:gd name="connsiteY0" fmla="*/ 2515940 h 6996163"/>
                <a:gd name="connsiteX1" fmla="*/ 776049 w 12191440"/>
                <a:gd name="connsiteY1" fmla="*/ 2100154 h 6996163"/>
                <a:gd name="connsiteX2" fmla="*/ 2666727 w 12191440"/>
                <a:gd name="connsiteY2" fmla="*/ 1066871 h 6996163"/>
                <a:gd name="connsiteX3" fmla="*/ 4217654 w 12191440"/>
                <a:gd name="connsiteY3" fmla="*/ 612392 h 6996163"/>
                <a:gd name="connsiteX4" fmla="*/ 6043876 w 12191440"/>
                <a:gd name="connsiteY4" fmla="*/ 273359 h 6996163"/>
                <a:gd name="connsiteX5" fmla="*/ 7965206 w 12191440"/>
                <a:gd name="connsiteY5" fmla="*/ 110502 h 6996163"/>
                <a:gd name="connsiteX6" fmla="*/ 10577186 w 12191440"/>
                <a:gd name="connsiteY6" fmla="*/ 0 h 6996163"/>
                <a:gd name="connsiteX7" fmla="*/ 12191440 w 12191440"/>
                <a:gd name="connsiteY7" fmla="*/ 33158 h 6996163"/>
                <a:gd name="connsiteX8" fmla="*/ 12149311 w 12191440"/>
                <a:gd name="connsiteY8" fmla="*/ 834191 h 6996163"/>
                <a:gd name="connsiteX9" fmla="*/ 11269389 w 12191440"/>
                <a:gd name="connsiteY9" fmla="*/ 6256421 h 6996163"/>
                <a:gd name="connsiteX10" fmla="*/ 9438195 w 12191440"/>
                <a:gd name="connsiteY10" fmla="*/ 5454317 h 6996163"/>
                <a:gd name="connsiteX11" fmla="*/ 9005058 w 12191440"/>
                <a:gd name="connsiteY11" fmla="*/ 2342148 h 6996163"/>
                <a:gd name="connsiteX12" fmla="*/ 8732342 w 12191440"/>
                <a:gd name="connsiteY12" fmla="*/ 1941095 h 6996163"/>
                <a:gd name="connsiteX13" fmla="*/ 8218994 w 12191440"/>
                <a:gd name="connsiteY13" fmla="*/ 2021306 h 6996163"/>
                <a:gd name="connsiteX14" fmla="*/ 7432931 w 12191440"/>
                <a:gd name="connsiteY14" fmla="*/ 1957137 h 6996163"/>
                <a:gd name="connsiteX15" fmla="*/ 6550615 w 12191440"/>
                <a:gd name="connsiteY15" fmla="*/ 1459832 h 6996163"/>
                <a:gd name="connsiteX16" fmla="*/ 6213731 w 12191440"/>
                <a:gd name="connsiteY16" fmla="*/ 1122948 h 6996163"/>
                <a:gd name="connsiteX17" fmla="*/ 6069352 w 12191440"/>
                <a:gd name="connsiteY17" fmla="*/ 1700464 h 6996163"/>
                <a:gd name="connsiteX18" fmla="*/ 6197689 w 12191440"/>
                <a:gd name="connsiteY18" fmla="*/ 2181727 h 6996163"/>
                <a:gd name="connsiteX19" fmla="*/ 6245815 w 12191440"/>
                <a:gd name="connsiteY19" fmla="*/ 2518611 h 6996163"/>
                <a:gd name="connsiteX20" fmla="*/ 5924974 w 12191440"/>
                <a:gd name="connsiteY20" fmla="*/ 4203033 h 6996163"/>
                <a:gd name="connsiteX21" fmla="*/ 5419238 w 12191440"/>
                <a:gd name="connsiteY21" fmla="*/ 6032474 h 6996163"/>
                <a:gd name="connsiteX22" fmla="*/ 2243616 w 12191440"/>
                <a:gd name="connsiteY22" fmla="*/ 6992853 h 6996163"/>
                <a:gd name="connsiteX23" fmla="*/ 238067 w 12191440"/>
                <a:gd name="connsiteY23" fmla="*/ 5726959 h 6996163"/>
                <a:gd name="connsiteX24" fmla="*/ 33979 w 12191440"/>
                <a:gd name="connsiteY24" fmla="*/ 2515940 h 6996163"/>
                <a:gd name="connsiteX0" fmla="*/ 33979 w 12191440"/>
                <a:gd name="connsiteY0" fmla="*/ 2515940 h 6996163"/>
                <a:gd name="connsiteX1" fmla="*/ 776049 w 12191440"/>
                <a:gd name="connsiteY1" fmla="*/ 2100154 h 6996163"/>
                <a:gd name="connsiteX2" fmla="*/ 2666727 w 12191440"/>
                <a:gd name="connsiteY2" fmla="*/ 1066871 h 6996163"/>
                <a:gd name="connsiteX3" fmla="*/ 4217654 w 12191440"/>
                <a:gd name="connsiteY3" fmla="*/ 612392 h 6996163"/>
                <a:gd name="connsiteX4" fmla="*/ 6043876 w 12191440"/>
                <a:gd name="connsiteY4" fmla="*/ 273359 h 6996163"/>
                <a:gd name="connsiteX5" fmla="*/ 7965206 w 12191440"/>
                <a:gd name="connsiteY5" fmla="*/ 110502 h 6996163"/>
                <a:gd name="connsiteX6" fmla="*/ 10577186 w 12191440"/>
                <a:gd name="connsiteY6" fmla="*/ 0 h 6996163"/>
                <a:gd name="connsiteX7" fmla="*/ 12191440 w 12191440"/>
                <a:gd name="connsiteY7" fmla="*/ 33158 h 6996163"/>
                <a:gd name="connsiteX8" fmla="*/ 12149311 w 12191440"/>
                <a:gd name="connsiteY8" fmla="*/ 834191 h 6996163"/>
                <a:gd name="connsiteX9" fmla="*/ 11269389 w 12191440"/>
                <a:gd name="connsiteY9" fmla="*/ 6256421 h 6996163"/>
                <a:gd name="connsiteX10" fmla="*/ 9438195 w 12191440"/>
                <a:gd name="connsiteY10" fmla="*/ 5454317 h 6996163"/>
                <a:gd name="connsiteX11" fmla="*/ 9005058 w 12191440"/>
                <a:gd name="connsiteY11" fmla="*/ 2342148 h 6996163"/>
                <a:gd name="connsiteX12" fmla="*/ 8732342 w 12191440"/>
                <a:gd name="connsiteY12" fmla="*/ 1941095 h 6996163"/>
                <a:gd name="connsiteX13" fmla="*/ 8218994 w 12191440"/>
                <a:gd name="connsiteY13" fmla="*/ 2021306 h 6996163"/>
                <a:gd name="connsiteX14" fmla="*/ 7432931 w 12191440"/>
                <a:gd name="connsiteY14" fmla="*/ 1957137 h 6996163"/>
                <a:gd name="connsiteX15" fmla="*/ 6550615 w 12191440"/>
                <a:gd name="connsiteY15" fmla="*/ 1459832 h 6996163"/>
                <a:gd name="connsiteX16" fmla="*/ 6213731 w 12191440"/>
                <a:gd name="connsiteY16" fmla="*/ 1122948 h 6996163"/>
                <a:gd name="connsiteX17" fmla="*/ 6069352 w 12191440"/>
                <a:gd name="connsiteY17" fmla="*/ 1700464 h 6996163"/>
                <a:gd name="connsiteX18" fmla="*/ 6197689 w 12191440"/>
                <a:gd name="connsiteY18" fmla="*/ 2181727 h 6996163"/>
                <a:gd name="connsiteX19" fmla="*/ 6245815 w 12191440"/>
                <a:gd name="connsiteY19" fmla="*/ 2518611 h 6996163"/>
                <a:gd name="connsiteX20" fmla="*/ 5924974 w 12191440"/>
                <a:gd name="connsiteY20" fmla="*/ 4203033 h 6996163"/>
                <a:gd name="connsiteX21" fmla="*/ 5419238 w 12191440"/>
                <a:gd name="connsiteY21" fmla="*/ 6032474 h 6996163"/>
                <a:gd name="connsiteX22" fmla="*/ 2243616 w 12191440"/>
                <a:gd name="connsiteY22" fmla="*/ 6992853 h 6996163"/>
                <a:gd name="connsiteX23" fmla="*/ 238067 w 12191440"/>
                <a:gd name="connsiteY23" fmla="*/ 5726959 h 6996163"/>
                <a:gd name="connsiteX24" fmla="*/ 33979 w 12191440"/>
                <a:gd name="connsiteY24" fmla="*/ 2515940 h 6996163"/>
                <a:gd name="connsiteX0" fmla="*/ 33979 w 12191440"/>
                <a:gd name="connsiteY0" fmla="*/ 2515940 h 6996163"/>
                <a:gd name="connsiteX1" fmla="*/ 776049 w 12191440"/>
                <a:gd name="connsiteY1" fmla="*/ 2100154 h 6996163"/>
                <a:gd name="connsiteX2" fmla="*/ 2666727 w 12191440"/>
                <a:gd name="connsiteY2" fmla="*/ 1066871 h 6996163"/>
                <a:gd name="connsiteX3" fmla="*/ 4217654 w 12191440"/>
                <a:gd name="connsiteY3" fmla="*/ 612392 h 6996163"/>
                <a:gd name="connsiteX4" fmla="*/ 6043876 w 12191440"/>
                <a:gd name="connsiteY4" fmla="*/ 273359 h 6996163"/>
                <a:gd name="connsiteX5" fmla="*/ 7965206 w 12191440"/>
                <a:gd name="connsiteY5" fmla="*/ 110502 h 6996163"/>
                <a:gd name="connsiteX6" fmla="*/ 10577186 w 12191440"/>
                <a:gd name="connsiteY6" fmla="*/ 0 h 6996163"/>
                <a:gd name="connsiteX7" fmla="*/ 12191440 w 12191440"/>
                <a:gd name="connsiteY7" fmla="*/ 33158 h 6996163"/>
                <a:gd name="connsiteX8" fmla="*/ 12149311 w 12191440"/>
                <a:gd name="connsiteY8" fmla="*/ 834191 h 6996163"/>
                <a:gd name="connsiteX9" fmla="*/ 11269389 w 12191440"/>
                <a:gd name="connsiteY9" fmla="*/ 6256421 h 6996163"/>
                <a:gd name="connsiteX10" fmla="*/ 9438195 w 12191440"/>
                <a:gd name="connsiteY10" fmla="*/ 5454317 h 6996163"/>
                <a:gd name="connsiteX11" fmla="*/ 9005058 w 12191440"/>
                <a:gd name="connsiteY11" fmla="*/ 2342148 h 6996163"/>
                <a:gd name="connsiteX12" fmla="*/ 8732342 w 12191440"/>
                <a:gd name="connsiteY12" fmla="*/ 1941095 h 6996163"/>
                <a:gd name="connsiteX13" fmla="*/ 8218994 w 12191440"/>
                <a:gd name="connsiteY13" fmla="*/ 2021306 h 6996163"/>
                <a:gd name="connsiteX14" fmla="*/ 7432931 w 12191440"/>
                <a:gd name="connsiteY14" fmla="*/ 1957137 h 6996163"/>
                <a:gd name="connsiteX15" fmla="*/ 6550615 w 12191440"/>
                <a:gd name="connsiteY15" fmla="*/ 1459832 h 6996163"/>
                <a:gd name="connsiteX16" fmla="*/ 6213731 w 12191440"/>
                <a:gd name="connsiteY16" fmla="*/ 1122948 h 6996163"/>
                <a:gd name="connsiteX17" fmla="*/ 6069352 w 12191440"/>
                <a:gd name="connsiteY17" fmla="*/ 1700464 h 6996163"/>
                <a:gd name="connsiteX18" fmla="*/ 6197689 w 12191440"/>
                <a:gd name="connsiteY18" fmla="*/ 2181727 h 6996163"/>
                <a:gd name="connsiteX19" fmla="*/ 6245815 w 12191440"/>
                <a:gd name="connsiteY19" fmla="*/ 2518611 h 6996163"/>
                <a:gd name="connsiteX20" fmla="*/ 5924974 w 12191440"/>
                <a:gd name="connsiteY20" fmla="*/ 4203033 h 6996163"/>
                <a:gd name="connsiteX21" fmla="*/ 5419238 w 12191440"/>
                <a:gd name="connsiteY21" fmla="*/ 6032474 h 6996163"/>
                <a:gd name="connsiteX22" fmla="*/ 2243616 w 12191440"/>
                <a:gd name="connsiteY22" fmla="*/ 6992853 h 6996163"/>
                <a:gd name="connsiteX23" fmla="*/ 238067 w 12191440"/>
                <a:gd name="connsiteY23" fmla="*/ 5726959 h 6996163"/>
                <a:gd name="connsiteX24" fmla="*/ 33979 w 12191440"/>
                <a:gd name="connsiteY24" fmla="*/ 2515940 h 6996163"/>
                <a:gd name="connsiteX0" fmla="*/ 33979 w 12191440"/>
                <a:gd name="connsiteY0" fmla="*/ 2515940 h 6996163"/>
                <a:gd name="connsiteX1" fmla="*/ 776049 w 12191440"/>
                <a:gd name="connsiteY1" fmla="*/ 2100154 h 6996163"/>
                <a:gd name="connsiteX2" fmla="*/ 2666727 w 12191440"/>
                <a:gd name="connsiteY2" fmla="*/ 1066871 h 6996163"/>
                <a:gd name="connsiteX3" fmla="*/ 4217654 w 12191440"/>
                <a:gd name="connsiteY3" fmla="*/ 612392 h 6996163"/>
                <a:gd name="connsiteX4" fmla="*/ 6043876 w 12191440"/>
                <a:gd name="connsiteY4" fmla="*/ 273359 h 6996163"/>
                <a:gd name="connsiteX5" fmla="*/ 7965206 w 12191440"/>
                <a:gd name="connsiteY5" fmla="*/ 110502 h 6996163"/>
                <a:gd name="connsiteX6" fmla="*/ 10577186 w 12191440"/>
                <a:gd name="connsiteY6" fmla="*/ 0 h 6996163"/>
                <a:gd name="connsiteX7" fmla="*/ 12191440 w 12191440"/>
                <a:gd name="connsiteY7" fmla="*/ 33158 h 6996163"/>
                <a:gd name="connsiteX8" fmla="*/ 12149311 w 12191440"/>
                <a:gd name="connsiteY8" fmla="*/ 834191 h 6996163"/>
                <a:gd name="connsiteX9" fmla="*/ 11269389 w 12191440"/>
                <a:gd name="connsiteY9" fmla="*/ 6256421 h 6996163"/>
                <a:gd name="connsiteX10" fmla="*/ 9438195 w 12191440"/>
                <a:gd name="connsiteY10" fmla="*/ 5454317 h 6996163"/>
                <a:gd name="connsiteX11" fmla="*/ 9005058 w 12191440"/>
                <a:gd name="connsiteY11" fmla="*/ 2342148 h 6996163"/>
                <a:gd name="connsiteX12" fmla="*/ 8732342 w 12191440"/>
                <a:gd name="connsiteY12" fmla="*/ 1941095 h 6996163"/>
                <a:gd name="connsiteX13" fmla="*/ 8218994 w 12191440"/>
                <a:gd name="connsiteY13" fmla="*/ 2021306 h 6996163"/>
                <a:gd name="connsiteX14" fmla="*/ 7432931 w 12191440"/>
                <a:gd name="connsiteY14" fmla="*/ 1957137 h 6996163"/>
                <a:gd name="connsiteX15" fmla="*/ 6550615 w 12191440"/>
                <a:gd name="connsiteY15" fmla="*/ 1459832 h 6996163"/>
                <a:gd name="connsiteX16" fmla="*/ 6213731 w 12191440"/>
                <a:gd name="connsiteY16" fmla="*/ 1122948 h 6996163"/>
                <a:gd name="connsiteX17" fmla="*/ 6069352 w 12191440"/>
                <a:gd name="connsiteY17" fmla="*/ 1700464 h 6996163"/>
                <a:gd name="connsiteX18" fmla="*/ 6197689 w 12191440"/>
                <a:gd name="connsiteY18" fmla="*/ 2181727 h 6996163"/>
                <a:gd name="connsiteX19" fmla="*/ 6245815 w 12191440"/>
                <a:gd name="connsiteY19" fmla="*/ 2518611 h 6996163"/>
                <a:gd name="connsiteX20" fmla="*/ 5924974 w 12191440"/>
                <a:gd name="connsiteY20" fmla="*/ 4203033 h 6996163"/>
                <a:gd name="connsiteX21" fmla="*/ 5419238 w 12191440"/>
                <a:gd name="connsiteY21" fmla="*/ 6032474 h 6996163"/>
                <a:gd name="connsiteX22" fmla="*/ 2243616 w 12191440"/>
                <a:gd name="connsiteY22" fmla="*/ 6992853 h 6996163"/>
                <a:gd name="connsiteX23" fmla="*/ 238067 w 12191440"/>
                <a:gd name="connsiteY23" fmla="*/ 5726959 h 6996163"/>
                <a:gd name="connsiteX24" fmla="*/ 33979 w 12191440"/>
                <a:gd name="connsiteY24" fmla="*/ 2515940 h 6996163"/>
                <a:gd name="connsiteX0" fmla="*/ 33979 w 12334080"/>
                <a:gd name="connsiteY0" fmla="*/ 2515940 h 6996163"/>
                <a:gd name="connsiteX1" fmla="*/ 776049 w 12334080"/>
                <a:gd name="connsiteY1" fmla="*/ 2100154 h 6996163"/>
                <a:gd name="connsiteX2" fmla="*/ 2666727 w 12334080"/>
                <a:gd name="connsiteY2" fmla="*/ 1066871 h 6996163"/>
                <a:gd name="connsiteX3" fmla="*/ 4217654 w 12334080"/>
                <a:gd name="connsiteY3" fmla="*/ 612392 h 6996163"/>
                <a:gd name="connsiteX4" fmla="*/ 6043876 w 12334080"/>
                <a:gd name="connsiteY4" fmla="*/ 273359 h 6996163"/>
                <a:gd name="connsiteX5" fmla="*/ 7965206 w 12334080"/>
                <a:gd name="connsiteY5" fmla="*/ 110502 h 6996163"/>
                <a:gd name="connsiteX6" fmla="*/ 10577186 w 12334080"/>
                <a:gd name="connsiteY6" fmla="*/ 0 h 6996163"/>
                <a:gd name="connsiteX7" fmla="*/ 12191440 w 12334080"/>
                <a:gd name="connsiteY7" fmla="*/ 33158 h 6996163"/>
                <a:gd name="connsiteX8" fmla="*/ 12149311 w 12334080"/>
                <a:gd name="connsiteY8" fmla="*/ 834191 h 6996163"/>
                <a:gd name="connsiteX9" fmla="*/ 11269389 w 12334080"/>
                <a:gd name="connsiteY9" fmla="*/ 6256421 h 6996163"/>
                <a:gd name="connsiteX10" fmla="*/ 9438195 w 12334080"/>
                <a:gd name="connsiteY10" fmla="*/ 5454317 h 6996163"/>
                <a:gd name="connsiteX11" fmla="*/ 9005058 w 12334080"/>
                <a:gd name="connsiteY11" fmla="*/ 2342148 h 6996163"/>
                <a:gd name="connsiteX12" fmla="*/ 8732342 w 12334080"/>
                <a:gd name="connsiteY12" fmla="*/ 1941095 h 6996163"/>
                <a:gd name="connsiteX13" fmla="*/ 8218994 w 12334080"/>
                <a:gd name="connsiteY13" fmla="*/ 2021306 h 6996163"/>
                <a:gd name="connsiteX14" fmla="*/ 7432931 w 12334080"/>
                <a:gd name="connsiteY14" fmla="*/ 1957137 h 6996163"/>
                <a:gd name="connsiteX15" fmla="*/ 6550615 w 12334080"/>
                <a:gd name="connsiteY15" fmla="*/ 1459832 h 6996163"/>
                <a:gd name="connsiteX16" fmla="*/ 6213731 w 12334080"/>
                <a:gd name="connsiteY16" fmla="*/ 1122948 h 6996163"/>
                <a:gd name="connsiteX17" fmla="*/ 6069352 w 12334080"/>
                <a:gd name="connsiteY17" fmla="*/ 1700464 h 6996163"/>
                <a:gd name="connsiteX18" fmla="*/ 6197689 w 12334080"/>
                <a:gd name="connsiteY18" fmla="*/ 2181727 h 6996163"/>
                <a:gd name="connsiteX19" fmla="*/ 6245815 w 12334080"/>
                <a:gd name="connsiteY19" fmla="*/ 2518611 h 6996163"/>
                <a:gd name="connsiteX20" fmla="*/ 5924974 w 12334080"/>
                <a:gd name="connsiteY20" fmla="*/ 4203033 h 6996163"/>
                <a:gd name="connsiteX21" fmla="*/ 5419238 w 12334080"/>
                <a:gd name="connsiteY21" fmla="*/ 6032474 h 6996163"/>
                <a:gd name="connsiteX22" fmla="*/ 2243616 w 12334080"/>
                <a:gd name="connsiteY22" fmla="*/ 6992853 h 6996163"/>
                <a:gd name="connsiteX23" fmla="*/ 238067 w 12334080"/>
                <a:gd name="connsiteY23" fmla="*/ 5726959 h 6996163"/>
                <a:gd name="connsiteX24" fmla="*/ 33979 w 12334080"/>
                <a:gd name="connsiteY24" fmla="*/ 2515940 h 6996163"/>
                <a:gd name="connsiteX0" fmla="*/ 33979 w 12224623"/>
                <a:gd name="connsiteY0" fmla="*/ 2515940 h 6996163"/>
                <a:gd name="connsiteX1" fmla="*/ 776049 w 12224623"/>
                <a:gd name="connsiteY1" fmla="*/ 2100154 h 6996163"/>
                <a:gd name="connsiteX2" fmla="*/ 2666727 w 12224623"/>
                <a:gd name="connsiteY2" fmla="*/ 1066871 h 6996163"/>
                <a:gd name="connsiteX3" fmla="*/ 4217654 w 12224623"/>
                <a:gd name="connsiteY3" fmla="*/ 612392 h 6996163"/>
                <a:gd name="connsiteX4" fmla="*/ 6043876 w 12224623"/>
                <a:gd name="connsiteY4" fmla="*/ 273359 h 6996163"/>
                <a:gd name="connsiteX5" fmla="*/ 7965206 w 12224623"/>
                <a:gd name="connsiteY5" fmla="*/ 110502 h 6996163"/>
                <a:gd name="connsiteX6" fmla="*/ 10577186 w 12224623"/>
                <a:gd name="connsiteY6" fmla="*/ 0 h 6996163"/>
                <a:gd name="connsiteX7" fmla="*/ 12191440 w 12224623"/>
                <a:gd name="connsiteY7" fmla="*/ 33158 h 6996163"/>
                <a:gd name="connsiteX8" fmla="*/ 12149311 w 12224623"/>
                <a:gd name="connsiteY8" fmla="*/ 834191 h 6996163"/>
                <a:gd name="connsiteX9" fmla="*/ 11269389 w 12224623"/>
                <a:gd name="connsiteY9" fmla="*/ 6256421 h 6996163"/>
                <a:gd name="connsiteX10" fmla="*/ 9438195 w 12224623"/>
                <a:gd name="connsiteY10" fmla="*/ 5454317 h 6996163"/>
                <a:gd name="connsiteX11" fmla="*/ 9005058 w 12224623"/>
                <a:gd name="connsiteY11" fmla="*/ 2342148 h 6996163"/>
                <a:gd name="connsiteX12" fmla="*/ 8732342 w 12224623"/>
                <a:gd name="connsiteY12" fmla="*/ 1941095 h 6996163"/>
                <a:gd name="connsiteX13" fmla="*/ 8218994 w 12224623"/>
                <a:gd name="connsiteY13" fmla="*/ 2021306 h 6996163"/>
                <a:gd name="connsiteX14" fmla="*/ 7432931 w 12224623"/>
                <a:gd name="connsiteY14" fmla="*/ 1957137 h 6996163"/>
                <a:gd name="connsiteX15" fmla="*/ 6550615 w 12224623"/>
                <a:gd name="connsiteY15" fmla="*/ 1459832 h 6996163"/>
                <a:gd name="connsiteX16" fmla="*/ 6213731 w 12224623"/>
                <a:gd name="connsiteY16" fmla="*/ 1122948 h 6996163"/>
                <a:gd name="connsiteX17" fmla="*/ 6069352 w 12224623"/>
                <a:gd name="connsiteY17" fmla="*/ 1700464 h 6996163"/>
                <a:gd name="connsiteX18" fmla="*/ 6197689 w 12224623"/>
                <a:gd name="connsiteY18" fmla="*/ 2181727 h 6996163"/>
                <a:gd name="connsiteX19" fmla="*/ 6245815 w 12224623"/>
                <a:gd name="connsiteY19" fmla="*/ 2518611 h 6996163"/>
                <a:gd name="connsiteX20" fmla="*/ 5924974 w 12224623"/>
                <a:gd name="connsiteY20" fmla="*/ 4203033 h 6996163"/>
                <a:gd name="connsiteX21" fmla="*/ 5419238 w 12224623"/>
                <a:gd name="connsiteY21" fmla="*/ 6032474 h 6996163"/>
                <a:gd name="connsiteX22" fmla="*/ 2243616 w 12224623"/>
                <a:gd name="connsiteY22" fmla="*/ 6992853 h 6996163"/>
                <a:gd name="connsiteX23" fmla="*/ 238067 w 12224623"/>
                <a:gd name="connsiteY23" fmla="*/ 5726959 h 6996163"/>
                <a:gd name="connsiteX24" fmla="*/ 33979 w 12224623"/>
                <a:gd name="connsiteY24" fmla="*/ 2515940 h 6996163"/>
                <a:gd name="connsiteX0" fmla="*/ 33979 w 12224623"/>
                <a:gd name="connsiteY0" fmla="*/ 2517024 h 6997247"/>
                <a:gd name="connsiteX1" fmla="*/ 776049 w 12224623"/>
                <a:gd name="connsiteY1" fmla="*/ 2101238 h 6997247"/>
                <a:gd name="connsiteX2" fmla="*/ 2666727 w 12224623"/>
                <a:gd name="connsiteY2" fmla="*/ 1067955 h 6997247"/>
                <a:gd name="connsiteX3" fmla="*/ 4217654 w 12224623"/>
                <a:gd name="connsiteY3" fmla="*/ 613476 h 6997247"/>
                <a:gd name="connsiteX4" fmla="*/ 6043876 w 12224623"/>
                <a:gd name="connsiteY4" fmla="*/ 274443 h 6997247"/>
                <a:gd name="connsiteX5" fmla="*/ 7965206 w 12224623"/>
                <a:gd name="connsiteY5" fmla="*/ 111586 h 6997247"/>
                <a:gd name="connsiteX6" fmla="*/ 10577186 w 12224623"/>
                <a:gd name="connsiteY6" fmla="*/ 1084 h 6997247"/>
                <a:gd name="connsiteX7" fmla="*/ 12191440 w 12224623"/>
                <a:gd name="connsiteY7" fmla="*/ 34242 h 6997247"/>
                <a:gd name="connsiteX8" fmla="*/ 12149311 w 12224623"/>
                <a:gd name="connsiteY8" fmla="*/ 835275 h 6997247"/>
                <a:gd name="connsiteX9" fmla="*/ 11269389 w 12224623"/>
                <a:gd name="connsiteY9" fmla="*/ 6257505 h 6997247"/>
                <a:gd name="connsiteX10" fmla="*/ 9438195 w 12224623"/>
                <a:gd name="connsiteY10" fmla="*/ 5455401 h 6997247"/>
                <a:gd name="connsiteX11" fmla="*/ 9005058 w 12224623"/>
                <a:gd name="connsiteY11" fmla="*/ 2343232 h 6997247"/>
                <a:gd name="connsiteX12" fmla="*/ 8732342 w 12224623"/>
                <a:gd name="connsiteY12" fmla="*/ 1942179 h 6997247"/>
                <a:gd name="connsiteX13" fmla="*/ 8218994 w 12224623"/>
                <a:gd name="connsiteY13" fmla="*/ 2022390 h 6997247"/>
                <a:gd name="connsiteX14" fmla="*/ 7432931 w 12224623"/>
                <a:gd name="connsiteY14" fmla="*/ 1958221 h 6997247"/>
                <a:gd name="connsiteX15" fmla="*/ 6550615 w 12224623"/>
                <a:gd name="connsiteY15" fmla="*/ 1460916 h 6997247"/>
                <a:gd name="connsiteX16" fmla="*/ 6213731 w 12224623"/>
                <a:gd name="connsiteY16" fmla="*/ 1124032 h 6997247"/>
                <a:gd name="connsiteX17" fmla="*/ 6069352 w 12224623"/>
                <a:gd name="connsiteY17" fmla="*/ 1701548 h 6997247"/>
                <a:gd name="connsiteX18" fmla="*/ 6197689 w 12224623"/>
                <a:gd name="connsiteY18" fmla="*/ 2182811 h 6997247"/>
                <a:gd name="connsiteX19" fmla="*/ 6245815 w 12224623"/>
                <a:gd name="connsiteY19" fmla="*/ 2519695 h 6997247"/>
                <a:gd name="connsiteX20" fmla="*/ 5924974 w 12224623"/>
                <a:gd name="connsiteY20" fmla="*/ 4204117 h 6997247"/>
                <a:gd name="connsiteX21" fmla="*/ 5419238 w 12224623"/>
                <a:gd name="connsiteY21" fmla="*/ 6033558 h 6997247"/>
                <a:gd name="connsiteX22" fmla="*/ 2243616 w 12224623"/>
                <a:gd name="connsiteY22" fmla="*/ 6993937 h 6997247"/>
                <a:gd name="connsiteX23" fmla="*/ 238067 w 12224623"/>
                <a:gd name="connsiteY23" fmla="*/ 5728043 h 6997247"/>
                <a:gd name="connsiteX24" fmla="*/ 33979 w 12224623"/>
                <a:gd name="connsiteY24" fmla="*/ 2517024 h 6997247"/>
                <a:gd name="connsiteX0" fmla="*/ 33979 w 12224623"/>
                <a:gd name="connsiteY0" fmla="*/ 2517024 h 6997247"/>
                <a:gd name="connsiteX1" fmla="*/ 776049 w 12224623"/>
                <a:gd name="connsiteY1" fmla="*/ 2101238 h 6997247"/>
                <a:gd name="connsiteX2" fmla="*/ 2666727 w 12224623"/>
                <a:gd name="connsiteY2" fmla="*/ 1067955 h 6997247"/>
                <a:gd name="connsiteX3" fmla="*/ 4217654 w 12224623"/>
                <a:gd name="connsiteY3" fmla="*/ 613476 h 6997247"/>
                <a:gd name="connsiteX4" fmla="*/ 6043876 w 12224623"/>
                <a:gd name="connsiteY4" fmla="*/ 274443 h 6997247"/>
                <a:gd name="connsiteX5" fmla="*/ 7965206 w 12224623"/>
                <a:gd name="connsiteY5" fmla="*/ 111586 h 6997247"/>
                <a:gd name="connsiteX6" fmla="*/ 10577186 w 12224623"/>
                <a:gd name="connsiteY6" fmla="*/ 1084 h 6997247"/>
                <a:gd name="connsiteX7" fmla="*/ 12191440 w 12224623"/>
                <a:gd name="connsiteY7" fmla="*/ 34242 h 6997247"/>
                <a:gd name="connsiteX8" fmla="*/ 12149311 w 12224623"/>
                <a:gd name="connsiteY8" fmla="*/ 835275 h 6997247"/>
                <a:gd name="connsiteX9" fmla="*/ 11269389 w 12224623"/>
                <a:gd name="connsiteY9" fmla="*/ 6257505 h 6997247"/>
                <a:gd name="connsiteX10" fmla="*/ 9438195 w 12224623"/>
                <a:gd name="connsiteY10" fmla="*/ 5455401 h 6997247"/>
                <a:gd name="connsiteX11" fmla="*/ 9005058 w 12224623"/>
                <a:gd name="connsiteY11" fmla="*/ 2343232 h 6997247"/>
                <a:gd name="connsiteX12" fmla="*/ 8732342 w 12224623"/>
                <a:gd name="connsiteY12" fmla="*/ 1942179 h 6997247"/>
                <a:gd name="connsiteX13" fmla="*/ 8218994 w 12224623"/>
                <a:gd name="connsiteY13" fmla="*/ 2022390 h 6997247"/>
                <a:gd name="connsiteX14" fmla="*/ 7432931 w 12224623"/>
                <a:gd name="connsiteY14" fmla="*/ 1958221 h 6997247"/>
                <a:gd name="connsiteX15" fmla="*/ 6550615 w 12224623"/>
                <a:gd name="connsiteY15" fmla="*/ 1460916 h 6997247"/>
                <a:gd name="connsiteX16" fmla="*/ 6213731 w 12224623"/>
                <a:gd name="connsiteY16" fmla="*/ 1124032 h 6997247"/>
                <a:gd name="connsiteX17" fmla="*/ 6069352 w 12224623"/>
                <a:gd name="connsiteY17" fmla="*/ 1701548 h 6997247"/>
                <a:gd name="connsiteX18" fmla="*/ 6197689 w 12224623"/>
                <a:gd name="connsiteY18" fmla="*/ 2182811 h 6997247"/>
                <a:gd name="connsiteX19" fmla="*/ 6245815 w 12224623"/>
                <a:gd name="connsiteY19" fmla="*/ 2519695 h 6997247"/>
                <a:gd name="connsiteX20" fmla="*/ 5924974 w 12224623"/>
                <a:gd name="connsiteY20" fmla="*/ 4204117 h 6997247"/>
                <a:gd name="connsiteX21" fmla="*/ 5419238 w 12224623"/>
                <a:gd name="connsiteY21" fmla="*/ 6033558 h 6997247"/>
                <a:gd name="connsiteX22" fmla="*/ 2243616 w 12224623"/>
                <a:gd name="connsiteY22" fmla="*/ 6993937 h 6997247"/>
                <a:gd name="connsiteX23" fmla="*/ 238067 w 12224623"/>
                <a:gd name="connsiteY23" fmla="*/ 5728043 h 6997247"/>
                <a:gd name="connsiteX24" fmla="*/ 33979 w 12224623"/>
                <a:gd name="connsiteY24" fmla="*/ 2517024 h 6997247"/>
                <a:gd name="connsiteX0" fmla="*/ 75259 w 12265903"/>
                <a:gd name="connsiteY0" fmla="*/ 2517024 h 6997247"/>
                <a:gd name="connsiteX1" fmla="*/ 817329 w 12265903"/>
                <a:gd name="connsiteY1" fmla="*/ 2101238 h 6997247"/>
                <a:gd name="connsiteX2" fmla="*/ 2708007 w 12265903"/>
                <a:gd name="connsiteY2" fmla="*/ 1067955 h 6997247"/>
                <a:gd name="connsiteX3" fmla="*/ 4258934 w 12265903"/>
                <a:gd name="connsiteY3" fmla="*/ 613476 h 6997247"/>
                <a:gd name="connsiteX4" fmla="*/ 6085156 w 12265903"/>
                <a:gd name="connsiteY4" fmla="*/ 274443 h 6997247"/>
                <a:gd name="connsiteX5" fmla="*/ 8006486 w 12265903"/>
                <a:gd name="connsiteY5" fmla="*/ 111586 h 6997247"/>
                <a:gd name="connsiteX6" fmla="*/ 10618466 w 12265903"/>
                <a:gd name="connsiteY6" fmla="*/ 1084 h 6997247"/>
                <a:gd name="connsiteX7" fmla="*/ 12232720 w 12265903"/>
                <a:gd name="connsiteY7" fmla="*/ 34242 h 6997247"/>
                <a:gd name="connsiteX8" fmla="*/ 12190591 w 12265903"/>
                <a:gd name="connsiteY8" fmla="*/ 835275 h 6997247"/>
                <a:gd name="connsiteX9" fmla="*/ 11310669 w 12265903"/>
                <a:gd name="connsiteY9" fmla="*/ 6257505 h 6997247"/>
                <a:gd name="connsiteX10" fmla="*/ 9479475 w 12265903"/>
                <a:gd name="connsiteY10" fmla="*/ 5455401 h 6997247"/>
                <a:gd name="connsiteX11" fmla="*/ 9046338 w 12265903"/>
                <a:gd name="connsiteY11" fmla="*/ 2343232 h 6997247"/>
                <a:gd name="connsiteX12" fmla="*/ 8773622 w 12265903"/>
                <a:gd name="connsiteY12" fmla="*/ 1942179 h 6997247"/>
                <a:gd name="connsiteX13" fmla="*/ 8260274 w 12265903"/>
                <a:gd name="connsiteY13" fmla="*/ 2022390 h 6997247"/>
                <a:gd name="connsiteX14" fmla="*/ 7474211 w 12265903"/>
                <a:gd name="connsiteY14" fmla="*/ 1958221 h 6997247"/>
                <a:gd name="connsiteX15" fmla="*/ 6591895 w 12265903"/>
                <a:gd name="connsiteY15" fmla="*/ 1460916 h 6997247"/>
                <a:gd name="connsiteX16" fmla="*/ 6255011 w 12265903"/>
                <a:gd name="connsiteY16" fmla="*/ 1124032 h 6997247"/>
                <a:gd name="connsiteX17" fmla="*/ 6110632 w 12265903"/>
                <a:gd name="connsiteY17" fmla="*/ 1701548 h 6997247"/>
                <a:gd name="connsiteX18" fmla="*/ 6238969 w 12265903"/>
                <a:gd name="connsiteY18" fmla="*/ 2182811 h 6997247"/>
                <a:gd name="connsiteX19" fmla="*/ 6287095 w 12265903"/>
                <a:gd name="connsiteY19" fmla="*/ 2519695 h 6997247"/>
                <a:gd name="connsiteX20" fmla="*/ 5966254 w 12265903"/>
                <a:gd name="connsiteY20" fmla="*/ 4204117 h 6997247"/>
                <a:gd name="connsiteX21" fmla="*/ 5460518 w 12265903"/>
                <a:gd name="connsiteY21" fmla="*/ 6033558 h 6997247"/>
                <a:gd name="connsiteX22" fmla="*/ 2284896 w 12265903"/>
                <a:gd name="connsiteY22" fmla="*/ 6993937 h 6997247"/>
                <a:gd name="connsiteX23" fmla="*/ 279347 w 12265903"/>
                <a:gd name="connsiteY23" fmla="*/ 5728043 h 6997247"/>
                <a:gd name="connsiteX24" fmla="*/ 46239 w 12265903"/>
                <a:gd name="connsiteY24" fmla="*/ 3326110 h 6997247"/>
                <a:gd name="connsiteX25" fmla="*/ 75259 w 12265903"/>
                <a:gd name="connsiteY25" fmla="*/ 2517024 h 6997247"/>
                <a:gd name="connsiteX0" fmla="*/ 40666 w 12231310"/>
                <a:gd name="connsiteY0" fmla="*/ 2517024 h 6997247"/>
                <a:gd name="connsiteX1" fmla="*/ 782736 w 12231310"/>
                <a:gd name="connsiteY1" fmla="*/ 2101238 h 6997247"/>
                <a:gd name="connsiteX2" fmla="*/ 2673414 w 12231310"/>
                <a:gd name="connsiteY2" fmla="*/ 1067955 h 6997247"/>
                <a:gd name="connsiteX3" fmla="*/ 4224341 w 12231310"/>
                <a:gd name="connsiteY3" fmla="*/ 613476 h 6997247"/>
                <a:gd name="connsiteX4" fmla="*/ 6050563 w 12231310"/>
                <a:gd name="connsiteY4" fmla="*/ 274443 h 6997247"/>
                <a:gd name="connsiteX5" fmla="*/ 7971893 w 12231310"/>
                <a:gd name="connsiteY5" fmla="*/ 111586 h 6997247"/>
                <a:gd name="connsiteX6" fmla="*/ 10583873 w 12231310"/>
                <a:gd name="connsiteY6" fmla="*/ 1084 h 6997247"/>
                <a:gd name="connsiteX7" fmla="*/ 12198127 w 12231310"/>
                <a:gd name="connsiteY7" fmla="*/ 34242 h 6997247"/>
                <a:gd name="connsiteX8" fmla="*/ 12155998 w 12231310"/>
                <a:gd name="connsiteY8" fmla="*/ 835275 h 6997247"/>
                <a:gd name="connsiteX9" fmla="*/ 11276076 w 12231310"/>
                <a:gd name="connsiteY9" fmla="*/ 6257505 h 6997247"/>
                <a:gd name="connsiteX10" fmla="*/ 9444882 w 12231310"/>
                <a:gd name="connsiteY10" fmla="*/ 5455401 h 6997247"/>
                <a:gd name="connsiteX11" fmla="*/ 9011745 w 12231310"/>
                <a:gd name="connsiteY11" fmla="*/ 2343232 h 6997247"/>
                <a:gd name="connsiteX12" fmla="*/ 8739029 w 12231310"/>
                <a:gd name="connsiteY12" fmla="*/ 1942179 h 6997247"/>
                <a:gd name="connsiteX13" fmla="*/ 8225681 w 12231310"/>
                <a:gd name="connsiteY13" fmla="*/ 2022390 h 6997247"/>
                <a:gd name="connsiteX14" fmla="*/ 7439618 w 12231310"/>
                <a:gd name="connsiteY14" fmla="*/ 1958221 h 6997247"/>
                <a:gd name="connsiteX15" fmla="*/ 6557302 w 12231310"/>
                <a:gd name="connsiteY15" fmla="*/ 1460916 h 6997247"/>
                <a:gd name="connsiteX16" fmla="*/ 6220418 w 12231310"/>
                <a:gd name="connsiteY16" fmla="*/ 1124032 h 6997247"/>
                <a:gd name="connsiteX17" fmla="*/ 6076039 w 12231310"/>
                <a:gd name="connsiteY17" fmla="*/ 1701548 h 6997247"/>
                <a:gd name="connsiteX18" fmla="*/ 6204376 w 12231310"/>
                <a:gd name="connsiteY18" fmla="*/ 2182811 h 6997247"/>
                <a:gd name="connsiteX19" fmla="*/ 6252502 w 12231310"/>
                <a:gd name="connsiteY19" fmla="*/ 2519695 h 6997247"/>
                <a:gd name="connsiteX20" fmla="*/ 5931661 w 12231310"/>
                <a:gd name="connsiteY20" fmla="*/ 4204117 h 6997247"/>
                <a:gd name="connsiteX21" fmla="*/ 5425925 w 12231310"/>
                <a:gd name="connsiteY21" fmla="*/ 6033558 h 6997247"/>
                <a:gd name="connsiteX22" fmla="*/ 2250303 w 12231310"/>
                <a:gd name="connsiteY22" fmla="*/ 6993937 h 6997247"/>
                <a:gd name="connsiteX23" fmla="*/ 244754 w 12231310"/>
                <a:gd name="connsiteY23" fmla="*/ 5728043 h 6997247"/>
                <a:gd name="connsiteX24" fmla="*/ 11646 w 12231310"/>
                <a:gd name="connsiteY24" fmla="*/ 3326110 h 6997247"/>
                <a:gd name="connsiteX25" fmla="*/ 40666 w 12231310"/>
                <a:gd name="connsiteY25" fmla="*/ 2517024 h 6997247"/>
                <a:gd name="connsiteX0" fmla="*/ 58825 w 12249469"/>
                <a:gd name="connsiteY0" fmla="*/ 2517024 h 6997247"/>
                <a:gd name="connsiteX1" fmla="*/ 800895 w 12249469"/>
                <a:gd name="connsiteY1" fmla="*/ 2101238 h 6997247"/>
                <a:gd name="connsiteX2" fmla="*/ 2691573 w 12249469"/>
                <a:gd name="connsiteY2" fmla="*/ 1067955 h 6997247"/>
                <a:gd name="connsiteX3" fmla="*/ 4242500 w 12249469"/>
                <a:gd name="connsiteY3" fmla="*/ 613476 h 6997247"/>
                <a:gd name="connsiteX4" fmla="*/ 6068722 w 12249469"/>
                <a:gd name="connsiteY4" fmla="*/ 274443 h 6997247"/>
                <a:gd name="connsiteX5" fmla="*/ 7990052 w 12249469"/>
                <a:gd name="connsiteY5" fmla="*/ 111586 h 6997247"/>
                <a:gd name="connsiteX6" fmla="*/ 10602032 w 12249469"/>
                <a:gd name="connsiteY6" fmla="*/ 1084 h 6997247"/>
                <a:gd name="connsiteX7" fmla="*/ 12216286 w 12249469"/>
                <a:gd name="connsiteY7" fmla="*/ 34242 h 6997247"/>
                <a:gd name="connsiteX8" fmla="*/ 12174157 w 12249469"/>
                <a:gd name="connsiteY8" fmla="*/ 835275 h 6997247"/>
                <a:gd name="connsiteX9" fmla="*/ 11294235 w 12249469"/>
                <a:gd name="connsiteY9" fmla="*/ 6257505 h 6997247"/>
                <a:gd name="connsiteX10" fmla="*/ 9463041 w 12249469"/>
                <a:gd name="connsiteY10" fmla="*/ 5455401 h 6997247"/>
                <a:gd name="connsiteX11" fmla="*/ 9029904 w 12249469"/>
                <a:gd name="connsiteY11" fmla="*/ 2343232 h 6997247"/>
                <a:gd name="connsiteX12" fmla="*/ 8757188 w 12249469"/>
                <a:gd name="connsiteY12" fmla="*/ 1942179 h 6997247"/>
                <a:gd name="connsiteX13" fmla="*/ 8243840 w 12249469"/>
                <a:gd name="connsiteY13" fmla="*/ 2022390 h 6997247"/>
                <a:gd name="connsiteX14" fmla="*/ 7457777 w 12249469"/>
                <a:gd name="connsiteY14" fmla="*/ 1958221 h 6997247"/>
                <a:gd name="connsiteX15" fmla="*/ 6575461 w 12249469"/>
                <a:gd name="connsiteY15" fmla="*/ 1460916 h 6997247"/>
                <a:gd name="connsiteX16" fmla="*/ 6238577 w 12249469"/>
                <a:gd name="connsiteY16" fmla="*/ 1124032 h 6997247"/>
                <a:gd name="connsiteX17" fmla="*/ 6094198 w 12249469"/>
                <a:gd name="connsiteY17" fmla="*/ 1701548 h 6997247"/>
                <a:gd name="connsiteX18" fmla="*/ 6222535 w 12249469"/>
                <a:gd name="connsiteY18" fmla="*/ 2182811 h 6997247"/>
                <a:gd name="connsiteX19" fmla="*/ 6270661 w 12249469"/>
                <a:gd name="connsiteY19" fmla="*/ 2519695 h 6997247"/>
                <a:gd name="connsiteX20" fmla="*/ 5949820 w 12249469"/>
                <a:gd name="connsiteY20" fmla="*/ 4204117 h 6997247"/>
                <a:gd name="connsiteX21" fmla="*/ 5444084 w 12249469"/>
                <a:gd name="connsiteY21" fmla="*/ 6033558 h 6997247"/>
                <a:gd name="connsiteX22" fmla="*/ 2268462 w 12249469"/>
                <a:gd name="connsiteY22" fmla="*/ 6993937 h 6997247"/>
                <a:gd name="connsiteX23" fmla="*/ 262913 w 12249469"/>
                <a:gd name="connsiteY23" fmla="*/ 5728043 h 6997247"/>
                <a:gd name="connsiteX24" fmla="*/ 29805 w 12249469"/>
                <a:gd name="connsiteY24" fmla="*/ 3326110 h 6997247"/>
                <a:gd name="connsiteX25" fmla="*/ 58825 w 12249469"/>
                <a:gd name="connsiteY25" fmla="*/ 2517024 h 6997247"/>
                <a:gd name="connsiteX0" fmla="*/ 58825 w 12249469"/>
                <a:gd name="connsiteY0" fmla="*/ 2517024 h 6997247"/>
                <a:gd name="connsiteX1" fmla="*/ 800895 w 12249469"/>
                <a:gd name="connsiteY1" fmla="*/ 2101238 h 6997247"/>
                <a:gd name="connsiteX2" fmla="*/ 2691573 w 12249469"/>
                <a:gd name="connsiteY2" fmla="*/ 1067955 h 6997247"/>
                <a:gd name="connsiteX3" fmla="*/ 4242500 w 12249469"/>
                <a:gd name="connsiteY3" fmla="*/ 613476 h 6997247"/>
                <a:gd name="connsiteX4" fmla="*/ 6068722 w 12249469"/>
                <a:gd name="connsiteY4" fmla="*/ 274443 h 6997247"/>
                <a:gd name="connsiteX5" fmla="*/ 7990052 w 12249469"/>
                <a:gd name="connsiteY5" fmla="*/ 111586 h 6997247"/>
                <a:gd name="connsiteX6" fmla="*/ 10602032 w 12249469"/>
                <a:gd name="connsiteY6" fmla="*/ 1084 h 6997247"/>
                <a:gd name="connsiteX7" fmla="*/ 12216286 w 12249469"/>
                <a:gd name="connsiteY7" fmla="*/ 34242 h 6997247"/>
                <a:gd name="connsiteX8" fmla="*/ 12174157 w 12249469"/>
                <a:gd name="connsiteY8" fmla="*/ 835275 h 6997247"/>
                <a:gd name="connsiteX9" fmla="*/ 11294235 w 12249469"/>
                <a:gd name="connsiteY9" fmla="*/ 6257505 h 6997247"/>
                <a:gd name="connsiteX10" fmla="*/ 9463041 w 12249469"/>
                <a:gd name="connsiteY10" fmla="*/ 5455401 h 6997247"/>
                <a:gd name="connsiteX11" fmla="*/ 9029904 w 12249469"/>
                <a:gd name="connsiteY11" fmla="*/ 2343232 h 6997247"/>
                <a:gd name="connsiteX12" fmla="*/ 8757188 w 12249469"/>
                <a:gd name="connsiteY12" fmla="*/ 1942179 h 6997247"/>
                <a:gd name="connsiteX13" fmla="*/ 8243840 w 12249469"/>
                <a:gd name="connsiteY13" fmla="*/ 2022390 h 6997247"/>
                <a:gd name="connsiteX14" fmla="*/ 7457777 w 12249469"/>
                <a:gd name="connsiteY14" fmla="*/ 1958221 h 6997247"/>
                <a:gd name="connsiteX15" fmla="*/ 6575461 w 12249469"/>
                <a:gd name="connsiteY15" fmla="*/ 1460916 h 6997247"/>
                <a:gd name="connsiteX16" fmla="*/ 6238577 w 12249469"/>
                <a:gd name="connsiteY16" fmla="*/ 1124032 h 6997247"/>
                <a:gd name="connsiteX17" fmla="*/ 6094198 w 12249469"/>
                <a:gd name="connsiteY17" fmla="*/ 1701548 h 6997247"/>
                <a:gd name="connsiteX18" fmla="*/ 6222535 w 12249469"/>
                <a:gd name="connsiteY18" fmla="*/ 2182811 h 6997247"/>
                <a:gd name="connsiteX19" fmla="*/ 6270661 w 12249469"/>
                <a:gd name="connsiteY19" fmla="*/ 2519695 h 6997247"/>
                <a:gd name="connsiteX20" fmla="*/ 6157649 w 12249469"/>
                <a:gd name="connsiteY20" fmla="*/ 3148689 h 6997247"/>
                <a:gd name="connsiteX21" fmla="*/ 5949820 w 12249469"/>
                <a:gd name="connsiteY21" fmla="*/ 4204117 h 6997247"/>
                <a:gd name="connsiteX22" fmla="*/ 5444084 w 12249469"/>
                <a:gd name="connsiteY22" fmla="*/ 6033558 h 6997247"/>
                <a:gd name="connsiteX23" fmla="*/ 2268462 w 12249469"/>
                <a:gd name="connsiteY23" fmla="*/ 6993937 h 6997247"/>
                <a:gd name="connsiteX24" fmla="*/ 262913 w 12249469"/>
                <a:gd name="connsiteY24" fmla="*/ 5728043 h 6997247"/>
                <a:gd name="connsiteX25" fmla="*/ 29805 w 12249469"/>
                <a:gd name="connsiteY25" fmla="*/ 3326110 h 6997247"/>
                <a:gd name="connsiteX26" fmla="*/ 58825 w 12249469"/>
                <a:gd name="connsiteY26" fmla="*/ 2517024 h 6997247"/>
                <a:gd name="connsiteX0" fmla="*/ 58825 w 12249469"/>
                <a:gd name="connsiteY0" fmla="*/ 2517024 h 6997247"/>
                <a:gd name="connsiteX1" fmla="*/ 800895 w 12249469"/>
                <a:gd name="connsiteY1" fmla="*/ 2101238 h 6997247"/>
                <a:gd name="connsiteX2" fmla="*/ 2691573 w 12249469"/>
                <a:gd name="connsiteY2" fmla="*/ 1067955 h 6997247"/>
                <a:gd name="connsiteX3" fmla="*/ 4242500 w 12249469"/>
                <a:gd name="connsiteY3" fmla="*/ 613476 h 6997247"/>
                <a:gd name="connsiteX4" fmla="*/ 6068722 w 12249469"/>
                <a:gd name="connsiteY4" fmla="*/ 274443 h 6997247"/>
                <a:gd name="connsiteX5" fmla="*/ 7990052 w 12249469"/>
                <a:gd name="connsiteY5" fmla="*/ 111586 h 6997247"/>
                <a:gd name="connsiteX6" fmla="*/ 10602032 w 12249469"/>
                <a:gd name="connsiteY6" fmla="*/ 1084 h 6997247"/>
                <a:gd name="connsiteX7" fmla="*/ 12216286 w 12249469"/>
                <a:gd name="connsiteY7" fmla="*/ 34242 h 6997247"/>
                <a:gd name="connsiteX8" fmla="*/ 12174157 w 12249469"/>
                <a:gd name="connsiteY8" fmla="*/ 835275 h 6997247"/>
                <a:gd name="connsiteX9" fmla="*/ 11294235 w 12249469"/>
                <a:gd name="connsiteY9" fmla="*/ 6257505 h 6997247"/>
                <a:gd name="connsiteX10" fmla="*/ 9463041 w 12249469"/>
                <a:gd name="connsiteY10" fmla="*/ 5455401 h 6997247"/>
                <a:gd name="connsiteX11" fmla="*/ 9029904 w 12249469"/>
                <a:gd name="connsiteY11" fmla="*/ 2343232 h 6997247"/>
                <a:gd name="connsiteX12" fmla="*/ 8757188 w 12249469"/>
                <a:gd name="connsiteY12" fmla="*/ 1942179 h 6997247"/>
                <a:gd name="connsiteX13" fmla="*/ 8243840 w 12249469"/>
                <a:gd name="connsiteY13" fmla="*/ 2022390 h 6997247"/>
                <a:gd name="connsiteX14" fmla="*/ 7457777 w 12249469"/>
                <a:gd name="connsiteY14" fmla="*/ 1958221 h 6997247"/>
                <a:gd name="connsiteX15" fmla="*/ 6575461 w 12249469"/>
                <a:gd name="connsiteY15" fmla="*/ 1460916 h 6997247"/>
                <a:gd name="connsiteX16" fmla="*/ 6238577 w 12249469"/>
                <a:gd name="connsiteY16" fmla="*/ 1124032 h 6997247"/>
                <a:gd name="connsiteX17" fmla="*/ 6094198 w 12249469"/>
                <a:gd name="connsiteY17" fmla="*/ 1701548 h 6997247"/>
                <a:gd name="connsiteX18" fmla="*/ 6222535 w 12249469"/>
                <a:gd name="connsiteY18" fmla="*/ 2182811 h 6997247"/>
                <a:gd name="connsiteX19" fmla="*/ 6270661 w 12249469"/>
                <a:gd name="connsiteY19" fmla="*/ 2519695 h 6997247"/>
                <a:gd name="connsiteX20" fmla="*/ 6157649 w 12249469"/>
                <a:gd name="connsiteY20" fmla="*/ 3148689 h 6997247"/>
                <a:gd name="connsiteX21" fmla="*/ 5949820 w 12249469"/>
                <a:gd name="connsiteY21" fmla="*/ 4204117 h 6997247"/>
                <a:gd name="connsiteX22" fmla="*/ 5444084 w 12249469"/>
                <a:gd name="connsiteY22" fmla="*/ 6033558 h 6997247"/>
                <a:gd name="connsiteX23" fmla="*/ 2268462 w 12249469"/>
                <a:gd name="connsiteY23" fmla="*/ 6993937 h 6997247"/>
                <a:gd name="connsiteX24" fmla="*/ 262913 w 12249469"/>
                <a:gd name="connsiteY24" fmla="*/ 5728043 h 6997247"/>
                <a:gd name="connsiteX25" fmla="*/ 29805 w 12249469"/>
                <a:gd name="connsiteY25" fmla="*/ 3326110 h 6997247"/>
                <a:gd name="connsiteX26" fmla="*/ 58825 w 12249469"/>
                <a:gd name="connsiteY26" fmla="*/ 2517024 h 6997247"/>
                <a:gd name="connsiteX0" fmla="*/ 58825 w 12249469"/>
                <a:gd name="connsiteY0" fmla="*/ 2517024 h 6997247"/>
                <a:gd name="connsiteX1" fmla="*/ 800895 w 12249469"/>
                <a:gd name="connsiteY1" fmla="*/ 2101238 h 6997247"/>
                <a:gd name="connsiteX2" fmla="*/ 2691573 w 12249469"/>
                <a:gd name="connsiteY2" fmla="*/ 1067955 h 6997247"/>
                <a:gd name="connsiteX3" fmla="*/ 4242500 w 12249469"/>
                <a:gd name="connsiteY3" fmla="*/ 613476 h 6997247"/>
                <a:gd name="connsiteX4" fmla="*/ 6068722 w 12249469"/>
                <a:gd name="connsiteY4" fmla="*/ 274443 h 6997247"/>
                <a:gd name="connsiteX5" fmla="*/ 7990052 w 12249469"/>
                <a:gd name="connsiteY5" fmla="*/ 111586 h 6997247"/>
                <a:gd name="connsiteX6" fmla="*/ 10602032 w 12249469"/>
                <a:gd name="connsiteY6" fmla="*/ 1084 h 6997247"/>
                <a:gd name="connsiteX7" fmla="*/ 12216286 w 12249469"/>
                <a:gd name="connsiteY7" fmla="*/ 34242 h 6997247"/>
                <a:gd name="connsiteX8" fmla="*/ 12174157 w 12249469"/>
                <a:gd name="connsiteY8" fmla="*/ 835275 h 6997247"/>
                <a:gd name="connsiteX9" fmla="*/ 11294235 w 12249469"/>
                <a:gd name="connsiteY9" fmla="*/ 6257505 h 6997247"/>
                <a:gd name="connsiteX10" fmla="*/ 9463041 w 12249469"/>
                <a:gd name="connsiteY10" fmla="*/ 5455401 h 6997247"/>
                <a:gd name="connsiteX11" fmla="*/ 9029904 w 12249469"/>
                <a:gd name="connsiteY11" fmla="*/ 2343232 h 6997247"/>
                <a:gd name="connsiteX12" fmla="*/ 8757188 w 12249469"/>
                <a:gd name="connsiteY12" fmla="*/ 1942179 h 6997247"/>
                <a:gd name="connsiteX13" fmla="*/ 8243840 w 12249469"/>
                <a:gd name="connsiteY13" fmla="*/ 2022390 h 6997247"/>
                <a:gd name="connsiteX14" fmla="*/ 7457777 w 12249469"/>
                <a:gd name="connsiteY14" fmla="*/ 1958221 h 6997247"/>
                <a:gd name="connsiteX15" fmla="*/ 6575461 w 12249469"/>
                <a:gd name="connsiteY15" fmla="*/ 1460916 h 6997247"/>
                <a:gd name="connsiteX16" fmla="*/ 6238577 w 12249469"/>
                <a:gd name="connsiteY16" fmla="*/ 1124032 h 6997247"/>
                <a:gd name="connsiteX17" fmla="*/ 6094198 w 12249469"/>
                <a:gd name="connsiteY17" fmla="*/ 1701548 h 6997247"/>
                <a:gd name="connsiteX18" fmla="*/ 6222535 w 12249469"/>
                <a:gd name="connsiteY18" fmla="*/ 2182811 h 6997247"/>
                <a:gd name="connsiteX19" fmla="*/ 6270661 w 12249469"/>
                <a:gd name="connsiteY19" fmla="*/ 2519695 h 6997247"/>
                <a:gd name="connsiteX20" fmla="*/ 6157649 w 12249469"/>
                <a:gd name="connsiteY20" fmla="*/ 3148689 h 6997247"/>
                <a:gd name="connsiteX21" fmla="*/ 5949820 w 12249469"/>
                <a:gd name="connsiteY21" fmla="*/ 4204117 h 6997247"/>
                <a:gd name="connsiteX22" fmla="*/ 5444084 w 12249469"/>
                <a:gd name="connsiteY22" fmla="*/ 6033558 h 6997247"/>
                <a:gd name="connsiteX23" fmla="*/ 2268462 w 12249469"/>
                <a:gd name="connsiteY23" fmla="*/ 6993937 h 6997247"/>
                <a:gd name="connsiteX24" fmla="*/ 262913 w 12249469"/>
                <a:gd name="connsiteY24" fmla="*/ 5728043 h 6997247"/>
                <a:gd name="connsiteX25" fmla="*/ 29805 w 12249469"/>
                <a:gd name="connsiteY25" fmla="*/ 3326110 h 6997247"/>
                <a:gd name="connsiteX26" fmla="*/ 58825 w 12249469"/>
                <a:gd name="connsiteY26" fmla="*/ 2517024 h 6997247"/>
                <a:gd name="connsiteX0" fmla="*/ 58825 w 12249469"/>
                <a:gd name="connsiteY0" fmla="*/ 2517024 h 6997247"/>
                <a:gd name="connsiteX1" fmla="*/ 800895 w 12249469"/>
                <a:gd name="connsiteY1" fmla="*/ 2101238 h 6997247"/>
                <a:gd name="connsiteX2" fmla="*/ 2691573 w 12249469"/>
                <a:gd name="connsiteY2" fmla="*/ 1067955 h 6997247"/>
                <a:gd name="connsiteX3" fmla="*/ 4242500 w 12249469"/>
                <a:gd name="connsiteY3" fmla="*/ 613476 h 6997247"/>
                <a:gd name="connsiteX4" fmla="*/ 6068722 w 12249469"/>
                <a:gd name="connsiteY4" fmla="*/ 274443 h 6997247"/>
                <a:gd name="connsiteX5" fmla="*/ 7990052 w 12249469"/>
                <a:gd name="connsiteY5" fmla="*/ 111586 h 6997247"/>
                <a:gd name="connsiteX6" fmla="*/ 10602032 w 12249469"/>
                <a:gd name="connsiteY6" fmla="*/ 1084 h 6997247"/>
                <a:gd name="connsiteX7" fmla="*/ 12216286 w 12249469"/>
                <a:gd name="connsiteY7" fmla="*/ 34242 h 6997247"/>
                <a:gd name="connsiteX8" fmla="*/ 12174157 w 12249469"/>
                <a:gd name="connsiteY8" fmla="*/ 835275 h 6997247"/>
                <a:gd name="connsiteX9" fmla="*/ 11294235 w 12249469"/>
                <a:gd name="connsiteY9" fmla="*/ 6257505 h 6997247"/>
                <a:gd name="connsiteX10" fmla="*/ 9463041 w 12249469"/>
                <a:gd name="connsiteY10" fmla="*/ 5455401 h 6997247"/>
                <a:gd name="connsiteX11" fmla="*/ 9029904 w 12249469"/>
                <a:gd name="connsiteY11" fmla="*/ 2343232 h 6997247"/>
                <a:gd name="connsiteX12" fmla="*/ 8757188 w 12249469"/>
                <a:gd name="connsiteY12" fmla="*/ 1942179 h 6997247"/>
                <a:gd name="connsiteX13" fmla="*/ 8243840 w 12249469"/>
                <a:gd name="connsiteY13" fmla="*/ 2022390 h 6997247"/>
                <a:gd name="connsiteX14" fmla="*/ 7457777 w 12249469"/>
                <a:gd name="connsiteY14" fmla="*/ 1958221 h 6997247"/>
                <a:gd name="connsiteX15" fmla="*/ 6575461 w 12249469"/>
                <a:gd name="connsiteY15" fmla="*/ 1460916 h 6997247"/>
                <a:gd name="connsiteX16" fmla="*/ 6238577 w 12249469"/>
                <a:gd name="connsiteY16" fmla="*/ 1124032 h 6997247"/>
                <a:gd name="connsiteX17" fmla="*/ 6094198 w 12249469"/>
                <a:gd name="connsiteY17" fmla="*/ 1701548 h 6997247"/>
                <a:gd name="connsiteX18" fmla="*/ 6222535 w 12249469"/>
                <a:gd name="connsiteY18" fmla="*/ 2182811 h 6997247"/>
                <a:gd name="connsiteX19" fmla="*/ 6270661 w 12249469"/>
                <a:gd name="connsiteY19" fmla="*/ 2519695 h 6997247"/>
                <a:gd name="connsiteX20" fmla="*/ 6157649 w 12249469"/>
                <a:gd name="connsiteY20" fmla="*/ 3148689 h 6997247"/>
                <a:gd name="connsiteX21" fmla="*/ 5949820 w 12249469"/>
                <a:gd name="connsiteY21" fmla="*/ 4204117 h 6997247"/>
                <a:gd name="connsiteX22" fmla="*/ 5444084 w 12249469"/>
                <a:gd name="connsiteY22" fmla="*/ 6033558 h 6997247"/>
                <a:gd name="connsiteX23" fmla="*/ 2268462 w 12249469"/>
                <a:gd name="connsiteY23" fmla="*/ 6993937 h 6997247"/>
                <a:gd name="connsiteX24" fmla="*/ 262913 w 12249469"/>
                <a:gd name="connsiteY24" fmla="*/ 5728043 h 6997247"/>
                <a:gd name="connsiteX25" fmla="*/ 29805 w 12249469"/>
                <a:gd name="connsiteY25" fmla="*/ 3326110 h 6997247"/>
                <a:gd name="connsiteX26" fmla="*/ 58825 w 12249469"/>
                <a:gd name="connsiteY26" fmla="*/ 2517024 h 6997247"/>
                <a:gd name="connsiteX0" fmla="*/ 58825 w 12249469"/>
                <a:gd name="connsiteY0" fmla="*/ 2517024 h 6997247"/>
                <a:gd name="connsiteX1" fmla="*/ 800895 w 12249469"/>
                <a:gd name="connsiteY1" fmla="*/ 2101238 h 6997247"/>
                <a:gd name="connsiteX2" fmla="*/ 2691573 w 12249469"/>
                <a:gd name="connsiteY2" fmla="*/ 1067955 h 6997247"/>
                <a:gd name="connsiteX3" fmla="*/ 4242500 w 12249469"/>
                <a:gd name="connsiteY3" fmla="*/ 613476 h 6997247"/>
                <a:gd name="connsiteX4" fmla="*/ 6068722 w 12249469"/>
                <a:gd name="connsiteY4" fmla="*/ 274443 h 6997247"/>
                <a:gd name="connsiteX5" fmla="*/ 7990052 w 12249469"/>
                <a:gd name="connsiteY5" fmla="*/ 111586 h 6997247"/>
                <a:gd name="connsiteX6" fmla="*/ 10602032 w 12249469"/>
                <a:gd name="connsiteY6" fmla="*/ 1084 h 6997247"/>
                <a:gd name="connsiteX7" fmla="*/ 12216286 w 12249469"/>
                <a:gd name="connsiteY7" fmla="*/ 34242 h 6997247"/>
                <a:gd name="connsiteX8" fmla="*/ 12174157 w 12249469"/>
                <a:gd name="connsiteY8" fmla="*/ 835275 h 6997247"/>
                <a:gd name="connsiteX9" fmla="*/ 11294235 w 12249469"/>
                <a:gd name="connsiteY9" fmla="*/ 6257505 h 6997247"/>
                <a:gd name="connsiteX10" fmla="*/ 9463041 w 12249469"/>
                <a:gd name="connsiteY10" fmla="*/ 5455401 h 6997247"/>
                <a:gd name="connsiteX11" fmla="*/ 9029904 w 12249469"/>
                <a:gd name="connsiteY11" fmla="*/ 2343232 h 6997247"/>
                <a:gd name="connsiteX12" fmla="*/ 8757188 w 12249469"/>
                <a:gd name="connsiteY12" fmla="*/ 1942179 h 6997247"/>
                <a:gd name="connsiteX13" fmla="*/ 8243840 w 12249469"/>
                <a:gd name="connsiteY13" fmla="*/ 2022390 h 6997247"/>
                <a:gd name="connsiteX14" fmla="*/ 7457777 w 12249469"/>
                <a:gd name="connsiteY14" fmla="*/ 1958221 h 6997247"/>
                <a:gd name="connsiteX15" fmla="*/ 6575461 w 12249469"/>
                <a:gd name="connsiteY15" fmla="*/ 1460916 h 6997247"/>
                <a:gd name="connsiteX16" fmla="*/ 6238577 w 12249469"/>
                <a:gd name="connsiteY16" fmla="*/ 1124032 h 6997247"/>
                <a:gd name="connsiteX17" fmla="*/ 6094198 w 12249469"/>
                <a:gd name="connsiteY17" fmla="*/ 1701548 h 6997247"/>
                <a:gd name="connsiteX18" fmla="*/ 6222535 w 12249469"/>
                <a:gd name="connsiteY18" fmla="*/ 2182811 h 6997247"/>
                <a:gd name="connsiteX19" fmla="*/ 6270661 w 12249469"/>
                <a:gd name="connsiteY19" fmla="*/ 2519695 h 6997247"/>
                <a:gd name="connsiteX20" fmla="*/ 5949820 w 12249469"/>
                <a:gd name="connsiteY20" fmla="*/ 4204117 h 6997247"/>
                <a:gd name="connsiteX21" fmla="*/ 5444084 w 12249469"/>
                <a:gd name="connsiteY21" fmla="*/ 6033558 h 6997247"/>
                <a:gd name="connsiteX22" fmla="*/ 2268462 w 12249469"/>
                <a:gd name="connsiteY22" fmla="*/ 6993937 h 6997247"/>
                <a:gd name="connsiteX23" fmla="*/ 262913 w 12249469"/>
                <a:gd name="connsiteY23" fmla="*/ 5728043 h 6997247"/>
                <a:gd name="connsiteX24" fmla="*/ 29805 w 12249469"/>
                <a:gd name="connsiteY24" fmla="*/ 3326110 h 6997247"/>
                <a:gd name="connsiteX25" fmla="*/ 58825 w 12249469"/>
                <a:gd name="connsiteY25" fmla="*/ 2517024 h 6997247"/>
                <a:gd name="connsiteX0" fmla="*/ 58825 w 12249469"/>
                <a:gd name="connsiteY0" fmla="*/ 2517024 h 6998394"/>
                <a:gd name="connsiteX1" fmla="*/ 800895 w 12249469"/>
                <a:gd name="connsiteY1" fmla="*/ 2101238 h 6998394"/>
                <a:gd name="connsiteX2" fmla="*/ 2691573 w 12249469"/>
                <a:gd name="connsiteY2" fmla="*/ 1067955 h 6998394"/>
                <a:gd name="connsiteX3" fmla="*/ 4242500 w 12249469"/>
                <a:gd name="connsiteY3" fmla="*/ 613476 h 6998394"/>
                <a:gd name="connsiteX4" fmla="*/ 6068722 w 12249469"/>
                <a:gd name="connsiteY4" fmla="*/ 274443 h 6998394"/>
                <a:gd name="connsiteX5" fmla="*/ 7990052 w 12249469"/>
                <a:gd name="connsiteY5" fmla="*/ 111586 h 6998394"/>
                <a:gd name="connsiteX6" fmla="*/ 10602032 w 12249469"/>
                <a:gd name="connsiteY6" fmla="*/ 1084 h 6998394"/>
                <a:gd name="connsiteX7" fmla="*/ 12216286 w 12249469"/>
                <a:gd name="connsiteY7" fmla="*/ 34242 h 6998394"/>
                <a:gd name="connsiteX8" fmla="*/ 12174157 w 12249469"/>
                <a:gd name="connsiteY8" fmla="*/ 835275 h 6998394"/>
                <a:gd name="connsiteX9" fmla="*/ 11294235 w 12249469"/>
                <a:gd name="connsiteY9" fmla="*/ 6257505 h 6998394"/>
                <a:gd name="connsiteX10" fmla="*/ 9463041 w 12249469"/>
                <a:gd name="connsiteY10" fmla="*/ 5455401 h 6998394"/>
                <a:gd name="connsiteX11" fmla="*/ 9029904 w 12249469"/>
                <a:gd name="connsiteY11" fmla="*/ 2343232 h 6998394"/>
                <a:gd name="connsiteX12" fmla="*/ 8757188 w 12249469"/>
                <a:gd name="connsiteY12" fmla="*/ 1942179 h 6998394"/>
                <a:gd name="connsiteX13" fmla="*/ 8243840 w 12249469"/>
                <a:gd name="connsiteY13" fmla="*/ 2022390 h 6998394"/>
                <a:gd name="connsiteX14" fmla="*/ 7457777 w 12249469"/>
                <a:gd name="connsiteY14" fmla="*/ 1958221 h 6998394"/>
                <a:gd name="connsiteX15" fmla="*/ 6575461 w 12249469"/>
                <a:gd name="connsiteY15" fmla="*/ 1460916 h 6998394"/>
                <a:gd name="connsiteX16" fmla="*/ 6238577 w 12249469"/>
                <a:gd name="connsiteY16" fmla="*/ 1124032 h 6998394"/>
                <a:gd name="connsiteX17" fmla="*/ 6094198 w 12249469"/>
                <a:gd name="connsiteY17" fmla="*/ 1701548 h 6998394"/>
                <a:gd name="connsiteX18" fmla="*/ 6222535 w 12249469"/>
                <a:gd name="connsiteY18" fmla="*/ 2182811 h 6998394"/>
                <a:gd name="connsiteX19" fmla="*/ 6270661 w 12249469"/>
                <a:gd name="connsiteY19" fmla="*/ 2519695 h 6998394"/>
                <a:gd name="connsiteX20" fmla="*/ 6140889 w 12249469"/>
                <a:gd name="connsiteY20" fmla="*/ 3262421 h 6998394"/>
                <a:gd name="connsiteX21" fmla="*/ 5444084 w 12249469"/>
                <a:gd name="connsiteY21" fmla="*/ 6033558 h 6998394"/>
                <a:gd name="connsiteX22" fmla="*/ 2268462 w 12249469"/>
                <a:gd name="connsiteY22" fmla="*/ 6993937 h 6998394"/>
                <a:gd name="connsiteX23" fmla="*/ 262913 w 12249469"/>
                <a:gd name="connsiteY23" fmla="*/ 5728043 h 6998394"/>
                <a:gd name="connsiteX24" fmla="*/ 29805 w 12249469"/>
                <a:gd name="connsiteY24" fmla="*/ 3326110 h 6998394"/>
                <a:gd name="connsiteX25" fmla="*/ 58825 w 12249469"/>
                <a:gd name="connsiteY25" fmla="*/ 2517024 h 6998394"/>
                <a:gd name="connsiteX0" fmla="*/ 58825 w 12249469"/>
                <a:gd name="connsiteY0" fmla="*/ 2517024 h 6998394"/>
                <a:gd name="connsiteX1" fmla="*/ 800895 w 12249469"/>
                <a:gd name="connsiteY1" fmla="*/ 2101238 h 6998394"/>
                <a:gd name="connsiteX2" fmla="*/ 2691573 w 12249469"/>
                <a:gd name="connsiteY2" fmla="*/ 1067955 h 6998394"/>
                <a:gd name="connsiteX3" fmla="*/ 4242500 w 12249469"/>
                <a:gd name="connsiteY3" fmla="*/ 613476 h 6998394"/>
                <a:gd name="connsiteX4" fmla="*/ 6068722 w 12249469"/>
                <a:gd name="connsiteY4" fmla="*/ 274443 h 6998394"/>
                <a:gd name="connsiteX5" fmla="*/ 7990052 w 12249469"/>
                <a:gd name="connsiteY5" fmla="*/ 111586 h 6998394"/>
                <a:gd name="connsiteX6" fmla="*/ 10602032 w 12249469"/>
                <a:gd name="connsiteY6" fmla="*/ 1084 h 6998394"/>
                <a:gd name="connsiteX7" fmla="*/ 12216286 w 12249469"/>
                <a:gd name="connsiteY7" fmla="*/ 34242 h 6998394"/>
                <a:gd name="connsiteX8" fmla="*/ 12174157 w 12249469"/>
                <a:gd name="connsiteY8" fmla="*/ 835275 h 6998394"/>
                <a:gd name="connsiteX9" fmla="*/ 11294235 w 12249469"/>
                <a:gd name="connsiteY9" fmla="*/ 6257505 h 6998394"/>
                <a:gd name="connsiteX10" fmla="*/ 9463041 w 12249469"/>
                <a:gd name="connsiteY10" fmla="*/ 5455401 h 6998394"/>
                <a:gd name="connsiteX11" fmla="*/ 9029904 w 12249469"/>
                <a:gd name="connsiteY11" fmla="*/ 2343232 h 6998394"/>
                <a:gd name="connsiteX12" fmla="*/ 8757188 w 12249469"/>
                <a:gd name="connsiteY12" fmla="*/ 1942179 h 6998394"/>
                <a:gd name="connsiteX13" fmla="*/ 8243840 w 12249469"/>
                <a:gd name="connsiteY13" fmla="*/ 2022390 h 6998394"/>
                <a:gd name="connsiteX14" fmla="*/ 7457777 w 12249469"/>
                <a:gd name="connsiteY14" fmla="*/ 1958221 h 6998394"/>
                <a:gd name="connsiteX15" fmla="*/ 6575461 w 12249469"/>
                <a:gd name="connsiteY15" fmla="*/ 1460916 h 6998394"/>
                <a:gd name="connsiteX16" fmla="*/ 6238577 w 12249469"/>
                <a:gd name="connsiteY16" fmla="*/ 1124032 h 6998394"/>
                <a:gd name="connsiteX17" fmla="*/ 6094198 w 12249469"/>
                <a:gd name="connsiteY17" fmla="*/ 1701548 h 6998394"/>
                <a:gd name="connsiteX18" fmla="*/ 6222535 w 12249469"/>
                <a:gd name="connsiteY18" fmla="*/ 2182811 h 6998394"/>
                <a:gd name="connsiteX19" fmla="*/ 6270661 w 12249469"/>
                <a:gd name="connsiteY19" fmla="*/ 2519695 h 6998394"/>
                <a:gd name="connsiteX20" fmla="*/ 6140889 w 12249469"/>
                <a:gd name="connsiteY20" fmla="*/ 3262421 h 6998394"/>
                <a:gd name="connsiteX21" fmla="*/ 5444084 w 12249469"/>
                <a:gd name="connsiteY21" fmla="*/ 6033558 h 6998394"/>
                <a:gd name="connsiteX22" fmla="*/ 2268462 w 12249469"/>
                <a:gd name="connsiteY22" fmla="*/ 6993937 h 6998394"/>
                <a:gd name="connsiteX23" fmla="*/ 262913 w 12249469"/>
                <a:gd name="connsiteY23" fmla="*/ 5728043 h 6998394"/>
                <a:gd name="connsiteX24" fmla="*/ 29805 w 12249469"/>
                <a:gd name="connsiteY24" fmla="*/ 3326110 h 6998394"/>
                <a:gd name="connsiteX25" fmla="*/ 58825 w 12249469"/>
                <a:gd name="connsiteY25" fmla="*/ 2517024 h 6998394"/>
                <a:gd name="connsiteX0" fmla="*/ 58825 w 12249469"/>
                <a:gd name="connsiteY0" fmla="*/ 2517024 h 6998394"/>
                <a:gd name="connsiteX1" fmla="*/ 800895 w 12249469"/>
                <a:gd name="connsiteY1" fmla="*/ 2101238 h 6998394"/>
                <a:gd name="connsiteX2" fmla="*/ 2691573 w 12249469"/>
                <a:gd name="connsiteY2" fmla="*/ 1067955 h 6998394"/>
                <a:gd name="connsiteX3" fmla="*/ 4242500 w 12249469"/>
                <a:gd name="connsiteY3" fmla="*/ 613476 h 6998394"/>
                <a:gd name="connsiteX4" fmla="*/ 6068722 w 12249469"/>
                <a:gd name="connsiteY4" fmla="*/ 274443 h 6998394"/>
                <a:gd name="connsiteX5" fmla="*/ 7990052 w 12249469"/>
                <a:gd name="connsiteY5" fmla="*/ 111586 h 6998394"/>
                <a:gd name="connsiteX6" fmla="*/ 10602032 w 12249469"/>
                <a:gd name="connsiteY6" fmla="*/ 1084 h 6998394"/>
                <a:gd name="connsiteX7" fmla="*/ 12216286 w 12249469"/>
                <a:gd name="connsiteY7" fmla="*/ 34242 h 6998394"/>
                <a:gd name="connsiteX8" fmla="*/ 12174157 w 12249469"/>
                <a:gd name="connsiteY8" fmla="*/ 835275 h 6998394"/>
                <a:gd name="connsiteX9" fmla="*/ 11294235 w 12249469"/>
                <a:gd name="connsiteY9" fmla="*/ 6257505 h 6998394"/>
                <a:gd name="connsiteX10" fmla="*/ 9463041 w 12249469"/>
                <a:gd name="connsiteY10" fmla="*/ 5455401 h 6998394"/>
                <a:gd name="connsiteX11" fmla="*/ 9029904 w 12249469"/>
                <a:gd name="connsiteY11" fmla="*/ 2343232 h 6998394"/>
                <a:gd name="connsiteX12" fmla="*/ 8757188 w 12249469"/>
                <a:gd name="connsiteY12" fmla="*/ 1942179 h 6998394"/>
                <a:gd name="connsiteX13" fmla="*/ 8243840 w 12249469"/>
                <a:gd name="connsiteY13" fmla="*/ 2022390 h 6998394"/>
                <a:gd name="connsiteX14" fmla="*/ 7457777 w 12249469"/>
                <a:gd name="connsiteY14" fmla="*/ 1958221 h 6998394"/>
                <a:gd name="connsiteX15" fmla="*/ 6575461 w 12249469"/>
                <a:gd name="connsiteY15" fmla="*/ 1460916 h 6998394"/>
                <a:gd name="connsiteX16" fmla="*/ 6238577 w 12249469"/>
                <a:gd name="connsiteY16" fmla="*/ 1124032 h 6998394"/>
                <a:gd name="connsiteX17" fmla="*/ 6094198 w 12249469"/>
                <a:gd name="connsiteY17" fmla="*/ 1701548 h 6998394"/>
                <a:gd name="connsiteX18" fmla="*/ 6222535 w 12249469"/>
                <a:gd name="connsiteY18" fmla="*/ 2182811 h 6998394"/>
                <a:gd name="connsiteX19" fmla="*/ 6270661 w 12249469"/>
                <a:gd name="connsiteY19" fmla="*/ 2519695 h 6998394"/>
                <a:gd name="connsiteX20" fmla="*/ 6140889 w 12249469"/>
                <a:gd name="connsiteY20" fmla="*/ 3262421 h 6998394"/>
                <a:gd name="connsiteX21" fmla="*/ 5444084 w 12249469"/>
                <a:gd name="connsiteY21" fmla="*/ 6033558 h 6998394"/>
                <a:gd name="connsiteX22" fmla="*/ 2268462 w 12249469"/>
                <a:gd name="connsiteY22" fmla="*/ 6993937 h 6998394"/>
                <a:gd name="connsiteX23" fmla="*/ 262913 w 12249469"/>
                <a:gd name="connsiteY23" fmla="*/ 5728043 h 6998394"/>
                <a:gd name="connsiteX24" fmla="*/ 29805 w 12249469"/>
                <a:gd name="connsiteY24" fmla="*/ 3326110 h 6998394"/>
                <a:gd name="connsiteX25" fmla="*/ 58825 w 12249469"/>
                <a:gd name="connsiteY25" fmla="*/ 2517024 h 6998394"/>
                <a:gd name="connsiteX0" fmla="*/ 58825 w 12249469"/>
                <a:gd name="connsiteY0" fmla="*/ 2517024 h 6998394"/>
                <a:gd name="connsiteX1" fmla="*/ 800895 w 12249469"/>
                <a:gd name="connsiteY1" fmla="*/ 2101238 h 6998394"/>
                <a:gd name="connsiteX2" fmla="*/ 2691573 w 12249469"/>
                <a:gd name="connsiteY2" fmla="*/ 1067955 h 6998394"/>
                <a:gd name="connsiteX3" fmla="*/ 4242500 w 12249469"/>
                <a:gd name="connsiteY3" fmla="*/ 613476 h 6998394"/>
                <a:gd name="connsiteX4" fmla="*/ 6068722 w 12249469"/>
                <a:gd name="connsiteY4" fmla="*/ 274443 h 6998394"/>
                <a:gd name="connsiteX5" fmla="*/ 7990052 w 12249469"/>
                <a:gd name="connsiteY5" fmla="*/ 111586 h 6998394"/>
                <a:gd name="connsiteX6" fmla="*/ 10602032 w 12249469"/>
                <a:gd name="connsiteY6" fmla="*/ 1084 h 6998394"/>
                <a:gd name="connsiteX7" fmla="*/ 12216286 w 12249469"/>
                <a:gd name="connsiteY7" fmla="*/ 34242 h 6998394"/>
                <a:gd name="connsiteX8" fmla="*/ 12174157 w 12249469"/>
                <a:gd name="connsiteY8" fmla="*/ 835275 h 6998394"/>
                <a:gd name="connsiteX9" fmla="*/ 11294235 w 12249469"/>
                <a:gd name="connsiteY9" fmla="*/ 6257505 h 6998394"/>
                <a:gd name="connsiteX10" fmla="*/ 9463041 w 12249469"/>
                <a:gd name="connsiteY10" fmla="*/ 5455401 h 6998394"/>
                <a:gd name="connsiteX11" fmla="*/ 9029904 w 12249469"/>
                <a:gd name="connsiteY11" fmla="*/ 2343232 h 6998394"/>
                <a:gd name="connsiteX12" fmla="*/ 8757188 w 12249469"/>
                <a:gd name="connsiteY12" fmla="*/ 1942179 h 6998394"/>
                <a:gd name="connsiteX13" fmla="*/ 8243840 w 12249469"/>
                <a:gd name="connsiteY13" fmla="*/ 2022390 h 6998394"/>
                <a:gd name="connsiteX14" fmla="*/ 7457777 w 12249469"/>
                <a:gd name="connsiteY14" fmla="*/ 1958221 h 6998394"/>
                <a:gd name="connsiteX15" fmla="*/ 6575461 w 12249469"/>
                <a:gd name="connsiteY15" fmla="*/ 1460916 h 6998394"/>
                <a:gd name="connsiteX16" fmla="*/ 6238577 w 12249469"/>
                <a:gd name="connsiteY16" fmla="*/ 1124032 h 6998394"/>
                <a:gd name="connsiteX17" fmla="*/ 6094198 w 12249469"/>
                <a:gd name="connsiteY17" fmla="*/ 1701548 h 6998394"/>
                <a:gd name="connsiteX18" fmla="*/ 6222535 w 12249469"/>
                <a:gd name="connsiteY18" fmla="*/ 2182811 h 6998394"/>
                <a:gd name="connsiteX19" fmla="*/ 6270661 w 12249469"/>
                <a:gd name="connsiteY19" fmla="*/ 2519695 h 6998394"/>
                <a:gd name="connsiteX20" fmla="*/ 6140889 w 12249469"/>
                <a:gd name="connsiteY20" fmla="*/ 3262421 h 6998394"/>
                <a:gd name="connsiteX21" fmla="*/ 5444084 w 12249469"/>
                <a:gd name="connsiteY21" fmla="*/ 6033558 h 6998394"/>
                <a:gd name="connsiteX22" fmla="*/ 2268462 w 12249469"/>
                <a:gd name="connsiteY22" fmla="*/ 6993937 h 6998394"/>
                <a:gd name="connsiteX23" fmla="*/ 262913 w 12249469"/>
                <a:gd name="connsiteY23" fmla="*/ 5728043 h 6998394"/>
                <a:gd name="connsiteX24" fmla="*/ 29805 w 12249469"/>
                <a:gd name="connsiteY24" fmla="*/ 3326110 h 6998394"/>
                <a:gd name="connsiteX25" fmla="*/ 58825 w 12249469"/>
                <a:gd name="connsiteY25" fmla="*/ 2517024 h 6998394"/>
                <a:gd name="connsiteX0" fmla="*/ 58825 w 12249469"/>
                <a:gd name="connsiteY0" fmla="*/ 2517024 h 6998394"/>
                <a:gd name="connsiteX1" fmla="*/ 800895 w 12249469"/>
                <a:gd name="connsiteY1" fmla="*/ 2101238 h 6998394"/>
                <a:gd name="connsiteX2" fmla="*/ 2691573 w 12249469"/>
                <a:gd name="connsiteY2" fmla="*/ 1067955 h 6998394"/>
                <a:gd name="connsiteX3" fmla="*/ 4242500 w 12249469"/>
                <a:gd name="connsiteY3" fmla="*/ 613476 h 6998394"/>
                <a:gd name="connsiteX4" fmla="*/ 6068722 w 12249469"/>
                <a:gd name="connsiteY4" fmla="*/ 274443 h 6998394"/>
                <a:gd name="connsiteX5" fmla="*/ 7990052 w 12249469"/>
                <a:gd name="connsiteY5" fmla="*/ 111586 h 6998394"/>
                <a:gd name="connsiteX6" fmla="*/ 10602032 w 12249469"/>
                <a:gd name="connsiteY6" fmla="*/ 1084 h 6998394"/>
                <a:gd name="connsiteX7" fmla="*/ 12216286 w 12249469"/>
                <a:gd name="connsiteY7" fmla="*/ 34242 h 6998394"/>
                <a:gd name="connsiteX8" fmla="*/ 12174157 w 12249469"/>
                <a:gd name="connsiteY8" fmla="*/ 835275 h 6998394"/>
                <a:gd name="connsiteX9" fmla="*/ 11294235 w 12249469"/>
                <a:gd name="connsiteY9" fmla="*/ 6257505 h 6998394"/>
                <a:gd name="connsiteX10" fmla="*/ 9463041 w 12249469"/>
                <a:gd name="connsiteY10" fmla="*/ 5455401 h 6998394"/>
                <a:gd name="connsiteX11" fmla="*/ 9029904 w 12249469"/>
                <a:gd name="connsiteY11" fmla="*/ 2343232 h 6998394"/>
                <a:gd name="connsiteX12" fmla="*/ 8757188 w 12249469"/>
                <a:gd name="connsiteY12" fmla="*/ 1942179 h 6998394"/>
                <a:gd name="connsiteX13" fmla="*/ 8243840 w 12249469"/>
                <a:gd name="connsiteY13" fmla="*/ 2022390 h 6998394"/>
                <a:gd name="connsiteX14" fmla="*/ 7457777 w 12249469"/>
                <a:gd name="connsiteY14" fmla="*/ 1958221 h 6998394"/>
                <a:gd name="connsiteX15" fmla="*/ 6575461 w 12249469"/>
                <a:gd name="connsiteY15" fmla="*/ 1460916 h 6998394"/>
                <a:gd name="connsiteX16" fmla="*/ 6362366 w 12249469"/>
                <a:gd name="connsiteY16" fmla="*/ 1278945 h 6998394"/>
                <a:gd name="connsiteX17" fmla="*/ 6238577 w 12249469"/>
                <a:gd name="connsiteY17" fmla="*/ 1124032 h 6998394"/>
                <a:gd name="connsiteX18" fmla="*/ 6094198 w 12249469"/>
                <a:gd name="connsiteY18" fmla="*/ 1701548 h 6998394"/>
                <a:gd name="connsiteX19" fmla="*/ 6222535 w 12249469"/>
                <a:gd name="connsiteY19" fmla="*/ 2182811 h 6998394"/>
                <a:gd name="connsiteX20" fmla="*/ 6270661 w 12249469"/>
                <a:gd name="connsiteY20" fmla="*/ 2519695 h 6998394"/>
                <a:gd name="connsiteX21" fmla="*/ 6140889 w 12249469"/>
                <a:gd name="connsiteY21" fmla="*/ 3262421 h 6998394"/>
                <a:gd name="connsiteX22" fmla="*/ 5444084 w 12249469"/>
                <a:gd name="connsiteY22" fmla="*/ 6033558 h 6998394"/>
                <a:gd name="connsiteX23" fmla="*/ 2268462 w 12249469"/>
                <a:gd name="connsiteY23" fmla="*/ 6993937 h 6998394"/>
                <a:gd name="connsiteX24" fmla="*/ 262913 w 12249469"/>
                <a:gd name="connsiteY24" fmla="*/ 5728043 h 6998394"/>
                <a:gd name="connsiteX25" fmla="*/ 29805 w 12249469"/>
                <a:gd name="connsiteY25" fmla="*/ 3326110 h 6998394"/>
                <a:gd name="connsiteX26" fmla="*/ 58825 w 12249469"/>
                <a:gd name="connsiteY26" fmla="*/ 2517024 h 6998394"/>
                <a:gd name="connsiteX0" fmla="*/ 58825 w 12249469"/>
                <a:gd name="connsiteY0" fmla="*/ 2517024 h 6998394"/>
                <a:gd name="connsiteX1" fmla="*/ 800895 w 12249469"/>
                <a:gd name="connsiteY1" fmla="*/ 2101238 h 6998394"/>
                <a:gd name="connsiteX2" fmla="*/ 2691573 w 12249469"/>
                <a:gd name="connsiteY2" fmla="*/ 1067955 h 6998394"/>
                <a:gd name="connsiteX3" fmla="*/ 4242500 w 12249469"/>
                <a:gd name="connsiteY3" fmla="*/ 613476 h 6998394"/>
                <a:gd name="connsiteX4" fmla="*/ 6068722 w 12249469"/>
                <a:gd name="connsiteY4" fmla="*/ 274443 h 6998394"/>
                <a:gd name="connsiteX5" fmla="*/ 7990052 w 12249469"/>
                <a:gd name="connsiteY5" fmla="*/ 111586 h 6998394"/>
                <a:gd name="connsiteX6" fmla="*/ 10602032 w 12249469"/>
                <a:gd name="connsiteY6" fmla="*/ 1084 h 6998394"/>
                <a:gd name="connsiteX7" fmla="*/ 12216286 w 12249469"/>
                <a:gd name="connsiteY7" fmla="*/ 34242 h 6998394"/>
                <a:gd name="connsiteX8" fmla="*/ 12174157 w 12249469"/>
                <a:gd name="connsiteY8" fmla="*/ 835275 h 6998394"/>
                <a:gd name="connsiteX9" fmla="*/ 11294235 w 12249469"/>
                <a:gd name="connsiteY9" fmla="*/ 6257505 h 6998394"/>
                <a:gd name="connsiteX10" fmla="*/ 9463041 w 12249469"/>
                <a:gd name="connsiteY10" fmla="*/ 5455401 h 6998394"/>
                <a:gd name="connsiteX11" fmla="*/ 9029904 w 12249469"/>
                <a:gd name="connsiteY11" fmla="*/ 2343232 h 6998394"/>
                <a:gd name="connsiteX12" fmla="*/ 8757188 w 12249469"/>
                <a:gd name="connsiteY12" fmla="*/ 1942179 h 6998394"/>
                <a:gd name="connsiteX13" fmla="*/ 8243840 w 12249469"/>
                <a:gd name="connsiteY13" fmla="*/ 2022390 h 6998394"/>
                <a:gd name="connsiteX14" fmla="*/ 7457777 w 12249469"/>
                <a:gd name="connsiteY14" fmla="*/ 1958221 h 6998394"/>
                <a:gd name="connsiteX15" fmla="*/ 6575461 w 12249469"/>
                <a:gd name="connsiteY15" fmla="*/ 1460916 h 6998394"/>
                <a:gd name="connsiteX16" fmla="*/ 6362366 w 12249469"/>
                <a:gd name="connsiteY16" fmla="*/ 1278945 h 6998394"/>
                <a:gd name="connsiteX17" fmla="*/ 6238577 w 12249469"/>
                <a:gd name="connsiteY17" fmla="*/ 1124032 h 6998394"/>
                <a:gd name="connsiteX18" fmla="*/ 6094198 w 12249469"/>
                <a:gd name="connsiteY18" fmla="*/ 1701548 h 6998394"/>
                <a:gd name="connsiteX19" fmla="*/ 6222535 w 12249469"/>
                <a:gd name="connsiteY19" fmla="*/ 2182811 h 6998394"/>
                <a:gd name="connsiteX20" fmla="*/ 6270661 w 12249469"/>
                <a:gd name="connsiteY20" fmla="*/ 2519695 h 6998394"/>
                <a:gd name="connsiteX21" fmla="*/ 6140889 w 12249469"/>
                <a:gd name="connsiteY21" fmla="*/ 3262421 h 6998394"/>
                <a:gd name="connsiteX22" fmla="*/ 5444084 w 12249469"/>
                <a:gd name="connsiteY22" fmla="*/ 6033558 h 6998394"/>
                <a:gd name="connsiteX23" fmla="*/ 2268462 w 12249469"/>
                <a:gd name="connsiteY23" fmla="*/ 6993937 h 6998394"/>
                <a:gd name="connsiteX24" fmla="*/ 262913 w 12249469"/>
                <a:gd name="connsiteY24" fmla="*/ 5728043 h 6998394"/>
                <a:gd name="connsiteX25" fmla="*/ 29805 w 12249469"/>
                <a:gd name="connsiteY25" fmla="*/ 3326110 h 6998394"/>
                <a:gd name="connsiteX26" fmla="*/ 58825 w 12249469"/>
                <a:gd name="connsiteY26" fmla="*/ 2517024 h 6998394"/>
                <a:gd name="connsiteX0" fmla="*/ 58825 w 12249469"/>
                <a:gd name="connsiteY0" fmla="*/ 2517024 h 6998394"/>
                <a:gd name="connsiteX1" fmla="*/ 800895 w 12249469"/>
                <a:gd name="connsiteY1" fmla="*/ 2101238 h 6998394"/>
                <a:gd name="connsiteX2" fmla="*/ 2691573 w 12249469"/>
                <a:gd name="connsiteY2" fmla="*/ 1067955 h 6998394"/>
                <a:gd name="connsiteX3" fmla="*/ 4242500 w 12249469"/>
                <a:gd name="connsiteY3" fmla="*/ 613476 h 6998394"/>
                <a:gd name="connsiteX4" fmla="*/ 6068722 w 12249469"/>
                <a:gd name="connsiteY4" fmla="*/ 274443 h 6998394"/>
                <a:gd name="connsiteX5" fmla="*/ 7990052 w 12249469"/>
                <a:gd name="connsiteY5" fmla="*/ 111586 h 6998394"/>
                <a:gd name="connsiteX6" fmla="*/ 10602032 w 12249469"/>
                <a:gd name="connsiteY6" fmla="*/ 1084 h 6998394"/>
                <a:gd name="connsiteX7" fmla="*/ 12216286 w 12249469"/>
                <a:gd name="connsiteY7" fmla="*/ 34242 h 6998394"/>
                <a:gd name="connsiteX8" fmla="*/ 12174157 w 12249469"/>
                <a:gd name="connsiteY8" fmla="*/ 835275 h 6998394"/>
                <a:gd name="connsiteX9" fmla="*/ 11294235 w 12249469"/>
                <a:gd name="connsiteY9" fmla="*/ 6257505 h 6998394"/>
                <a:gd name="connsiteX10" fmla="*/ 9463041 w 12249469"/>
                <a:gd name="connsiteY10" fmla="*/ 5455401 h 6998394"/>
                <a:gd name="connsiteX11" fmla="*/ 9029904 w 12249469"/>
                <a:gd name="connsiteY11" fmla="*/ 2343232 h 6998394"/>
                <a:gd name="connsiteX12" fmla="*/ 8757188 w 12249469"/>
                <a:gd name="connsiteY12" fmla="*/ 1942179 h 6998394"/>
                <a:gd name="connsiteX13" fmla="*/ 8243840 w 12249469"/>
                <a:gd name="connsiteY13" fmla="*/ 2022390 h 6998394"/>
                <a:gd name="connsiteX14" fmla="*/ 7457777 w 12249469"/>
                <a:gd name="connsiteY14" fmla="*/ 1958221 h 6998394"/>
                <a:gd name="connsiteX15" fmla="*/ 6575461 w 12249469"/>
                <a:gd name="connsiteY15" fmla="*/ 1460916 h 6998394"/>
                <a:gd name="connsiteX16" fmla="*/ 6238577 w 12249469"/>
                <a:gd name="connsiteY16" fmla="*/ 1124032 h 6998394"/>
                <a:gd name="connsiteX17" fmla="*/ 6094198 w 12249469"/>
                <a:gd name="connsiteY17" fmla="*/ 1701548 h 6998394"/>
                <a:gd name="connsiteX18" fmla="*/ 6222535 w 12249469"/>
                <a:gd name="connsiteY18" fmla="*/ 2182811 h 6998394"/>
                <a:gd name="connsiteX19" fmla="*/ 6270661 w 12249469"/>
                <a:gd name="connsiteY19" fmla="*/ 2519695 h 6998394"/>
                <a:gd name="connsiteX20" fmla="*/ 6140889 w 12249469"/>
                <a:gd name="connsiteY20" fmla="*/ 3262421 h 6998394"/>
                <a:gd name="connsiteX21" fmla="*/ 5444084 w 12249469"/>
                <a:gd name="connsiteY21" fmla="*/ 6033558 h 6998394"/>
                <a:gd name="connsiteX22" fmla="*/ 2268462 w 12249469"/>
                <a:gd name="connsiteY22" fmla="*/ 6993937 h 6998394"/>
                <a:gd name="connsiteX23" fmla="*/ 262913 w 12249469"/>
                <a:gd name="connsiteY23" fmla="*/ 5728043 h 6998394"/>
                <a:gd name="connsiteX24" fmla="*/ 29805 w 12249469"/>
                <a:gd name="connsiteY24" fmla="*/ 3326110 h 6998394"/>
                <a:gd name="connsiteX25" fmla="*/ 58825 w 12249469"/>
                <a:gd name="connsiteY25" fmla="*/ 2517024 h 6998394"/>
                <a:gd name="connsiteX0" fmla="*/ 58825 w 12249469"/>
                <a:gd name="connsiteY0" fmla="*/ 2517024 h 6998394"/>
                <a:gd name="connsiteX1" fmla="*/ 800895 w 12249469"/>
                <a:gd name="connsiteY1" fmla="*/ 2101238 h 6998394"/>
                <a:gd name="connsiteX2" fmla="*/ 2691573 w 12249469"/>
                <a:gd name="connsiteY2" fmla="*/ 1067955 h 6998394"/>
                <a:gd name="connsiteX3" fmla="*/ 4242500 w 12249469"/>
                <a:gd name="connsiteY3" fmla="*/ 613476 h 6998394"/>
                <a:gd name="connsiteX4" fmla="*/ 6068722 w 12249469"/>
                <a:gd name="connsiteY4" fmla="*/ 274443 h 6998394"/>
                <a:gd name="connsiteX5" fmla="*/ 7990052 w 12249469"/>
                <a:gd name="connsiteY5" fmla="*/ 111586 h 6998394"/>
                <a:gd name="connsiteX6" fmla="*/ 10602032 w 12249469"/>
                <a:gd name="connsiteY6" fmla="*/ 1084 h 6998394"/>
                <a:gd name="connsiteX7" fmla="*/ 12216286 w 12249469"/>
                <a:gd name="connsiteY7" fmla="*/ 34242 h 6998394"/>
                <a:gd name="connsiteX8" fmla="*/ 12174157 w 12249469"/>
                <a:gd name="connsiteY8" fmla="*/ 835275 h 6998394"/>
                <a:gd name="connsiteX9" fmla="*/ 11294235 w 12249469"/>
                <a:gd name="connsiteY9" fmla="*/ 6257505 h 6998394"/>
                <a:gd name="connsiteX10" fmla="*/ 9463041 w 12249469"/>
                <a:gd name="connsiteY10" fmla="*/ 5455401 h 6998394"/>
                <a:gd name="connsiteX11" fmla="*/ 9029904 w 12249469"/>
                <a:gd name="connsiteY11" fmla="*/ 2343232 h 6998394"/>
                <a:gd name="connsiteX12" fmla="*/ 8757188 w 12249469"/>
                <a:gd name="connsiteY12" fmla="*/ 1942179 h 6998394"/>
                <a:gd name="connsiteX13" fmla="*/ 8243840 w 12249469"/>
                <a:gd name="connsiteY13" fmla="*/ 2022390 h 6998394"/>
                <a:gd name="connsiteX14" fmla="*/ 7457777 w 12249469"/>
                <a:gd name="connsiteY14" fmla="*/ 1958221 h 6998394"/>
                <a:gd name="connsiteX15" fmla="*/ 6575461 w 12249469"/>
                <a:gd name="connsiteY15" fmla="*/ 1460916 h 6998394"/>
                <a:gd name="connsiteX16" fmla="*/ 6238577 w 12249469"/>
                <a:gd name="connsiteY16" fmla="*/ 1124032 h 6998394"/>
                <a:gd name="connsiteX17" fmla="*/ 6094198 w 12249469"/>
                <a:gd name="connsiteY17" fmla="*/ 1701548 h 6998394"/>
                <a:gd name="connsiteX18" fmla="*/ 6222535 w 12249469"/>
                <a:gd name="connsiteY18" fmla="*/ 2182811 h 6998394"/>
                <a:gd name="connsiteX19" fmla="*/ 6270661 w 12249469"/>
                <a:gd name="connsiteY19" fmla="*/ 2519695 h 6998394"/>
                <a:gd name="connsiteX20" fmla="*/ 6140889 w 12249469"/>
                <a:gd name="connsiteY20" fmla="*/ 3262421 h 6998394"/>
                <a:gd name="connsiteX21" fmla="*/ 5444084 w 12249469"/>
                <a:gd name="connsiteY21" fmla="*/ 6033558 h 6998394"/>
                <a:gd name="connsiteX22" fmla="*/ 2268462 w 12249469"/>
                <a:gd name="connsiteY22" fmla="*/ 6993937 h 6998394"/>
                <a:gd name="connsiteX23" fmla="*/ 262913 w 12249469"/>
                <a:gd name="connsiteY23" fmla="*/ 5728043 h 6998394"/>
                <a:gd name="connsiteX24" fmla="*/ 29805 w 12249469"/>
                <a:gd name="connsiteY24" fmla="*/ 3326110 h 6998394"/>
                <a:gd name="connsiteX25" fmla="*/ 58825 w 12249469"/>
                <a:gd name="connsiteY25" fmla="*/ 2517024 h 6998394"/>
                <a:gd name="connsiteX0" fmla="*/ 58825 w 12249469"/>
                <a:gd name="connsiteY0" fmla="*/ 2517024 h 6998394"/>
                <a:gd name="connsiteX1" fmla="*/ 800895 w 12249469"/>
                <a:gd name="connsiteY1" fmla="*/ 2101238 h 6998394"/>
                <a:gd name="connsiteX2" fmla="*/ 2691573 w 12249469"/>
                <a:gd name="connsiteY2" fmla="*/ 1067955 h 6998394"/>
                <a:gd name="connsiteX3" fmla="*/ 4242500 w 12249469"/>
                <a:gd name="connsiteY3" fmla="*/ 613476 h 6998394"/>
                <a:gd name="connsiteX4" fmla="*/ 6068722 w 12249469"/>
                <a:gd name="connsiteY4" fmla="*/ 274443 h 6998394"/>
                <a:gd name="connsiteX5" fmla="*/ 7990052 w 12249469"/>
                <a:gd name="connsiteY5" fmla="*/ 111586 h 6998394"/>
                <a:gd name="connsiteX6" fmla="*/ 10602032 w 12249469"/>
                <a:gd name="connsiteY6" fmla="*/ 1084 h 6998394"/>
                <a:gd name="connsiteX7" fmla="*/ 12216286 w 12249469"/>
                <a:gd name="connsiteY7" fmla="*/ 34242 h 6998394"/>
                <a:gd name="connsiteX8" fmla="*/ 12174157 w 12249469"/>
                <a:gd name="connsiteY8" fmla="*/ 835275 h 6998394"/>
                <a:gd name="connsiteX9" fmla="*/ 11294235 w 12249469"/>
                <a:gd name="connsiteY9" fmla="*/ 6257505 h 6998394"/>
                <a:gd name="connsiteX10" fmla="*/ 9463041 w 12249469"/>
                <a:gd name="connsiteY10" fmla="*/ 5455401 h 6998394"/>
                <a:gd name="connsiteX11" fmla="*/ 9029904 w 12249469"/>
                <a:gd name="connsiteY11" fmla="*/ 2343232 h 6998394"/>
                <a:gd name="connsiteX12" fmla="*/ 8757188 w 12249469"/>
                <a:gd name="connsiteY12" fmla="*/ 1942179 h 6998394"/>
                <a:gd name="connsiteX13" fmla="*/ 8243840 w 12249469"/>
                <a:gd name="connsiteY13" fmla="*/ 2022390 h 6998394"/>
                <a:gd name="connsiteX14" fmla="*/ 7457777 w 12249469"/>
                <a:gd name="connsiteY14" fmla="*/ 1958221 h 6998394"/>
                <a:gd name="connsiteX15" fmla="*/ 6575461 w 12249469"/>
                <a:gd name="connsiteY15" fmla="*/ 1460916 h 6998394"/>
                <a:gd name="connsiteX16" fmla="*/ 6238577 w 12249469"/>
                <a:gd name="connsiteY16" fmla="*/ 1124032 h 6998394"/>
                <a:gd name="connsiteX17" fmla="*/ 6094198 w 12249469"/>
                <a:gd name="connsiteY17" fmla="*/ 1701548 h 6998394"/>
                <a:gd name="connsiteX18" fmla="*/ 6222535 w 12249469"/>
                <a:gd name="connsiteY18" fmla="*/ 2182811 h 6998394"/>
                <a:gd name="connsiteX19" fmla="*/ 6270661 w 12249469"/>
                <a:gd name="connsiteY19" fmla="*/ 2519695 h 6998394"/>
                <a:gd name="connsiteX20" fmla="*/ 6140889 w 12249469"/>
                <a:gd name="connsiteY20" fmla="*/ 3262421 h 6998394"/>
                <a:gd name="connsiteX21" fmla="*/ 5444084 w 12249469"/>
                <a:gd name="connsiteY21" fmla="*/ 6033558 h 6998394"/>
                <a:gd name="connsiteX22" fmla="*/ 2268462 w 12249469"/>
                <a:gd name="connsiteY22" fmla="*/ 6993937 h 6998394"/>
                <a:gd name="connsiteX23" fmla="*/ 262913 w 12249469"/>
                <a:gd name="connsiteY23" fmla="*/ 5728043 h 6998394"/>
                <a:gd name="connsiteX24" fmla="*/ 29805 w 12249469"/>
                <a:gd name="connsiteY24" fmla="*/ 3326110 h 6998394"/>
                <a:gd name="connsiteX25" fmla="*/ 58825 w 12249469"/>
                <a:gd name="connsiteY25" fmla="*/ 2517024 h 6998394"/>
                <a:gd name="connsiteX0" fmla="*/ 58825 w 12342516"/>
                <a:gd name="connsiteY0" fmla="*/ 2517024 h 6998394"/>
                <a:gd name="connsiteX1" fmla="*/ 800895 w 12342516"/>
                <a:gd name="connsiteY1" fmla="*/ 2101238 h 6998394"/>
                <a:gd name="connsiteX2" fmla="*/ 2691573 w 12342516"/>
                <a:gd name="connsiteY2" fmla="*/ 1067955 h 6998394"/>
                <a:gd name="connsiteX3" fmla="*/ 4242500 w 12342516"/>
                <a:gd name="connsiteY3" fmla="*/ 613476 h 6998394"/>
                <a:gd name="connsiteX4" fmla="*/ 6068722 w 12342516"/>
                <a:gd name="connsiteY4" fmla="*/ 274443 h 6998394"/>
                <a:gd name="connsiteX5" fmla="*/ 7990052 w 12342516"/>
                <a:gd name="connsiteY5" fmla="*/ 111586 h 6998394"/>
                <a:gd name="connsiteX6" fmla="*/ 10602032 w 12342516"/>
                <a:gd name="connsiteY6" fmla="*/ 1084 h 6998394"/>
                <a:gd name="connsiteX7" fmla="*/ 12216286 w 12342516"/>
                <a:gd name="connsiteY7" fmla="*/ 34242 h 6998394"/>
                <a:gd name="connsiteX8" fmla="*/ 12230903 w 12342516"/>
                <a:gd name="connsiteY8" fmla="*/ 350897 h 6998394"/>
                <a:gd name="connsiteX9" fmla="*/ 12174157 w 12342516"/>
                <a:gd name="connsiteY9" fmla="*/ 835275 h 6998394"/>
                <a:gd name="connsiteX10" fmla="*/ 11294235 w 12342516"/>
                <a:gd name="connsiteY10" fmla="*/ 6257505 h 6998394"/>
                <a:gd name="connsiteX11" fmla="*/ 9463041 w 12342516"/>
                <a:gd name="connsiteY11" fmla="*/ 5455401 h 6998394"/>
                <a:gd name="connsiteX12" fmla="*/ 9029904 w 12342516"/>
                <a:gd name="connsiteY12" fmla="*/ 2343232 h 6998394"/>
                <a:gd name="connsiteX13" fmla="*/ 8757188 w 12342516"/>
                <a:gd name="connsiteY13" fmla="*/ 1942179 h 6998394"/>
                <a:gd name="connsiteX14" fmla="*/ 8243840 w 12342516"/>
                <a:gd name="connsiteY14" fmla="*/ 2022390 h 6998394"/>
                <a:gd name="connsiteX15" fmla="*/ 7457777 w 12342516"/>
                <a:gd name="connsiteY15" fmla="*/ 1958221 h 6998394"/>
                <a:gd name="connsiteX16" fmla="*/ 6575461 w 12342516"/>
                <a:gd name="connsiteY16" fmla="*/ 1460916 h 6998394"/>
                <a:gd name="connsiteX17" fmla="*/ 6238577 w 12342516"/>
                <a:gd name="connsiteY17" fmla="*/ 1124032 h 6998394"/>
                <a:gd name="connsiteX18" fmla="*/ 6094198 w 12342516"/>
                <a:gd name="connsiteY18" fmla="*/ 1701548 h 6998394"/>
                <a:gd name="connsiteX19" fmla="*/ 6222535 w 12342516"/>
                <a:gd name="connsiteY19" fmla="*/ 2182811 h 6998394"/>
                <a:gd name="connsiteX20" fmla="*/ 6270661 w 12342516"/>
                <a:gd name="connsiteY20" fmla="*/ 2519695 h 6998394"/>
                <a:gd name="connsiteX21" fmla="*/ 6140889 w 12342516"/>
                <a:gd name="connsiteY21" fmla="*/ 3262421 h 6998394"/>
                <a:gd name="connsiteX22" fmla="*/ 5444084 w 12342516"/>
                <a:gd name="connsiteY22" fmla="*/ 6033558 h 6998394"/>
                <a:gd name="connsiteX23" fmla="*/ 2268462 w 12342516"/>
                <a:gd name="connsiteY23" fmla="*/ 6993937 h 6998394"/>
                <a:gd name="connsiteX24" fmla="*/ 262913 w 12342516"/>
                <a:gd name="connsiteY24" fmla="*/ 5728043 h 6998394"/>
                <a:gd name="connsiteX25" fmla="*/ 29805 w 12342516"/>
                <a:gd name="connsiteY25" fmla="*/ 3326110 h 6998394"/>
                <a:gd name="connsiteX26" fmla="*/ 58825 w 12342516"/>
                <a:gd name="connsiteY26" fmla="*/ 2517024 h 6998394"/>
                <a:gd name="connsiteX0" fmla="*/ 58825 w 12342516"/>
                <a:gd name="connsiteY0" fmla="*/ 2517024 h 6998394"/>
                <a:gd name="connsiteX1" fmla="*/ 800895 w 12342516"/>
                <a:gd name="connsiteY1" fmla="*/ 2101238 h 6998394"/>
                <a:gd name="connsiteX2" fmla="*/ 2691573 w 12342516"/>
                <a:gd name="connsiteY2" fmla="*/ 1067955 h 6998394"/>
                <a:gd name="connsiteX3" fmla="*/ 4242500 w 12342516"/>
                <a:gd name="connsiteY3" fmla="*/ 613476 h 6998394"/>
                <a:gd name="connsiteX4" fmla="*/ 6068722 w 12342516"/>
                <a:gd name="connsiteY4" fmla="*/ 274443 h 6998394"/>
                <a:gd name="connsiteX5" fmla="*/ 7990052 w 12342516"/>
                <a:gd name="connsiteY5" fmla="*/ 111586 h 6998394"/>
                <a:gd name="connsiteX6" fmla="*/ 10602032 w 12342516"/>
                <a:gd name="connsiteY6" fmla="*/ 1084 h 6998394"/>
                <a:gd name="connsiteX7" fmla="*/ 12216286 w 12342516"/>
                <a:gd name="connsiteY7" fmla="*/ 34242 h 6998394"/>
                <a:gd name="connsiteX8" fmla="*/ 12230903 w 12342516"/>
                <a:gd name="connsiteY8" fmla="*/ 350897 h 6998394"/>
                <a:gd name="connsiteX9" fmla="*/ 12174157 w 12342516"/>
                <a:gd name="connsiteY9" fmla="*/ 835275 h 6998394"/>
                <a:gd name="connsiteX10" fmla="*/ 11294235 w 12342516"/>
                <a:gd name="connsiteY10" fmla="*/ 6257505 h 6998394"/>
                <a:gd name="connsiteX11" fmla="*/ 9463041 w 12342516"/>
                <a:gd name="connsiteY11" fmla="*/ 5455401 h 6998394"/>
                <a:gd name="connsiteX12" fmla="*/ 9029904 w 12342516"/>
                <a:gd name="connsiteY12" fmla="*/ 2343232 h 6998394"/>
                <a:gd name="connsiteX13" fmla="*/ 8757188 w 12342516"/>
                <a:gd name="connsiteY13" fmla="*/ 1942179 h 6998394"/>
                <a:gd name="connsiteX14" fmla="*/ 8243840 w 12342516"/>
                <a:gd name="connsiteY14" fmla="*/ 2022390 h 6998394"/>
                <a:gd name="connsiteX15" fmla="*/ 7457777 w 12342516"/>
                <a:gd name="connsiteY15" fmla="*/ 1958221 h 6998394"/>
                <a:gd name="connsiteX16" fmla="*/ 6575461 w 12342516"/>
                <a:gd name="connsiteY16" fmla="*/ 1460916 h 6998394"/>
                <a:gd name="connsiteX17" fmla="*/ 6238577 w 12342516"/>
                <a:gd name="connsiteY17" fmla="*/ 1124032 h 6998394"/>
                <a:gd name="connsiteX18" fmla="*/ 6094198 w 12342516"/>
                <a:gd name="connsiteY18" fmla="*/ 1701548 h 6998394"/>
                <a:gd name="connsiteX19" fmla="*/ 6222535 w 12342516"/>
                <a:gd name="connsiteY19" fmla="*/ 2182811 h 6998394"/>
                <a:gd name="connsiteX20" fmla="*/ 6270661 w 12342516"/>
                <a:gd name="connsiteY20" fmla="*/ 2519695 h 6998394"/>
                <a:gd name="connsiteX21" fmla="*/ 6140889 w 12342516"/>
                <a:gd name="connsiteY21" fmla="*/ 3262421 h 6998394"/>
                <a:gd name="connsiteX22" fmla="*/ 5444084 w 12342516"/>
                <a:gd name="connsiteY22" fmla="*/ 6033558 h 6998394"/>
                <a:gd name="connsiteX23" fmla="*/ 2268462 w 12342516"/>
                <a:gd name="connsiteY23" fmla="*/ 6993937 h 6998394"/>
                <a:gd name="connsiteX24" fmla="*/ 262913 w 12342516"/>
                <a:gd name="connsiteY24" fmla="*/ 5728043 h 6998394"/>
                <a:gd name="connsiteX25" fmla="*/ 29805 w 12342516"/>
                <a:gd name="connsiteY25" fmla="*/ 3326110 h 6998394"/>
                <a:gd name="connsiteX26" fmla="*/ 58825 w 12342516"/>
                <a:gd name="connsiteY26" fmla="*/ 2517024 h 6998394"/>
                <a:gd name="connsiteX0" fmla="*/ 58825 w 12342516"/>
                <a:gd name="connsiteY0" fmla="*/ 2517024 h 6998394"/>
                <a:gd name="connsiteX1" fmla="*/ 800895 w 12342516"/>
                <a:gd name="connsiteY1" fmla="*/ 2101238 h 6998394"/>
                <a:gd name="connsiteX2" fmla="*/ 2691573 w 12342516"/>
                <a:gd name="connsiteY2" fmla="*/ 1067955 h 6998394"/>
                <a:gd name="connsiteX3" fmla="*/ 4242500 w 12342516"/>
                <a:gd name="connsiteY3" fmla="*/ 613476 h 6998394"/>
                <a:gd name="connsiteX4" fmla="*/ 6068722 w 12342516"/>
                <a:gd name="connsiteY4" fmla="*/ 274443 h 6998394"/>
                <a:gd name="connsiteX5" fmla="*/ 7990052 w 12342516"/>
                <a:gd name="connsiteY5" fmla="*/ 111586 h 6998394"/>
                <a:gd name="connsiteX6" fmla="*/ 10602032 w 12342516"/>
                <a:gd name="connsiteY6" fmla="*/ 1084 h 6998394"/>
                <a:gd name="connsiteX7" fmla="*/ 12216286 w 12342516"/>
                <a:gd name="connsiteY7" fmla="*/ 34242 h 6998394"/>
                <a:gd name="connsiteX8" fmla="*/ 12230903 w 12342516"/>
                <a:gd name="connsiteY8" fmla="*/ 350897 h 6998394"/>
                <a:gd name="connsiteX9" fmla="*/ 12174157 w 12342516"/>
                <a:gd name="connsiteY9" fmla="*/ 835275 h 6998394"/>
                <a:gd name="connsiteX10" fmla="*/ 11294235 w 12342516"/>
                <a:gd name="connsiteY10" fmla="*/ 6257505 h 6998394"/>
                <a:gd name="connsiteX11" fmla="*/ 9463041 w 12342516"/>
                <a:gd name="connsiteY11" fmla="*/ 5455401 h 6998394"/>
                <a:gd name="connsiteX12" fmla="*/ 9029904 w 12342516"/>
                <a:gd name="connsiteY12" fmla="*/ 2343232 h 6998394"/>
                <a:gd name="connsiteX13" fmla="*/ 8757188 w 12342516"/>
                <a:gd name="connsiteY13" fmla="*/ 1942179 h 6998394"/>
                <a:gd name="connsiteX14" fmla="*/ 8243840 w 12342516"/>
                <a:gd name="connsiteY14" fmla="*/ 2022390 h 6998394"/>
                <a:gd name="connsiteX15" fmla="*/ 7457777 w 12342516"/>
                <a:gd name="connsiteY15" fmla="*/ 1958221 h 6998394"/>
                <a:gd name="connsiteX16" fmla="*/ 6575461 w 12342516"/>
                <a:gd name="connsiteY16" fmla="*/ 1460916 h 6998394"/>
                <a:gd name="connsiteX17" fmla="*/ 6238577 w 12342516"/>
                <a:gd name="connsiteY17" fmla="*/ 1124032 h 6998394"/>
                <a:gd name="connsiteX18" fmla="*/ 6094198 w 12342516"/>
                <a:gd name="connsiteY18" fmla="*/ 1701548 h 6998394"/>
                <a:gd name="connsiteX19" fmla="*/ 6222535 w 12342516"/>
                <a:gd name="connsiteY19" fmla="*/ 2182811 h 6998394"/>
                <a:gd name="connsiteX20" fmla="*/ 6270661 w 12342516"/>
                <a:gd name="connsiteY20" fmla="*/ 2519695 h 6998394"/>
                <a:gd name="connsiteX21" fmla="*/ 6140889 w 12342516"/>
                <a:gd name="connsiteY21" fmla="*/ 3262421 h 6998394"/>
                <a:gd name="connsiteX22" fmla="*/ 5444084 w 12342516"/>
                <a:gd name="connsiteY22" fmla="*/ 6033558 h 6998394"/>
                <a:gd name="connsiteX23" fmla="*/ 2268462 w 12342516"/>
                <a:gd name="connsiteY23" fmla="*/ 6993937 h 6998394"/>
                <a:gd name="connsiteX24" fmla="*/ 262913 w 12342516"/>
                <a:gd name="connsiteY24" fmla="*/ 5728043 h 6998394"/>
                <a:gd name="connsiteX25" fmla="*/ 29805 w 12342516"/>
                <a:gd name="connsiteY25" fmla="*/ 3326110 h 6998394"/>
                <a:gd name="connsiteX26" fmla="*/ 58825 w 12342516"/>
                <a:gd name="connsiteY26" fmla="*/ 2517024 h 6998394"/>
                <a:gd name="connsiteX0" fmla="*/ 58825 w 12358926"/>
                <a:gd name="connsiteY0" fmla="*/ 2517024 h 6998394"/>
                <a:gd name="connsiteX1" fmla="*/ 800895 w 12358926"/>
                <a:gd name="connsiteY1" fmla="*/ 2101238 h 6998394"/>
                <a:gd name="connsiteX2" fmla="*/ 2691573 w 12358926"/>
                <a:gd name="connsiteY2" fmla="*/ 1067955 h 6998394"/>
                <a:gd name="connsiteX3" fmla="*/ 4242500 w 12358926"/>
                <a:gd name="connsiteY3" fmla="*/ 613476 h 6998394"/>
                <a:gd name="connsiteX4" fmla="*/ 6068722 w 12358926"/>
                <a:gd name="connsiteY4" fmla="*/ 274443 h 6998394"/>
                <a:gd name="connsiteX5" fmla="*/ 7990052 w 12358926"/>
                <a:gd name="connsiteY5" fmla="*/ 111586 h 6998394"/>
                <a:gd name="connsiteX6" fmla="*/ 10602032 w 12358926"/>
                <a:gd name="connsiteY6" fmla="*/ 1084 h 6998394"/>
                <a:gd name="connsiteX7" fmla="*/ 12216286 w 12358926"/>
                <a:gd name="connsiteY7" fmla="*/ 34242 h 6998394"/>
                <a:gd name="connsiteX8" fmla="*/ 12174157 w 12358926"/>
                <a:gd name="connsiteY8" fmla="*/ 835275 h 6998394"/>
                <a:gd name="connsiteX9" fmla="*/ 11294235 w 12358926"/>
                <a:gd name="connsiteY9" fmla="*/ 6257505 h 6998394"/>
                <a:gd name="connsiteX10" fmla="*/ 9463041 w 12358926"/>
                <a:gd name="connsiteY10" fmla="*/ 5455401 h 6998394"/>
                <a:gd name="connsiteX11" fmla="*/ 9029904 w 12358926"/>
                <a:gd name="connsiteY11" fmla="*/ 2343232 h 6998394"/>
                <a:gd name="connsiteX12" fmla="*/ 8757188 w 12358926"/>
                <a:gd name="connsiteY12" fmla="*/ 1942179 h 6998394"/>
                <a:gd name="connsiteX13" fmla="*/ 8243840 w 12358926"/>
                <a:gd name="connsiteY13" fmla="*/ 2022390 h 6998394"/>
                <a:gd name="connsiteX14" fmla="*/ 7457777 w 12358926"/>
                <a:gd name="connsiteY14" fmla="*/ 1958221 h 6998394"/>
                <a:gd name="connsiteX15" fmla="*/ 6575461 w 12358926"/>
                <a:gd name="connsiteY15" fmla="*/ 1460916 h 6998394"/>
                <a:gd name="connsiteX16" fmla="*/ 6238577 w 12358926"/>
                <a:gd name="connsiteY16" fmla="*/ 1124032 h 6998394"/>
                <a:gd name="connsiteX17" fmla="*/ 6094198 w 12358926"/>
                <a:gd name="connsiteY17" fmla="*/ 1701548 h 6998394"/>
                <a:gd name="connsiteX18" fmla="*/ 6222535 w 12358926"/>
                <a:gd name="connsiteY18" fmla="*/ 2182811 h 6998394"/>
                <a:gd name="connsiteX19" fmla="*/ 6270661 w 12358926"/>
                <a:gd name="connsiteY19" fmla="*/ 2519695 h 6998394"/>
                <a:gd name="connsiteX20" fmla="*/ 6140889 w 12358926"/>
                <a:gd name="connsiteY20" fmla="*/ 3262421 h 6998394"/>
                <a:gd name="connsiteX21" fmla="*/ 5444084 w 12358926"/>
                <a:gd name="connsiteY21" fmla="*/ 6033558 h 6998394"/>
                <a:gd name="connsiteX22" fmla="*/ 2268462 w 12358926"/>
                <a:gd name="connsiteY22" fmla="*/ 6993937 h 6998394"/>
                <a:gd name="connsiteX23" fmla="*/ 262913 w 12358926"/>
                <a:gd name="connsiteY23" fmla="*/ 5728043 h 6998394"/>
                <a:gd name="connsiteX24" fmla="*/ 29805 w 12358926"/>
                <a:gd name="connsiteY24" fmla="*/ 3326110 h 6998394"/>
                <a:gd name="connsiteX25" fmla="*/ 58825 w 12358926"/>
                <a:gd name="connsiteY25" fmla="*/ 2517024 h 6998394"/>
                <a:gd name="connsiteX0" fmla="*/ 58825 w 12216286"/>
                <a:gd name="connsiteY0" fmla="*/ 2517024 h 6998394"/>
                <a:gd name="connsiteX1" fmla="*/ 800895 w 12216286"/>
                <a:gd name="connsiteY1" fmla="*/ 2101238 h 6998394"/>
                <a:gd name="connsiteX2" fmla="*/ 2691573 w 12216286"/>
                <a:gd name="connsiteY2" fmla="*/ 1067955 h 6998394"/>
                <a:gd name="connsiteX3" fmla="*/ 4242500 w 12216286"/>
                <a:gd name="connsiteY3" fmla="*/ 613476 h 6998394"/>
                <a:gd name="connsiteX4" fmla="*/ 6068722 w 12216286"/>
                <a:gd name="connsiteY4" fmla="*/ 274443 h 6998394"/>
                <a:gd name="connsiteX5" fmla="*/ 7990052 w 12216286"/>
                <a:gd name="connsiteY5" fmla="*/ 111586 h 6998394"/>
                <a:gd name="connsiteX6" fmla="*/ 10602032 w 12216286"/>
                <a:gd name="connsiteY6" fmla="*/ 1084 h 6998394"/>
                <a:gd name="connsiteX7" fmla="*/ 12216286 w 12216286"/>
                <a:gd name="connsiteY7" fmla="*/ 34242 h 6998394"/>
                <a:gd name="connsiteX8" fmla="*/ 12174157 w 12216286"/>
                <a:gd name="connsiteY8" fmla="*/ 835275 h 6998394"/>
                <a:gd name="connsiteX9" fmla="*/ 11294235 w 12216286"/>
                <a:gd name="connsiteY9" fmla="*/ 6257505 h 6998394"/>
                <a:gd name="connsiteX10" fmla="*/ 9463041 w 12216286"/>
                <a:gd name="connsiteY10" fmla="*/ 5455401 h 6998394"/>
                <a:gd name="connsiteX11" fmla="*/ 9029904 w 12216286"/>
                <a:gd name="connsiteY11" fmla="*/ 2343232 h 6998394"/>
                <a:gd name="connsiteX12" fmla="*/ 8757188 w 12216286"/>
                <a:gd name="connsiteY12" fmla="*/ 1942179 h 6998394"/>
                <a:gd name="connsiteX13" fmla="*/ 8243840 w 12216286"/>
                <a:gd name="connsiteY13" fmla="*/ 2022390 h 6998394"/>
                <a:gd name="connsiteX14" fmla="*/ 7457777 w 12216286"/>
                <a:gd name="connsiteY14" fmla="*/ 1958221 h 6998394"/>
                <a:gd name="connsiteX15" fmla="*/ 6575461 w 12216286"/>
                <a:gd name="connsiteY15" fmla="*/ 1460916 h 6998394"/>
                <a:gd name="connsiteX16" fmla="*/ 6238577 w 12216286"/>
                <a:gd name="connsiteY16" fmla="*/ 1124032 h 6998394"/>
                <a:gd name="connsiteX17" fmla="*/ 6094198 w 12216286"/>
                <a:gd name="connsiteY17" fmla="*/ 1701548 h 6998394"/>
                <a:gd name="connsiteX18" fmla="*/ 6222535 w 12216286"/>
                <a:gd name="connsiteY18" fmla="*/ 2182811 h 6998394"/>
                <a:gd name="connsiteX19" fmla="*/ 6270661 w 12216286"/>
                <a:gd name="connsiteY19" fmla="*/ 2519695 h 6998394"/>
                <a:gd name="connsiteX20" fmla="*/ 6140889 w 12216286"/>
                <a:gd name="connsiteY20" fmla="*/ 3262421 h 6998394"/>
                <a:gd name="connsiteX21" fmla="*/ 5444084 w 12216286"/>
                <a:gd name="connsiteY21" fmla="*/ 6033558 h 6998394"/>
                <a:gd name="connsiteX22" fmla="*/ 2268462 w 12216286"/>
                <a:gd name="connsiteY22" fmla="*/ 6993937 h 6998394"/>
                <a:gd name="connsiteX23" fmla="*/ 262913 w 12216286"/>
                <a:gd name="connsiteY23" fmla="*/ 5728043 h 6998394"/>
                <a:gd name="connsiteX24" fmla="*/ 29805 w 12216286"/>
                <a:gd name="connsiteY24" fmla="*/ 3326110 h 6998394"/>
                <a:gd name="connsiteX25" fmla="*/ 58825 w 12216286"/>
                <a:gd name="connsiteY25" fmla="*/ 2517024 h 6998394"/>
                <a:gd name="connsiteX0" fmla="*/ 58825 w 12216286"/>
                <a:gd name="connsiteY0" fmla="*/ 2517024 h 6998394"/>
                <a:gd name="connsiteX1" fmla="*/ 800895 w 12216286"/>
                <a:gd name="connsiteY1" fmla="*/ 2101238 h 6998394"/>
                <a:gd name="connsiteX2" fmla="*/ 2691573 w 12216286"/>
                <a:gd name="connsiteY2" fmla="*/ 1067955 h 6998394"/>
                <a:gd name="connsiteX3" fmla="*/ 4242500 w 12216286"/>
                <a:gd name="connsiteY3" fmla="*/ 613476 h 6998394"/>
                <a:gd name="connsiteX4" fmla="*/ 6068722 w 12216286"/>
                <a:gd name="connsiteY4" fmla="*/ 274443 h 6998394"/>
                <a:gd name="connsiteX5" fmla="*/ 7990052 w 12216286"/>
                <a:gd name="connsiteY5" fmla="*/ 111586 h 6998394"/>
                <a:gd name="connsiteX6" fmla="*/ 10602032 w 12216286"/>
                <a:gd name="connsiteY6" fmla="*/ 1084 h 6998394"/>
                <a:gd name="connsiteX7" fmla="*/ 12216286 w 12216286"/>
                <a:gd name="connsiteY7" fmla="*/ 34242 h 6998394"/>
                <a:gd name="connsiteX8" fmla="*/ 12174157 w 12216286"/>
                <a:gd name="connsiteY8" fmla="*/ 630558 h 6998394"/>
                <a:gd name="connsiteX9" fmla="*/ 11294235 w 12216286"/>
                <a:gd name="connsiteY9" fmla="*/ 6257505 h 6998394"/>
                <a:gd name="connsiteX10" fmla="*/ 9463041 w 12216286"/>
                <a:gd name="connsiteY10" fmla="*/ 5455401 h 6998394"/>
                <a:gd name="connsiteX11" fmla="*/ 9029904 w 12216286"/>
                <a:gd name="connsiteY11" fmla="*/ 2343232 h 6998394"/>
                <a:gd name="connsiteX12" fmla="*/ 8757188 w 12216286"/>
                <a:gd name="connsiteY12" fmla="*/ 1942179 h 6998394"/>
                <a:gd name="connsiteX13" fmla="*/ 8243840 w 12216286"/>
                <a:gd name="connsiteY13" fmla="*/ 2022390 h 6998394"/>
                <a:gd name="connsiteX14" fmla="*/ 7457777 w 12216286"/>
                <a:gd name="connsiteY14" fmla="*/ 1958221 h 6998394"/>
                <a:gd name="connsiteX15" fmla="*/ 6575461 w 12216286"/>
                <a:gd name="connsiteY15" fmla="*/ 1460916 h 6998394"/>
                <a:gd name="connsiteX16" fmla="*/ 6238577 w 12216286"/>
                <a:gd name="connsiteY16" fmla="*/ 1124032 h 6998394"/>
                <a:gd name="connsiteX17" fmla="*/ 6094198 w 12216286"/>
                <a:gd name="connsiteY17" fmla="*/ 1701548 h 6998394"/>
                <a:gd name="connsiteX18" fmla="*/ 6222535 w 12216286"/>
                <a:gd name="connsiteY18" fmla="*/ 2182811 h 6998394"/>
                <a:gd name="connsiteX19" fmla="*/ 6270661 w 12216286"/>
                <a:gd name="connsiteY19" fmla="*/ 2519695 h 6998394"/>
                <a:gd name="connsiteX20" fmla="*/ 6140889 w 12216286"/>
                <a:gd name="connsiteY20" fmla="*/ 3262421 h 6998394"/>
                <a:gd name="connsiteX21" fmla="*/ 5444084 w 12216286"/>
                <a:gd name="connsiteY21" fmla="*/ 6033558 h 6998394"/>
                <a:gd name="connsiteX22" fmla="*/ 2268462 w 12216286"/>
                <a:gd name="connsiteY22" fmla="*/ 6993937 h 6998394"/>
                <a:gd name="connsiteX23" fmla="*/ 262913 w 12216286"/>
                <a:gd name="connsiteY23" fmla="*/ 5728043 h 6998394"/>
                <a:gd name="connsiteX24" fmla="*/ 29805 w 12216286"/>
                <a:gd name="connsiteY24" fmla="*/ 3326110 h 6998394"/>
                <a:gd name="connsiteX25" fmla="*/ 58825 w 12216286"/>
                <a:gd name="connsiteY25" fmla="*/ 2517024 h 6998394"/>
                <a:gd name="connsiteX0" fmla="*/ 58825 w 12216286"/>
                <a:gd name="connsiteY0" fmla="*/ 2517024 h 6998394"/>
                <a:gd name="connsiteX1" fmla="*/ 800895 w 12216286"/>
                <a:gd name="connsiteY1" fmla="*/ 2101238 h 6998394"/>
                <a:gd name="connsiteX2" fmla="*/ 2691573 w 12216286"/>
                <a:gd name="connsiteY2" fmla="*/ 1067955 h 6998394"/>
                <a:gd name="connsiteX3" fmla="*/ 4242500 w 12216286"/>
                <a:gd name="connsiteY3" fmla="*/ 613476 h 6998394"/>
                <a:gd name="connsiteX4" fmla="*/ 6068722 w 12216286"/>
                <a:gd name="connsiteY4" fmla="*/ 274443 h 6998394"/>
                <a:gd name="connsiteX5" fmla="*/ 7990052 w 12216286"/>
                <a:gd name="connsiteY5" fmla="*/ 111586 h 6998394"/>
                <a:gd name="connsiteX6" fmla="*/ 10602032 w 12216286"/>
                <a:gd name="connsiteY6" fmla="*/ 1084 h 6998394"/>
                <a:gd name="connsiteX7" fmla="*/ 12216286 w 12216286"/>
                <a:gd name="connsiteY7" fmla="*/ 34242 h 6998394"/>
                <a:gd name="connsiteX8" fmla="*/ 12174157 w 12216286"/>
                <a:gd name="connsiteY8" fmla="*/ 630558 h 6998394"/>
                <a:gd name="connsiteX9" fmla="*/ 11294235 w 12216286"/>
                <a:gd name="connsiteY9" fmla="*/ 6257505 h 6998394"/>
                <a:gd name="connsiteX10" fmla="*/ 9463041 w 12216286"/>
                <a:gd name="connsiteY10" fmla="*/ 5455401 h 6998394"/>
                <a:gd name="connsiteX11" fmla="*/ 8756949 w 12216286"/>
                <a:gd name="connsiteY11" fmla="*/ 2575244 h 6998394"/>
                <a:gd name="connsiteX12" fmla="*/ 8757188 w 12216286"/>
                <a:gd name="connsiteY12" fmla="*/ 1942179 h 6998394"/>
                <a:gd name="connsiteX13" fmla="*/ 8243840 w 12216286"/>
                <a:gd name="connsiteY13" fmla="*/ 2022390 h 6998394"/>
                <a:gd name="connsiteX14" fmla="*/ 7457777 w 12216286"/>
                <a:gd name="connsiteY14" fmla="*/ 1958221 h 6998394"/>
                <a:gd name="connsiteX15" fmla="*/ 6575461 w 12216286"/>
                <a:gd name="connsiteY15" fmla="*/ 1460916 h 6998394"/>
                <a:gd name="connsiteX16" fmla="*/ 6238577 w 12216286"/>
                <a:gd name="connsiteY16" fmla="*/ 1124032 h 6998394"/>
                <a:gd name="connsiteX17" fmla="*/ 6094198 w 12216286"/>
                <a:gd name="connsiteY17" fmla="*/ 1701548 h 6998394"/>
                <a:gd name="connsiteX18" fmla="*/ 6222535 w 12216286"/>
                <a:gd name="connsiteY18" fmla="*/ 2182811 h 6998394"/>
                <a:gd name="connsiteX19" fmla="*/ 6270661 w 12216286"/>
                <a:gd name="connsiteY19" fmla="*/ 2519695 h 6998394"/>
                <a:gd name="connsiteX20" fmla="*/ 6140889 w 12216286"/>
                <a:gd name="connsiteY20" fmla="*/ 3262421 h 6998394"/>
                <a:gd name="connsiteX21" fmla="*/ 5444084 w 12216286"/>
                <a:gd name="connsiteY21" fmla="*/ 6033558 h 6998394"/>
                <a:gd name="connsiteX22" fmla="*/ 2268462 w 12216286"/>
                <a:gd name="connsiteY22" fmla="*/ 6993937 h 6998394"/>
                <a:gd name="connsiteX23" fmla="*/ 262913 w 12216286"/>
                <a:gd name="connsiteY23" fmla="*/ 5728043 h 6998394"/>
                <a:gd name="connsiteX24" fmla="*/ 29805 w 12216286"/>
                <a:gd name="connsiteY24" fmla="*/ 3326110 h 6998394"/>
                <a:gd name="connsiteX25" fmla="*/ 58825 w 12216286"/>
                <a:gd name="connsiteY25" fmla="*/ 2517024 h 6998394"/>
                <a:gd name="connsiteX0" fmla="*/ 58825 w 12216286"/>
                <a:gd name="connsiteY0" fmla="*/ 2517024 h 6998394"/>
                <a:gd name="connsiteX1" fmla="*/ 800895 w 12216286"/>
                <a:gd name="connsiteY1" fmla="*/ 2101238 h 6998394"/>
                <a:gd name="connsiteX2" fmla="*/ 2691573 w 12216286"/>
                <a:gd name="connsiteY2" fmla="*/ 1067955 h 6998394"/>
                <a:gd name="connsiteX3" fmla="*/ 4242500 w 12216286"/>
                <a:gd name="connsiteY3" fmla="*/ 613476 h 6998394"/>
                <a:gd name="connsiteX4" fmla="*/ 6068722 w 12216286"/>
                <a:gd name="connsiteY4" fmla="*/ 274443 h 6998394"/>
                <a:gd name="connsiteX5" fmla="*/ 7990052 w 12216286"/>
                <a:gd name="connsiteY5" fmla="*/ 111586 h 6998394"/>
                <a:gd name="connsiteX6" fmla="*/ 10602032 w 12216286"/>
                <a:gd name="connsiteY6" fmla="*/ 1084 h 6998394"/>
                <a:gd name="connsiteX7" fmla="*/ 12216286 w 12216286"/>
                <a:gd name="connsiteY7" fmla="*/ 34242 h 6998394"/>
                <a:gd name="connsiteX8" fmla="*/ 12215100 w 12216286"/>
                <a:gd name="connsiteY8" fmla="*/ 712445 h 6998394"/>
                <a:gd name="connsiteX9" fmla="*/ 11294235 w 12216286"/>
                <a:gd name="connsiteY9" fmla="*/ 6257505 h 6998394"/>
                <a:gd name="connsiteX10" fmla="*/ 9463041 w 12216286"/>
                <a:gd name="connsiteY10" fmla="*/ 5455401 h 6998394"/>
                <a:gd name="connsiteX11" fmla="*/ 8756949 w 12216286"/>
                <a:gd name="connsiteY11" fmla="*/ 2575244 h 6998394"/>
                <a:gd name="connsiteX12" fmla="*/ 8757188 w 12216286"/>
                <a:gd name="connsiteY12" fmla="*/ 1942179 h 6998394"/>
                <a:gd name="connsiteX13" fmla="*/ 8243840 w 12216286"/>
                <a:gd name="connsiteY13" fmla="*/ 2022390 h 6998394"/>
                <a:gd name="connsiteX14" fmla="*/ 7457777 w 12216286"/>
                <a:gd name="connsiteY14" fmla="*/ 1958221 h 6998394"/>
                <a:gd name="connsiteX15" fmla="*/ 6575461 w 12216286"/>
                <a:gd name="connsiteY15" fmla="*/ 1460916 h 6998394"/>
                <a:gd name="connsiteX16" fmla="*/ 6238577 w 12216286"/>
                <a:gd name="connsiteY16" fmla="*/ 1124032 h 6998394"/>
                <a:gd name="connsiteX17" fmla="*/ 6094198 w 12216286"/>
                <a:gd name="connsiteY17" fmla="*/ 1701548 h 6998394"/>
                <a:gd name="connsiteX18" fmla="*/ 6222535 w 12216286"/>
                <a:gd name="connsiteY18" fmla="*/ 2182811 h 6998394"/>
                <a:gd name="connsiteX19" fmla="*/ 6270661 w 12216286"/>
                <a:gd name="connsiteY19" fmla="*/ 2519695 h 6998394"/>
                <a:gd name="connsiteX20" fmla="*/ 6140889 w 12216286"/>
                <a:gd name="connsiteY20" fmla="*/ 3262421 h 6998394"/>
                <a:gd name="connsiteX21" fmla="*/ 5444084 w 12216286"/>
                <a:gd name="connsiteY21" fmla="*/ 6033558 h 6998394"/>
                <a:gd name="connsiteX22" fmla="*/ 2268462 w 12216286"/>
                <a:gd name="connsiteY22" fmla="*/ 6993937 h 6998394"/>
                <a:gd name="connsiteX23" fmla="*/ 262913 w 12216286"/>
                <a:gd name="connsiteY23" fmla="*/ 5728043 h 6998394"/>
                <a:gd name="connsiteX24" fmla="*/ 29805 w 12216286"/>
                <a:gd name="connsiteY24" fmla="*/ 3326110 h 6998394"/>
                <a:gd name="connsiteX25" fmla="*/ 58825 w 12216286"/>
                <a:gd name="connsiteY25" fmla="*/ 2517024 h 6998394"/>
                <a:gd name="connsiteX0" fmla="*/ 58825 w 12233447"/>
                <a:gd name="connsiteY0" fmla="*/ 2517024 h 6998394"/>
                <a:gd name="connsiteX1" fmla="*/ 800895 w 12233447"/>
                <a:gd name="connsiteY1" fmla="*/ 2101238 h 6998394"/>
                <a:gd name="connsiteX2" fmla="*/ 2691573 w 12233447"/>
                <a:gd name="connsiteY2" fmla="*/ 1067955 h 6998394"/>
                <a:gd name="connsiteX3" fmla="*/ 4242500 w 12233447"/>
                <a:gd name="connsiteY3" fmla="*/ 613476 h 6998394"/>
                <a:gd name="connsiteX4" fmla="*/ 6068722 w 12233447"/>
                <a:gd name="connsiteY4" fmla="*/ 274443 h 6998394"/>
                <a:gd name="connsiteX5" fmla="*/ 7990052 w 12233447"/>
                <a:gd name="connsiteY5" fmla="*/ 111586 h 6998394"/>
                <a:gd name="connsiteX6" fmla="*/ 10602032 w 12233447"/>
                <a:gd name="connsiteY6" fmla="*/ 1084 h 6998394"/>
                <a:gd name="connsiteX7" fmla="*/ 12216286 w 12233447"/>
                <a:gd name="connsiteY7" fmla="*/ 34242 h 6998394"/>
                <a:gd name="connsiteX8" fmla="*/ 12215100 w 12233447"/>
                <a:gd name="connsiteY8" fmla="*/ 712445 h 6998394"/>
                <a:gd name="connsiteX9" fmla="*/ 11971595 w 12233447"/>
                <a:gd name="connsiteY9" fmla="*/ 3899315 h 6998394"/>
                <a:gd name="connsiteX10" fmla="*/ 11294235 w 12233447"/>
                <a:gd name="connsiteY10" fmla="*/ 6257505 h 6998394"/>
                <a:gd name="connsiteX11" fmla="*/ 9463041 w 12233447"/>
                <a:gd name="connsiteY11" fmla="*/ 5455401 h 6998394"/>
                <a:gd name="connsiteX12" fmla="*/ 8756949 w 12233447"/>
                <a:gd name="connsiteY12" fmla="*/ 2575244 h 6998394"/>
                <a:gd name="connsiteX13" fmla="*/ 8757188 w 12233447"/>
                <a:gd name="connsiteY13" fmla="*/ 1942179 h 6998394"/>
                <a:gd name="connsiteX14" fmla="*/ 8243840 w 12233447"/>
                <a:gd name="connsiteY14" fmla="*/ 2022390 h 6998394"/>
                <a:gd name="connsiteX15" fmla="*/ 7457777 w 12233447"/>
                <a:gd name="connsiteY15" fmla="*/ 1958221 h 6998394"/>
                <a:gd name="connsiteX16" fmla="*/ 6575461 w 12233447"/>
                <a:gd name="connsiteY16" fmla="*/ 1460916 h 6998394"/>
                <a:gd name="connsiteX17" fmla="*/ 6238577 w 12233447"/>
                <a:gd name="connsiteY17" fmla="*/ 1124032 h 6998394"/>
                <a:gd name="connsiteX18" fmla="*/ 6094198 w 12233447"/>
                <a:gd name="connsiteY18" fmla="*/ 1701548 h 6998394"/>
                <a:gd name="connsiteX19" fmla="*/ 6222535 w 12233447"/>
                <a:gd name="connsiteY19" fmla="*/ 2182811 h 6998394"/>
                <a:gd name="connsiteX20" fmla="*/ 6270661 w 12233447"/>
                <a:gd name="connsiteY20" fmla="*/ 2519695 h 6998394"/>
                <a:gd name="connsiteX21" fmla="*/ 6140889 w 12233447"/>
                <a:gd name="connsiteY21" fmla="*/ 3262421 h 6998394"/>
                <a:gd name="connsiteX22" fmla="*/ 5444084 w 12233447"/>
                <a:gd name="connsiteY22" fmla="*/ 6033558 h 6998394"/>
                <a:gd name="connsiteX23" fmla="*/ 2268462 w 12233447"/>
                <a:gd name="connsiteY23" fmla="*/ 6993937 h 6998394"/>
                <a:gd name="connsiteX24" fmla="*/ 262913 w 12233447"/>
                <a:gd name="connsiteY24" fmla="*/ 5728043 h 6998394"/>
                <a:gd name="connsiteX25" fmla="*/ 29805 w 12233447"/>
                <a:gd name="connsiteY25" fmla="*/ 3326110 h 6998394"/>
                <a:gd name="connsiteX26" fmla="*/ 58825 w 12233447"/>
                <a:gd name="connsiteY26" fmla="*/ 2517024 h 6998394"/>
                <a:gd name="connsiteX0" fmla="*/ 58825 w 12233447"/>
                <a:gd name="connsiteY0" fmla="*/ 2517024 h 6998394"/>
                <a:gd name="connsiteX1" fmla="*/ 800895 w 12233447"/>
                <a:gd name="connsiteY1" fmla="*/ 2101238 h 6998394"/>
                <a:gd name="connsiteX2" fmla="*/ 2691573 w 12233447"/>
                <a:gd name="connsiteY2" fmla="*/ 1067955 h 6998394"/>
                <a:gd name="connsiteX3" fmla="*/ 4242500 w 12233447"/>
                <a:gd name="connsiteY3" fmla="*/ 613476 h 6998394"/>
                <a:gd name="connsiteX4" fmla="*/ 6068722 w 12233447"/>
                <a:gd name="connsiteY4" fmla="*/ 274443 h 6998394"/>
                <a:gd name="connsiteX5" fmla="*/ 7990052 w 12233447"/>
                <a:gd name="connsiteY5" fmla="*/ 111586 h 6998394"/>
                <a:gd name="connsiteX6" fmla="*/ 10602032 w 12233447"/>
                <a:gd name="connsiteY6" fmla="*/ 1084 h 6998394"/>
                <a:gd name="connsiteX7" fmla="*/ 12216286 w 12233447"/>
                <a:gd name="connsiteY7" fmla="*/ 34242 h 6998394"/>
                <a:gd name="connsiteX8" fmla="*/ 12215100 w 12233447"/>
                <a:gd name="connsiteY8" fmla="*/ 712445 h 6998394"/>
                <a:gd name="connsiteX9" fmla="*/ 11971595 w 12233447"/>
                <a:gd name="connsiteY9" fmla="*/ 3899315 h 6998394"/>
                <a:gd name="connsiteX10" fmla="*/ 11007632 w 12233447"/>
                <a:gd name="connsiteY10" fmla="*/ 6257505 h 6998394"/>
                <a:gd name="connsiteX11" fmla="*/ 9463041 w 12233447"/>
                <a:gd name="connsiteY11" fmla="*/ 5455401 h 6998394"/>
                <a:gd name="connsiteX12" fmla="*/ 8756949 w 12233447"/>
                <a:gd name="connsiteY12" fmla="*/ 2575244 h 6998394"/>
                <a:gd name="connsiteX13" fmla="*/ 8757188 w 12233447"/>
                <a:gd name="connsiteY13" fmla="*/ 1942179 h 6998394"/>
                <a:gd name="connsiteX14" fmla="*/ 8243840 w 12233447"/>
                <a:gd name="connsiteY14" fmla="*/ 2022390 h 6998394"/>
                <a:gd name="connsiteX15" fmla="*/ 7457777 w 12233447"/>
                <a:gd name="connsiteY15" fmla="*/ 1958221 h 6998394"/>
                <a:gd name="connsiteX16" fmla="*/ 6575461 w 12233447"/>
                <a:gd name="connsiteY16" fmla="*/ 1460916 h 6998394"/>
                <a:gd name="connsiteX17" fmla="*/ 6238577 w 12233447"/>
                <a:gd name="connsiteY17" fmla="*/ 1124032 h 6998394"/>
                <a:gd name="connsiteX18" fmla="*/ 6094198 w 12233447"/>
                <a:gd name="connsiteY18" fmla="*/ 1701548 h 6998394"/>
                <a:gd name="connsiteX19" fmla="*/ 6222535 w 12233447"/>
                <a:gd name="connsiteY19" fmla="*/ 2182811 h 6998394"/>
                <a:gd name="connsiteX20" fmla="*/ 6270661 w 12233447"/>
                <a:gd name="connsiteY20" fmla="*/ 2519695 h 6998394"/>
                <a:gd name="connsiteX21" fmla="*/ 6140889 w 12233447"/>
                <a:gd name="connsiteY21" fmla="*/ 3262421 h 6998394"/>
                <a:gd name="connsiteX22" fmla="*/ 5444084 w 12233447"/>
                <a:gd name="connsiteY22" fmla="*/ 6033558 h 6998394"/>
                <a:gd name="connsiteX23" fmla="*/ 2268462 w 12233447"/>
                <a:gd name="connsiteY23" fmla="*/ 6993937 h 6998394"/>
                <a:gd name="connsiteX24" fmla="*/ 262913 w 12233447"/>
                <a:gd name="connsiteY24" fmla="*/ 5728043 h 6998394"/>
                <a:gd name="connsiteX25" fmla="*/ 29805 w 12233447"/>
                <a:gd name="connsiteY25" fmla="*/ 3326110 h 6998394"/>
                <a:gd name="connsiteX26" fmla="*/ 58825 w 12233447"/>
                <a:gd name="connsiteY26" fmla="*/ 2517024 h 6998394"/>
                <a:gd name="connsiteX0" fmla="*/ 58825 w 12233447"/>
                <a:gd name="connsiteY0" fmla="*/ 2517024 h 6998394"/>
                <a:gd name="connsiteX1" fmla="*/ 800895 w 12233447"/>
                <a:gd name="connsiteY1" fmla="*/ 2101238 h 6998394"/>
                <a:gd name="connsiteX2" fmla="*/ 2691573 w 12233447"/>
                <a:gd name="connsiteY2" fmla="*/ 1067955 h 6998394"/>
                <a:gd name="connsiteX3" fmla="*/ 4242500 w 12233447"/>
                <a:gd name="connsiteY3" fmla="*/ 613476 h 6998394"/>
                <a:gd name="connsiteX4" fmla="*/ 6068722 w 12233447"/>
                <a:gd name="connsiteY4" fmla="*/ 274443 h 6998394"/>
                <a:gd name="connsiteX5" fmla="*/ 7990052 w 12233447"/>
                <a:gd name="connsiteY5" fmla="*/ 111586 h 6998394"/>
                <a:gd name="connsiteX6" fmla="*/ 10602032 w 12233447"/>
                <a:gd name="connsiteY6" fmla="*/ 1084 h 6998394"/>
                <a:gd name="connsiteX7" fmla="*/ 12216286 w 12233447"/>
                <a:gd name="connsiteY7" fmla="*/ 34242 h 6998394"/>
                <a:gd name="connsiteX8" fmla="*/ 12215100 w 12233447"/>
                <a:gd name="connsiteY8" fmla="*/ 712445 h 6998394"/>
                <a:gd name="connsiteX9" fmla="*/ 11971595 w 12233447"/>
                <a:gd name="connsiteY9" fmla="*/ 3899315 h 6998394"/>
                <a:gd name="connsiteX10" fmla="*/ 11007632 w 12233447"/>
                <a:gd name="connsiteY10" fmla="*/ 6257505 h 6998394"/>
                <a:gd name="connsiteX11" fmla="*/ 9463041 w 12233447"/>
                <a:gd name="connsiteY11" fmla="*/ 5455401 h 6998394"/>
                <a:gd name="connsiteX12" fmla="*/ 8756949 w 12233447"/>
                <a:gd name="connsiteY12" fmla="*/ 2575244 h 6998394"/>
                <a:gd name="connsiteX13" fmla="*/ 8757188 w 12233447"/>
                <a:gd name="connsiteY13" fmla="*/ 1942179 h 6998394"/>
                <a:gd name="connsiteX14" fmla="*/ 8243840 w 12233447"/>
                <a:gd name="connsiteY14" fmla="*/ 2022390 h 6998394"/>
                <a:gd name="connsiteX15" fmla="*/ 7457777 w 12233447"/>
                <a:gd name="connsiteY15" fmla="*/ 1958221 h 6998394"/>
                <a:gd name="connsiteX16" fmla="*/ 6575461 w 12233447"/>
                <a:gd name="connsiteY16" fmla="*/ 1460916 h 6998394"/>
                <a:gd name="connsiteX17" fmla="*/ 6238577 w 12233447"/>
                <a:gd name="connsiteY17" fmla="*/ 1124032 h 6998394"/>
                <a:gd name="connsiteX18" fmla="*/ 6298914 w 12233447"/>
                <a:gd name="connsiteY18" fmla="*/ 1565070 h 6998394"/>
                <a:gd name="connsiteX19" fmla="*/ 6222535 w 12233447"/>
                <a:gd name="connsiteY19" fmla="*/ 2182811 h 6998394"/>
                <a:gd name="connsiteX20" fmla="*/ 6270661 w 12233447"/>
                <a:gd name="connsiteY20" fmla="*/ 2519695 h 6998394"/>
                <a:gd name="connsiteX21" fmla="*/ 6140889 w 12233447"/>
                <a:gd name="connsiteY21" fmla="*/ 3262421 h 6998394"/>
                <a:gd name="connsiteX22" fmla="*/ 5444084 w 12233447"/>
                <a:gd name="connsiteY22" fmla="*/ 6033558 h 6998394"/>
                <a:gd name="connsiteX23" fmla="*/ 2268462 w 12233447"/>
                <a:gd name="connsiteY23" fmla="*/ 6993937 h 6998394"/>
                <a:gd name="connsiteX24" fmla="*/ 262913 w 12233447"/>
                <a:gd name="connsiteY24" fmla="*/ 5728043 h 6998394"/>
                <a:gd name="connsiteX25" fmla="*/ 29805 w 12233447"/>
                <a:gd name="connsiteY25" fmla="*/ 3326110 h 6998394"/>
                <a:gd name="connsiteX26" fmla="*/ 58825 w 12233447"/>
                <a:gd name="connsiteY26" fmla="*/ 2517024 h 6998394"/>
                <a:gd name="connsiteX0" fmla="*/ 58825 w 12233447"/>
                <a:gd name="connsiteY0" fmla="*/ 2517024 h 6998394"/>
                <a:gd name="connsiteX1" fmla="*/ 800895 w 12233447"/>
                <a:gd name="connsiteY1" fmla="*/ 2101238 h 6998394"/>
                <a:gd name="connsiteX2" fmla="*/ 2691573 w 12233447"/>
                <a:gd name="connsiteY2" fmla="*/ 1067955 h 6998394"/>
                <a:gd name="connsiteX3" fmla="*/ 4242500 w 12233447"/>
                <a:gd name="connsiteY3" fmla="*/ 613476 h 6998394"/>
                <a:gd name="connsiteX4" fmla="*/ 6068722 w 12233447"/>
                <a:gd name="connsiteY4" fmla="*/ 274443 h 6998394"/>
                <a:gd name="connsiteX5" fmla="*/ 7990052 w 12233447"/>
                <a:gd name="connsiteY5" fmla="*/ 111586 h 6998394"/>
                <a:gd name="connsiteX6" fmla="*/ 10602032 w 12233447"/>
                <a:gd name="connsiteY6" fmla="*/ 1084 h 6998394"/>
                <a:gd name="connsiteX7" fmla="*/ 12216286 w 12233447"/>
                <a:gd name="connsiteY7" fmla="*/ 34242 h 6998394"/>
                <a:gd name="connsiteX8" fmla="*/ 12215100 w 12233447"/>
                <a:gd name="connsiteY8" fmla="*/ 712445 h 6998394"/>
                <a:gd name="connsiteX9" fmla="*/ 11971595 w 12233447"/>
                <a:gd name="connsiteY9" fmla="*/ 3899315 h 6998394"/>
                <a:gd name="connsiteX10" fmla="*/ 11007632 w 12233447"/>
                <a:gd name="connsiteY10" fmla="*/ 6257505 h 6998394"/>
                <a:gd name="connsiteX11" fmla="*/ 9463041 w 12233447"/>
                <a:gd name="connsiteY11" fmla="*/ 5455401 h 6998394"/>
                <a:gd name="connsiteX12" fmla="*/ 8756949 w 12233447"/>
                <a:gd name="connsiteY12" fmla="*/ 2575244 h 6998394"/>
                <a:gd name="connsiteX13" fmla="*/ 8757188 w 12233447"/>
                <a:gd name="connsiteY13" fmla="*/ 1942179 h 6998394"/>
                <a:gd name="connsiteX14" fmla="*/ 8243840 w 12233447"/>
                <a:gd name="connsiteY14" fmla="*/ 2022390 h 6998394"/>
                <a:gd name="connsiteX15" fmla="*/ 7457777 w 12233447"/>
                <a:gd name="connsiteY15" fmla="*/ 1958221 h 6998394"/>
                <a:gd name="connsiteX16" fmla="*/ 6575461 w 12233447"/>
                <a:gd name="connsiteY16" fmla="*/ 1460916 h 6998394"/>
                <a:gd name="connsiteX17" fmla="*/ 6238577 w 12233447"/>
                <a:gd name="connsiteY17" fmla="*/ 1124032 h 6998394"/>
                <a:gd name="connsiteX18" fmla="*/ 6203379 w 12233447"/>
                <a:gd name="connsiteY18" fmla="*/ 1578717 h 6998394"/>
                <a:gd name="connsiteX19" fmla="*/ 6222535 w 12233447"/>
                <a:gd name="connsiteY19" fmla="*/ 2182811 h 6998394"/>
                <a:gd name="connsiteX20" fmla="*/ 6270661 w 12233447"/>
                <a:gd name="connsiteY20" fmla="*/ 2519695 h 6998394"/>
                <a:gd name="connsiteX21" fmla="*/ 6140889 w 12233447"/>
                <a:gd name="connsiteY21" fmla="*/ 3262421 h 6998394"/>
                <a:gd name="connsiteX22" fmla="*/ 5444084 w 12233447"/>
                <a:gd name="connsiteY22" fmla="*/ 6033558 h 6998394"/>
                <a:gd name="connsiteX23" fmla="*/ 2268462 w 12233447"/>
                <a:gd name="connsiteY23" fmla="*/ 6993937 h 6998394"/>
                <a:gd name="connsiteX24" fmla="*/ 262913 w 12233447"/>
                <a:gd name="connsiteY24" fmla="*/ 5728043 h 6998394"/>
                <a:gd name="connsiteX25" fmla="*/ 29805 w 12233447"/>
                <a:gd name="connsiteY25" fmla="*/ 3326110 h 6998394"/>
                <a:gd name="connsiteX26" fmla="*/ 58825 w 12233447"/>
                <a:gd name="connsiteY26" fmla="*/ 2517024 h 6998394"/>
                <a:gd name="connsiteX0" fmla="*/ 58825 w 12233447"/>
                <a:gd name="connsiteY0" fmla="*/ 2517024 h 6998394"/>
                <a:gd name="connsiteX1" fmla="*/ 800895 w 12233447"/>
                <a:gd name="connsiteY1" fmla="*/ 2101238 h 6998394"/>
                <a:gd name="connsiteX2" fmla="*/ 2691573 w 12233447"/>
                <a:gd name="connsiteY2" fmla="*/ 1067955 h 6998394"/>
                <a:gd name="connsiteX3" fmla="*/ 4242500 w 12233447"/>
                <a:gd name="connsiteY3" fmla="*/ 613476 h 6998394"/>
                <a:gd name="connsiteX4" fmla="*/ 6068722 w 12233447"/>
                <a:gd name="connsiteY4" fmla="*/ 274443 h 6998394"/>
                <a:gd name="connsiteX5" fmla="*/ 7990052 w 12233447"/>
                <a:gd name="connsiteY5" fmla="*/ 111586 h 6998394"/>
                <a:gd name="connsiteX6" fmla="*/ 10602032 w 12233447"/>
                <a:gd name="connsiteY6" fmla="*/ 1084 h 6998394"/>
                <a:gd name="connsiteX7" fmla="*/ 12216286 w 12233447"/>
                <a:gd name="connsiteY7" fmla="*/ 34242 h 6998394"/>
                <a:gd name="connsiteX8" fmla="*/ 12215100 w 12233447"/>
                <a:gd name="connsiteY8" fmla="*/ 712445 h 6998394"/>
                <a:gd name="connsiteX9" fmla="*/ 11971595 w 12233447"/>
                <a:gd name="connsiteY9" fmla="*/ 3899315 h 6998394"/>
                <a:gd name="connsiteX10" fmla="*/ 11007632 w 12233447"/>
                <a:gd name="connsiteY10" fmla="*/ 6257505 h 6998394"/>
                <a:gd name="connsiteX11" fmla="*/ 9463041 w 12233447"/>
                <a:gd name="connsiteY11" fmla="*/ 5455401 h 6998394"/>
                <a:gd name="connsiteX12" fmla="*/ 8756949 w 12233447"/>
                <a:gd name="connsiteY12" fmla="*/ 2575244 h 6998394"/>
                <a:gd name="connsiteX13" fmla="*/ 8757188 w 12233447"/>
                <a:gd name="connsiteY13" fmla="*/ 1942179 h 6998394"/>
                <a:gd name="connsiteX14" fmla="*/ 8243840 w 12233447"/>
                <a:gd name="connsiteY14" fmla="*/ 2022390 h 6998394"/>
                <a:gd name="connsiteX15" fmla="*/ 7457777 w 12233447"/>
                <a:gd name="connsiteY15" fmla="*/ 1958221 h 6998394"/>
                <a:gd name="connsiteX16" fmla="*/ 6780177 w 12233447"/>
                <a:gd name="connsiteY16" fmla="*/ 1297142 h 6998394"/>
                <a:gd name="connsiteX17" fmla="*/ 6238577 w 12233447"/>
                <a:gd name="connsiteY17" fmla="*/ 1124032 h 6998394"/>
                <a:gd name="connsiteX18" fmla="*/ 6203379 w 12233447"/>
                <a:gd name="connsiteY18" fmla="*/ 1578717 h 6998394"/>
                <a:gd name="connsiteX19" fmla="*/ 6222535 w 12233447"/>
                <a:gd name="connsiteY19" fmla="*/ 2182811 h 6998394"/>
                <a:gd name="connsiteX20" fmla="*/ 6270661 w 12233447"/>
                <a:gd name="connsiteY20" fmla="*/ 2519695 h 6998394"/>
                <a:gd name="connsiteX21" fmla="*/ 6140889 w 12233447"/>
                <a:gd name="connsiteY21" fmla="*/ 3262421 h 6998394"/>
                <a:gd name="connsiteX22" fmla="*/ 5444084 w 12233447"/>
                <a:gd name="connsiteY22" fmla="*/ 6033558 h 6998394"/>
                <a:gd name="connsiteX23" fmla="*/ 2268462 w 12233447"/>
                <a:gd name="connsiteY23" fmla="*/ 6993937 h 6998394"/>
                <a:gd name="connsiteX24" fmla="*/ 262913 w 12233447"/>
                <a:gd name="connsiteY24" fmla="*/ 5728043 h 6998394"/>
                <a:gd name="connsiteX25" fmla="*/ 29805 w 12233447"/>
                <a:gd name="connsiteY25" fmla="*/ 3326110 h 6998394"/>
                <a:gd name="connsiteX26" fmla="*/ 58825 w 12233447"/>
                <a:gd name="connsiteY26" fmla="*/ 2517024 h 6998394"/>
                <a:gd name="connsiteX0" fmla="*/ 58825 w 12233447"/>
                <a:gd name="connsiteY0" fmla="*/ 2517024 h 6998394"/>
                <a:gd name="connsiteX1" fmla="*/ 800895 w 12233447"/>
                <a:gd name="connsiteY1" fmla="*/ 2101238 h 6998394"/>
                <a:gd name="connsiteX2" fmla="*/ 2691573 w 12233447"/>
                <a:gd name="connsiteY2" fmla="*/ 1067955 h 6998394"/>
                <a:gd name="connsiteX3" fmla="*/ 4242500 w 12233447"/>
                <a:gd name="connsiteY3" fmla="*/ 613476 h 6998394"/>
                <a:gd name="connsiteX4" fmla="*/ 6068722 w 12233447"/>
                <a:gd name="connsiteY4" fmla="*/ 274443 h 6998394"/>
                <a:gd name="connsiteX5" fmla="*/ 7990052 w 12233447"/>
                <a:gd name="connsiteY5" fmla="*/ 111586 h 6998394"/>
                <a:gd name="connsiteX6" fmla="*/ 10602032 w 12233447"/>
                <a:gd name="connsiteY6" fmla="*/ 1084 h 6998394"/>
                <a:gd name="connsiteX7" fmla="*/ 12216286 w 12233447"/>
                <a:gd name="connsiteY7" fmla="*/ 34242 h 6998394"/>
                <a:gd name="connsiteX8" fmla="*/ 12215100 w 12233447"/>
                <a:gd name="connsiteY8" fmla="*/ 712445 h 6998394"/>
                <a:gd name="connsiteX9" fmla="*/ 11971595 w 12233447"/>
                <a:gd name="connsiteY9" fmla="*/ 3899315 h 6998394"/>
                <a:gd name="connsiteX10" fmla="*/ 11007632 w 12233447"/>
                <a:gd name="connsiteY10" fmla="*/ 6257505 h 6998394"/>
                <a:gd name="connsiteX11" fmla="*/ 9463041 w 12233447"/>
                <a:gd name="connsiteY11" fmla="*/ 5455401 h 6998394"/>
                <a:gd name="connsiteX12" fmla="*/ 8756949 w 12233447"/>
                <a:gd name="connsiteY12" fmla="*/ 2575244 h 6998394"/>
                <a:gd name="connsiteX13" fmla="*/ 8757188 w 12233447"/>
                <a:gd name="connsiteY13" fmla="*/ 1942179 h 6998394"/>
                <a:gd name="connsiteX14" fmla="*/ 8243840 w 12233447"/>
                <a:gd name="connsiteY14" fmla="*/ 2022390 h 6998394"/>
                <a:gd name="connsiteX15" fmla="*/ 7758027 w 12233447"/>
                <a:gd name="connsiteY15" fmla="*/ 1494197 h 6998394"/>
                <a:gd name="connsiteX16" fmla="*/ 6780177 w 12233447"/>
                <a:gd name="connsiteY16" fmla="*/ 1297142 h 6998394"/>
                <a:gd name="connsiteX17" fmla="*/ 6238577 w 12233447"/>
                <a:gd name="connsiteY17" fmla="*/ 1124032 h 6998394"/>
                <a:gd name="connsiteX18" fmla="*/ 6203379 w 12233447"/>
                <a:gd name="connsiteY18" fmla="*/ 1578717 h 6998394"/>
                <a:gd name="connsiteX19" fmla="*/ 6222535 w 12233447"/>
                <a:gd name="connsiteY19" fmla="*/ 2182811 h 6998394"/>
                <a:gd name="connsiteX20" fmla="*/ 6270661 w 12233447"/>
                <a:gd name="connsiteY20" fmla="*/ 2519695 h 6998394"/>
                <a:gd name="connsiteX21" fmla="*/ 6140889 w 12233447"/>
                <a:gd name="connsiteY21" fmla="*/ 3262421 h 6998394"/>
                <a:gd name="connsiteX22" fmla="*/ 5444084 w 12233447"/>
                <a:gd name="connsiteY22" fmla="*/ 6033558 h 6998394"/>
                <a:gd name="connsiteX23" fmla="*/ 2268462 w 12233447"/>
                <a:gd name="connsiteY23" fmla="*/ 6993937 h 6998394"/>
                <a:gd name="connsiteX24" fmla="*/ 262913 w 12233447"/>
                <a:gd name="connsiteY24" fmla="*/ 5728043 h 6998394"/>
                <a:gd name="connsiteX25" fmla="*/ 29805 w 12233447"/>
                <a:gd name="connsiteY25" fmla="*/ 3326110 h 6998394"/>
                <a:gd name="connsiteX26" fmla="*/ 58825 w 12233447"/>
                <a:gd name="connsiteY26" fmla="*/ 2517024 h 6998394"/>
                <a:gd name="connsiteX0" fmla="*/ 58825 w 12233447"/>
                <a:gd name="connsiteY0" fmla="*/ 2517024 h 6998394"/>
                <a:gd name="connsiteX1" fmla="*/ 800895 w 12233447"/>
                <a:gd name="connsiteY1" fmla="*/ 2101238 h 6998394"/>
                <a:gd name="connsiteX2" fmla="*/ 2691573 w 12233447"/>
                <a:gd name="connsiteY2" fmla="*/ 1067955 h 6998394"/>
                <a:gd name="connsiteX3" fmla="*/ 4242500 w 12233447"/>
                <a:gd name="connsiteY3" fmla="*/ 613476 h 6998394"/>
                <a:gd name="connsiteX4" fmla="*/ 6068722 w 12233447"/>
                <a:gd name="connsiteY4" fmla="*/ 274443 h 6998394"/>
                <a:gd name="connsiteX5" fmla="*/ 7990052 w 12233447"/>
                <a:gd name="connsiteY5" fmla="*/ 111586 h 6998394"/>
                <a:gd name="connsiteX6" fmla="*/ 10602032 w 12233447"/>
                <a:gd name="connsiteY6" fmla="*/ 1084 h 6998394"/>
                <a:gd name="connsiteX7" fmla="*/ 12216286 w 12233447"/>
                <a:gd name="connsiteY7" fmla="*/ 34242 h 6998394"/>
                <a:gd name="connsiteX8" fmla="*/ 12215100 w 12233447"/>
                <a:gd name="connsiteY8" fmla="*/ 712445 h 6998394"/>
                <a:gd name="connsiteX9" fmla="*/ 11971595 w 12233447"/>
                <a:gd name="connsiteY9" fmla="*/ 3899315 h 6998394"/>
                <a:gd name="connsiteX10" fmla="*/ 11007632 w 12233447"/>
                <a:gd name="connsiteY10" fmla="*/ 6257505 h 6998394"/>
                <a:gd name="connsiteX11" fmla="*/ 9463041 w 12233447"/>
                <a:gd name="connsiteY11" fmla="*/ 5455401 h 6998394"/>
                <a:gd name="connsiteX12" fmla="*/ 8756949 w 12233447"/>
                <a:gd name="connsiteY12" fmla="*/ 2575244 h 6998394"/>
                <a:gd name="connsiteX13" fmla="*/ 8757188 w 12233447"/>
                <a:gd name="connsiteY13" fmla="*/ 1942179 h 6998394"/>
                <a:gd name="connsiteX14" fmla="*/ 8284783 w 12233447"/>
                <a:gd name="connsiteY14" fmla="*/ 1312707 h 6998394"/>
                <a:gd name="connsiteX15" fmla="*/ 7758027 w 12233447"/>
                <a:gd name="connsiteY15" fmla="*/ 1494197 h 6998394"/>
                <a:gd name="connsiteX16" fmla="*/ 6780177 w 12233447"/>
                <a:gd name="connsiteY16" fmla="*/ 1297142 h 6998394"/>
                <a:gd name="connsiteX17" fmla="*/ 6238577 w 12233447"/>
                <a:gd name="connsiteY17" fmla="*/ 1124032 h 6998394"/>
                <a:gd name="connsiteX18" fmla="*/ 6203379 w 12233447"/>
                <a:gd name="connsiteY18" fmla="*/ 1578717 h 6998394"/>
                <a:gd name="connsiteX19" fmla="*/ 6222535 w 12233447"/>
                <a:gd name="connsiteY19" fmla="*/ 2182811 h 6998394"/>
                <a:gd name="connsiteX20" fmla="*/ 6270661 w 12233447"/>
                <a:gd name="connsiteY20" fmla="*/ 2519695 h 6998394"/>
                <a:gd name="connsiteX21" fmla="*/ 6140889 w 12233447"/>
                <a:gd name="connsiteY21" fmla="*/ 3262421 h 6998394"/>
                <a:gd name="connsiteX22" fmla="*/ 5444084 w 12233447"/>
                <a:gd name="connsiteY22" fmla="*/ 6033558 h 6998394"/>
                <a:gd name="connsiteX23" fmla="*/ 2268462 w 12233447"/>
                <a:gd name="connsiteY23" fmla="*/ 6993937 h 6998394"/>
                <a:gd name="connsiteX24" fmla="*/ 262913 w 12233447"/>
                <a:gd name="connsiteY24" fmla="*/ 5728043 h 6998394"/>
                <a:gd name="connsiteX25" fmla="*/ 29805 w 12233447"/>
                <a:gd name="connsiteY25" fmla="*/ 3326110 h 6998394"/>
                <a:gd name="connsiteX26" fmla="*/ 58825 w 12233447"/>
                <a:gd name="connsiteY26" fmla="*/ 2517024 h 6998394"/>
                <a:gd name="connsiteX0" fmla="*/ 58825 w 12233447"/>
                <a:gd name="connsiteY0" fmla="*/ 2517024 h 6998394"/>
                <a:gd name="connsiteX1" fmla="*/ 800895 w 12233447"/>
                <a:gd name="connsiteY1" fmla="*/ 2101238 h 6998394"/>
                <a:gd name="connsiteX2" fmla="*/ 2691573 w 12233447"/>
                <a:gd name="connsiteY2" fmla="*/ 1067955 h 6998394"/>
                <a:gd name="connsiteX3" fmla="*/ 4242500 w 12233447"/>
                <a:gd name="connsiteY3" fmla="*/ 613476 h 6998394"/>
                <a:gd name="connsiteX4" fmla="*/ 6068722 w 12233447"/>
                <a:gd name="connsiteY4" fmla="*/ 274443 h 6998394"/>
                <a:gd name="connsiteX5" fmla="*/ 7990052 w 12233447"/>
                <a:gd name="connsiteY5" fmla="*/ 111586 h 6998394"/>
                <a:gd name="connsiteX6" fmla="*/ 10602032 w 12233447"/>
                <a:gd name="connsiteY6" fmla="*/ 1084 h 6998394"/>
                <a:gd name="connsiteX7" fmla="*/ 12216286 w 12233447"/>
                <a:gd name="connsiteY7" fmla="*/ 34242 h 6998394"/>
                <a:gd name="connsiteX8" fmla="*/ 12215100 w 12233447"/>
                <a:gd name="connsiteY8" fmla="*/ 712445 h 6998394"/>
                <a:gd name="connsiteX9" fmla="*/ 11971595 w 12233447"/>
                <a:gd name="connsiteY9" fmla="*/ 3899315 h 6998394"/>
                <a:gd name="connsiteX10" fmla="*/ 11007632 w 12233447"/>
                <a:gd name="connsiteY10" fmla="*/ 6257505 h 6998394"/>
                <a:gd name="connsiteX11" fmla="*/ 9463041 w 12233447"/>
                <a:gd name="connsiteY11" fmla="*/ 5455401 h 6998394"/>
                <a:gd name="connsiteX12" fmla="*/ 8756949 w 12233447"/>
                <a:gd name="connsiteY12" fmla="*/ 2575244 h 6998394"/>
                <a:gd name="connsiteX13" fmla="*/ 8757188 w 12233447"/>
                <a:gd name="connsiteY13" fmla="*/ 1942179 h 6998394"/>
                <a:gd name="connsiteX14" fmla="*/ 8284783 w 12233447"/>
                <a:gd name="connsiteY14" fmla="*/ 1312707 h 6998394"/>
                <a:gd name="connsiteX15" fmla="*/ 7758027 w 12233447"/>
                <a:gd name="connsiteY15" fmla="*/ 1494197 h 6998394"/>
                <a:gd name="connsiteX16" fmla="*/ 6780177 w 12233447"/>
                <a:gd name="connsiteY16" fmla="*/ 1297142 h 6998394"/>
                <a:gd name="connsiteX17" fmla="*/ 6238577 w 12233447"/>
                <a:gd name="connsiteY17" fmla="*/ 1124032 h 6998394"/>
                <a:gd name="connsiteX18" fmla="*/ 6203379 w 12233447"/>
                <a:gd name="connsiteY18" fmla="*/ 1578717 h 6998394"/>
                <a:gd name="connsiteX19" fmla="*/ 6222535 w 12233447"/>
                <a:gd name="connsiteY19" fmla="*/ 2182811 h 6998394"/>
                <a:gd name="connsiteX20" fmla="*/ 6270661 w 12233447"/>
                <a:gd name="connsiteY20" fmla="*/ 2519695 h 6998394"/>
                <a:gd name="connsiteX21" fmla="*/ 6140889 w 12233447"/>
                <a:gd name="connsiteY21" fmla="*/ 3262421 h 6998394"/>
                <a:gd name="connsiteX22" fmla="*/ 5444084 w 12233447"/>
                <a:gd name="connsiteY22" fmla="*/ 6033558 h 6998394"/>
                <a:gd name="connsiteX23" fmla="*/ 2268462 w 12233447"/>
                <a:gd name="connsiteY23" fmla="*/ 6993937 h 6998394"/>
                <a:gd name="connsiteX24" fmla="*/ 262913 w 12233447"/>
                <a:gd name="connsiteY24" fmla="*/ 5728043 h 6998394"/>
                <a:gd name="connsiteX25" fmla="*/ 29805 w 12233447"/>
                <a:gd name="connsiteY25" fmla="*/ 3326110 h 6998394"/>
                <a:gd name="connsiteX26" fmla="*/ 58825 w 12233447"/>
                <a:gd name="connsiteY26" fmla="*/ 2517024 h 6998394"/>
                <a:gd name="connsiteX0" fmla="*/ 58825 w 12233447"/>
                <a:gd name="connsiteY0" fmla="*/ 2517024 h 6998394"/>
                <a:gd name="connsiteX1" fmla="*/ 800895 w 12233447"/>
                <a:gd name="connsiteY1" fmla="*/ 2101238 h 6998394"/>
                <a:gd name="connsiteX2" fmla="*/ 2691573 w 12233447"/>
                <a:gd name="connsiteY2" fmla="*/ 1067955 h 6998394"/>
                <a:gd name="connsiteX3" fmla="*/ 4242500 w 12233447"/>
                <a:gd name="connsiteY3" fmla="*/ 613476 h 6998394"/>
                <a:gd name="connsiteX4" fmla="*/ 6068722 w 12233447"/>
                <a:gd name="connsiteY4" fmla="*/ 274443 h 6998394"/>
                <a:gd name="connsiteX5" fmla="*/ 7990052 w 12233447"/>
                <a:gd name="connsiteY5" fmla="*/ 111586 h 6998394"/>
                <a:gd name="connsiteX6" fmla="*/ 10602032 w 12233447"/>
                <a:gd name="connsiteY6" fmla="*/ 1084 h 6998394"/>
                <a:gd name="connsiteX7" fmla="*/ 12216286 w 12233447"/>
                <a:gd name="connsiteY7" fmla="*/ 34242 h 6998394"/>
                <a:gd name="connsiteX8" fmla="*/ 12215100 w 12233447"/>
                <a:gd name="connsiteY8" fmla="*/ 712445 h 6998394"/>
                <a:gd name="connsiteX9" fmla="*/ 11971595 w 12233447"/>
                <a:gd name="connsiteY9" fmla="*/ 3899315 h 6998394"/>
                <a:gd name="connsiteX10" fmla="*/ 11007632 w 12233447"/>
                <a:gd name="connsiteY10" fmla="*/ 6257505 h 6998394"/>
                <a:gd name="connsiteX11" fmla="*/ 9463041 w 12233447"/>
                <a:gd name="connsiteY11" fmla="*/ 5455401 h 6998394"/>
                <a:gd name="connsiteX12" fmla="*/ 8756949 w 12233447"/>
                <a:gd name="connsiteY12" fmla="*/ 2575244 h 6998394"/>
                <a:gd name="connsiteX13" fmla="*/ 8757188 w 12233447"/>
                <a:gd name="connsiteY13" fmla="*/ 1942179 h 6998394"/>
                <a:gd name="connsiteX14" fmla="*/ 8312079 w 12233447"/>
                <a:gd name="connsiteY14" fmla="*/ 1776731 h 6998394"/>
                <a:gd name="connsiteX15" fmla="*/ 7758027 w 12233447"/>
                <a:gd name="connsiteY15" fmla="*/ 1494197 h 6998394"/>
                <a:gd name="connsiteX16" fmla="*/ 6780177 w 12233447"/>
                <a:gd name="connsiteY16" fmla="*/ 1297142 h 6998394"/>
                <a:gd name="connsiteX17" fmla="*/ 6238577 w 12233447"/>
                <a:gd name="connsiteY17" fmla="*/ 1124032 h 6998394"/>
                <a:gd name="connsiteX18" fmla="*/ 6203379 w 12233447"/>
                <a:gd name="connsiteY18" fmla="*/ 1578717 h 6998394"/>
                <a:gd name="connsiteX19" fmla="*/ 6222535 w 12233447"/>
                <a:gd name="connsiteY19" fmla="*/ 2182811 h 6998394"/>
                <a:gd name="connsiteX20" fmla="*/ 6270661 w 12233447"/>
                <a:gd name="connsiteY20" fmla="*/ 2519695 h 6998394"/>
                <a:gd name="connsiteX21" fmla="*/ 6140889 w 12233447"/>
                <a:gd name="connsiteY21" fmla="*/ 3262421 h 6998394"/>
                <a:gd name="connsiteX22" fmla="*/ 5444084 w 12233447"/>
                <a:gd name="connsiteY22" fmla="*/ 6033558 h 6998394"/>
                <a:gd name="connsiteX23" fmla="*/ 2268462 w 12233447"/>
                <a:gd name="connsiteY23" fmla="*/ 6993937 h 6998394"/>
                <a:gd name="connsiteX24" fmla="*/ 262913 w 12233447"/>
                <a:gd name="connsiteY24" fmla="*/ 5728043 h 6998394"/>
                <a:gd name="connsiteX25" fmla="*/ 29805 w 12233447"/>
                <a:gd name="connsiteY25" fmla="*/ 3326110 h 6998394"/>
                <a:gd name="connsiteX26" fmla="*/ 58825 w 12233447"/>
                <a:gd name="connsiteY26" fmla="*/ 2517024 h 6998394"/>
                <a:gd name="connsiteX0" fmla="*/ 58825 w 12233447"/>
                <a:gd name="connsiteY0" fmla="*/ 2517024 h 6998394"/>
                <a:gd name="connsiteX1" fmla="*/ 800895 w 12233447"/>
                <a:gd name="connsiteY1" fmla="*/ 2101238 h 6998394"/>
                <a:gd name="connsiteX2" fmla="*/ 2691573 w 12233447"/>
                <a:gd name="connsiteY2" fmla="*/ 1067955 h 6998394"/>
                <a:gd name="connsiteX3" fmla="*/ 4242500 w 12233447"/>
                <a:gd name="connsiteY3" fmla="*/ 613476 h 6998394"/>
                <a:gd name="connsiteX4" fmla="*/ 6068722 w 12233447"/>
                <a:gd name="connsiteY4" fmla="*/ 274443 h 6998394"/>
                <a:gd name="connsiteX5" fmla="*/ 7990052 w 12233447"/>
                <a:gd name="connsiteY5" fmla="*/ 111586 h 6998394"/>
                <a:gd name="connsiteX6" fmla="*/ 10602032 w 12233447"/>
                <a:gd name="connsiteY6" fmla="*/ 1084 h 6998394"/>
                <a:gd name="connsiteX7" fmla="*/ 12216286 w 12233447"/>
                <a:gd name="connsiteY7" fmla="*/ 34242 h 6998394"/>
                <a:gd name="connsiteX8" fmla="*/ 12215100 w 12233447"/>
                <a:gd name="connsiteY8" fmla="*/ 712445 h 6998394"/>
                <a:gd name="connsiteX9" fmla="*/ 11971595 w 12233447"/>
                <a:gd name="connsiteY9" fmla="*/ 3899315 h 6998394"/>
                <a:gd name="connsiteX10" fmla="*/ 11007632 w 12233447"/>
                <a:gd name="connsiteY10" fmla="*/ 6257505 h 6998394"/>
                <a:gd name="connsiteX11" fmla="*/ 9463041 w 12233447"/>
                <a:gd name="connsiteY11" fmla="*/ 5455401 h 6998394"/>
                <a:gd name="connsiteX12" fmla="*/ 8756949 w 12233447"/>
                <a:gd name="connsiteY12" fmla="*/ 2575244 h 6998394"/>
                <a:gd name="connsiteX13" fmla="*/ 8757188 w 12233447"/>
                <a:gd name="connsiteY13" fmla="*/ 1942179 h 6998394"/>
                <a:gd name="connsiteX14" fmla="*/ 8312079 w 12233447"/>
                <a:gd name="connsiteY14" fmla="*/ 1776731 h 6998394"/>
                <a:gd name="connsiteX15" fmla="*/ 7717083 w 12233447"/>
                <a:gd name="connsiteY15" fmla="*/ 1548788 h 6998394"/>
                <a:gd name="connsiteX16" fmla="*/ 6780177 w 12233447"/>
                <a:gd name="connsiteY16" fmla="*/ 1297142 h 6998394"/>
                <a:gd name="connsiteX17" fmla="*/ 6238577 w 12233447"/>
                <a:gd name="connsiteY17" fmla="*/ 1124032 h 6998394"/>
                <a:gd name="connsiteX18" fmla="*/ 6203379 w 12233447"/>
                <a:gd name="connsiteY18" fmla="*/ 1578717 h 6998394"/>
                <a:gd name="connsiteX19" fmla="*/ 6222535 w 12233447"/>
                <a:gd name="connsiteY19" fmla="*/ 2182811 h 6998394"/>
                <a:gd name="connsiteX20" fmla="*/ 6270661 w 12233447"/>
                <a:gd name="connsiteY20" fmla="*/ 2519695 h 6998394"/>
                <a:gd name="connsiteX21" fmla="*/ 6140889 w 12233447"/>
                <a:gd name="connsiteY21" fmla="*/ 3262421 h 6998394"/>
                <a:gd name="connsiteX22" fmla="*/ 5444084 w 12233447"/>
                <a:gd name="connsiteY22" fmla="*/ 6033558 h 6998394"/>
                <a:gd name="connsiteX23" fmla="*/ 2268462 w 12233447"/>
                <a:gd name="connsiteY23" fmla="*/ 6993937 h 6998394"/>
                <a:gd name="connsiteX24" fmla="*/ 262913 w 12233447"/>
                <a:gd name="connsiteY24" fmla="*/ 5728043 h 6998394"/>
                <a:gd name="connsiteX25" fmla="*/ 29805 w 12233447"/>
                <a:gd name="connsiteY25" fmla="*/ 3326110 h 6998394"/>
                <a:gd name="connsiteX26" fmla="*/ 58825 w 12233447"/>
                <a:gd name="connsiteY26" fmla="*/ 2517024 h 6998394"/>
                <a:gd name="connsiteX0" fmla="*/ 58825 w 12233447"/>
                <a:gd name="connsiteY0" fmla="*/ 2517024 h 6998394"/>
                <a:gd name="connsiteX1" fmla="*/ 800895 w 12233447"/>
                <a:gd name="connsiteY1" fmla="*/ 2101238 h 6998394"/>
                <a:gd name="connsiteX2" fmla="*/ 2691573 w 12233447"/>
                <a:gd name="connsiteY2" fmla="*/ 1067955 h 6998394"/>
                <a:gd name="connsiteX3" fmla="*/ 4242500 w 12233447"/>
                <a:gd name="connsiteY3" fmla="*/ 613476 h 6998394"/>
                <a:gd name="connsiteX4" fmla="*/ 6068722 w 12233447"/>
                <a:gd name="connsiteY4" fmla="*/ 274443 h 6998394"/>
                <a:gd name="connsiteX5" fmla="*/ 7990052 w 12233447"/>
                <a:gd name="connsiteY5" fmla="*/ 111586 h 6998394"/>
                <a:gd name="connsiteX6" fmla="*/ 10602032 w 12233447"/>
                <a:gd name="connsiteY6" fmla="*/ 1084 h 6998394"/>
                <a:gd name="connsiteX7" fmla="*/ 12216286 w 12233447"/>
                <a:gd name="connsiteY7" fmla="*/ 34242 h 6998394"/>
                <a:gd name="connsiteX8" fmla="*/ 12215100 w 12233447"/>
                <a:gd name="connsiteY8" fmla="*/ 712445 h 6998394"/>
                <a:gd name="connsiteX9" fmla="*/ 11971595 w 12233447"/>
                <a:gd name="connsiteY9" fmla="*/ 3899315 h 6998394"/>
                <a:gd name="connsiteX10" fmla="*/ 11007632 w 12233447"/>
                <a:gd name="connsiteY10" fmla="*/ 6257505 h 6998394"/>
                <a:gd name="connsiteX11" fmla="*/ 9463041 w 12233447"/>
                <a:gd name="connsiteY11" fmla="*/ 5455401 h 6998394"/>
                <a:gd name="connsiteX12" fmla="*/ 8756949 w 12233447"/>
                <a:gd name="connsiteY12" fmla="*/ 2575244 h 6998394"/>
                <a:gd name="connsiteX13" fmla="*/ 8757188 w 12233447"/>
                <a:gd name="connsiteY13" fmla="*/ 1942179 h 6998394"/>
                <a:gd name="connsiteX14" fmla="*/ 8312079 w 12233447"/>
                <a:gd name="connsiteY14" fmla="*/ 1776731 h 6998394"/>
                <a:gd name="connsiteX15" fmla="*/ 7662492 w 12233447"/>
                <a:gd name="connsiteY15" fmla="*/ 1576084 h 6998394"/>
                <a:gd name="connsiteX16" fmla="*/ 6780177 w 12233447"/>
                <a:gd name="connsiteY16" fmla="*/ 1297142 h 6998394"/>
                <a:gd name="connsiteX17" fmla="*/ 6238577 w 12233447"/>
                <a:gd name="connsiteY17" fmla="*/ 1124032 h 6998394"/>
                <a:gd name="connsiteX18" fmla="*/ 6203379 w 12233447"/>
                <a:gd name="connsiteY18" fmla="*/ 1578717 h 6998394"/>
                <a:gd name="connsiteX19" fmla="*/ 6222535 w 12233447"/>
                <a:gd name="connsiteY19" fmla="*/ 2182811 h 6998394"/>
                <a:gd name="connsiteX20" fmla="*/ 6270661 w 12233447"/>
                <a:gd name="connsiteY20" fmla="*/ 2519695 h 6998394"/>
                <a:gd name="connsiteX21" fmla="*/ 6140889 w 12233447"/>
                <a:gd name="connsiteY21" fmla="*/ 3262421 h 6998394"/>
                <a:gd name="connsiteX22" fmla="*/ 5444084 w 12233447"/>
                <a:gd name="connsiteY22" fmla="*/ 6033558 h 6998394"/>
                <a:gd name="connsiteX23" fmla="*/ 2268462 w 12233447"/>
                <a:gd name="connsiteY23" fmla="*/ 6993937 h 6998394"/>
                <a:gd name="connsiteX24" fmla="*/ 262913 w 12233447"/>
                <a:gd name="connsiteY24" fmla="*/ 5728043 h 6998394"/>
                <a:gd name="connsiteX25" fmla="*/ 29805 w 12233447"/>
                <a:gd name="connsiteY25" fmla="*/ 3326110 h 6998394"/>
                <a:gd name="connsiteX26" fmla="*/ 58825 w 12233447"/>
                <a:gd name="connsiteY26" fmla="*/ 2517024 h 6998394"/>
                <a:gd name="connsiteX0" fmla="*/ 58825 w 12233447"/>
                <a:gd name="connsiteY0" fmla="*/ 2517024 h 6998394"/>
                <a:gd name="connsiteX1" fmla="*/ 800895 w 12233447"/>
                <a:gd name="connsiteY1" fmla="*/ 2101238 h 6998394"/>
                <a:gd name="connsiteX2" fmla="*/ 2691573 w 12233447"/>
                <a:gd name="connsiteY2" fmla="*/ 1067955 h 6998394"/>
                <a:gd name="connsiteX3" fmla="*/ 4242500 w 12233447"/>
                <a:gd name="connsiteY3" fmla="*/ 613476 h 6998394"/>
                <a:gd name="connsiteX4" fmla="*/ 6068722 w 12233447"/>
                <a:gd name="connsiteY4" fmla="*/ 274443 h 6998394"/>
                <a:gd name="connsiteX5" fmla="*/ 7990052 w 12233447"/>
                <a:gd name="connsiteY5" fmla="*/ 111586 h 6998394"/>
                <a:gd name="connsiteX6" fmla="*/ 10602032 w 12233447"/>
                <a:gd name="connsiteY6" fmla="*/ 1084 h 6998394"/>
                <a:gd name="connsiteX7" fmla="*/ 12216286 w 12233447"/>
                <a:gd name="connsiteY7" fmla="*/ 34242 h 6998394"/>
                <a:gd name="connsiteX8" fmla="*/ 12215100 w 12233447"/>
                <a:gd name="connsiteY8" fmla="*/ 712445 h 6998394"/>
                <a:gd name="connsiteX9" fmla="*/ 11971595 w 12233447"/>
                <a:gd name="connsiteY9" fmla="*/ 3899315 h 6998394"/>
                <a:gd name="connsiteX10" fmla="*/ 11007632 w 12233447"/>
                <a:gd name="connsiteY10" fmla="*/ 6257505 h 6998394"/>
                <a:gd name="connsiteX11" fmla="*/ 9463041 w 12233447"/>
                <a:gd name="connsiteY11" fmla="*/ 5455401 h 6998394"/>
                <a:gd name="connsiteX12" fmla="*/ 8797893 w 12233447"/>
                <a:gd name="connsiteY12" fmla="*/ 2588892 h 6998394"/>
                <a:gd name="connsiteX13" fmla="*/ 8757188 w 12233447"/>
                <a:gd name="connsiteY13" fmla="*/ 1942179 h 6998394"/>
                <a:gd name="connsiteX14" fmla="*/ 8312079 w 12233447"/>
                <a:gd name="connsiteY14" fmla="*/ 1776731 h 6998394"/>
                <a:gd name="connsiteX15" fmla="*/ 7662492 w 12233447"/>
                <a:gd name="connsiteY15" fmla="*/ 1576084 h 6998394"/>
                <a:gd name="connsiteX16" fmla="*/ 6780177 w 12233447"/>
                <a:gd name="connsiteY16" fmla="*/ 1297142 h 6998394"/>
                <a:gd name="connsiteX17" fmla="*/ 6238577 w 12233447"/>
                <a:gd name="connsiteY17" fmla="*/ 1124032 h 6998394"/>
                <a:gd name="connsiteX18" fmla="*/ 6203379 w 12233447"/>
                <a:gd name="connsiteY18" fmla="*/ 1578717 h 6998394"/>
                <a:gd name="connsiteX19" fmla="*/ 6222535 w 12233447"/>
                <a:gd name="connsiteY19" fmla="*/ 2182811 h 6998394"/>
                <a:gd name="connsiteX20" fmla="*/ 6270661 w 12233447"/>
                <a:gd name="connsiteY20" fmla="*/ 2519695 h 6998394"/>
                <a:gd name="connsiteX21" fmla="*/ 6140889 w 12233447"/>
                <a:gd name="connsiteY21" fmla="*/ 3262421 h 6998394"/>
                <a:gd name="connsiteX22" fmla="*/ 5444084 w 12233447"/>
                <a:gd name="connsiteY22" fmla="*/ 6033558 h 6998394"/>
                <a:gd name="connsiteX23" fmla="*/ 2268462 w 12233447"/>
                <a:gd name="connsiteY23" fmla="*/ 6993937 h 6998394"/>
                <a:gd name="connsiteX24" fmla="*/ 262913 w 12233447"/>
                <a:gd name="connsiteY24" fmla="*/ 5728043 h 6998394"/>
                <a:gd name="connsiteX25" fmla="*/ 29805 w 12233447"/>
                <a:gd name="connsiteY25" fmla="*/ 3326110 h 6998394"/>
                <a:gd name="connsiteX26" fmla="*/ 58825 w 12233447"/>
                <a:gd name="connsiteY26" fmla="*/ 2517024 h 6998394"/>
                <a:gd name="connsiteX0" fmla="*/ 58825 w 12233447"/>
                <a:gd name="connsiteY0" fmla="*/ 2517024 h 6998203"/>
                <a:gd name="connsiteX1" fmla="*/ 800895 w 12233447"/>
                <a:gd name="connsiteY1" fmla="*/ 2101238 h 6998203"/>
                <a:gd name="connsiteX2" fmla="*/ 2691573 w 12233447"/>
                <a:gd name="connsiteY2" fmla="*/ 1067955 h 6998203"/>
                <a:gd name="connsiteX3" fmla="*/ 4242500 w 12233447"/>
                <a:gd name="connsiteY3" fmla="*/ 613476 h 6998203"/>
                <a:gd name="connsiteX4" fmla="*/ 6068722 w 12233447"/>
                <a:gd name="connsiteY4" fmla="*/ 274443 h 6998203"/>
                <a:gd name="connsiteX5" fmla="*/ 7990052 w 12233447"/>
                <a:gd name="connsiteY5" fmla="*/ 111586 h 6998203"/>
                <a:gd name="connsiteX6" fmla="*/ 10602032 w 12233447"/>
                <a:gd name="connsiteY6" fmla="*/ 1084 h 6998203"/>
                <a:gd name="connsiteX7" fmla="*/ 12216286 w 12233447"/>
                <a:gd name="connsiteY7" fmla="*/ 34242 h 6998203"/>
                <a:gd name="connsiteX8" fmla="*/ 12215100 w 12233447"/>
                <a:gd name="connsiteY8" fmla="*/ 712445 h 6998203"/>
                <a:gd name="connsiteX9" fmla="*/ 11971595 w 12233447"/>
                <a:gd name="connsiteY9" fmla="*/ 3899315 h 6998203"/>
                <a:gd name="connsiteX10" fmla="*/ 11007632 w 12233447"/>
                <a:gd name="connsiteY10" fmla="*/ 6257505 h 6998203"/>
                <a:gd name="connsiteX11" fmla="*/ 9463041 w 12233447"/>
                <a:gd name="connsiteY11" fmla="*/ 5455401 h 6998203"/>
                <a:gd name="connsiteX12" fmla="*/ 8797893 w 12233447"/>
                <a:gd name="connsiteY12" fmla="*/ 2588892 h 6998203"/>
                <a:gd name="connsiteX13" fmla="*/ 8757188 w 12233447"/>
                <a:gd name="connsiteY13" fmla="*/ 1942179 h 6998203"/>
                <a:gd name="connsiteX14" fmla="*/ 8312079 w 12233447"/>
                <a:gd name="connsiteY14" fmla="*/ 1776731 h 6998203"/>
                <a:gd name="connsiteX15" fmla="*/ 7662492 w 12233447"/>
                <a:gd name="connsiteY15" fmla="*/ 1576084 h 6998203"/>
                <a:gd name="connsiteX16" fmla="*/ 6780177 w 12233447"/>
                <a:gd name="connsiteY16" fmla="*/ 1297142 h 6998203"/>
                <a:gd name="connsiteX17" fmla="*/ 6238577 w 12233447"/>
                <a:gd name="connsiteY17" fmla="*/ 1124032 h 6998203"/>
                <a:gd name="connsiteX18" fmla="*/ 6203379 w 12233447"/>
                <a:gd name="connsiteY18" fmla="*/ 1578717 h 6998203"/>
                <a:gd name="connsiteX19" fmla="*/ 6222535 w 12233447"/>
                <a:gd name="connsiteY19" fmla="*/ 2182811 h 6998203"/>
                <a:gd name="connsiteX20" fmla="*/ 6270661 w 12233447"/>
                <a:gd name="connsiteY20" fmla="*/ 2519695 h 6998203"/>
                <a:gd name="connsiteX21" fmla="*/ 6168185 w 12233447"/>
                <a:gd name="connsiteY21" fmla="*/ 3385251 h 6998203"/>
                <a:gd name="connsiteX22" fmla="*/ 5444084 w 12233447"/>
                <a:gd name="connsiteY22" fmla="*/ 6033558 h 6998203"/>
                <a:gd name="connsiteX23" fmla="*/ 2268462 w 12233447"/>
                <a:gd name="connsiteY23" fmla="*/ 6993937 h 6998203"/>
                <a:gd name="connsiteX24" fmla="*/ 262913 w 12233447"/>
                <a:gd name="connsiteY24" fmla="*/ 5728043 h 6998203"/>
                <a:gd name="connsiteX25" fmla="*/ 29805 w 12233447"/>
                <a:gd name="connsiteY25" fmla="*/ 3326110 h 6998203"/>
                <a:gd name="connsiteX26" fmla="*/ 58825 w 12233447"/>
                <a:gd name="connsiteY26" fmla="*/ 2517024 h 6998203"/>
                <a:gd name="connsiteX0" fmla="*/ 58825 w 12233447"/>
                <a:gd name="connsiteY0" fmla="*/ 2517024 h 6998203"/>
                <a:gd name="connsiteX1" fmla="*/ 800895 w 12233447"/>
                <a:gd name="connsiteY1" fmla="*/ 2101238 h 6998203"/>
                <a:gd name="connsiteX2" fmla="*/ 2691573 w 12233447"/>
                <a:gd name="connsiteY2" fmla="*/ 1067955 h 6998203"/>
                <a:gd name="connsiteX3" fmla="*/ 4242500 w 12233447"/>
                <a:gd name="connsiteY3" fmla="*/ 613476 h 6998203"/>
                <a:gd name="connsiteX4" fmla="*/ 6068722 w 12233447"/>
                <a:gd name="connsiteY4" fmla="*/ 274443 h 6998203"/>
                <a:gd name="connsiteX5" fmla="*/ 7990052 w 12233447"/>
                <a:gd name="connsiteY5" fmla="*/ 111586 h 6998203"/>
                <a:gd name="connsiteX6" fmla="*/ 10602032 w 12233447"/>
                <a:gd name="connsiteY6" fmla="*/ 1084 h 6998203"/>
                <a:gd name="connsiteX7" fmla="*/ 12216286 w 12233447"/>
                <a:gd name="connsiteY7" fmla="*/ 34242 h 6998203"/>
                <a:gd name="connsiteX8" fmla="*/ 12215100 w 12233447"/>
                <a:gd name="connsiteY8" fmla="*/ 712445 h 6998203"/>
                <a:gd name="connsiteX9" fmla="*/ 11971595 w 12233447"/>
                <a:gd name="connsiteY9" fmla="*/ 3899315 h 6998203"/>
                <a:gd name="connsiteX10" fmla="*/ 11007632 w 12233447"/>
                <a:gd name="connsiteY10" fmla="*/ 6257505 h 6998203"/>
                <a:gd name="connsiteX11" fmla="*/ 9463041 w 12233447"/>
                <a:gd name="connsiteY11" fmla="*/ 5455401 h 6998203"/>
                <a:gd name="connsiteX12" fmla="*/ 8825189 w 12233447"/>
                <a:gd name="connsiteY12" fmla="*/ 2725370 h 6998203"/>
                <a:gd name="connsiteX13" fmla="*/ 8757188 w 12233447"/>
                <a:gd name="connsiteY13" fmla="*/ 1942179 h 6998203"/>
                <a:gd name="connsiteX14" fmla="*/ 8312079 w 12233447"/>
                <a:gd name="connsiteY14" fmla="*/ 1776731 h 6998203"/>
                <a:gd name="connsiteX15" fmla="*/ 7662492 w 12233447"/>
                <a:gd name="connsiteY15" fmla="*/ 1576084 h 6998203"/>
                <a:gd name="connsiteX16" fmla="*/ 6780177 w 12233447"/>
                <a:gd name="connsiteY16" fmla="*/ 1297142 h 6998203"/>
                <a:gd name="connsiteX17" fmla="*/ 6238577 w 12233447"/>
                <a:gd name="connsiteY17" fmla="*/ 1124032 h 6998203"/>
                <a:gd name="connsiteX18" fmla="*/ 6203379 w 12233447"/>
                <a:gd name="connsiteY18" fmla="*/ 1578717 h 6998203"/>
                <a:gd name="connsiteX19" fmla="*/ 6222535 w 12233447"/>
                <a:gd name="connsiteY19" fmla="*/ 2182811 h 6998203"/>
                <a:gd name="connsiteX20" fmla="*/ 6270661 w 12233447"/>
                <a:gd name="connsiteY20" fmla="*/ 2519695 h 6998203"/>
                <a:gd name="connsiteX21" fmla="*/ 6168185 w 12233447"/>
                <a:gd name="connsiteY21" fmla="*/ 3385251 h 6998203"/>
                <a:gd name="connsiteX22" fmla="*/ 5444084 w 12233447"/>
                <a:gd name="connsiteY22" fmla="*/ 6033558 h 6998203"/>
                <a:gd name="connsiteX23" fmla="*/ 2268462 w 12233447"/>
                <a:gd name="connsiteY23" fmla="*/ 6993937 h 6998203"/>
                <a:gd name="connsiteX24" fmla="*/ 262913 w 12233447"/>
                <a:gd name="connsiteY24" fmla="*/ 5728043 h 6998203"/>
                <a:gd name="connsiteX25" fmla="*/ 29805 w 12233447"/>
                <a:gd name="connsiteY25" fmla="*/ 3326110 h 6998203"/>
                <a:gd name="connsiteX26" fmla="*/ 58825 w 12233447"/>
                <a:gd name="connsiteY26" fmla="*/ 2517024 h 6998203"/>
                <a:gd name="connsiteX0" fmla="*/ 58825 w 12233447"/>
                <a:gd name="connsiteY0" fmla="*/ 2517024 h 6998203"/>
                <a:gd name="connsiteX1" fmla="*/ 800895 w 12233447"/>
                <a:gd name="connsiteY1" fmla="*/ 2101238 h 6998203"/>
                <a:gd name="connsiteX2" fmla="*/ 2691573 w 12233447"/>
                <a:gd name="connsiteY2" fmla="*/ 1067955 h 6998203"/>
                <a:gd name="connsiteX3" fmla="*/ 4242500 w 12233447"/>
                <a:gd name="connsiteY3" fmla="*/ 613476 h 6998203"/>
                <a:gd name="connsiteX4" fmla="*/ 6068722 w 12233447"/>
                <a:gd name="connsiteY4" fmla="*/ 274443 h 6998203"/>
                <a:gd name="connsiteX5" fmla="*/ 7990052 w 12233447"/>
                <a:gd name="connsiteY5" fmla="*/ 111586 h 6998203"/>
                <a:gd name="connsiteX6" fmla="*/ 10602032 w 12233447"/>
                <a:gd name="connsiteY6" fmla="*/ 1084 h 6998203"/>
                <a:gd name="connsiteX7" fmla="*/ 12216286 w 12233447"/>
                <a:gd name="connsiteY7" fmla="*/ 34242 h 6998203"/>
                <a:gd name="connsiteX8" fmla="*/ 12215100 w 12233447"/>
                <a:gd name="connsiteY8" fmla="*/ 712445 h 6998203"/>
                <a:gd name="connsiteX9" fmla="*/ 11971595 w 12233447"/>
                <a:gd name="connsiteY9" fmla="*/ 3899315 h 6998203"/>
                <a:gd name="connsiteX10" fmla="*/ 11007632 w 12233447"/>
                <a:gd name="connsiteY10" fmla="*/ 6257505 h 6998203"/>
                <a:gd name="connsiteX11" fmla="*/ 9463041 w 12233447"/>
                <a:gd name="connsiteY11" fmla="*/ 5455401 h 6998203"/>
                <a:gd name="connsiteX12" fmla="*/ 8825189 w 12233447"/>
                <a:gd name="connsiteY12" fmla="*/ 2725370 h 6998203"/>
                <a:gd name="connsiteX13" fmla="*/ 8757188 w 12233447"/>
                <a:gd name="connsiteY13" fmla="*/ 1942179 h 6998203"/>
                <a:gd name="connsiteX14" fmla="*/ 8312079 w 12233447"/>
                <a:gd name="connsiteY14" fmla="*/ 1776731 h 6998203"/>
                <a:gd name="connsiteX15" fmla="*/ 7662492 w 12233447"/>
                <a:gd name="connsiteY15" fmla="*/ 1576084 h 6998203"/>
                <a:gd name="connsiteX16" fmla="*/ 6780177 w 12233447"/>
                <a:gd name="connsiteY16" fmla="*/ 1297142 h 6998203"/>
                <a:gd name="connsiteX17" fmla="*/ 6238577 w 12233447"/>
                <a:gd name="connsiteY17" fmla="*/ 1124032 h 6998203"/>
                <a:gd name="connsiteX18" fmla="*/ 6203379 w 12233447"/>
                <a:gd name="connsiteY18" fmla="*/ 1578717 h 6998203"/>
                <a:gd name="connsiteX19" fmla="*/ 6222535 w 12233447"/>
                <a:gd name="connsiteY19" fmla="*/ 2182811 h 6998203"/>
                <a:gd name="connsiteX20" fmla="*/ 6270661 w 12233447"/>
                <a:gd name="connsiteY20" fmla="*/ 2519695 h 6998203"/>
                <a:gd name="connsiteX21" fmla="*/ 6168185 w 12233447"/>
                <a:gd name="connsiteY21" fmla="*/ 3385251 h 6998203"/>
                <a:gd name="connsiteX22" fmla="*/ 5444084 w 12233447"/>
                <a:gd name="connsiteY22" fmla="*/ 6033558 h 6998203"/>
                <a:gd name="connsiteX23" fmla="*/ 2268462 w 12233447"/>
                <a:gd name="connsiteY23" fmla="*/ 6993937 h 6998203"/>
                <a:gd name="connsiteX24" fmla="*/ 262913 w 12233447"/>
                <a:gd name="connsiteY24" fmla="*/ 5728043 h 6998203"/>
                <a:gd name="connsiteX25" fmla="*/ 29805 w 12233447"/>
                <a:gd name="connsiteY25" fmla="*/ 3326110 h 6998203"/>
                <a:gd name="connsiteX26" fmla="*/ 58825 w 12233447"/>
                <a:gd name="connsiteY26" fmla="*/ 2517024 h 6998203"/>
                <a:gd name="connsiteX0" fmla="*/ 58825 w 12233447"/>
                <a:gd name="connsiteY0" fmla="*/ 2517024 h 6998203"/>
                <a:gd name="connsiteX1" fmla="*/ 800895 w 12233447"/>
                <a:gd name="connsiteY1" fmla="*/ 2101238 h 6998203"/>
                <a:gd name="connsiteX2" fmla="*/ 2691573 w 12233447"/>
                <a:gd name="connsiteY2" fmla="*/ 1067955 h 6998203"/>
                <a:gd name="connsiteX3" fmla="*/ 4242500 w 12233447"/>
                <a:gd name="connsiteY3" fmla="*/ 613476 h 6998203"/>
                <a:gd name="connsiteX4" fmla="*/ 6068722 w 12233447"/>
                <a:gd name="connsiteY4" fmla="*/ 274443 h 6998203"/>
                <a:gd name="connsiteX5" fmla="*/ 7990052 w 12233447"/>
                <a:gd name="connsiteY5" fmla="*/ 111586 h 6998203"/>
                <a:gd name="connsiteX6" fmla="*/ 10602032 w 12233447"/>
                <a:gd name="connsiteY6" fmla="*/ 1084 h 6998203"/>
                <a:gd name="connsiteX7" fmla="*/ 12216286 w 12233447"/>
                <a:gd name="connsiteY7" fmla="*/ 34242 h 6998203"/>
                <a:gd name="connsiteX8" fmla="*/ 12215100 w 12233447"/>
                <a:gd name="connsiteY8" fmla="*/ 712445 h 6998203"/>
                <a:gd name="connsiteX9" fmla="*/ 11971595 w 12233447"/>
                <a:gd name="connsiteY9" fmla="*/ 3899315 h 6998203"/>
                <a:gd name="connsiteX10" fmla="*/ 11007632 w 12233447"/>
                <a:gd name="connsiteY10" fmla="*/ 6257505 h 6998203"/>
                <a:gd name="connsiteX11" fmla="*/ 9463041 w 12233447"/>
                <a:gd name="connsiteY11" fmla="*/ 5455401 h 6998203"/>
                <a:gd name="connsiteX12" fmla="*/ 8825189 w 12233447"/>
                <a:gd name="connsiteY12" fmla="*/ 2725370 h 6998203"/>
                <a:gd name="connsiteX13" fmla="*/ 8757188 w 12233447"/>
                <a:gd name="connsiteY13" fmla="*/ 1942179 h 6998203"/>
                <a:gd name="connsiteX14" fmla="*/ 8312079 w 12233447"/>
                <a:gd name="connsiteY14" fmla="*/ 1776731 h 6998203"/>
                <a:gd name="connsiteX15" fmla="*/ 7662492 w 12233447"/>
                <a:gd name="connsiteY15" fmla="*/ 1576084 h 6998203"/>
                <a:gd name="connsiteX16" fmla="*/ 6780177 w 12233447"/>
                <a:gd name="connsiteY16" fmla="*/ 1297142 h 6998203"/>
                <a:gd name="connsiteX17" fmla="*/ 6238577 w 12233447"/>
                <a:gd name="connsiteY17" fmla="*/ 1124032 h 6998203"/>
                <a:gd name="connsiteX18" fmla="*/ 6203379 w 12233447"/>
                <a:gd name="connsiteY18" fmla="*/ 1578717 h 6998203"/>
                <a:gd name="connsiteX19" fmla="*/ 6222535 w 12233447"/>
                <a:gd name="connsiteY19" fmla="*/ 2182811 h 6998203"/>
                <a:gd name="connsiteX20" fmla="*/ 5642864 w 12233447"/>
                <a:gd name="connsiteY20" fmla="*/ 2519695 h 6998203"/>
                <a:gd name="connsiteX21" fmla="*/ 6168185 w 12233447"/>
                <a:gd name="connsiteY21" fmla="*/ 3385251 h 6998203"/>
                <a:gd name="connsiteX22" fmla="*/ 5444084 w 12233447"/>
                <a:gd name="connsiteY22" fmla="*/ 6033558 h 6998203"/>
                <a:gd name="connsiteX23" fmla="*/ 2268462 w 12233447"/>
                <a:gd name="connsiteY23" fmla="*/ 6993937 h 6998203"/>
                <a:gd name="connsiteX24" fmla="*/ 262913 w 12233447"/>
                <a:gd name="connsiteY24" fmla="*/ 5728043 h 6998203"/>
                <a:gd name="connsiteX25" fmla="*/ 29805 w 12233447"/>
                <a:gd name="connsiteY25" fmla="*/ 3326110 h 6998203"/>
                <a:gd name="connsiteX26" fmla="*/ 58825 w 12233447"/>
                <a:gd name="connsiteY26" fmla="*/ 2517024 h 6998203"/>
                <a:gd name="connsiteX0" fmla="*/ 58825 w 12233447"/>
                <a:gd name="connsiteY0" fmla="*/ 2517024 h 6998203"/>
                <a:gd name="connsiteX1" fmla="*/ 800895 w 12233447"/>
                <a:gd name="connsiteY1" fmla="*/ 2101238 h 6998203"/>
                <a:gd name="connsiteX2" fmla="*/ 2691573 w 12233447"/>
                <a:gd name="connsiteY2" fmla="*/ 1067955 h 6998203"/>
                <a:gd name="connsiteX3" fmla="*/ 4242500 w 12233447"/>
                <a:gd name="connsiteY3" fmla="*/ 613476 h 6998203"/>
                <a:gd name="connsiteX4" fmla="*/ 6068722 w 12233447"/>
                <a:gd name="connsiteY4" fmla="*/ 274443 h 6998203"/>
                <a:gd name="connsiteX5" fmla="*/ 7990052 w 12233447"/>
                <a:gd name="connsiteY5" fmla="*/ 111586 h 6998203"/>
                <a:gd name="connsiteX6" fmla="*/ 10602032 w 12233447"/>
                <a:gd name="connsiteY6" fmla="*/ 1084 h 6998203"/>
                <a:gd name="connsiteX7" fmla="*/ 12216286 w 12233447"/>
                <a:gd name="connsiteY7" fmla="*/ 34242 h 6998203"/>
                <a:gd name="connsiteX8" fmla="*/ 12215100 w 12233447"/>
                <a:gd name="connsiteY8" fmla="*/ 712445 h 6998203"/>
                <a:gd name="connsiteX9" fmla="*/ 11971595 w 12233447"/>
                <a:gd name="connsiteY9" fmla="*/ 3899315 h 6998203"/>
                <a:gd name="connsiteX10" fmla="*/ 11007632 w 12233447"/>
                <a:gd name="connsiteY10" fmla="*/ 6257505 h 6998203"/>
                <a:gd name="connsiteX11" fmla="*/ 9463041 w 12233447"/>
                <a:gd name="connsiteY11" fmla="*/ 5455401 h 6998203"/>
                <a:gd name="connsiteX12" fmla="*/ 8825189 w 12233447"/>
                <a:gd name="connsiteY12" fmla="*/ 2725370 h 6998203"/>
                <a:gd name="connsiteX13" fmla="*/ 8757188 w 12233447"/>
                <a:gd name="connsiteY13" fmla="*/ 1942179 h 6998203"/>
                <a:gd name="connsiteX14" fmla="*/ 8312079 w 12233447"/>
                <a:gd name="connsiteY14" fmla="*/ 1776731 h 6998203"/>
                <a:gd name="connsiteX15" fmla="*/ 7662492 w 12233447"/>
                <a:gd name="connsiteY15" fmla="*/ 1576084 h 6998203"/>
                <a:gd name="connsiteX16" fmla="*/ 6780177 w 12233447"/>
                <a:gd name="connsiteY16" fmla="*/ 1297142 h 6998203"/>
                <a:gd name="connsiteX17" fmla="*/ 6238577 w 12233447"/>
                <a:gd name="connsiteY17" fmla="*/ 1124032 h 6998203"/>
                <a:gd name="connsiteX18" fmla="*/ 6203379 w 12233447"/>
                <a:gd name="connsiteY18" fmla="*/ 1578717 h 6998203"/>
                <a:gd name="connsiteX19" fmla="*/ 5908637 w 12233447"/>
                <a:gd name="connsiteY19" fmla="*/ 1882561 h 6998203"/>
                <a:gd name="connsiteX20" fmla="*/ 5642864 w 12233447"/>
                <a:gd name="connsiteY20" fmla="*/ 2519695 h 6998203"/>
                <a:gd name="connsiteX21" fmla="*/ 6168185 w 12233447"/>
                <a:gd name="connsiteY21" fmla="*/ 3385251 h 6998203"/>
                <a:gd name="connsiteX22" fmla="*/ 5444084 w 12233447"/>
                <a:gd name="connsiteY22" fmla="*/ 6033558 h 6998203"/>
                <a:gd name="connsiteX23" fmla="*/ 2268462 w 12233447"/>
                <a:gd name="connsiteY23" fmla="*/ 6993937 h 6998203"/>
                <a:gd name="connsiteX24" fmla="*/ 262913 w 12233447"/>
                <a:gd name="connsiteY24" fmla="*/ 5728043 h 6998203"/>
                <a:gd name="connsiteX25" fmla="*/ 29805 w 12233447"/>
                <a:gd name="connsiteY25" fmla="*/ 3326110 h 6998203"/>
                <a:gd name="connsiteX26" fmla="*/ 58825 w 12233447"/>
                <a:gd name="connsiteY26" fmla="*/ 2517024 h 6998203"/>
                <a:gd name="connsiteX0" fmla="*/ 58825 w 12233447"/>
                <a:gd name="connsiteY0" fmla="*/ 2517024 h 6998203"/>
                <a:gd name="connsiteX1" fmla="*/ 800895 w 12233447"/>
                <a:gd name="connsiteY1" fmla="*/ 2101238 h 6998203"/>
                <a:gd name="connsiteX2" fmla="*/ 2691573 w 12233447"/>
                <a:gd name="connsiteY2" fmla="*/ 1067955 h 6998203"/>
                <a:gd name="connsiteX3" fmla="*/ 4242500 w 12233447"/>
                <a:gd name="connsiteY3" fmla="*/ 613476 h 6998203"/>
                <a:gd name="connsiteX4" fmla="*/ 6068722 w 12233447"/>
                <a:gd name="connsiteY4" fmla="*/ 274443 h 6998203"/>
                <a:gd name="connsiteX5" fmla="*/ 7990052 w 12233447"/>
                <a:gd name="connsiteY5" fmla="*/ 111586 h 6998203"/>
                <a:gd name="connsiteX6" fmla="*/ 10602032 w 12233447"/>
                <a:gd name="connsiteY6" fmla="*/ 1084 h 6998203"/>
                <a:gd name="connsiteX7" fmla="*/ 12216286 w 12233447"/>
                <a:gd name="connsiteY7" fmla="*/ 34242 h 6998203"/>
                <a:gd name="connsiteX8" fmla="*/ 12215100 w 12233447"/>
                <a:gd name="connsiteY8" fmla="*/ 712445 h 6998203"/>
                <a:gd name="connsiteX9" fmla="*/ 11971595 w 12233447"/>
                <a:gd name="connsiteY9" fmla="*/ 3899315 h 6998203"/>
                <a:gd name="connsiteX10" fmla="*/ 11007632 w 12233447"/>
                <a:gd name="connsiteY10" fmla="*/ 6257505 h 6998203"/>
                <a:gd name="connsiteX11" fmla="*/ 9463041 w 12233447"/>
                <a:gd name="connsiteY11" fmla="*/ 5455401 h 6998203"/>
                <a:gd name="connsiteX12" fmla="*/ 8825189 w 12233447"/>
                <a:gd name="connsiteY12" fmla="*/ 2725370 h 6998203"/>
                <a:gd name="connsiteX13" fmla="*/ 8757188 w 12233447"/>
                <a:gd name="connsiteY13" fmla="*/ 1942179 h 6998203"/>
                <a:gd name="connsiteX14" fmla="*/ 8312079 w 12233447"/>
                <a:gd name="connsiteY14" fmla="*/ 1776731 h 6998203"/>
                <a:gd name="connsiteX15" fmla="*/ 7662492 w 12233447"/>
                <a:gd name="connsiteY15" fmla="*/ 1576084 h 6998203"/>
                <a:gd name="connsiteX16" fmla="*/ 6780177 w 12233447"/>
                <a:gd name="connsiteY16" fmla="*/ 1297142 h 6998203"/>
                <a:gd name="connsiteX17" fmla="*/ 6238577 w 12233447"/>
                <a:gd name="connsiteY17" fmla="*/ 1124032 h 6998203"/>
                <a:gd name="connsiteX18" fmla="*/ 6012310 w 12233447"/>
                <a:gd name="connsiteY18" fmla="*/ 1496830 h 6998203"/>
                <a:gd name="connsiteX19" fmla="*/ 5908637 w 12233447"/>
                <a:gd name="connsiteY19" fmla="*/ 1882561 h 6998203"/>
                <a:gd name="connsiteX20" fmla="*/ 5642864 w 12233447"/>
                <a:gd name="connsiteY20" fmla="*/ 2519695 h 6998203"/>
                <a:gd name="connsiteX21" fmla="*/ 6168185 w 12233447"/>
                <a:gd name="connsiteY21" fmla="*/ 3385251 h 6998203"/>
                <a:gd name="connsiteX22" fmla="*/ 5444084 w 12233447"/>
                <a:gd name="connsiteY22" fmla="*/ 6033558 h 6998203"/>
                <a:gd name="connsiteX23" fmla="*/ 2268462 w 12233447"/>
                <a:gd name="connsiteY23" fmla="*/ 6993937 h 6998203"/>
                <a:gd name="connsiteX24" fmla="*/ 262913 w 12233447"/>
                <a:gd name="connsiteY24" fmla="*/ 5728043 h 6998203"/>
                <a:gd name="connsiteX25" fmla="*/ 29805 w 12233447"/>
                <a:gd name="connsiteY25" fmla="*/ 3326110 h 6998203"/>
                <a:gd name="connsiteX26" fmla="*/ 58825 w 12233447"/>
                <a:gd name="connsiteY26" fmla="*/ 2517024 h 6998203"/>
                <a:gd name="connsiteX0" fmla="*/ 58825 w 12233447"/>
                <a:gd name="connsiteY0" fmla="*/ 2517024 h 6998203"/>
                <a:gd name="connsiteX1" fmla="*/ 800895 w 12233447"/>
                <a:gd name="connsiteY1" fmla="*/ 2101238 h 6998203"/>
                <a:gd name="connsiteX2" fmla="*/ 2691573 w 12233447"/>
                <a:gd name="connsiteY2" fmla="*/ 1067955 h 6998203"/>
                <a:gd name="connsiteX3" fmla="*/ 4242500 w 12233447"/>
                <a:gd name="connsiteY3" fmla="*/ 613476 h 6998203"/>
                <a:gd name="connsiteX4" fmla="*/ 6068722 w 12233447"/>
                <a:gd name="connsiteY4" fmla="*/ 274443 h 6998203"/>
                <a:gd name="connsiteX5" fmla="*/ 7990052 w 12233447"/>
                <a:gd name="connsiteY5" fmla="*/ 111586 h 6998203"/>
                <a:gd name="connsiteX6" fmla="*/ 10602032 w 12233447"/>
                <a:gd name="connsiteY6" fmla="*/ 1084 h 6998203"/>
                <a:gd name="connsiteX7" fmla="*/ 12216286 w 12233447"/>
                <a:gd name="connsiteY7" fmla="*/ 34242 h 6998203"/>
                <a:gd name="connsiteX8" fmla="*/ 12215100 w 12233447"/>
                <a:gd name="connsiteY8" fmla="*/ 712445 h 6998203"/>
                <a:gd name="connsiteX9" fmla="*/ 11971595 w 12233447"/>
                <a:gd name="connsiteY9" fmla="*/ 3899315 h 6998203"/>
                <a:gd name="connsiteX10" fmla="*/ 11007632 w 12233447"/>
                <a:gd name="connsiteY10" fmla="*/ 6257505 h 6998203"/>
                <a:gd name="connsiteX11" fmla="*/ 9463041 w 12233447"/>
                <a:gd name="connsiteY11" fmla="*/ 5455401 h 6998203"/>
                <a:gd name="connsiteX12" fmla="*/ 8825189 w 12233447"/>
                <a:gd name="connsiteY12" fmla="*/ 2725370 h 6998203"/>
                <a:gd name="connsiteX13" fmla="*/ 8757188 w 12233447"/>
                <a:gd name="connsiteY13" fmla="*/ 1942179 h 6998203"/>
                <a:gd name="connsiteX14" fmla="*/ 8312079 w 12233447"/>
                <a:gd name="connsiteY14" fmla="*/ 1776731 h 6998203"/>
                <a:gd name="connsiteX15" fmla="*/ 7662492 w 12233447"/>
                <a:gd name="connsiteY15" fmla="*/ 1576084 h 6998203"/>
                <a:gd name="connsiteX16" fmla="*/ 6780177 w 12233447"/>
                <a:gd name="connsiteY16" fmla="*/ 1297142 h 6998203"/>
                <a:gd name="connsiteX17" fmla="*/ 6238577 w 12233447"/>
                <a:gd name="connsiteY17" fmla="*/ 1124032 h 6998203"/>
                <a:gd name="connsiteX18" fmla="*/ 6012310 w 12233447"/>
                <a:gd name="connsiteY18" fmla="*/ 1496830 h 6998203"/>
                <a:gd name="connsiteX19" fmla="*/ 5908637 w 12233447"/>
                <a:gd name="connsiteY19" fmla="*/ 1882561 h 6998203"/>
                <a:gd name="connsiteX20" fmla="*/ 5642864 w 12233447"/>
                <a:gd name="connsiteY20" fmla="*/ 2519695 h 6998203"/>
                <a:gd name="connsiteX21" fmla="*/ 6168185 w 12233447"/>
                <a:gd name="connsiteY21" fmla="*/ 3385251 h 6998203"/>
                <a:gd name="connsiteX22" fmla="*/ 5444084 w 12233447"/>
                <a:gd name="connsiteY22" fmla="*/ 6033558 h 6998203"/>
                <a:gd name="connsiteX23" fmla="*/ 2268462 w 12233447"/>
                <a:gd name="connsiteY23" fmla="*/ 6993937 h 6998203"/>
                <a:gd name="connsiteX24" fmla="*/ 262913 w 12233447"/>
                <a:gd name="connsiteY24" fmla="*/ 5728043 h 6998203"/>
                <a:gd name="connsiteX25" fmla="*/ 29805 w 12233447"/>
                <a:gd name="connsiteY25" fmla="*/ 3326110 h 6998203"/>
                <a:gd name="connsiteX26" fmla="*/ 58825 w 12233447"/>
                <a:gd name="connsiteY26" fmla="*/ 2517024 h 6998203"/>
                <a:gd name="connsiteX0" fmla="*/ 58825 w 12233447"/>
                <a:gd name="connsiteY0" fmla="*/ 2517084 h 6998263"/>
                <a:gd name="connsiteX1" fmla="*/ 800895 w 12233447"/>
                <a:gd name="connsiteY1" fmla="*/ 2101298 h 6998263"/>
                <a:gd name="connsiteX2" fmla="*/ 2691573 w 12233447"/>
                <a:gd name="connsiteY2" fmla="*/ 1068015 h 6998263"/>
                <a:gd name="connsiteX3" fmla="*/ 4242500 w 12233447"/>
                <a:gd name="connsiteY3" fmla="*/ 613536 h 6998263"/>
                <a:gd name="connsiteX4" fmla="*/ 6014130 w 12233447"/>
                <a:gd name="connsiteY4" fmla="*/ 301798 h 6998263"/>
                <a:gd name="connsiteX5" fmla="*/ 7990052 w 12233447"/>
                <a:gd name="connsiteY5" fmla="*/ 111646 h 6998263"/>
                <a:gd name="connsiteX6" fmla="*/ 10602032 w 12233447"/>
                <a:gd name="connsiteY6" fmla="*/ 1144 h 6998263"/>
                <a:gd name="connsiteX7" fmla="*/ 12216286 w 12233447"/>
                <a:gd name="connsiteY7" fmla="*/ 34302 h 6998263"/>
                <a:gd name="connsiteX8" fmla="*/ 12215100 w 12233447"/>
                <a:gd name="connsiteY8" fmla="*/ 712505 h 6998263"/>
                <a:gd name="connsiteX9" fmla="*/ 11971595 w 12233447"/>
                <a:gd name="connsiteY9" fmla="*/ 3899375 h 6998263"/>
                <a:gd name="connsiteX10" fmla="*/ 11007632 w 12233447"/>
                <a:gd name="connsiteY10" fmla="*/ 6257565 h 6998263"/>
                <a:gd name="connsiteX11" fmla="*/ 9463041 w 12233447"/>
                <a:gd name="connsiteY11" fmla="*/ 5455461 h 6998263"/>
                <a:gd name="connsiteX12" fmla="*/ 8825189 w 12233447"/>
                <a:gd name="connsiteY12" fmla="*/ 2725430 h 6998263"/>
                <a:gd name="connsiteX13" fmla="*/ 8757188 w 12233447"/>
                <a:gd name="connsiteY13" fmla="*/ 1942239 h 6998263"/>
                <a:gd name="connsiteX14" fmla="*/ 8312079 w 12233447"/>
                <a:gd name="connsiteY14" fmla="*/ 1776791 h 6998263"/>
                <a:gd name="connsiteX15" fmla="*/ 7662492 w 12233447"/>
                <a:gd name="connsiteY15" fmla="*/ 1576144 h 6998263"/>
                <a:gd name="connsiteX16" fmla="*/ 6780177 w 12233447"/>
                <a:gd name="connsiteY16" fmla="*/ 1297202 h 6998263"/>
                <a:gd name="connsiteX17" fmla="*/ 6238577 w 12233447"/>
                <a:gd name="connsiteY17" fmla="*/ 1124092 h 6998263"/>
                <a:gd name="connsiteX18" fmla="*/ 6012310 w 12233447"/>
                <a:gd name="connsiteY18" fmla="*/ 1496890 h 6998263"/>
                <a:gd name="connsiteX19" fmla="*/ 5908637 w 12233447"/>
                <a:gd name="connsiteY19" fmla="*/ 1882621 h 6998263"/>
                <a:gd name="connsiteX20" fmla="*/ 5642864 w 12233447"/>
                <a:gd name="connsiteY20" fmla="*/ 2519755 h 6998263"/>
                <a:gd name="connsiteX21" fmla="*/ 6168185 w 12233447"/>
                <a:gd name="connsiteY21" fmla="*/ 3385311 h 6998263"/>
                <a:gd name="connsiteX22" fmla="*/ 5444084 w 12233447"/>
                <a:gd name="connsiteY22" fmla="*/ 6033618 h 6998263"/>
                <a:gd name="connsiteX23" fmla="*/ 2268462 w 12233447"/>
                <a:gd name="connsiteY23" fmla="*/ 6993997 h 6998263"/>
                <a:gd name="connsiteX24" fmla="*/ 262913 w 12233447"/>
                <a:gd name="connsiteY24" fmla="*/ 5728103 h 6998263"/>
                <a:gd name="connsiteX25" fmla="*/ 29805 w 12233447"/>
                <a:gd name="connsiteY25" fmla="*/ 3326170 h 6998263"/>
                <a:gd name="connsiteX26" fmla="*/ 58825 w 12233447"/>
                <a:gd name="connsiteY26" fmla="*/ 2517084 h 6998263"/>
                <a:gd name="connsiteX0" fmla="*/ 58825 w 12233447"/>
                <a:gd name="connsiteY0" fmla="*/ 2517084 h 6998263"/>
                <a:gd name="connsiteX1" fmla="*/ 800895 w 12233447"/>
                <a:gd name="connsiteY1" fmla="*/ 2101298 h 6998263"/>
                <a:gd name="connsiteX2" fmla="*/ 2691573 w 12233447"/>
                <a:gd name="connsiteY2" fmla="*/ 1068015 h 6998263"/>
                <a:gd name="connsiteX3" fmla="*/ 4242500 w 12233447"/>
                <a:gd name="connsiteY3" fmla="*/ 613536 h 6998263"/>
                <a:gd name="connsiteX4" fmla="*/ 5543499 w 12233447"/>
                <a:gd name="connsiteY4" fmla="*/ 269072 h 6998263"/>
                <a:gd name="connsiteX5" fmla="*/ 6014130 w 12233447"/>
                <a:gd name="connsiteY5" fmla="*/ 301798 h 6998263"/>
                <a:gd name="connsiteX6" fmla="*/ 7990052 w 12233447"/>
                <a:gd name="connsiteY6" fmla="*/ 111646 h 6998263"/>
                <a:gd name="connsiteX7" fmla="*/ 10602032 w 12233447"/>
                <a:gd name="connsiteY7" fmla="*/ 1144 h 6998263"/>
                <a:gd name="connsiteX8" fmla="*/ 12216286 w 12233447"/>
                <a:gd name="connsiteY8" fmla="*/ 34302 h 6998263"/>
                <a:gd name="connsiteX9" fmla="*/ 12215100 w 12233447"/>
                <a:gd name="connsiteY9" fmla="*/ 712505 h 6998263"/>
                <a:gd name="connsiteX10" fmla="*/ 11971595 w 12233447"/>
                <a:gd name="connsiteY10" fmla="*/ 3899375 h 6998263"/>
                <a:gd name="connsiteX11" fmla="*/ 11007632 w 12233447"/>
                <a:gd name="connsiteY11" fmla="*/ 6257565 h 6998263"/>
                <a:gd name="connsiteX12" fmla="*/ 9463041 w 12233447"/>
                <a:gd name="connsiteY12" fmla="*/ 5455461 h 6998263"/>
                <a:gd name="connsiteX13" fmla="*/ 8825189 w 12233447"/>
                <a:gd name="connsiteY13" fmla="*/ 2725430 h 6998263"/>
                <a:gd name="connsiteX14" fmla="*/ 8757188 w 12233447"/>
                <a:gd name="connsiteY14" fmla="*/ 1942239 h 6998263"/>
                <a:gd name="connsiteX15" fmla="*/ 8312079 w 12233447"/>
                <a:gd name="connsiteY15" fmla="*/ 1776791 h 6998263"/>
                <a:gd name="connsiteX16" fmla="*/ 7662492 w 12233447"/>
                <a:gd name="connsiteY16" fmla="*/ 1576144 h 6998263"/>
                <a:gd name="connsiteX17" fmla="*/ 6780177 w 12233447"/>
                <a:gd name="connsiteY17" fmla="*/ 1297202 h 6998263"/>
                <a:gd name="connsiteX18" fmla="*/ 6238577 w 12233447"/>
                <a:gd name="connsiteY18" fmla="*/ 1124092 h 6998263"/>
                <a:gd name="connsiteX19" fmla="*/ 6012310 w 12233447"/>
                <a:gd name="connsiteY19" fmla="*/ 1496890 h 6998263"/>
                <a:gd name="connsiteX20" fmla="*/ 5908637 w 12233447"/>
                <a:gd name="connsiteY20" fmla="*/ 1882621 h 6998263"/>
                <a:gd name="connsiteX21" fmla="*/ 5642864 w 12233447"/>
                <a:gd name="connsiteY21" fmla="*/ 2519755 h 6998263"/>
                <a:gd name="connsiteX22" fmla="*/ 6168185 w 12233447"/>
                <a:gd name="connsiteY22" fmla="*/ 3385311 h 6998263"/>
                <a:gd name="connsiteX23" fmla="*/ 5444084 w 12233447"/>
                <a:gd name="connsiteY23" fmla="*/ 6033618 h 6998263"/>
                <a:gd name="connsiteX24" fmla="*/ 2268462 w 12233447"/>
                <a:gd name="connsiteY24" fmla="*/ 6993997 h 6998263"/>
                <a:gd name="connsiteX25" fmla="*/ 262913 w 12233447"/>
                <a:gd name="connsiteY25" fmla="*/ 5728103 h 6998263"/>
                <a:gd name="connsiteX26" fmla="*/ 29805 w 12233447"/>
                <a:gd name="connsiteY26" fmla="*/ 3326170 h 6998263"/>
                <a:gd name="connsiteX27" fmla="*/ 58825 w 12233447"/>
                <a:gd name="connsiteY27" fmla="*/ 2517084 h 6998263"/>
                <a:gd name="connsiteX0" fmla="*/ 58825 w 12233447"/>
                <a:gd name="connsiteY0" fmla="*/ 2516830 h 6998009"/>
                <a:gd name="connsiteX1" fmla="*/ 800895 w 12233447"/>
                <a:gd name="connsiteY1" fmla="*/ 2101044 h 6998009"/>
                <a:gd name="connsiteX2" fmla="*/ 2691573 w 12233447"/>
                <a:gd name="connsiteY2" fmla="*/ 1067761 h 6998009"/>
                <a:gd name="connsiteX3" fmla="*/ 4242500 w 12233447"/>
                <a:gd name="connsiteY3" fmla="*/ 613282 h 6998009"/>
                <a:gd name="connsiteX4" fmla="*/ 5543499 w 12233447"/>
                <a:gd name="connsiteY4" fmla="*/ 268818 h 6998009"/>
                <a:gd name="connsiteX5" fmla="*/ 6014130 w 12233447"/>
                <a:gd name="connsiteY5" fmla="*/ 301544 h 6998009"/>
                <a:gd name="connsiteX6" fmla="*/ 6621672 w 12233447"/>
                <a:gd name="connsiteY6" fmla="*/ 159635 h 6998009"/>
                <a:gd name="connsiteX7" fmla="*/ 7990052 w 12233447"/>
                <a:gd name="connsiteY7" fmla="*/ 111392 h 6998009"/>
                <a:gd name="connsiteX8" fmla="*/ 10602032 w 12233447"/>
                <a:gd name="connsiteY8" fmla="*/ 890 h 6998009"/>
                <a:gd name="connsiteX9" fmla="*/ 12216286 w 12233447"/>
                <a:gd name="connsiteY9" fmla="*/ 34048 h 6998009"/>
                <a:gd name="connsiteX10" fmla="*/ 12215100 w 12233447"/>
                <a:gd name="connsiteY10" fmla="*/ 712251 h 6998009"/>
                <a:gd name="connsiteX11" fmla="*/ 11971595 w 12233447"/>
                <a:gd name="connsiteY11" fmla="*/ 3899121 h 6998009"/>
                <a:gd name="connsiteX12" fmla="*/ 11007632 w 12233447"/>
                <a:gd name="connsiteY12" fmla="*/ 6257311 h 6998009"/>
                <a:gd name="connsiteX13" fmla="*/ 9463041 w 12233447"/>
                <a:gd name="connsiteY13" fmla="*/ 5455207 h 6998009"/>
                <a:gd name="connsiteX14" fmla="*/ 8825189 w 12233447"/>
                <a:gd name="connsiteY14" fmla="*/ 2725176 h 6998009"/>
                <a:gd name="connsiteX15" fmla="*/ 8757188 w 12233447"/>
                <a:gd name="connsiteY15" fmla="*/ 1941985 h 6998009"/>
                <a:gd name="connsiteX16" fmla="*/ 8312079 w 12233447"/>
                <a:gd name="connsiteY16" fmla="*/ 1776537 h 6998009"/>
                <a:gd name="connsiteX17" fmla="*/ 7662492 w 12233447"/>
                <a:gd name="connsiteY17" fmla="*/ 1575890 h 6998009"/>
                <a:gd name="connsiteX18" fmla="*/ 6780177 w 12233447"/>
                <a:gd name="connsiteY18" fmla="*/ 1296948 h 6998009"/>
                <a:gd name="connsiteX19" fmla="*/ 6238577 w 12233447"/>
                <a:gd name="connsiteY19" fmla="*/ 1123838 h 6998009"/>
                <a:gd name="connsiteX20" fmla="*/ 6012310 w 12233447"/>
                <a:gd name="connsiteY20" fmla="*/ 1496636 h 6998009"/>
                <a:gd name="connsiteX21" fmla="*/ 5908637 w 12233447"/>
                <a:gd name="connsiteY21" fmla="*/ 1882367 h 6998009"/>
                <a:gd name="connsiteX22" fmla="*/ 5642864 w 12233447"/>
                <a:gd name="connsiteY22" fmla="*/ 2519501 h 6998009"/>
                <a:gd name="connsiteX23" fmla="*/ 6168185 w 12233447"/>
                <a:gd name="connsiteY23" fmla="*/ 3385057 h 6998009"/>
                <a:gd name="connsiteX24" fmla="*/ 5444084 w 12233447"/>
                <a:gd name="connsiteY24" fmla="*/ 6033364 h 6998009"/>
                <a:gd name="connsiteX25" fmla="*/ 2268462 w 12233447"/>
                <a:gd name="connsiteY25" fmla="*/ 6993743 h 6998009"/>
                <a:gd name="connsiteX26" fmla="*/ 262913 w 12233447"/>
                <a:gd name="connsiteY26" fmla="*/ 5727849 h 6998009"/>
                <a:gd name="connsiteX27" fmla="*/ 29805 w 12233447"/>
                <a:gd name="connsiteY27" fmla="*/ 3325916 h 6998009"/>
                <a:gd name="connsiteX28" fmla="*/ 58825 w 12233447"/>
                <a:gd name="connsiteY28" fmla="*/ 2516830 h 6998009"/>
                <a:gd name="connsiteX0" fmla="*/ 58825 w 12233447"/>
                <a:gd name="connsiteY0" fmla="*/ 2516830 h 6998009"/>
                <a:gd name="connsiteX1" fmla="*/ 800895 w 12233447"/>
                <a:gd name="connsiteY1" fmla="*/ 2101044 h 6998009"/>
                <a:gd name="connsiteX2" fmla="*/ 2691573 w 12233447"/>
                <a:gd name="connsiteY2" fmla="*/ 1067761 h 6998009"/>
                <a:gd name="connsiteX3" fmla="*/ 4242500 w 12233447"/>
                <a:gd name="connsiteY3" fmla="*/ 613282 h 6998009"/>
                <a:gd name="connsiteX4" fmla="*/ 5543499 w 12233447"/>
                <a:gd name="connsiteY4" fmla="*/ 268818 h 6998009"/>
                <a:gd name="connsiteX5" fmla="*/ 6123313 w 12233447"/>
                <a:gd name="connsiteY5" fmla="*/ 547203 h 6998009"/>
                <a:gd name="connsiteX6" fmla="*/ 6621672 w 12233447"/>
                <a:gd name="connsiteY6" fmla="*/ 159635 h 6998009"/>
                <a:gd name="connsiteX7" fmla="*/ 7990052 w 12233447"/>
                <a:gd name="connsiteY7" fmla="*/ 111392 h 6998009"/>
                <a:gd name="connsiteX8" fmla="*/ 10602032 w 12233447"/>
                <a:gd name="connsiteY8" fmla="*/ 890 h 6998009"/>
                <a:gd name="connsiteX9" fmla="*/ 12216286 w 12233447"/>
                <a:gd name="connsiteY9" fmla="*/ 34048 h 6998009"/>
                <a:gd name="connsiteX10" fmla="*/ 12215100 w 12233447"/>
                <a:gd name="connsiteY10" fmla="*/ 712251 h 6998009"/>
                <a:gd name="connsiteX11" fmla="*/ 11971595 w 12233447"/>
                <a:gd name="connsiteY11" fmla="*/ 3899121 h 6998009"/>
                <a:gd name="connsiteX12" fmla="*/ 11007632 w 12233447"/>
                <a:gd name="connsiteY12" fmla="*/ 6257311 h 6998009"/>
                <a:gd name="connsiteX13" fmla="*/ 9463041 w 12233447"/>
                <a:gd name="connsiteY13" fmla="*/ 5455207 h 6998009"/>
                <a:gd name="connsiteX14" fmla="*/ 8825189 w 12233447"/>
                <a:gd name="connsiteY14" fmla="*/ 2725176 h 6998009"/>
                <a:gd name="connsiteX15" fmla="*/ 8757188 w 12233447"/>
                <a:gd name="connsiteY15" fmla="*/ 1941985 h 6998009"/>
                <a:gd name="connsiteX16" fmla="*/ 8312079 w 12233447"/>
                <a:gd name="connsiteY16" fmla="*/ 1776537 h 6998009"/>
                <a:gd name="connsiteX17" fmla="*/ 7662492 w 12233447"/>
                <a:gd name="connsiteY17" fmla="*/ 1575890 h 6998009"/>
                <a:gd name="connsiteX18" fmla="*/ 6780177 w 12233447"/>
                <a:gd name="connsiteY18" fmla="*/ 1296948 h 6998009"/>
                <a:gd name="connsiteX19" fmla="*/ 6238577 w 12233447"/>
                <a:gd name="connsiteY19" fmla="*/ 1123838 h 6998009"/>
                <a:gd name="connsiteX20" fmla="*/ 6012310 w 12233447"/>
                <a:gd name="connsiteY20" fmla="*/ 1496636 h 6998009"/>
                <a:gd name="connsiteX21" fmla="*/ 5908637 w 12233447"/>
                <a:gd name="connsiteY21" fmla="*/ 1882367 h 6998009"/>
                <a:gd name="connsiteX22" fmla="*/ 5642864 w 12233447"/>
                <a:gd name="connsiteY22" fmla="*/ 2519501 h 6998009"/>
                <a:gd name="connsiteX23" fmla="*/ 6168185 w 12233447"/>
                <a:gd name="connsiteY23" fmla="*/ 3385057 h 6998009"/>
                <a:gd name="connsiteX24" fmla="*/ 5444084 w 12233447"/>
                <a:gd name="connsiteY24" fmla="*/ 6033364 h 6998009"/>
                <a:gd name="connsiteX25" fmla="*/ 2268462 w 12233447"/>
                <a:gd name="connsiteY25" fmla="*/ 6993743 h 6998009"/>
                <a:gd name="connsiteX26" fmla="*/ 262913 w 12233447"/>
                <a:gd name="connsiteY26" fmla="*/ 5727849 h 6998009"/>
                <a:gd name="connsiteX27" fmla="*/ 29805 w 12233447"/>
                <a:gd name="connsiteY27" fmla="*/ 3325916 h 6998009"/>
                <a:gd name="connsiteX28" fmla="*/ 58825 w 12233447"/>
                <a:gd name="connsiteY28" fmla="*/ 2516830 h 6998009"/>
                <a:gd name="connsiteX0" fmla="*/ 58825 w 12233447"/>
                <a:gd name="connsiteY0" fmla="*/ 2516830 h 6998009"/>
                <a:gd name="connsiteX1" fmla="*/ 800895 w 12233447"/>
                <a:gd name="connsiteY1" fmla="*/ 2101044 h 6998009"/>
                <a:gd name="connsiteX2" fmla="*/ 2691573 w 12233447"/>
                <a:gd name="connsiteY2" fmla="*/ 1067761 h 6998009"/>
                <a:gd name="connsiteX3" fmla="*/ 4242500 w 12233447"/>
                <a:gd name="connsiteY3" fmla="*/ 613282 h 6998009"/>
                <a:gd name="connsiteX4" fmla="*/ 5407021 w 12233447"/>
                <a:gd name="connsiteY4" fmla="*/ 364353 h 6998009"/>
                <a:gd name="connsiteX5" fmla="*/ 6123313 w 12233447"/>
                <a:gd name="connsiteY5" fmla="*/ 547203 h 6998009"/>
                <a:gd name="connsiteX6" fmla="*/ 6621672 w 12233447"/>
                <a:gd name="connsiteY6" fmla="*/ 159635 h 6998009"/>
                <a:gd name="connsiteX7" fmla="*/ 7990052 w 12233447"/>
                <a:gd name="connsiteY7" fmla="*/ 111392 h 6998009"/>
                <a:gd name="connsiteX8" fmla="*/ 10602032 w 12233447"/>
                <a:gd name="connsiteY8" fmla="*/ 890 h 6998009"/>
                <a:gd name="connsiteX9" fmla="*/ 12216286 w 12233447"/>
                <a:gd name="connsiteY9" fmla="*/ 34048 h 6998009"/>
                <a:gd name="connsiteX10" fmla="*/ 12215100 w 12233447"/>
                <a:gd name="connsiteY10" fmla="*/ 712251 h 6998009"/>
                <a:gd name="connsiteX11" fmla="*/ 11971595 w 12233447"/>
                <a:gd name="connsiteY11" fmla="*/ 3899121 h 6998009"/>
                <a:gd name="connsiteX12" fmla="*/ 11007632 w 12233447"/>
                <a:gd name="connsiteY12" fmla="*/ 6257311 h 6998009"/>
                <a:gd name="connsiteX13" fmla="*/ 9463041 w 12233447"/>
                <a:gd name="connsiteY13" fmla="*/ 5455207 h 6998009"/>
                <a:gd name="connsiteX14" fmla="*/ 8825189 w 12233447"/>
                <a:gd name="connsiteY14" fmla="*/ 2725176 h 6998009"/>
                <a:gd name="connsiteX15" fmla="*/ 8757188 w 12233447"/>
                <a:gd name="connsiteY15" fmla="*/ 1941985 h 6998009"/>
                <a:gd name="connsiteX16" fmla="*/ 8312079 w 12233447"/>
                <a:gd name="connsiteY16" fmla="*/ 1776537 h 6998009"/>
                <a:gd name="connsiteX17" fmla="*/ 7662492 w 12233447"/>
                <a:gd name="connsiteY17" fmla="*/ 1575890 h 6998009"/>
                <a:gd name="connsiteX18" fmla="*/ 6780177 w 12233447"/>
                <a:gd name="connsiteY18" fmla="*/ 1296948 h 6998009"/>
                <a:gd name="connsiteX19" fmla="*/ 6238577 w 12233447"/>
                <a:gd name="connsiteY19" fmla="*/ 1123838 h 6998009"/>
                <a:gd name="connsiteX20" fmla="*/ 6012310 w 12233447"/>
                <a:gd name="connsiteY20" fmla="*/ 1496636 h 6998009"/>
                <a:gd name="connsiteX21" fmla="*/ 5908637 w 12233447"/>
                <a:gd name="connsiteY21" fmla="*/ 1882367 h 6998009"/>
                <a:gd name="connsiteX22" fmla="*/ 5642864 w 12233447"/>
                <a:gd name="connsiteY22" fmla="*/ 2519501 h 6998009"/>
                <a:gd name="connsiteX23" fmla="*/ 6168185 w 12233447"/>
                <a:gd name="connsiteY23" fmla="*/ 3385057 h 6998009"/>
                <a:gd name="connsiteX24" fmla="*/ 5444084 w 12233447"/>
                <a:gd name="connsiteY24" fmla="*/ 6033364 h 6998009"/>
                <a:gd name="connsiteX25" fmla="*/ 2268462 w 12233447"/>
                <a:gd name="connsiteY25" fmla="*/ 6993743 h 6998009"/>
                <a:gd name="connsiteX26" fmla="*/ 262913 w 12233447"/>
                <a:gd name="connsiteY26" fmla="*/ 5727849 h 6998009"/>
                <a:gd name="connsiteX27" fmla="*/ 29805 w 12233447"/>
                <a:gd name="connsiteY27" fmla="*/ 3325916 h 6998009"/>
                <a:gd name="connsiteX28" fmla="*/ 58825 w 12233447"/>
                <a:gd name="connsiteY28" fmla="*/ 2516830 h 6998009"/>
                <a:gd name="connsiteX0" fmla="*/ 58825 w 12233447"/>
                <a:gd name="connsiteY0" fmla="*/ 2516913 h 6998092"/>
                <a:gd name="connsiteX1" fmla="*/ 800895 w 12233447"/>
                <a:gd name="connsiteY1" fmla="*/ 2101127 h 6998092"/>
                <a:gd name="connsiteX2" fmla="*/ 2691573 w 12233447"/>
                <a:gd name="connsiteY2" fmla="*/ 1067844 h 6998092"/>
                <a:gd name="connsiteX3" fmla="*/ 4242500 w 12233447"/>
                <a:gd name="connsiteY3" fmla="*/ 613365 h 6998092"/>
                <a:gd name="connsiteX4" fmla="*/ 5407021 w 12233447"/>
                <a:gd name="connsiteY4" fmla="*/ 364436 h 6998092"/>
                <a:gd name="connsiteX5" fmla="*/ 6123313 w 12233447"/>
                <a:gd name="connsiteY5" fmla="*/ 547286 h 6998092"/>
                <a:gd name="connsiteX6" fmla="*/ 6635319 w 12233447"/>
                <a:gd name="connsiteY6" fmla="*/ 214309 h 6998092"/>
                <a:gd name="connsiteX7" fmla="*/ 7990052 w 12233447"/>
                <a:gd name="connsiteY7" fmla="*/ 111475 h 6998092"/>
                <a:gd name="connsiteX8" fmla="*/ 10602032 w 12233447"/>
                <a:gd name="connsiteY8" fmla="*/ 973 h 6998092"/>
                <a:gd name="connsiteX9" fmla="*/ 12216286 w 12233447"/>
                <a:gd name="connsiteY9" fmla="*/ 34131 h 6998092"/>
                <a:gd name="connsiteX10" fmla="*/ 12215100 w 12233447"/>
                <a:gd name="connsiteY10" fmla="*/ 712334 h 6998092"/>
                <a:gd name="connsiteX11" fmla="*/ 11971595 w 12233447"/>
                <a:gd name="connsiteY11" fmla="*/ 3899204 h 6998092"/>
                <a:gd name="connsiteX12" fmla="*/ 11007632 w 12233447"/>
                <a:gd name="connsiteY12" fmla="*/ 6257394 h 6998092"/>
                <a:gd name="connsiteX13" fmla="*/ 9463041 w 12233447"/>
                <a:gd name="connsiteY13" fmla="*/ 5455290 h 6998092"/>
                <a:gd name="connsiteX14" fmla="*/ 8825189 w 12233447"/>
                <a:gd name="connsiteY14" fmla="*/ 2725259 h 6998092"/>
                <a:gd name="connsiteX15" fmla="*/ 8757188 w 12233447"/>
                <a:gd name="connsiteY15" fmla="*/ 1942068 h 6998092"/>
                <a:gd name="connsiteX16" fmla="*/ 8312079 w 12233447"/>
                <a:gd name="connsiteY16" fmla="*/ 1776620 h 6998092"/>
                <a:gd name="connsiteX17" fmla="*/ 7662492 w 12233447"/>
                <a:gd name="connsiteY17" fmla="*/ 1575973 h 6998092"/>
                <a:gd name="connsiteX18" fmla="*/ 6780177 w 12233447"/>
                <a:gd name="connsiteY18" fmla="*/ 1297031 h 6998092"/>
                <a:gd name="connsiteX19" fmla="*/ 6238577 w 12233447"/>
                <a:gd name="connsiteY19" fmla="*/ 1123921 h 6998092"/>
                <a:gd name="connsiteX20" fmla="*/ 6012310 w 12233447"/>
                <a:gd name="connsiteY20" fmla="*/ 1496719 h 6998092"/>
                <a:gd name="connsiteX21" fmla="*/ 5908637 w 12233447"/>
                <a:gd name="connsiteY21" fmla="*/ 1882450 h 6998092"/>
                <a:gd name="connsiteX22" fmla="*/ 5642864 w 12233447"/>
                <a:gd name="connsiteY22" fmla="*/ 2519584 h 6998092"/>
                <a:gd name="connsiteX23" fmla="*/ 6168185 w 12233447"/>
                <a:gd name="connsiteY23" fmla="*/ 3385140 h 6998092"/>
                <a:gd name="connsiteX24" fmla="*/ 5444084 w 12233447"/>
                <a:gd name="connsiteY24" fmla="*/ 6033447 h 6998092"/>
                <a:gd name="connsiteX25" fmla="*/ 2268462 w 12233447"/>
                <a:gd name="connsiteY25" fmla="*/ 6993826 h 6998092"/>
                <a:gd name="connsiteX26" fmla="*/ 262913 w 12233447"/>
                <a:gd name="connsiteY26" fmla="*/ 5727932 h 6998092"/>
                <a:gd name="connsiteX27" fmla="*/ 29805 w 12233447"/>
                <a:gd name="connsiteY27" fmla="*/ 3325999 h 6998092"/>
                <a:gd name="connsiteX28" fmla="*/ 58825 w 12233447"/>
                <a:gd name="connsiteY28" fmla="*/ 2516913 h 6998092"/>
                <a:gd name="connsiteX0" fmla="*/ 58825 w 12233447"/>
                <a:gd name="connsiteY0" fmla="*/ 2516913 h 6998092"/>
                <a:gd name="connsiteX1" fmla="*/ 800895 w 12233447"/>
                <a:gd name="connsiteY1" fmla="*/ 2101127 h 6998092"/>
                <a:gd name="connsiteX2" fmla="*/ 2691573 w 12233447"/>
                <a:gd name="connsiteY2" fmla="*/ 1067844 h 6998092"/>
                <a:gd name="connsiteX3" fmla="*/ 4242500 w 12233447"/>
                <a:gd name="connsiteY3" fmla="*/ 613365 h 6998092"/>
                <a:gd name="connsiteX4" fmla="*/ 5407021 w 12233447"/>
                <a:gd name="connsiteY4" fmla="*/ 364436 h 6998092"/>
                <a:gd name="connsiteX5" fmla="*/ 6123313 w 12233447"/>
                <a:gd name="connsiteY5" fmla="*/ 547286 h 6998092"/>
                <a:gd name="connsiteX6" fmla="*/ 6635319 w 12233447"/>
                <a:gd name="connsiteY6" fmla="*/ 214309 h 6998092"/>
                <a:gd name="connsiteX7" fmla="*/ 7990052 w 12233447"/>
                <a:gd name="connsiteY7" fmla="*/ 111475 h 6998092"/>
                <a:gd name="connsiteX8" fmla="*/ 10602032 w 12233447"/>
                <a:gd name="connsiteY8" fmla="*/ 973 h 6998092"/>
                <a:gd name="connsiteX9" fmla="*/ 12216286 w 12233447"/>
                <a:gd name="connsiteY9" fmla="*/ 34131 h 6998092"/>
                <a:gd name="connsiteX10" fmla="*/ 12215100 w 12233447"/>
                <a:gd name="connsiteY10" fmla="*/ 712334 h 6998092"/>
                <a:gd name="connsiteX11" fmla="*/ 11971595 w 12233447"/>
                <a:gd name="connsiteY11" fmla="*/ 3899204 h 6998092"/>
                <a:gd name="connsiteX12" fmla="*/ 11007632 w 12233447"/>
                <a:gd name="connsiteY12" fmla="*/ 6257394 h 6998092"/>
                <a:gd name="connsiteX13" fmla="*/ 9463041 w 12233447"/>
                <a:gd name="connsiteY13" fmla="*/ 5455290 h 6998092"/>
                <a:gd name="connsiteX14" fmla="*/ 8825189 w 12233447"/>
                <a:gd name="connsiteY14" fmla="*/ 2725259 h 6998092"/>
                <a:gd name="connsiteX15" fmla="*/ 8757188 w 12233447"/>
                <a:gd name="connsiteY15" fmla="*/ 1942068 h 6998092"/>
                <a:gd name="connsiteX16" fmla="*/ 8312079 w 12233447"/>
                <a:gd name="connsiteY16" fmla="*/ 1776620 h 6998092"/>
                <a:gd name="connsiteX17" fmla="*/ 7662492 w 12233447"/>
                <a:gd name="connsiteY17" fmla="*/ 1575973 h 6998092"/>
                <a:gd name="connsiteX18" fmla="*/ 6780177 w 12233447"/>
                <a:gd name="connsiteY18" fmla="*/ 1297031 h 6998092"/>
                <a:gd name="connsiteX19" fmla="*/ 6224929 w 12233447"/>
                <a:gd name="connsiteY19" fmla="*/ 1014739 h 6998092"/>
                <a:gd name="connsiteX20" fmla="*/ 6012310 w 12233447"/>
                <a:gd name="connsiteY20" fmla="*/ 1496719 h 6998092"/>
                <a:gd name="connsiteX21" fmla="*/ 5908637 w 12233447"/>
                <a:gd name="connsiteY21" fmla="*/ 1882450 h 6998092"/>
                <a:gd name="connsiteX22" fmla="*/ 5642864 w 12233447"/>
                <a:gd name="connsiteY22" fmla="*/ 2519584 h 6998092"/>
                <a:gd name="connsiteX23" fmla="*/ 6168185 w 12233447"/>
                <a:gd name="connsiteY23" fmla="*/ 3385140 h 6998092"/>
                <a:gd name="connsiteX24" fmla="*/ 5444084 w 12233447"/>
                <a:gd name="connsiteY24" fmla="*/ 6033447 h 6998092"/>
                <a:gd name="connsiteX25" fmla="*/ 2268462 w 12233447"/>
                <a:gd name="connsiteY25" fmla="*/ 6993826 h 6998092"/>
                <a:gd name="connsiteX26" fmla="*/ 262913 w 12233447"/>
                <a:gd name="connsiteY26" fmla="*/ 5727932 h 6998092"/>
                <a:gd name="connsiteX27" fmla="*/ 29805 w 12233447"/>
                <a:gd name="connsiteY27" fmla="*/ 3325999 h 6998092"/>
                <a:gd name="connsiteX28" fmla="*/ 58825 w 12233447"/>
                <a:gd name="connsiteY28" fmla="*/ 2516913 h 6998092"/>
                <a:gd name="connsiteX0" fmla="*/ 58825 w 12233447"/>
                <a:gd name="connsiteY0" fmla="*/ 2516913 h 6998092"/>
                <a:gd name="connsiteX1" fmla="*/ 800895 w 12233447"/>
                <a:gd name="connsiteY1" fmla="*/ 2101127 h 6998092"/>
                <a:gd name="connsiteX2" fmla="*/ 2691573 w 12233447"/>
                <a:gd name="connsiteY2" fmla="*/ 1067844 h 6998092"/>
                <a:gd name="connsiteX3" fmla="*/ 4242500 w 12233447"/>
                <a:gd name="connsiteY3" fmla="*/ 613365 h 6998092"/>
                <a:gd name="connsiteX4" fmla="*/ 5407021 w 12233447"/>
                <a:gd name="connsiteY4" fmla="*/ 364436 h 6998092"/>
                <a:gd name="connsiteX5" fmla="*/ 6123313 w 12233447"/>
                <a:gd name="connsiteY5" fmla="*/ 547286 h 6998092"/>
                <a:gd name="connsiteX6" fmla="*/ 6635319 w 12233447"/>
                <a:gd name="connsiteY6" fmla="*/ 214309 h 6998092"/>
                <a:gd name="connsiteX7" fmla="*/ 7990052 w 12233447"/>
                <a:gd name="connsiteY7" fmla="*/ 111475 h 6998092"/>
                <a:gd name="connsiteX8" fmla="*/ 10602032 w 12233447"/>
                <a:gd name="connsiteY8" fmla="*/ 973 h 6998092"/>
                <a:gd name="connsiteX9" fmla="*/ 12216286 w 12233447"/>
                <a:gd name="connsiteY9" fmla="*/ 34131 h 6998092"/>
                <a:gd name="connsiteX10" fmla="*/ 12215100 w 12233447"/>
                <a:gd name="connsiteY10" fmla="*/ 712334 h 6998092"/>
                <a:gd name="connsiteX11" fmla="*/ 11971595 w 12233447"/>
                <a:gd name="connsiteY11" fmla="*/ 3899204 h 6998092"/>
                <a:gd name="connsiteX12" fmla="*/ 11007632 w 12233447"/>
                <a:gd name="connsiteY12" fmla="*/ 6257394 h 6998092"/>
                <a:gd name="connsiteX13" fmla="*/ 9463041 w 12233447"/>
                <a:gd name="connsiteY13" fmla="*/ 5455290 h 6998092"/>
                <a:gd name="connsiteX14" fmla="*/ 8825189 w 12233447"/>
                <a:gd name="connsiteY14" fmla="*/ 2725259 h 6998092"/>
                <a:gd name="connsiteX15" fmla="*/ 8757188 w 12233447"/>
                <a:gd name="connsiteY15" fmla="*/ 1942068 h 6998092"/>
                <a:gd name="connsiteX16" fmla="*/ 8312079 w 12233447"/>
                <a:gd name="connsiteY16" fmla="*/ 1776620 h 6998092"/>
                <a:gd name="connsiteX17" fmla="*/ 7662492 w 12233447"/>
                <a:gd name="connsiteY17" fmla="*/ 1575973 h 6998092"/>
                <a:gd name="connsiteX18" fmla="*/ 6780177 w 12233447"/>
                <a:gd name="connsiteY18" fmla="*/ 1297031 h 6998092"/>
                <a:gd name="connsiteX19" fmla="*/ 6224929 w 12233447"/>
                <a:gd name="connsiteY19" fmla="*/ 1014739 h 6998092"/>
                <a:gd name="connsiteX20" fmla="*/ 6094197 w 12233447"/>
                <a:gd name="connsiteY20" fmla="*/ 1537662 h 6998092"/>
                <a:gd name="connsiteX21" fmla="*/ 5908637 w 12233447"/>
                <a:gd name="connsiteY21" fmla="*/ 1882450 h 6998092"/>
                <a:gd name="connsiteX22" fmla="*/ 5642864 w 12233447"/>
                <a:gd name="connsiteY22" fmla="*/ 2519584 h 6998092"/>
                <a:gd name="connsiteX23" fmla="*/ 6168185 w 12233447"/>
                <a:gd name="connsiteY23" fmla="*/ 3385140 h 6998092"/>
                <a:gd name="connsiteX24" fmla="*/ 5444084 w 12233447"/>
                <a:gd name="connsiteY24" fmla="*/ 6033447 h 6998092"/>
                <a:gd name="connsiteX25" fmla="*/ 2268462 w 12233447"/>
                <a:gd name="connsiteY25" fmla="*/ 6993826 h 6998092"/>
                <a:gd name="connsiteX26" fmla="*/ 262913 w 12233447"/>
                <a:gd name="connsiteY26" fmla="*/ 5727932 h 6998092"/>
                <a:gd name="connsiteX27" fmla="*/ 29805 w 12233447"/>
                <a:gd name="connsiteY27" fmla="*/ 3325999 h 6998092"/>
                <a:gd name="connsiteX28" fmla="*/ 58825 w 12233447"/>
                <a:gd name="connsiteY28" fmla="*/ 2516913 h 6998092"/>
                <a:gd name="connsiteX0" fmla="*/ 58825 w 12233447"/>
                <a:gd name="connsiteY0" fmla="*/ 2516913 h 6997754"/>
                <a:gd name="connsiteX1" fmla="*/ 800895 w 12233447"/>
                <a:gd name="connsiteY1" fmla="*/ 2101127 h 6997754"/>
                <a:gd name="connsiteX2" fmla="*/ 2691573 w 12233447"/>
                <a:gd name="connsiteY2" fmla="*/ 1067844 h 6997754"/>
                <a:gd name="connsiteX3" fmla="*/ 4242500 w 12233447"/>
                <a:gd name="connsiteY3" fmla="*/ 613365 h 6997754"/>
                <a:gd name="connsiteX4" fmla="*/ 5407021 w 12233447"/>
                <a:gd name="connsiteY4" fmla="*/ 364436 h 6997754"/>
                <a:gd name="connsiteX5" fmla="*/ 6123313 w 12233447"/>
                <a:gd name="connsiteY5" fmla="*/ 547286 h 6997754"/>
                <a:gd name="connsiteX6" fmla="*/ 6635319 w 12233447"/>
                <a:gd name="connsiteY6" fmla="*/ 214309 h 6997754"/>
                <a:gd name="connsiteX7" fmla="*/ 7990052 w 12233447"/>
                <a:gd name="connsiteY7" fmla="*/ 111475 h 6997754"/>
                <a:gd name="connsiteX8" fmla="*/ 10602032 w 12233447"/>
                <a:gd name="connsiteY8" fmla="*/ 973 h 6997754"/>
                <a:gd name="connsiteX9" fmla="*/ 12216286 w 12233447"/>
                <a:gd name="connsiteY9" fmla="*/ 34131 h 6997754"/>
                <a:gd name="connsiteX10" fmla="*/ 12215100 w 12233447"/>
                <a:gd name="connsiteY10" fmla="*/ 712334 h 6997754"/>
                <a:gd name="connsiteX11" fmla="*/ 11971595 w 12233447"/>
                <a:gd name="connsiteY11" fmla="*/ 3899204 h 6997754"/>
                <a:gd name="connsiteX12" fmla="*/ 11007632 w 12233447"/>
                <a:gd name="connsiteY12" fmla="*/ 6257394 h 6997754"/>
                <a:gd name="connsiteX13" fmla="*/ 9463041 w 12233447"/>
                <a:gd name="connsiteY13" fmla="*/ 5455290 h 6997754"/>
                <a:gd name="connsiteX14" fmla="*/ 8825189 w 12233447"/>
                <a:gd name="connsiteY14" fmla="*/ 2725259 h 6997754"/>
                <a:gd name="connsiteX15" fmla="*/ 8757188 w 12233447"/>
                <a:gd name="connsiteY15" fmla="*/ 1942068 h 6997754"/>
                <a:gd name="connsiteX16" fmla="*/ 8312079 w 12233447"/>
                <a:gd name="connsiteY16" fmla="*/ 1776620 h 6997754"/>
                <a:gd name="connsiteX17" fmla="*/ 7662492 w 12233447"/>
                <a:gd name="connsiteY17" fmla="*/ 1575973 h 6997754"/>
                <a:gd name="connsiteX18" fmla="*/ 6780177 w 12233447"/>
                <a:gd name="connsiteY18" fmla="*/ 1297031 h 6997754"/>
                <a:gd name="connsiteX19" fmla="*/ 6224929 w 12233447"/>
                <a:gd name="connsiteY19" fmla="*/ 1014739 h 6997754"/>
                <a:gd name="connsiteX20" fmla="*/ 6094197 w 12233447"/>
                <a:gd name="connsiteY20" fmla="*/ 1537662 h 6997754"/>
                <a:gd name="connsiteX21" fmla="*/ 5908637 w 12233447"/>
                <a:gd name="connsiteY21" fmla="*/ 1882450 h 6997754"/>
                <a:gd name="connsiteX22" fmla="*/ 5642864 w 12233447"/>
                <a:gd name="connsiteY22" fmla="*/ 2519584 h 6997754"/>
                <a:gd name="connsiteX23" fmla="*/ 5349319 w 12233447"/>
                <a:gd name="connsiteY23" fmla="*/ 3630800 h 6997754"/>
                <a:gd name="connsiteX24" fmla="*/ 5444084 w 12233447"/>
                <a:gd name="connsiteY24" fmla="*/ 6033447 h 6997754"/>
                <a:gd name="connsiteX25" fmla="*/ 2268462 w 12233447"/>
                <a:gd name="connsiteY25" fmla="*/ 6993826 h 6997754"/>
                <a:gd name="connsiteX26" fmla="*/ 262913 w 12233447"/>
                <a:gd name="connsiteY26" fmla="*/ 5727932 h 6997754"/>
                <a:gd name="connsiteX27" fmla="*/ 29805 w 12233447"/>
                <a:gd name="connsiteY27" fmla="*/ 3325999 h 6997754"/>
                <a:gd name="connsiteX28" fmla="*/ 58825 w 12233447"/>
                <a:gd name="connsiteY28" fmla="*/ 2516913 h 6997754"/>
                <a:gd name="connsiteX0" fmla="*/ 58825 w 12233447"/>
                <a:gd name="connsiteY0" fmla="*/ 2516913 h 6997754"/>
                <a:gd name="connsiteX1" fmla="*/ 800895 w 12233447"/>
                <a:gd name="connsiteY1" fmla="*/ 2101127 h 6997754"/>
                <a:gd name="connsiteX2" fmla="*/ 2691573 w 12233447"/>
                <a:gd name="connsiteY2" fmla="*/ 1067844 h 6997754"/>
                <a:gd name="connsiteX3" fmla="*/ 4242500 w 12233447"/>
                <a:gd name="connsiteY3" fmla="*/ 613365 h 6997754"/>
                <a:gd name="connsiteX4" fmla="*/ 5407021 w 12233447"/>
                <a:gd name="connsiteY4" fmla="*/ 364436 h 6997754"/>
                <a:gd name="connsiteX5" fmla="*/ 6123313 w 12233447"/>
                <a:gd name="connsiteY5" fmla="*/ 547286 h 6997754"/>
                <a:gd name="connsiteX6" fmla="*/ 6635319 w 12233447"/>
                <a:gd name="connsiteY6" fmla="*/ 214309 h 6997754"/>
                <a:gd name="connsiteX7" fmla="*/ 7990052 w 12233447"/>
                <a:gd name="connsiteY7" fmla="*/ 111475 h 6997754"/>
                <a:gd name="connsiteX8" fmla="*/ 10602032 w 12233447"/>
                <a:gd name="connsiteY8" fmla="*/ 973 h 6997754"/>
                <a:gd name="connsiteX9" fmla="*/ 12216286 w 12233447"/>
                <a:gd name="connsiteY9" fmla="*/ 34131 h 6997754"/>
                <a:gd name="connsiteX10" fmla="*/ 12215100 w 12233447"/>
                <a:gd name="connsiteY10" fmla="*/ 712334 h 6997754"/>
                <a:gd name="connsiteX11" fmla="*/ 11971595 w 12233447"/>
                <a:gd name="connsiteY11" fmla="*/ 3899204 h 6997754"/>
                <a:gd name="connsiteX12" fmla="*/ 11007632 w 12233447"/>
                <a:gd name="connsiteY12" fmla="*/ 6257394 h 6997754"/>
                <a:gd name="connsiteX13" fmla="*/ 9463041 w 12233447"/>
                <a:gd name="connsiteY13" fmla="*/ 5455290 h 6997754"/>
                <a:gd name="connsiteX14" fmla="*/ 8825189 w 12233447"/>
                <a:gd name="connsiteY14" fmla="*/ 2725259 h 6997754"/>
                <a:gd name="connsiteX15" fmla="*/ 8757188 w 12233447"/>
                <a:gd name="connsiteY15" fmla="*/ 1942068 h 6997754"/>
                <a:gd name="connsiteX16" fmla="*/ 8312079 w 12233447"/>
                <a:gd name="connsiteY16" fmla="*/ 1776620 h 6997754"/>
                <a:gd name="connsiteX17" fmla="*/ 7662492 w 12233447"/>
                <a:gd name="connsiteY17" fmla="*/ 1575973 h 6997754"/>
                <a:gd name="connsiteX18" fmla="*/ 6780177 w 12233447"/>
                <a:gd name="connsiteY18" fmla="*/ 1297031 h 6997754"/>
                <a:gd name="connsiteX19" fmla="*/ 6224929 w 12233447"/>
                <a:gd name="connsiteY19" fmla="*/ 1014739 h 6997754"/>
                <a:gd name="connsiteX20" fmla="*/ 6094197 w 12233447"/>
                <a:gd name="connsiteY20" fmla="*/ 1537662 h 6997754"/>
                <a:gd name="connsiteX21" fmla="*/ 5908637 w 12233447"/>
                <a:gd name="connsiteY21" fmla="*/ 1882450 h 6997754"/>
                <a:gd name="connsiteX22" fmla="*/ 5642864 w 12233447"/>
                <a:gd name="connsiteY22" fmla="*/ 2519584 h 6997754"/>
                <a:gd name="connsiteX23" fmla="*/ 5349319 w 12233447"/>
                <a:gd name="connsiteY23" fmla="*/ 3630800 h 6997754"/>
                <a:gd name="connsiteX24" fmla="*/ 5444084 w 12233447"/>
                <a:gd name="connsiteY24" fmla="*/ 6033447 h 6997754"/>
                <a:gd name="connsiteX25" fmla="*/ 2268462 w 12233447"/>
                <a:gd name="connsiteY25" fmla="*/ 6993826 h 6997754"/>
                <a:gd name="connsiteX26" fmla="*/ 262913 w 12233447"/>
                <a:gd name="connsiteY26" fmla="*/ 5727932 h 6997754"/>
                <a:gd name="connsiteX27" fmla="*/ 29805 w 12233447"/>
                <a:gd name="connsiteY27" fmla="*/ 3325999 h 6997754"/>
                <a:gd name="connsiteX28" fmla="*/ 58825 w 12233447"/>
                <a:gd name="connsiteY28" fmla="*/ 2516913 h 6997754"/>
                <a:gd name="connsiteX0" fmla="*/ 58825 w 12233447"/>
                <a:gd name="connsiteY0" fmla="*/ 2516913 h 6998113"/>
                <a:gd name="connsiteX1" fmla="*/ 800895 w 12233447"/>
                <a:gd name="connsiteY1" fmla="*/ 2101127 h 6998113"/>
                <a:gd name="connsiteX2" fmla="*/ 2691573 w 12233447"/>
                <a:gd name="connsiteY2" fmla="*/ 1067844 h 6998113"/>
                <a:gd name="connsiteX3" fmla="*/ 4242500 w 12233447"/>
                <a:gd name="connsiteY3" fmla="*/ 613365 h 6998113"/>
                <a:gd name="connsiteX4" fmla="*/ 5407021 w 12233447"/>
                <a:gd name="connsiteY4" fmla="*/ 364436 h 6998113"/>
                <a:gd name="connsiteX5" fmla="*/ 6123313 w 12233447"/>
                <a:gd name="connsiteY5" fmla="*/ 547286 h 6998113"/>
                <a:gd name="connsiteX6" fmla="*/ 6635319 w 12233447"/>
                <a:gd name="connsiteY6" fmla="*/ 214309 h 6998113"/>
                <a:gd name="connsiteX7" fmla="*/ 7990052 w 12233447"/>
                <a:gd name="connsiteY7" fmla="*/ 111475 h 6998113"/>
                <a:gd name="connsiteX8" fmla="*/ 10602032 w 12233447"/>
                <a:gd name="connsiteY8" fmla="*/ 973 h 6998113"/>
                <a:gd name="connsiteX9" fmla="*/ 12216286 w 12233447"/>
                <a:gd name="connsiteY9" fmla="*/ 34131 h 6998113"/>
                <a:gd name="connsiteX10" fmla="*/ 12215100 w 12233447"/>
                <a:gd name="connsiteY10" fmla="*/ 712334 h 6998113"/>
                <a:gd name="connsiteX11" fmla="*/ 11971595 w 12233447"/>
                <a:gd name="connsiteY11" fmla="*/ 3899204 h 6998113"/>
                <a:gd name="connsiteX12" fmla="*/ 11007632 w 12233447"/>
                <a:gd name="connsiteY12" fmla="*/ 6257394 h 6998113"/>
                <a:gd name="connsiteX13" fmla="*/ 9463041 w 12233447"/>
                <a:gd name="connsiteY13" fmla="*/ 5455290 h 6998113"/>
                <a:gd name="connsiteX14" fmla="*/ 8825189 w 12233447"/>
                <a:gd name="connsiteY14" fmla="*/ 2725259 h 6998113"/>
                <a:gd name="connsiteX15" fmla="*/ 8757188 w 12233447"/>
                <a:gd name="connsiteY15" fmla="*/ 1942068 h 6998113"/>
                <a:gd name="connsiteX16" fmla="*/ 8312079 w 12233447"/>
                <a:gd name="connsiteY16" fmla="*/ 1776620 h 6998113"/>
                <a:gd name="connsiteX17" fmla="*/ 7662492 w 12233447"/>
                <a:gd name="connsiteY17" fmla="*/ 1575973 h 6998113"/>
                <a:gd name="connsiteX18" fmla="*/ 6780177 w 12233447"/>
                <a:gd name="connsiteY18" fmla="*/ 1297031 h 6998113"/>
                <a:gd name="connsiteX19" fmla="*/ 6224929 w 12233447"/>
                <a:gd name="connsiteY19" fmla="*/ 1014739 h 6998113"/>
                <a:gd name="connsiteX20" fmla="*/ 6094197 w 12233447"/>
                <a:gd name="connsiteY20" fmla="*/ 1537662 h 6998113"/>
                <a:gd name="connsiteX21" fmla="*/ 5908637 w 12233447"/>
                <a:gd name="connsiteY21" fmla="*/ 1882450 h 6998113"/>
                <a:gd name="connsiteX22" fmla="*/ 5642864 w 12233447"/>
                <a:gd name="connsiteY22" fmla="*/ 2519584 h 6998113"/>
                <a:gd name="connsiteX23" fmla="*/ 5253784 w 12233447"/>
                <a:gd name="connsiteY23" fmla="*/ 3371493 h 6998113"/>
                <a:gd name="connsiteX24" fmla="*/ 5444084 w 12233447"/>
                <a:gd name="connsiteY24" fmla="*/ 6033447 h 6998113"/>
                <a:gd name="connsiteX25" fmla="*/ 2268462 w 12233447"/>
                <a:gd name="connsiteY25" fmla="*/ 6993826 h 6998113"/>
                <a:gd name="connsiteX26" fmla="*/ 262913 w 12233447"/>
                <a:gd name="connsiteY26" fmla="*/ 5727932 h 6998113"/>
                <a:gd name="connsiteX27" fmla="*/ 29805 w 12233447"/>
                <a:gd name="connsiteY27" fmla="*/ 3325999 h 6998113"/>
                <a:gd name="connsiteX28" fmla="*/ 58825 w 12233447"/>
                <a:gd name="connsiteY28" fmla="*/ 2516913 h 6998113"/>
                <a:gd name="connsiteX0" fmla="*/ 58825 w 12233447"/>
                <a:gd name="connsiteY0" fmla="*/ 2516913 h 6998113"/>
                <a:gd name="connsiteX1" fmla="*/ 800895 w 12233447"/>
                <a:gd name="connsiteY1" fmla="*/ 2101127 h 6998113"/>
                <a:gd name="connsiteX2" fmla="*/ 2691573 w 12233447"/>
                <a:gd name="connsiteY2" fmla="*/ 1067844 h 6998113"/>
                <a:gd name="connsiteX3" fmla="*/ 4242500 w 12233447"/>
                <a:gd name="connsiteY3" fmla="*/ 613365 h 6998113"/>
                <a:gd name="connsiteX4" fmla="*/ 5407021 w 12233447"/>
                <a:gd name="connsiteY4" fmla="*/ 364436 h 6998113"/>
                <a:gd name="connsiteX5" fmla="*/ 6123313 w 12233447"/>
                <a:gd name="connsiteY5" fmla="*/ 547286 h 6998113"/>
                <a:gd name="connsiteX6" fmla="*/ 6635319 w 12233447"/>
                <a:gd name="connsiteY6" fmla="*/ 214309 h 6998113"/>
                <a:gd name="connsiteX7" fmla="*/ 7990052 w 12233447"/>
                <a:gd name="connsiteY7" fmla="*/ 111475 h 6998113"/>
                <a:gd name="connsiteX8" fmla="*/ 10602032 w 12233447"/>
                <a:gd name="connsiteY8" fmla="*/ 973 h 6998113"/>
                <a:gd name="connsiteX9" fmla="*/ 12216286 w 12233447"/>
                <a:gd name="connsiteY9" fmla="*/ 34131 h 6998113"/>
                <a:gd name="connsiteX10" fmla="*/ 12215100 w 12233447"/>
                <a:gd name="connsiteY10" fmla="*/ 712334 h 6998113"/>
                <a:gd name="connsiteX11" fmla="*/ 11971595 w 12233447"/>
                <a:gd name="connsiteY11" fmla="*/ 3899204 h 6998113"/>
                <a:gd name="connsiteX12" fmla="*/ 11007632 w 12233447"/>
                <a:gd name="connsiteY12" fmla="*/ 6257394 h 6998113"/>
                <a:gd name="connsiteX13" fmla="*/ 9463041 w 12233447"/>
                <a:gd name="connsiteY13" fmla="*/ 5455290 h 6998113"/>
                <a:gd name="connsiteX14" fmla="*/ 8825189 w 12233447"/>
                <a:gd name="connsiteY14" fmla="*/ 2725259 h 6998113"/>
                <a:gd name="connsiteX15" fmla="*/ 8757188 w 12233447"/>
                <a:gd name="connsiteY15" fmla="*/ 1942068 h 6998113"/>
                <a:gd name="connsiteX16" fmla="*/ 8312079 w 12233447"/>
                <a:gd name="connsiteY16" fmla="*/ 1776620 h 6998113"/>
                <a:gd name="connsiteX17" fmla="*/ 7662492 w 12233447"/>
                <a:gd name="connsiteY17" fmla="*/ 1575973 h 6998113"/>
                <a:gd name="connsiteX18" fmla="*/ 6780177 w 12233447"/>
                <a:gd name="connsiteY18" fmla="*/ 1297031 h 6998113"/>
                <a:gd name="connsiteX19" fmla="*/ 6224929 w 12233447"/>
                <a:gd name="connsiteY19" fmla="*/ 1014739 h 6998113"/>
                <a:gd name="connsiteX20" fmla="*/ 6094197 w 12233447"/>
                <a:gd name="connsiteY20" fmla="*/ 1537662 h 6998113"/>
                <a:gd name="connsiteX21" fmla="*/ 5908637 w 12233447"/>
                <a:gd name="connsiteY21" fmla="*/ 1882450 h 6998113"/>
                <a:gd name="connsiteX22" fmla="*/ 5438148 w 12233447"/>
                <a:gd name="connsiteY22" fmla="*/ 2546880 h 6998113"/>
                <a:gd name="connsiteX23" fmla="*/ 5253784 w 12233447"/>
                <a:gd name="connsiteY23" fmla="*/ 3371493 h 6998113"/>
                <a:gd name="connsiteX24" fmla="*/ 5444084 w 12233447"/>
                <a:gd name="connsiteY24" fmla="*/ 6033447 h 6998113"/>
                <a:gd name="connsiteX25" fmla="*/ 2268462 w 12233447"/>
                <a:gd name="connsiteY25" fmla="*/ 6993826 h 6998113"/>
                <a:gd name="connsiteX26" fmla="*/ 262913 w 12233447"/>
                <a:gd name="connsiteY26" fmla="*/ 5727932 h 6998113"/>
                <a:gd name="connsiteX27" fmla="*/ 29805 w 12233447"/>
                <a:gd name="connsiteY27" fmla="*/ 3325999 h 6998113"/>
                <a:gd name="connsiteX28" fmla="*/ 58825 w 12233447"/>
                <a:gd name="connsiteY28" fmla="*/ 2516913 h 6998113"/>
                <a:gd name="connsiteX0" fmla="*/ 58825 w 12233447"/>
                <a:gd name="connsiteY0" fmla="*/ 2516913 h 6994294"/>
                <a:gd name="connsiteX1" fmla="*/ 800895 w 12233447"/>
                <a:gd name="connsiteY1" fmla="*/ 2101127 h 6994294"/>
                <a:gd name="connsiteX2" fmla="*/ 2691573 w 12233447"/>
                <a:gd name="connsiteY2" fmla="*/ 1067844 h 6994294"/>
                <a:gd name="connsiteX3" fmla="*/ 4242500 w 12233447"/>
                <a:gd name="connsiteY3" fmla="*/ 613365 h 6994294"/>
                <a:gd name="connsiteX4" fmla="*/ 5407021 w 12233447"/>
                <a:gd name="connsiteY4" fmla="*/ 364436 h 6994294"/>
                <a:gd name="connsiteX5" fmla="*/ 6123313 w 12233447"/>
                <a:gd name="connsiteY5" fmla="*/ 547286 h 6994294"/>
                <a:gd name="connsiteX6" fmla="*/ 6635319 w 12233447"/>
                <a:gd name="connsiteY6" fmla="*/ 214309 h 6994294"/>
                <a:gd name="connsiteX7" fmla="*/ 7990052 w 12233447"/>
                <a:gd name="connsiteY7" fmla="*/ 111475 h 6994294"/>
                <a:gd name="connsiteX8" fmla="*/ 10602032 w 12233447"/>
                <a:gd name="connsiteY8" fmla="*/ 973 h 6994294"/>
                <a:gd name="connsiteX9" fmla="*/ 12216286 w 12233447"/>
                <a:gd name="connsiteY9" fmla="*/ 34131 h 6994294"/>
                <a:gd name="connsiteX10" fmla="*/ 12215100 w 12233447"/>
                <a:gd name="connsiteY10" fmla="*/ 712334 h 6994294"/>
                <a:gd name="connsiteX11" fmla="*/ 11971595 w 12233447"/>
                <a:gd name="connsiteY11" fmla="*/ 3899204 h 6994294"/>
                <a:gd name="connsiteX12" fmla="*/ 11007632 w 12233447"/>
                <a:gd name="connsiteY12" fmla="*/ 6257394 h 6994294"/>
                <a:gd name="connsiteX13" fmla="*/ 9463041 w 12233447"/>
                <a:gd name="connsiteY13" fmla="*/ 5455290 h 6994294"/>
                <a:gd name="connsiteX14" fmla="*/ 8825189 w 12233447"/>
                <a:gd name="connsiteY14" fmla="*/ 2725259 h 6994294"/>
                <a:gd name="connsiteX15" fmla="*/ 8757188 w 12233447"/>
                <a:gd name="connsiteY15" fmla="*/ 1942068 h 6994294"/>
                <a:gd name="connsiteX16" fmla="*/ 8312079 w 12233447"/>
                <a:gd name="connsiteY16" fmla="*/ 1776620 h 6994294"/>
                <a:gd name="connsiteX17" fmla="*/ 7662492 w 12233447"/>
                <a:gd name="connsiteY17" fmla="*/ 1575973 h 6994294"/>
                <a:gd name="connsiteX18" fmla="*/ 6780177 w 12233447"/>
                <a:gd name="connsiteY18" fmla="*/ 1297031 h 6994294"/>
                <a:gd name="connsiteX19" fmla="*/ 6224929 w 12233447"/>
                <a:gd name="connsiteY19" fmla="*/ 1014739 h 6994294"/>
                <a:gd name="connsiteX20" fmla="*/ 6094197 w 12233447"/>
                <a:gd name="connsiteY20" fmla="*/ 1537662 h 6994294"/>
                <a:gd name="connsiteX21" fmla="*/ 5908637 w 12233447"/>
                <a:gd name="connsiteY21" fmla="*/ 1882450 h 6994294"/>
                <a:gd name="connsiteX22" fmla="*/ 5438148 w 12233447"/>
                <a:gd name="connsiteY22" fmla="*/ 2546880 h 6994294"/>
                <a:gd name="connsiteX23" fmla="*/ 5253784 w 12233447"/>
                <a:gd name="connsiteY23" fmla="*/ 3371493 h 6994294"/>
                <a:gd name="connsiteX24" fmla="*/ 4679809 w 12233447"/>
                <a:gd name="connsiteY24" fmla="*/ 5842378 h 6994294"/>
                <a:gd name="connsiteX25" fmla="*/ 2268462 w 12233447"/>
                <a:gd name="connsiteY25" fmla="*/ 6993826 h 6994294"/>
                <a:gd name="connsiteX26" fmla="*/ 262913 w 12233447"/>
                <a:gd name="connsiteY26" fmla="*/ 5727932 h 6994294"/>
                <a:gd name="connsiteX27" fmla="*/ 29805 w 12233447"/>
                <a:gd name="connsiteY27" fmla="*/ 3325999 h 6994294"/>
                <a:gd name="connsiteX28" fmla="*/ 58825 w 12233447"/>
                <a:gd name="connsiteY28" fmla="*/ 2516913 h 6994294"/>
                <a:gd name="connsiteX0" fmla="*/ 58825 w 12233447"/>
                <a:gd name="connsiteY0" fmla="*/ 2516913 h 6994294"/>
                <a:gd name="connsiteX1" fmla="*/ 800895 w 12233447"/>
                <a:gd name="connsiteY1" fmla="*/ 2101127 h 6994294"/>
                <a:gd name="connsiteX2" fmla="*/ 2691573 w 12233447"/>
                <a:gd name="connsiteY2" fmla="*/ 1067844 h 6994294"/>
                <a:gd name="connsiteX3" fmla="*/ 4242500 w 12233447"/>
                <a:gd name="connsiteY3" fmla="*/ 613365 h 6994294"/>
                <a:gd name="connsiteX4" fmla="*/ 5407021 w 12233447"/>
                <a:gd name="connsiteY4" fmla="*/ 364436 h 6994294"/>
                <a:gd name="connsiteX5" fmla="*/ 6123313 w 12233447"/>
                <a:gd name="connsiteY5" fmla="*/ 547286 h 6994294"/>
                <a:gd name="connsiteX6" fmla="*/ 6635319 w 12233447"/>
                <a:gd name="connsiteY6" fmla="*/ 214309 h 6994294"/>
                <a:gd name="connsiteX7" fmla="*/ 7990052 w 12233447"/>
                <a:gd name="connsiteY7" fmla="*/ 111475 h 6994294"/>
                <a:gd name="connsiteX8" fmla="*/ 10602032 w 12233447"/>
                <a:gd name="connsiteY8" fmla="*/ 973 h 6994294"/>
                <a:gd name="connsiteX9" fmla="*/ 12216286 w 12233447"/>
                <a:gd name="connsiteY9" fmla="*/ 34131 h 6994294"/>
                <a:gd name="connsiteX10" fmla="*/ 12215100 w 12233447"/>
                <a:gd name="connsiteY10" fmla="*/ 712334 h 6994294"/>
                <a:gd name="connsiteX11" fmla="*/ 11971595 w 12233447"/>
                <a:gd name="connsiteY11" fmla="*/ 3899204 h 6994294"/>
                <a:gd name="connsiteX12" fmla="*/ 11007632 w 12233447"/>
                <a:gd name="connsiteY12" fmla="*/ 6257394 h 6994294"/>
                <a:gd name="connsiteX13" fmla="*/ 9463041 w 12233447"/>
                <a:gd name="connsiteY13" fmla="*/ 5455290 h 6994294"/>
                <a:gd name="connsiteX14" fmla="*/ 8825189 w 12233447"/>
                <a:gd name="connsiteY14" fmla="*/ 2725259 h 6994294"/>
                <a:gd name="connsiteX15" fmla="*/ 8757188 w 12233447"/>
                <a:gd name="connsiteY15" fmla="*/ 1942068 h 6994294"/>
                <a:gd name="connsiteX16" fmla="*/ 8312079 w 12233447"/>
                <a:gd name="connsiteY16" fmla="*/ 1776620 h 6994294"/>
                <a:gd name="connsiteX17" fmla="*/ 7662492 w 12233447"/>
                <a:gd name="connsiteY17" fmla="*/ 1575973 h 6994294"/>
                <a:gd name="connsiteX18" fmla="*/ 6780177 w 12233447"/>
                <a:gd name="connsiteY18" fmla="*/ 1297031 h 6994294"/>
                <a:gd name="connsiteX19" fmla="*/ 6224929 w 12233447"/>
                <a:gd name="connsiteY19" fmla="*/ 1014739 h 6994294"/>
                <a:gd name="connsiteX20" fmla="*/ 6094197 w 12233447"/>
                <a:gd name="connsiteY20" fmla="*/ 1537662 h 6994294"/>
                <a:gd name="connsiteX21" fmla="*/ 5908637 w 12233447"/>
                <a:gd name="connsiteY21" fmla="*/ 1882450 h 6994294"/>
                <a:gd name="connsiteX22" fmla="*/ 5260727 w 12233447"/>
                <a:gd name="connsiteY22" fmla="*/ 2560528 h 6994294"/>
                <a:gd name="connsiteX23" fmla="*/ 5253784 w 12233447"/>
                <a:gd name="connsiteY23" fmla="*/ 3371493 h 6994294"/>
                <a:gd name="connsiteX24" fmla="*/ 4679809 w 12233447"/>
                <a:gd name="connsiteY24" fmla="*/ 5842378 h 6994294"/>
                <a:gd name="connsiteX25" fmla="*/ 2268462 w 12233447"/>
                <a:gd name="connsiteY25" fmla="*/ 6993826 h 6994294"/>
                <a:gd name="connsiteX26" fmla="*/ 262913 w 12233447"/>
                <a:gd name="connsiteY26" fmla="*/ 5727932 h 6994294"/>
                <a:gd name="connsiteX27" fmla="*/ 29805 w 12233447"/>
                <a:gd name="connsiteY27" fmla="*/ 3325999 h 6994294"/>
                <a:gd name="connsiteX28" fmla="*/ 58825 w 12233447"/>
                <a:gd name="connsiteY28" fmla="*/ 2516913 h 6994294"/>
                <a:gd name="connsiteX0" fmla="*/ 58825 w 12233447"/>
                <a:gd name="connsiteY0" fmla="*/ 2516913 h 6994220"/>
                <a:gd name="connsiteX1" fmla="*/ 800895 w 12233447"/>
                <a:gd name="connsiteY1" fmla="*/ 2101127 h 6994220"/>
                <a:gd name="connsiteX2" fmla="*/ 2691573 w 12233447"/>
                <a:gd name="connsiteY2" fmla="*/ 1067844 h 6994220"/>
                <a:gd name="connsiteX3" fmla="*/ 4242500 w 12233447"/>
                <a:gd name="connsiteY3" fmla="*/ 613365 h 6994220"/>
                <a:gd name="connsiteX4" fmla="*/ 5407021 w 12233447"/>
                <a:gd name="connsiteY4" fmla="*/ 364436 h 6994220"/>
                <a:gd name="connsiteX5" fmla="*/ 6123313 w 12233447"/>
                <a:gd name="connsiteY5" fmla="*/ 547286 h 6994220"/>
                <a:gd name="connsiteX6" fmla="*/ 6635319 w 12233447"/>
                <a:gd name="connsiteY6" fmla="*/ 214309 h 6994220"/>
                <a:gd name="connsiteX7" fmla="*/ 7990052 w 12233447"/>
                <a:gd name="connsiteY7" fmla="*/ 111475 h 6994220"/>
                <a:gd name="connsiteX8" fmla="*/ 10602032 w 12233447"/>
                <a:gd name="connsiteY8" fmla="*/ 973 h 6994220"/>
                <a:gd name="connsiteX9" fmla="*/ 12216286 w 12233447"/>
                <a:gd name="connsiteY9" fmla="*/ 34131 h 6994220"/>
                <a:gd name="connsiteX10" fmla="*/ 12215100 w 12233447"/>
                <a:gd name="connsiteY10" fmla="*/ 712334 h 6994220"/>
                <a:gd name="connsiteX11" fmla="*/ 11971595 w 12233447"/>
                <a:gd name="connsiteY11" fmla="*/ 3899204 h 6994220"/>
                <a:gd name="connsiteX12" fmla="*/ 11007632 w 12233447"/>
                <a:gd name="connsiteY12" fmla="*/ 6257394 h 6994220"/>
                <a:gd name="connsiteX13" fmla="*/ 9463041 w 12233447"/>
                <a:gd name="connsiteY13" fmla="*/ 5455290 h 6994220"/>
                <a:gd name="connsiteX14" fmla="*/ 8825189 w 12233447"/>
                <a:gd name="connsiteY14" fmla="*/ 2725259 h 6994220"/>
                <a:gd name="connsiteX15" fmla="*/ 8757188 w 12233447"/>
                <a:gd name="connsiteY15" fmla="*/ 1942068 h 6994220"/>
                <a:gd name="connsiteX16" fmla="*/ 8312079 w 12233447"/>
                <a:gd name="connsiteY16" fmla="*/ 1776620 h 6994220"/>
                <a:gd name="connsiteX17" fmla="*/ 7662492 w 12233447"/>
                <a:gd name="connsiteY17" fmla="*/ 1575973 h 6994220"/>
                <a:gd name="connsiteX18" fmla="*/ 6780177 w 12233447"/>
                <a:gd name="connsiteY18" fmla="*/ 1297031 h 6994220"/>
                <a:gd name="connsiteX19" fmla="*/ 6224929 w 12233447"/>
                <a:gd name="connsiteY19" fmla="*/ 1014739 h 6994220"/>
                <a:gd name="connsiteX20" fmla="*/ 6094197 w 12233447"/>
                <a:gd name="connsiteY20" fmla="*/ 1537662 h 6994220"/>
                <a:gd name="connsiteX21" fmla="*/ 5908637 w 12233447"/>
                <a:gd name="connsiteY21" fmla="*/ 1882450 h 6994220"/>
                <a:gd name="connsiteX22" fmla="*/ 5260727 w 12233447"/>
                <a:gd name="connsiteY22" fmla="*/ 2560528 h 6994220"/>
                <a:gd name="connsiteX23" fmla="*/ 5322023 w 12233447"/>
                <a:gd name="connsiteY23" fmla="*/ 4026585 h 6994220"/>
                <a:gd name="connsiteX24" fmla="*/ 4679809 w 12233447"/>
                <a:gd name="connsiteY24" fmla="*/ 5842378 h 6994220"/>
                <a:gd name="connsiteX25" fmla="*/ 2268462 w 12233447"/>
                <a:gd name="connsiteY25" fmla="*/ 6993826 h 6994220"/>
                <a:gd name="connsiteX26" fmla="*/ 262913 w 12233447"/>
                <a:gd name="connsiteY26" fmla="*/ 5727932 h 6994220"/>
                <a:gd name="connsiteX27" fmla="*/ 29805 w 12233447"/>
                <a:gd name="connsiteY27" fmla="*/ 3325999 h 6994220"/>
                <a:gd name="connsiteX28" fmla="*/ 58825 w 12233447"/>
                <a:gd name="connsiteY28" fmla="*/ 2516913 h 6994220"/>
                <a:gd name="connsiteX0" fmla="*/ 58825 w 12233447"/>
                <a:gd name="connsiteY0" fmla="*/ 2516913 h 6994220"/>
                <a:gd name="connsiteX1" fmla="*/ 800895 w 12233447"/>
                <a:gd name="connsiteY1" fmla="*/ 2101127 h 6994220"/>
                <a:gd name="connsiteX2" fmla="*/ 2691573 w 12233447"/>
                <a:gd name="connsiteY2" fmla="*/ 1067844 h 6994220"/>
                <a:gd name="connsiteX3" fmla="*/ 4242500 w 12233447"/>
                <a:gd name="connsiteY3" fmla="*/ 613365 h 6994220"/>
                <a:gd name="connsiteX4" fmla="*/ 5407021 w 12233447"/>
                <a:gd name="connsiteY4" fmla="*/ 364436 h 6994220"/>
                <a:gd name="connsiteX5" fmla="*/ 6123313 w 12233447"/>
                <a:gd name="connsiteY5" fmla="*/ 547286 h 6994220"/>
                <a:gd name="connsiteX6" fmla="*/ 6635319 w 12233447"/>
                <a:gd name="connsiteY6" fmla="*/ 214309 h 6994220"/>
                <a:gd name="connsiteX7" fmla="*/ 7990052 w 12233447"/>
                <a:gd name="connsiteY7" fmla="*/ 111475 h 6994220"/>
                <a:gd name="connsiteX8" fmla="*/ 10602032 w 12233447"/>
                <a:gd name="connsiteY8" fmla="*/ 973 h 6994220"/>
                <a:gd name="connsiteX9" fmla="*/ 12216286 w 12233447"/>
                <a:gd name="connsiteY9" fmla="*/ 34131 h 6994220"/>
                <a:gd name="connsiteX10" fmla="*/ 12215100 w 12233447"/>
                <a:gd name="connsiteY10" fmla="*/ 712334 h 6994220"/>
                <a:gd name="connsiteX11" fmla="*/ 11971595 w 12233447"/>
                <a:gd name="connsiteY11" fmla="*/ 3899204 h 6994220"/>
                <a:gd name="connsiteX12" fmla="*/ 11007632 w 12233447"/>
                <a:gd name="connsiteY12" fmla="*/ 6257394 h 6994220"/>
                <a:gd name="connsiteX13" fmla="*/ 9463041 w 12233447"/>
                <a:gd name="connsiteY13" fmla="*/ 5455290 h 6994220"/>
                <a:gd name="connsiteX14" fmla="*/ 8825189 w 12233447"/>
                <a:gd name="connsiteY14" fmla="*/ 2725259 h 6994220"/>
                <a:gd name="connsiteX15" fmla="*/ 8757188 w 12233447"/>
                <a:gd name="connsiteY15" fmla="*/ 1942068 h 6994220"/>
                <a:gd name="connsiteX16" fmla="*/ 8312079 w 12233447"/>
                <a:gd name="connsiteY16" fmla="*/ 1776620 h 6994220"/>
                <a:gd name="connsiteX17" fmla="*/ 7662492 w 12233447"/>
                <a:gd name="connsiteY17" fmla="*/ 1575973 h 6994220"/>
                <a:gd name="connsiteX18" fmla="*/ 6780177 w 12233447"/>
                <a:gd name="connsiteY18" fmla="*/ 1297031 h 6994220"/>
                <a:gd name="connsiteX19" fmla="*/ 6224929 w 12233447"/>
                <a:gd name="connsiteY19" fmla="*/ 1014739 h 6994220"/>
                <a:gd name="connsiteX20" fmla="*/ 6080550 w 12233447"/>
                <a:gd name="connsiteY20" fmla="*/ 1401185 h 6994220"/>
                <a:gd name="connsiteX21" fmla="*/ 5908637 w 12233447"/>
                <a:gd name="connsiteY21" fmla="*/ 1882450 h 6994220"/>
                <a:gd name="connsiteX22" fmla="*/ 5260727 w 12233447"/>
                <a:gd name="connsiteY22" fmla="*/ 2560528 h 6994220"/>
                <a:gd name="connsiteX23" fmla="*/ 5322023 w 12233447"/>
                <a:gd name="connsiteY23" fmla="*/ 4026585 h 6994220"/>
                <a:gd name="connsiteX24" fmla="*/ 4679809 w 12233447"/>
                <a:gd name="connsiteY24" fmla="*/ 5842378 h 6994220"/>
                <a:gd name="connsiteX25" fmla="*/ 2268462 w 12233447"/>
                <a:gd name="connsiteY25" fmla="*/ 6993826 h 6994220"/>
                <a:gd name="connsiteX26" fmla="*/ 262913 w 12233447"/>
                <a:gd name="connsiteY26" fmla="*/ 5727932 h 6994220"/>
                <a:gd name="connsiteX27" fmla="*/ 29805 w 12233447"/>
                <a:gd name="connsiteY27" fmla="*/ 3325999 h 6994220"/>
                <a:gd name="connsiteX28" fmla="*/ 58825 w 12233447"/>
                <a:gd name="connsiteY28" fmla="*/ 2516913 h 6994220"/>
                <a:gd name="connsiteX0" fmla="*/ 58825 w 12233447"/>
                <a:gd name="connsiteY0" fmla="*/ 2516913 h 6994220"/>
                <a:gd name="connsiteX1" fmla="*/ 800895 w 12233447"/>
                <a:gd name="connsiteY1" fmla="*/ 2101127 h 6994220"/>
                <a:gd name="connsiteX2" fmla="*/ 2691573 w 12233447"/>
                <a:gd name="connsiteY2" fmla="*/ 1067844 h 6994220"/>
                <a:gd name="connsiteX3" fmla="*/ 4242500 w 12233447"/>
                <a:gd name="connsiteY3" fmla="*/ 613365 h 6994220"/>
                <a:gd name="connsiteX4" fmla="*/ 5407021 w 12233447"/>
                <a:gd name="connsiteY4" fmla="*/ 364436 h 6994220"/>
                <a:gd name="connsiteX5" fmla="*/ 6123313 w 12233447"/>
                <a:gd name="connsiteY5" fmla="*/ 547286 h 6994220"/>
                <a:gd name="connsiteX6" fmla="*/ 6635319 w 12233447"/>
                <a:gd name="connsiteY6" fmla="*/ 214309 h 6994220"/>
                <a:gd name="connsiteX7" fmla="*/ 7990052 w 12233447"/>
                <a:gd name="connsiteY7" fmla="*/ 111475 h 6994220"/>
                <a:gd name="connsiteX8" fmla="*/ 10602032 w 12233447"/>
                <a:gd name="connsiteY8" fmla="*/ 973 h 6994220"/>
                <a:gd name="connsiteX9" fmla="*/ 12216286 w 12233447"/>
                <a:gd name="connsiteY9" fmla="*/ 34131 h 6994220"/>
                <a:gd name="connsiteX10" fmla="*/ 12215100 w 12233447"/>
                <a:gd name="connsiteY10" fmla="*/ 712334 h 6994220"/>
                <a:gd name="connsiteX11" fmla="*/ 11971595 w 12233447"/>
                <a:gd name="connsiteY11" fmla="*/ 3899204 h 6994220"/>
                <a:gd name="connsiteX12" fmla="*/ 11007632 w 12233447"/>
                <a:gd name="connsiteY12" fmla="*/ 6257394 h 6994220"/>
                <a:gd name="connsiteX13" fmla="*/ 9463041 w 12233447"/>
                <a:gd name="connsiteY13" fmla="*/ 5455290 h 6994220"/>
                <a:gd name="connsiteX14" fmla="*/ 8825189 w 12233447"/>
                <a:gd name="connsiteY14" fmla="*/ 2725259 h 6994220"/>
                <a:gd name="connsiteX15" fmla="*/ 8757188 w 12233447"/>
                <a:gd name="connsiteY15" fmla="*/ 1942068 h 6994220"/>
                <a:gd name="connsiteX16" fmla="*/ 8312079 w 12233447"/>
                <a:gd name="connsiteY16" fmla="*/ 1776620 h 6994220"/>
                <a:gd name="connsiteX17" fmla="*/ 7662492 w 12233447"/>
                <a:gd name="connsiteY17" fmla="*/ 1575973 h 6994220"/>
                <a:gd name="connsiteX18" fmla="*/ 6780177 w 12233447"/>
                <a:gd name="connsiteY18" fmla="*/ 1297031 h 6994220"/>
                <a:gd name="connsiteX19" fmla="*/ 6224929 w 12233447"/>
                <a:gd name="connsiteY19" fmla="*/ 1014739 h 6994220"/>
                <a:gd name="connsiteX20" fmla="*/ 6080550 w 12233447"/>
                <a:gd name="connsiteY20" fmla="*/ 1401185 h 6994220"/>
                <a:gd name="connsiteX21" fmla="*/ 5703921 w 12233447"/>
                <a:gd name="connsiteY21" fmla="*/ 2141758 h 6994220"/>
                <a:gd name="connsiteX22" fmla="*/ 5260727 w 12233447"/>
                <a:gd name="connsiteY22" fmla="*/ 2560528 h 6994220"/>
                <a:gd name="connsiteX23" fmla="*/ 5322023 w 12233447"/>
                <a:gd name="connsiteY23" fmla="*/ 4026585 h 6994220"/>
                <a:gd name="connsiteX24" fmla="*/ 4679809 w 12233447"/>
                <a:gd name="connsiteY24" fmla="*/ 5842378 h 6994220"/>
                <a:gd name="connsiteX25" fmla="*/ 2268462 w 12233447"/>
                <a:gd name="connsiteY25" fmla="*/ 6993826 h 6994220"/>
                <a:gd name="connsiteX26" fmla="*/ 262913 w 12233447"/>
                <a:gd name="connsiteY26" fmla="*/ 5727932 h 6994220"/>
                <a:gd name="connsiteX27" fmla="*/ 29805 w 12233447"/>
                <a:gd name="connsiteY27" fmla="*/ 3325999 h 6994220"/>
                <a:gd name="connsiteX28" fmla="*/ 58825 w 12233447"/>
                <a:gd name="connsiteY28" fmla="*/ 2516913 h 6994220"/>
                <a:gd name="connsiteX0" fmla="*/ 58825 w 12233447"/>
                <a:gd name="connsiteY0" fmla="*/ 2516913 h 6994220"/>
                <a:gd name="connsiteX1" fmla="*/ 800895 w 12233447"/>
                <a:gd name="connsiteY1" fmla="*/ 2101127 h 6994220"/>
                <a:gd name="connsiteX2" fmla="*/ 2691573 w 12233447"/>
                <a:gd name="connsiteY2" fmla="*/ 1067844 h 6994220"/>
                <a:gd name="connsiteX3" fmla="*/ 4242500 w 12233447"/>
                <a:gd name="connsiteY3" fmla="*/ 613365 h 6994220"/>
                <a:gd name="connsiteX4" fmla="*/ 5407021 w 12233447"/>
                <a:gd name="connsiteY4" fmla="*/ 364436 h 6994220"/>
                <a:gd name="connsiteX5" fmla="*/ 6123313 w 12233447"/>
                <a:gd name="connsiteY5" fmla="*/ 547286 h 6994220"/>
                <a:gd name="connsiteX6" fmla="*/ 6635319 w 12233447"/>
                <a:gd name="connsiteY6" fmla="*/ 214309 h 6994220"/>
                <a:gd name="connsiteX7" fmla="*/ 7990052 w 12233447"/>
                <a:gd name="connsiteY7" fmla="*/ 111475 h 6994220"/>
                <a:gd name="connsiteX8" fmla="*/ 10602032 w 12233447"/>
                <a:gd name="connsiteY8" fmla="*/ 973 h 6994220"/>
                <a:gd name="connsiteX9" fmla="*/ 12216286 w 12233447"/>
                <a:gd name="connsiteY9" fmla="*/ 34131 h 6994220"/>
                <a:gd name="connsiteX10" fmla="*/ 12215100 w 12233447"/>
                <a:gd name="connsiteY10" fmla="*/ 712334 h 6994220"/>
                <a:gd name="connsiteX11" fmla="*/ 11971595 w 12233447"/>
                <a:gd name="connsiteY11" fmla="*/ 3899204 h 6994220"/>
                <a:gd name="connsiteX12" fmla="*/ 11007632 w 12233447"/>
                <a:gd name="connsiteY12" fmla="*/ 6257394 h 6994220"/>
                <a:gd name="connsiteX13" fmla="*/ 9463041 w 12233447"/>
                <a:gd name="connsiteY13" fmla="*/ 5455290 h 6994220"/>
                <a:gd name="connsiteX14" fmla="*/ 8825189 w 12233447"/>
                <a:gd name="connsiteY14" fmla="*/ 2725259 h 6994220"/>
                <a:gd name="connsiteX15" fmla="*/ 8757188 w 12233447"/>
                <a:gd name="connsiteY15" fmla="*/ 1942068 h 6994220"/>
                <a:gd name="connsiteX16" fmla="*/ 8312079 w 12233447"/>
                <a:gd name="connsiteY16" fmla="*/ 1776620 h 6994220"/>
                <a:gd name="connsiteX17" fmla="*/ 7662492 w 12233447"/>
                <a:gd name="connsiteY17" fmla="*/ 1575973 h 6994220"/>
                <a:gd name="connsiteX18" fmla="*/ 6780177 w 12233447"/>
                <a:gd name="connsiteY18" fmla="*/ 1297031 h 6994220"/>
                <a:gd name="connsiteX19" fmla="*/ 6224929 w 12233447"/>
                <a:gd name="connsiteY19" fmla="*/ 1014739 h 6994220"/>
                <a:gd name="connsiteX20" fmla="*/ 6080550 w 12233447"/>
                <a:gd name="connsiteY20" fmla="*/ 1401185 h 6994220"/>
                <a:gd name="connsiteX21" fmla="*/ 5717569 w 12233447"/>
                <a:gd name="connsiteY21" fmla="*/ 2087167 h 6994220"/>
                <a:gd name="connsiteX22" fmla="*/ 5260727 w 12233447"/>
                <a:gd name="connsiteY22" fmla="*/ 2560528 h 6994220"/>
                <a:gd name="connsiteX23" fmla="*/ 5322023 w 12233447"/>
                <a:gd name="connsiteY23" fmla="*/ 4026585 h 6994220"/>
                <a:gd name="connsiteX24" fmla="*/ 4679809 w 12233447"/>
                <a:gd name="connsiteY24" fmla="*/ 5842378 h 6994220"/>
                <a:gd name="connsiteX25" fmla="*/ 2268462 w 12233447"/>
                <a:gd name="connsiteY25" fmla="*/ 6993826 h 6994220"/>
                <a:gd name="connsiteX26" fmla="*/ 262913 w 12233447"/>
                <a:gd name="connsiteY26" fmla="*/ 5727932 h 6994220"/>
                <a:gd name="connsiteX27" fmla="*/ 29805 w 12233447"/>
                <a:gd name="connsiteY27" fmla="*/ 3325999 h 6994220"/>
                <a:gd name="connsiteX28" fmla="*/ 58825 w 12233447"/>
                <a:gd name="connsiteY28" fmla="*/ 2516913 h 6994220"/>
                <a:gd name="connsiteX0" fmla="*/ 58825 w 12233447"/>
                <a:gd name="connsiteY0" fmla="*/ 2516913 h 6994220"/>
                <a:gd name="connsiteX1" fmla="*/ 800895 w 12233447"/>
                <a:gd name="connsiteY1" fmla="*/ 2101127 h 6994220"/>
                <a:gd name="connsiteX2" fmla="*/ 2691573 w 12233447"/>
                <a:gd name="connsiteY2" fmla="*/ 1067844 h 6994220"/>
                <a:gd name="connsiteX3" fmla="*/ 4242500 w 12233447"/>
                <a:gd name="connsiteY3" fmla="*/ 613365 h 6994220"/>
                <a:gd name="connsiteX4" fmla="*/ 5407021 w 12233447"/>
                <a:gd name="connsiteY4" fmla="*/ 364436 h 6994220"/>
                <a:gd name="connsiteX5" fmla="*/ 6123313 w 12233447"/>
                <a:gd name="connsiteY5" fmla="*/ 547286 h 6994220"/>
                <a:gd name="connsiteX6" fmla="*/ 6635319 w 12233447"/>
                <a:gd name="connsiteY6" fmla="*/ 214309 h 6994220"/>
                <a:gd name="connsiteX7" fmla="*/ 7990052 w 12233447"/>
                <a:gd name="connsiteY7" fmla="*/ 111475 h 6994220"/>
                <a:gd name="connsiteX8" fmla="*/ 10602032 w 12233447"/>
                <a:gd name="connsiteY8" fmla="*/ 973 h 6994220"/>
                <a:gd name="connsiteX9" fmla="*/ 12216286 w 12233447"/>
                <a:gd name="connsiteY9" fmla="*/ 34131 h 6994220"/>
                <a:gd name="connsiteX10" fmla="*/ 12215100 w 12233447"/>
                <a:gd name="connsiteY10" fmla="*/ 712334 h 6994220"/>
                <a:gd name="connsiteX11" fmla="*/ 11971595 w 12233447"/>
                <a:gd name="connsiteY11" fmla="*/ 3899204 h 6994220"/>
                <a:gd name="connsiteX12" fmla="*/ 11007632 w 12233447"/>
                <a:gd name="connsiteY12" fmla="*/ 6257394 h 6994220"/>
                <a:gd name="connsiteX13" fmla="*/ 9463041 w 12233447"/>
                <a:gd name="connsiteY13" fmla="*/ 5455290 h 6994220"/>
                <a:gd name="connsiteX14" fmla="*/ 8825189 w 12233447"/>
                <a:gd name="connsiteY14" fmla="*/ 2725259 h 6994220"/>
                <a:gd name="connsiteX15" fmla="*/ 8757188 w 12233447"/>
                <a:gd name="connsiteY15" fmla="*/ 1942068 h 6994220"/>
                <a:gd name="connsiteX16" fmla="*/ 8312079 w 12233447"/>
                <a:gd name="connsiteY16" fmla="*/ 1776620 h 6994220"/>
                <a:gd name="connsiteX17" fmla="*/ 7662492 w 12233447"/>
                <a:gd name="connsiteY17" fmla="*/ 1575973 h 6994220"/>
                <a:gd name="connsiteX18" fmla="*/ 6780177 w 12233447"/>
                <a:gd name="connsiteY18" fmla="*/ 1297031 h 6994220"/>
                <a:gd name="connsiteX19" fmla="*/ 6224929 w 12233447"/>
                <a:gd name="connsiteY19" fmla="*/ 1014739 h 6994220"/>
                <a:gd name="connsiteX20" fmla="*/ 6080550 w 12233447"/>
                <a:gd name="connsiteY20" fmla="*/ 1401185 h 6994220"/>
                <a:gd name="connsiteX21" fmla="*/ 5717569 w 12233447"/>
                <a:gd name="connsiteY21" fmla="*/ 2087167 h 6994220"/>
                <a:gd name="connsiteX22" fmla="*/ 5328965 w 12233447"/>
                <a:gd name="connsiteY22" fmla="*/ 2519585 h 6994220"/>
                <a:gd name="connsiteX23" fmla="*/ 5322023 w 12233447"/>
                <a:gd name="connsiteY23" fmla="*/ 4026585 h 6994220"/>
                <a:gd name="connsiteX24" fmla="*/ 4679809 w 12233447"/>
                <a:gd name="connsiteY24" fmla="*/ 5842378 h 6994220"/>
                <a:gd name="connsiteX25" fmla="*/ 2268462 w 12233447"/>
                <a:gd name="connsiteY25" fmla="*/ 6993826 h 6994220"/>
                <a:gd name="connsiteX26" fmla="*/ 262913 w 12233447"/>
                <a:gd name="connsiteY26" fmla="*/ 5727932 h 6994220"/>
                <a:gd name="connsiteX27" fmla="*/ 29805 w 12233447"/>
                <a:gd name="connsiteY27" fmla="*/ 3325999 h 6994220"/>
                <a:gd name="connsiteX28" fmla="*/ 58825 w 12233447"/>
                <a:gd name="connsiteY28" fmla="*/ 2516913 h 6994220"/>
                <a:gd name="connsiteX0" fmla="*/ 58825 w 12233447"/>
                <a:gd name="connsiteY0" fmla="*/ 2516913 h 6994220"/>
                <a:gd name="connsiteX1" fmla="*/ 800895 w 12233447"/>
                <a:gd name="connsiteY1" fmla="*/ 2101127 h 6994220"/>
                <a:gd name="connsiteX2" fmla="*/ 2691573 w 12233447"/>
                <a:gd name="connsiteY2" fmla="*/ 1067844 h 6994220"/>
                <a:gd name="connsiteX3" fmla="*/ 4242500 w 12233447"/>
                <a:gd name="connsiteY3" fmla="*/ 613365 h 6994220"/>
                <a:gd name="connsiteX4" fmla="*/ 5407021 w 12233447"/>
                <a:gd name="connsiteY4" fmla="*/ 364436 h 6994220"/>
                <a:gd name="connsiteX5" fmla="*/ 6123313 w 12233447"/>
                <a:gd name="connsiteY5" fmla="*/ 547286 h 6994220"/>
                <a:gd name="connsiteX6" fmla="*/ 6635319 w 12233447"/>
                <a:gd name="connsiteY6" fmla="*/ 214309 h 6994220"/>
                <a:gd name="connsiteX7" fmla="*/ 7990052 w 12233447"/>
                <a:gd name="connsiteY7" fmla="*/ 111475 h 6994220"/>
                <a:gd name="connsiteX8" fmla="*/ 10602032 w 12233447"/>
                <a:gd name="connsiteY8" fmla="*/ 973 h 6994220"/>
                <a:gd name="connsiteX9" fmla="*/ 12216286 w 12233447"/>
                <a:gd name="connsiteY9" fmla="*/ 34131 h 6994220"/>
                <a:gd name="connsiteX10" fmla="*/ 12215100 w 12233447"/>
                <a:gd name="connsiteY10" fmla="*/ 712334 h 6994220"/>
                <a:gd name="connsiteX11" fmla="*/ 11971595 w 12233447"/>
                <a:gd name="connsiteY11" fmla="*/ 3899204 h 6994220"/>
                <a:gd name="connsiteX12" fmla="*/ 11007632 w 12233447"/>
                <a:gd name="connsiteY12" fmla="*/ 6257394 h 6994220"/>
                <a:gd name="connsiteX13" fmla="*/ 9463041 w 12233447"/>
                <a:gd name="connsiteY13" fmla="*/ 5455290 h 6994220"/>
                <a:gd name="connsiteX14" fmla="*/ 8825189 w 12233447"/>
                <a:gd name="connsiteY14" fmla="*/ 2725259 h 6994220"/>
                <a:gd name="connsiteX15" fmla="*/ 8757188 w 12233447"/>
                <a:gd name="connsiteY15" fmla="*/ 1942068 h 6994220"/>
                <a:gd name="connsiteX16" fmla="*/ 8312079 w 12233447"/>
                <a:gd name="connsiteY16" fmla="*/ 1776620 h 6994220"/>
                <a:gd name="connsiteX17" fmla="*/ 7662492 w 12233447"/>
                <a:gd name="connsiteY17" fmla="*/ 1575973 h 6994220"/>
                <a:gd name="connsiteX18" fmla="*/ 6780177 w 12233447"/>
                <a:gd name="connsiteY18" fmla="*/ 1297031 h 6994220"/>
                <a:gd name="connsiteX19" fmla="*/ 6224929 w 12233447"/>
                <a:gd name="connsiteY19" fmla="*/ 1014739 h 6994220"/>
                <a:gd name="connsiteX20" fmla="*/ 6080550 w 12233447"/>
                <a:gd name="connsiteY20" fmla="*/ 1401185 h 6994220"/>
                <a:gd name="connsiteX21" fmla="*/ 5772160 w 12233447"/>
                <a:gd name="connsiteY21" fmla="*/ 2032575 h 6994220"/>
                <a:gd name="connsiteX22" fmla="*/ 5328965 w 12233447"/>
                <a:gd name="connsiteY22" fmla="*/ 2519585 h 6994220"/>
                <a:gd name="connsiteX23" fmla="*/ 5322023 w 12233447"/>
                <a:gd name="connsiteY23" fmla="*/ 4026585 h 6994220"/>
                <a:gd name="connsiteX24" fmla="*/ 4679809 w 12233447"/>
                <a:gd name="connsiteY24" fmla="*/ 5842378 h 6994220"/>
                <a:gd name="connsiteX25" fmla="*/ 2268462 w 12233447"/>
                <a:gd name="connsiteY25" fmla="*/ 6993826 h 6994220"/>
                <a:gd name="connsiteX26" fmla="*/ 262913 w 12233447"/>
                <a:gd name="connsiteY26" fmla="*/ 5727932 h 6994220"/>
                <a:gd name="connsiteX27" fmla="*/ 29805 w 12233447"/>
                <a:gd name="connsiteY27" fmla="*/ 3325999 h 6994220"/>
                <a:gd name="connsiteX28" fmla="*/ 58825 w 12233447"/>
                <a:gd name="connsiteY28" fmla="*/ 2516913 h 6994220"/>
                <a:gd name="connsiteX0" fmla="*/ 58825 w 12233447"/>
                <a:gd name="connsiteY0" fmla="*/ 2516913 h 6994220"/>
                <a:gd name="connsiteX1" fmla="*/ 800895 w 12233447"/>
                <a:gd name="connsiteY1" fmla="*/ 2101127 h 6994220"/>
                <a:gd name="connsiteX2" fmla="*/ 2691573 w 12233447"/>
                <a:gd name="connsiteY2" fmla="*/ 1067844 h 6994220"/>
                <a:gd name="connsiteX3" fmla="*/ 4242500 w 12233447"/>
                <a:gd name="connsiteY3" fmla="*/ 613365 h 6994220"/>
                <a:gd name="connsiteX4" fmla="*/ 5407021 w 12233447"/>
                <a:gd name="connsiteY4" fmla="*/ 364436 h 6994220"/>
                <a:gd name="connsiteX5" fmla="*/ 6014131 w 12233447"/>
                <a:gd name="connsiteY5" fmla="*/ 547286 h 6994220"/>
                <a:gd name="connsiteX6" fmla="*/ 6635319 w 12233447"/>
                <a:gd name="connsiteY6" fmla="*/ 214309 h 6994220"/>
                <a:gd name="connsiteX7" fmla="*/ 7990052 w 12233447"/>
                <a:gd name="connsiteY7" fmla="*/ 111475 h 6994220"/>
                <a:gd name="connsiteX8" fmla="*/ 10602032 w 12233447"/>
                <a:gd name="connsiteY8" fmla="*/ 973 h 6994220"/>
                <a:gd name="connsiteX9" fmla="*/ 12216286 w 12233447"/>
                <a:gd name="connsiteY9" fmla="*/ 34131 h 6994220"/>
                <a:gd name="connsiteX10" fmla="*/ 12215100 w 12233447"/>
                <a:gd name="connsiteY10" fmla="*/ 712334 h 6994220"/>
                <a:gd name="connsiteX11" fmla="*/ 11971595 w 12233447"/>
                <a:gd name="connsiteY11" fmla="*/ 3899204 h 6994220"/>
                <a:gd name="connsiteX12" fmla="*/ 11007632 w 12233447"/>
                <a:gd name="connsiteY12" fmla="*/ 6257394 h 6994220"/>
                <a:gd name="connsiteX13" fmla="*/ 9463041 w 12233447"/>
                <a:gd name="connsiteY13" fmla="*/ 5455290 h 6994220"/>
                <a:gd name="connsiteX14" fmla="*/ 8825189 w 12233447"/>
                <a:gd name="connsiteY14" fmla="*/ 2725259 h 6994220"/>
                <a:gd name="connsiteX15" fmla="*/ 8757188 w 12233447"/>
                <a:gd name="connsiteY15" fmla="*/ 1942068 h 6994220"/>
                <a:gd name="connsiteX16" fmla="*/ 8312079 w 12233447"/>
                <a:gd name="connsiteY16" fmla="*/ 1776620 h 6994220"/>
                <a:gd name="connsiteX17" fmla="*/ 7662492 w 12233447"/>
                <a:gd name="connsiteY17" fmla="*/ 1575973 h 6994220"/>
                <a:gd name="connsiteX18" fmla="*/ 6780177 w 12233447"/>
                <a:gd name="connsiteY18" fmla="*/ 1297031 h 6994220"/>
                <a:gd name="connsiteX19" fmla="*/ 6224929 w 12233447"/>
                <a:gd name="connsiteY19" fmla="*/ 1014739 h 6994220"/>
                <a:gd name="connsiteX20" fmla="*/ 6080550 w 12233447"/>
                <a:gd name="connsiteY20" fmla="*/ 1401185 h 6994220"/>
                <a:gd name="connsiteX21" fmla="*/ 5772160 w 12233447"/>
                <a:gd name="connsiteY21" fmla="*/ 2032575 h 6994220"/>
                <a:gd name="connsiteX22" fmla="*/ 5328965 w 12233447"/>
                <a:gd name="connsiteY22" fmla="*/ 2519585 h 6994220"/>
                <a:gd name="connsiteX23" fmla="*/ 5322023 w 12233447"/>
                <a:gd name="connsiteY23" fmla="*/ 4026585 h 6994220"/>
                <a:gd name="connsiteX24" fmla="*/ 4679809 w 12233447"/>
                <a:gd name="connsiteY24" fmla="*/ 5842378 h 6994220"/>
                <a:gd name="connsiteX25" fmla="*/ 2268462 w 12233447"/>
                <a:gd name="connsiteY25" fmla="*/ 6993826 h 6994220"/>
                <a:gd name="connsiteX26" fmla="*/ 262913 w 12233447"/>
                <a:gd name="connsiteY26" fmla="*/ 5727932 h 6994220"/>
                <a:gd name="connsiteX27" fmla="*/ 29805 w 12233447"/>
                <a:gd name="connsiteY27" fmla="*/ 3325999 h 6994220"/>
                <a:gd name="connsiteX28" fmla="*/ 58825 w 12233447"/>
                <a:gd name="connsiteY28" fmla="*/ 2516913 h 6994220"/>
                <a:gd name="connsiteX0" fmla="*/ 58825 w 12233447"/>
                <a:gd name="connsiteY0" fmla="*/ 2516913 h 6994220"/>
                <a:gd name="connsiteX1" fmla="*/ 800895 w 12233447"/>
                <a:gd name="connsiteY1" fmla="*/ 2101127 h 6994220"/>
                <a:gd name="connsiteX2" fmla="*/ 2691573 w 12233447"/>
                <a:gd name="connsiteY2" fmla="*/ 1067844 h 6994220"/>
                <a:gd name="connsiteX3" fmla="*/ 4242500 w 12233447"/>
                <a:gd name="connsiteY3" fmla="*/ 531478 h 6994220"/>
                <a:gd name="connsiteX4" fmla="*/ 5407021 w 12233447"/>
                <a:gd name="connsiteY4" fmla="*/ 364436 h 6994220"/>
                <a:gd name="connsiteX5" fmla="*/ 6014131 w 12233447"/>
                <a:gd name="connsiteY5" fmla="*/ 547286 h 6994220"/>
                <a:gd name="connsiteX6" fmla="*/ 6635319 w 12233447"/>
                <a:gd name="connsiteY6" fmla="*/ 214309 h 6994220"/>
                <a:gd name="connsiteX7" fmla="*/ 7990052 w 12233447"/>
                <a:gd name="connsiteY7" fmla="*/ 111475 h 6994220"/>
                <a:gd name="connsiteX8" fmla="*/ 10602032 w 12233447"/>
                <a:gd name="connsiteY8" fmla="*/ 973 h 6994220"/>
                <a:gd name="connsiteX9" fmla="*/ 12216286 w 12233447"/>
                <a:gd name="connsiteY9" fmla="*/ 34131 h 6994220"/>
                <a:gd name="connsiteX10" fmla="*/ 12215100 w 12233447"/>
                <a:gd name="connsiteY10" fmla="*/ 712334 h 6994220"/>
                <a:gd name="connsiteX11" fmla="*/ 11971595 w 12233447"/>
                <a:gd name="connsiteY11" fmla="*/ 3899204 h 6994220"/>
                <a:gd name="connsiteX12" fmla="*/ 11007632 w 12233447"/>
                <a:gd name="connsiteY12" fmla="*/ 6257394 h 6994220"/>
                <a:gd name="connsiteX13" fmla="*/ 9463041 w 12233447"/>
                <a:gd name="connsiteY13" fmla="*/ 5455290 h 6994220"/>
                <a:gd name="connsiteX14" fmla="*/ 8825189 w 12233447"/>
                <a:gd name="connsiteY14" fmla="*/ 2725259 h 6994220"/>
                <a:gd name="connsiteX15" fmla="*/ 8757188 w 12233447"/>
                <a:gd name="connsiteY15" fmla="*/ 1942068 h 6994220"/>
                <a:gd name="connsiteX16" fmla="*/ 8312079 w 12233447"/>
                <a:gd name="connsiteY16" fmla="*/ 1776620 h 6994220"/>
                <a:gd name="connsiteX17" fmla="*/ 7662492 w 12233447"/>
                <a:gd name="connsiteY17" fmla="*/ 1575973 h 6994220"/>
                <a:gd name="connsiteX18" fmla="*/ 6780177 w 12233447"/>
                <a:gd name="connsiteY18" fmla="*/ 1297031 h 6994220"/>
                <a:gd name="connsiteX19" fmla="*/ 6224929 w 12233447"/>
                <a:gd name="connsiteY19" fmla="*/ 1014739 h 6994220"/>
                <a:gd name="connsiteX20" fmla="*/ 6080550 w 12233447"/>
                <a:gd name="connsiteY20" fmla="*/ 1401185 h 6994220"/>
                <a:gd name="connsiteX21" fmla="*/ 5772160 w 12233447"/>
                <a:gd name="connsiteY21" fmla="*/ 2032575 h 6994220"/>
                <a:gd name="connsiteX22" fmla="*/ 5328965 w 12233447"/>
                <a:gd name="connsiteY22" fmla="*/ 2519585 h 6994220"/>
                <a:gd name="connsiteX23" fmla="*/ 5322023 w 12233447"/>
                <a:gd name="connsiteY23" fmla="*/ 4026585 h 6994220"/>
                <a:gd name="connsiteX24" fmla="*/ 4679809 w 12233447"/>
                <a:gd name="connsiteY24" fmla="*/ 5842378 h 6994220"/>
                <a:gd name="connsiteX25" fmla="*/ 2268462 w 12233447"/>
                <a:gd name="connsiteY25" fmla="*/ 6993826 h 6994220"/>
                <a:gd name="connsiteX26" fmla="*/ 262913 w 12233447"/>
                <a:gd name="connsiteY26" fmla="*/ 5727932 h 6994220"/>
                <a:gd name="connsiteX27" fmla="*/ 29805 w 12233447"/>
                <a:gd name="connsiteY27" fmla="*/ 3325999 h 6994220"/>
                <a:gd name="connsiteX28" fmla="*/ 58825 w 12233447"/>
                <a:gd name="connsiteY28" fmla="*/ 2516913 h 6994220"/>
                <a:gd name="connsiteX0" fmla="*/ 58825 w 12233447"/>
                <a:gd name="connsiteY0" fmla="*/ 2516913 h 6994220"/>
                <a:gd name="connsiteX1" fmla="*/ 800895 w 12233447"/>
                <a:gd name="connsiteY1" fmla="*/ 2101127 h 6994220"/>
                <a:gd name="connsiteX2" fmla="*/ 2636982 w 12233447"/>
                <a:gd name="connsiteY2" fmla="*/ 999605 h 6994220"/>
                <a:gd name="connsiteX3" fmla="*/ 4242500 w 12233447"/>
                <a:gd name="connsiteY3" fmla="*/ 531478 h 6994220"/>
                <a:gd name="connsiteX4" fmla="*/ 5407021 w 12233447"/>
                <a:gd name="connsiteY4" fmla="*/ 364436 h 6994220"/>
                <a:gd name="connsiteX5" fmla="*/ 6014131 w 12233447"/>
                <a:gd name="connsiteY5" fmla="*/ 547286 h 6994220"/>
                <a:gd name="connsiteX6" fmla="*/ 6635319 w 12233447"/>
                <a:gd name="connsiteY6" fmla="*/ 214309 h 6994220"/>
                <a:gd name="connsiteX7" fmla="*/ 7990052 w 12233447"/>
                <a:gd name="connsiteY7" fmla="*/ 111475 h 6994220"/>
                <a:gd name="connsiteX8" fmla="*/ 10602032 w 12233447"/>
                <a:gd name="connsiteY8" fmla="*/ 973 h 6994220"/>
                <a:gd name="connsiteX9" fmla="*/ 12216286 w 12233447"/>
                <a:gd name="connsiteY9" fmla="*/ 34131 h 6994220"/>
                <a:gd name="connsiteX10" fmla="*/ 12215100 w 12233447"/>
                <a:gd name="connsiteY10" fmla="*/ 712334 h 6994220"/>
                <a:gd name="connsiteX11" fmla="*/ 11971595 w 12233447"/>
                <a:gd name="connsiteY11" fmla="*/ 3899204 h 6994220"/>
                <a:gd name="connsiteX12" fmla="*/ 11007632 w 12233447"/>
                <a:gd name="connsiteY12" fmla="*/ 6257394 h 6994220"/>
                <a:gd name="connsiteX13" fmla="*/ 9463041 w 12233447"/>
                <a:gd name="connsiteY13" fmla="*/ 5455290 h 6994220"/>
                <a:gd name="connsiteX14" fmla="*/ 8825189 w 12233447"/>
                <a:gd name="connsiteY14" fmla="*/ 2725259 h 6994220"/>
                <a:gd name="connsiteX15" fmla="*/ 8757188 w 12233447"/>
                <a:gd name="connsiteY15" fmla="*/ 1942068 h 6994220"/>
                <a:gd name="connsiteX16" fmla="*/ 8312079 w 12233447"/>
                <a:gd name="connsiteY16" fmla="*/ 1776620 h 6994220"/>
                <a:gd name="connsiteX17" fmla="*/ 7662492 w 12233447"/>
                <a:gd name="connsiteY17" fmla="*/ 1575973 h 6994220"/>
                <a:gd name="connsiteX18" fmla="*/ 6780177 w 12233447"/>
                <a:gd name="connsiteY18" fmla="*/ 1297031 h 6994220"/>
                <a:gd name="connsiteX19" fmla="*/ 6224929 w 12233447"/>
                <a:gd name="connsiteY19" fmla="*/ 1014739 h 6994220"/>
                <a:gd name="connsiteX20" fmla="*/ 6080550 w 12233447"/>
                <a:gd name="connsiteY20" fmla="*/ 1401185 h 6994220"/>
                <a:gd name="connsiteX21" fmla="*/ 5772160 w 12233447"/>
                <a:gd name="connsiteY21" fmla="*/ 2032575 h 6994220"/>
                <a:gd name="connsiteX22" fmla="*/ 5328965 w 12233447"/>
                <a:gd name="connsiteY22" fmla="*/ 2519585 h 6994220"/>
                <a:gd name="connsiteX23" fmla="*/ 5322023 w 12233447"/>
                <a:gd name="connsiteY23" fmla="*/ 4026585 h 6994220"/>
                <a:gd name="connsiteX24" fmla="*/ 4679809 w 12233447"/>
                <a:gd name="connsiteY24" fmla="*/ 5842378 h 6994220"/>
                <a:gd name="connsiteX25" fmla="*/ 2268462 w 12233447"/>
                <a:gd name="connsiteY25" fmla="*/ 6993826 h 6994220"/>
                <a:gd name="connsiteX26" fmla="*/ 262913 w 12233447"/>
                <a:gd name="connsiteY26" fmla="*/ 5727932 h 6994220"/>
                <a:gd name="connsiteX27" fmla="*/ 29805 w 12233447"/>
                <a:gd name="connsiteY27" fmla="*/ 3325999 h 6994220"/>
                <a:gd name="connsiteX28" fmla="*/ 58825 w 12233447"/>
                <a:gd name="connsiteY28" fmla="*/ 2516913 h 6994220"/>
                <a:gd name="connsiteX0" fmla="*/ 58825 w 12233447"/>
                <a:gd name="connsiteY0" fmla="*/ 2516913 h 6994220"/>
                <a:gd name="connsiteX1" fmla="*/ 800895 w 12233447"/>
                <a:gd name="connsiteY1" fmla="*/ 2101127 h 6994220"/>
                <a:gd name="connsiteX2" fmla="*/ 2677925 w 12233447"/>
                <a:gd name="connsiteY2" fmla="*/ 1054196 h 6994220"/>
                <a:gd name="connsiteX3" fmla="*/ 4242500 w 12233447"/>
                <a:gd name="connsiteY3" fmla="*/ 531478 h 6994220"/>
                <a:gd name="connsiteX4" fmla="*/ 5407021 w 12233447"/>
                <a:gd name="connsiteY4" fmla="*/ 364436 h 6994220"/>
                <a:gd name="connsiteX5" fmla="*/ 6014131 w 12233447"/>
                <a:gd name="connsiteY5" fmla="*/ 547286 h 6994220"/>
                <a:gd name="connsiteX6" fmla="*/ 6635319 w 12233447"/>
                <a:gd name="connsiteY6" fmla="*/ 214309 h 6994220"/>
                <a:gd name="connsiteX7" fmla="*/ 7990052 w 12233447"/>
                <a:gd name="connsiteY7" fmla="*/ 111475 h 6994220"/>
                <a:gd name="connsiteX8" fmla="*/ 10602032 w 12233447"/>
                <a:gd name="connsiteY8" fmla="*/ 973 h 6994220"/>
                <a:gd name="connsiteX9" fmla="*/ 12216286 w 12233447"/>
                <a:gd name="connsiteY9" fmla="*/ 34131 h 6994220"/>
                <a:gd name="connsiteX10" fmla="*/ 12215100 w 12233447"/>
                <a:gd name="connsiteY10" fmla="*/ 712334 h 6994220"/>
                <a:gd name="connsiteX11" fmla="*/ 11971595 w 12233447"/>
                <a:gd name="connsiteY11" fmla="*/ 3899204 h 6994220"/>
                <a:gd name="connsiteX12" fmla="*/ 11007632 w 12233447"/>
                <a:gd name="connsiteY12" fmla="*/ 6257394 h 6994220"/>
                <a:gd name="connsiteX13" fmla="*/ 9463041 w 12233447"/>
                <a:gd name="connsiteY13" fmla="*/ 5455290 h 6994220"/>
                <a:gd name="connsiteX14" fmla="*/ 8825189 w 12233447"/>
                <a:gd name="connsiteY14" fmla="*/ 2725259 h 6994220"/>
                <a:gd name="connsiteX15" fmla="*/ 8757188 w 12233447"/>
                <a:gd name="connsiteY15" fmla="*/ 1942068 h 6994220"/>
                <a:gd name="connsiteX16" fmla="*/ 8312079 w 12233447"/>
                <a:gd name="connsiteY16" fmla="*/ 1776620 h 6994220"/>
                <a:gd name="connsiteX17" fmla="*/ 7662492 w 12233447"/>
                <a:gd name="connsiteY17" fmla="*/ 1575973 h 6994220"/>
                <a:gd name="connsiteX18" fmla="*/ 6780177 w 12233447"/>
                <a:gd name="connsiteY18" fmla="*/ 1297031 h 6994220"/>
                <a:gd name="connsiteX19" fmla="*/ 6224929 w 12233447"/>
                <a:gd name="connsiteY19" fmla="*/ 1014739 h 6994220"/>
                <a:gd name="connsiteX20" fmla="*/ 6080550 w 12233447"/>
                <a:gd name="connsiteY20" fmla="*/ 1401185 h 6994220"/>
                <a:gd name="connsiteX21" fmla="*/ 5772160 w 12233447"/>
                <a:gd name="connsiteY21" fmla="*/ 2032575 h 6994220"/>
                <a:gd name="connsiteX22" fmla="*/ 5328965 w 12233447"/>
                <a:gd name="connsiteY22" fmla="*/ 2519585 h 6994220"/>
                <a:gd name="connsiteX23" fmla="*/ 5322023 w 12233447"/>
                <a:gd name="connsiteY23" fmla="*/ 4026585 h 6994220"/>
                <a:gd name="connsiteX24" fmla="*/ 4679809 w 12233447"/>
                <a:gd name="connsiteY24" fmla="*/ 5842378 h 6994220"/>
                <a:gd name="connsiteX25" fmla="*/ 2268462 w 12233447"/>
                <a:gd name="connsiteY25" fmla="*/ 6993826 h 6994220"/>
                <a:gd name="connsiteX26" fmla="*/ 262913 w 12233447"/>
                <a:gd name="connsiteY26" fmla="*/ 5727932 h 6994220"/>
                <a:gd name="connsiteX27" fmla="*/ 29805 w 12233447"/>
                <a:gd name="connsiteY27" fmla="*/ 3325999 h 6994220"/>
                <a:gd name="connsiteX28" fmla="*/ 58825 w 12233447"/>
                <a:gd name="connsiteY28" fmla="*/ 2516913 h 6994220"/>
                <a:gd name="connsiteX0" fmla="*/ 58825 w 12233447"/>
                <a:gd name="connsiteY0" fmla="*/ 2516913 h 6994220"/>
                <a:gd name="connsiteX1" fmla="*/ 800895 w 12233447"/>
                <a:gd name="connsiteY1" fmla="*/ 2101127 h 6994220"/>
                <a:gd name="connsiteX2" fmla="*/ 2677925 w 12233447"/>
                <a:gd name="connsiteY2" fmla="*/ 1054196 h 6994220"/>
                <a:gd name="connsiteX3" fmla="*/ 4570047 w 12233447"/>
                <a:gd name="connsiteY3" fmla="*/ 422295 h 6994220"/>
                <a:gd name="connsiteX4" fmla="*/ 5407021 w 12233447"/>
                <a:gd name="connsiteY4" fmla="*/ 364436 h 6994220"/>
                <a:gd name="connsiteX5" fmla="*/ 6014131 w 12233447"/>
                <a:gd name="connsiteY5" fmla="*/ 547286 h 6994220"/>
                <a:gd name="connsiteX6" fmla="*/ 6635319 w 12233447"/>
                <a:gd name="connsiteY6" fmla="*/ 214309 h 6994220"/>
                <a:gd name="connsiteX7" fmla="*/ 7990052 w 12233447"/>
                <a:gd name="connsiteY7" fmla="*/ 111475 h 6994220"/>
                <a:gd name="connsiteX8" fmla="*/ 10602032 w 12233447"/>
                <a:gd name="connsiteY8" fmla="*/ 973 h 6994220"/>
                <a:gd name="connsiteX9" fmla="*/ 12216286 w 12233447"/>
                <a:gd name="connsiteY9" fmla="*/ 34131 h 6994220"/>
                <a:gd name="connsiteX10" fmla="*/ 12215100 w 12233447"/>
                <a:gd name="connsiteY10" fmla="*/ 712334 h 6994220"/>
                <a:gd name="connsiteX11" fmla="*/ 11971595 w 12233447"/>
                <a:gd name="connsiteY11" fmla="*/ 3899204 h 6994220"/>
                <a:gd name="connsiteX12" fmla="*/ 11007632 w 12233447"/>
                <a:gd name="connsiteY12" fmla="*/ 6257394 h 6994220"/>
                <a:gd name="connsiteX13" fmla="*/ 9463041 w 12233447"/>
                <a:gd name="connsiteY13" fmla="*/ 5455290 h 6994220"/>
                <a:gd name="connsiteX14" fmla="*/ 8825189 w 12233447"/>
                <a:gd name="connsiteY14" fmla="*/ 2725259 h 6994220"/>
                <a:gd name="connsiteX15" fmla="*/ 8757188 w 12233447"/>
                <a:gd name="connsiteY15" fmla="*/ 1942068 h 6994220"/>
                <a:gd name="connsiteX16" fmla="*/ 8312079 w 12233447"/>
                <a:gd name="connsiteY16" fmla="*/ 1776620 h 6994220"/>
                <a:gd name="connsiteX17" fmla="*/ 7662492 w 12233447"/>
                <a:gd name="connsiteY17" fmla="*/ 1575973 h 6994220"/>
                <a:gd name="connsiteX18" fmla="*/ 6780177 w 12233447"/>
                <a:gd name="connsiteY18" fmla="*/ 1297031 h 6994220"/>
                <a:gd name="connsiteX19" fmla="*/ 6224929 w 12233447"/>
                <a:gd name="connsiteY19" fmla="*/ 1014739 h 6994220"/>
                <a:gd name="connsiteX20" fmla="*/ 6080550 w 12233447"/>
                <a:gd name="connsiteY20" fmla="*/ 1401185 h 6994220"/>
                <a:gd name="connsiteX21" fmla="*/ 5772160 w 12233447"/>
                <a:gd name="connsiteY21" fmla="*/ 2032575 h 6994220"/>
                <a:gd name="connsiteX22" fmla="*/ 5328965 w 12233447"/>
                <a:gd name="connsiteY22" fmla="*/ 2519585 h 6994220"/>
                <a:gd name="connsiteX23" fmla="*/ 5322023 w 12233447"/>
                <a:gd name="connsiteY23" fmla="*/ 4026585 h 6994220"/>
                <a:gd name="connsiteX24" fmla="*/ 4679809 w 12233447"/>
                <a:gd name="connsiteY24" fmla="*/ 5842378 h 6994220"/>
                <a:gd name="connsiteX25" fmla="*/ 2268462 w 12233447"/>
                <a:gd name="connsiteY25" fmla="*/ 6993826 h 6994220"/>
                <a:gd name="connsiteX26" fmla="*/ 262913 w 12233447"/>
                <a:gd name="connsiteY26" fmla="*/ 5727932 h 6994220"/>
                <a:gd name="connsiteX27" fmla="*/ 29805 w 12233447"/>
                <a:gd name="connsiteY27" fmla="*/ 3325999 h 6994220"/>
                <a:gd name="connsiteX28" fmla="*/ 58825 w 12233447"/>
                <a:gd name="connsiteY28" fmla="*/ 2516913 h 6994220"/>
                <a:gd name="connsiteX0" fmla="*/ 58825 w 12233447"/>
                <a:gd name="connsiteY0" fmla="*/ 2516913 h 6994220"/>
                <a:gd name="connsiteX1" fmla="*/ 800895 w 12233447"/>
                <a:gd name="connsiteY1" fmla="*/ 2101127 h 6994220"/>
                <a:gd name="connsiteX2" fmla="*/ 2677925 w 12233447"/>
                <a:gd name="connsiteY2" fmla="*/ 1054196 h 6994220"/>
                <a:gd name="connsiteX3" fmla="*/ 4570047 w 12233447"/>
                <a:gd name="connsiteY3" fmla="*/ 422295 h 6994220"/>
                <a:gd name="connsiteX4" fmla="*/ 5407021 w 12233447"/>
                <a:gd name="connsiteY4" fmla="*/ 364436 h 6994220"/>
                <a:gd name="connsiteX5" fmla="*/ 6014131 w 12233447"/>
                <a:gd name="connsiteY5" fmla="*/ 547286 h 6994220"/>
                <a:gd name="connsiteX6" fmla="*/ 6635319 w 12233447"/>
                <a:gd name="connsiteY6" fmla="*/ 214309 h 6994220"/>
                <a:gd name="connsiteX7" fmla="*/ 7990052 w 12233447"/>
                <a:gd name="connsiteY7" fmla="*/ 111475 h 6994220"/>
                <a:gd name="connsiteX8" fmla="*/ 10602032 w 12233447"/>
                <a:gd name="connsiteY8" fmla="*/ 973 h 6994220"/>
                <a:gd name="connsiteX9" fmla="*/ 12216286 w 12233447"/>
                <a:gd name="connsiteY9" fmla="*/ 34131 h 6994220"/>
                <a:gd name="connsiteX10" fmla="*/ 12215100 w 12233447"/>
                <a:gd name="connsiteY10" fmla="*/ 712334 h 6994220"/>
                <a:gd name="connsiteX11" fmla="*/ 11971595 w 12233447"/>
                <a:gd name="connsiteY11" fmla="*/ 3899204 h 6994220"/>
                <a:gd name="connsiteX12" fmla="*/ 11007632 w 12233447"/>
                <a:gd name="connsiteY12" fmla="*/ 6257394 h 6994220"/>
                <a:gd name="connsiteX13" fmla="*/ 9463041 w 12233447"/>
                <a:gd name="connsiteY13" fmla="*/ 5455290 h 6994220"/>
                <a:gd name="connsiteX14" fmla="*/ 8825189 w 12233447"/>
                <a:gd name="connsiteY14" fmla="*/ 2725259 h 6994220"/>
                <a:gd name="connsiteX15" fmla="*/ 8757188 w 12233447"/>
                <a:gd name="connsiteY15" fmla="*/ 1942068 h 6994220"/>
                <a:gd name="connsiteX16" fmla="*/ 8312079 w 12233447"/>
                <a:gd name="connsiteY16" fmla="*/ 1776620 h 6994220"/>
                <a:gd name="connsiteX17" fmla="*/ 7662492 w 12233447"/>
                <a:gd name="connsiteY17" fmla="*/ 1575973 h 6994220"/>
                <a:gd name="connsiteX18" fmla="*/ 6780177 w 12233447"/>
                <a:gd name="connsiteY18" fmla="*/ 1297031 h 6994220"/>
                <a:gd name="connsiteX19" fmla="*/ 6224929 w 12233447"/>
                <a:gd name="connsiteY19" fmla="*/ 1014739 h 6994220"/>
                <a:gd name="connsiteX20" fmla="*/ 6080550 w 12233447"/>
                <a:gd name="connsiteY20" fmla="*/ 1401185 h 6994220"/>
                <a:gd name="connsiteX21" fmla="*/ 5772160 w 12233447"/>
                <a:gd name="connsiteY21" fmla="*/ 2032575 h 6994220"/>
                <a:gd name="connsiteX22" fmla="*/ 5328965 w 12233447"/>
                <a:gd name="connsiteY22" fmla="*/ 2519585 h 6994220"/>
                <a:gd name="connsiteX23" fmla="*/ 5322023 w 12233447"/>
                <a:gd name="connsiteY23" fmla="*/ 4026585 h 6994220"/>
                <a:gd name="connsiteX24" fmla="*/ 4679809 w 12233447"/>
                <a:gd name="connsiteY24" fmla="*/ 5842378 h 6994220"/>
                <a:gd name="connsiteX25" fmla="*/ 2268462 w 12233447"/>
                <a:gd name="connsiteY25" fmla="*/ 6993826 h 6994220"/>
                <a:gd name="connsiteX26" fmla="*/ 262913 w 12233447"/>
                <a:gd name="connsiteY26" fmla="*/ 5727932 h 6994220"/>
                <a:gd name="connsiteX27" fmla="*/ 29805 w 12233447"/>
                <a:gd name="connsiteY27" fmla="*/ 3325999 h 6994220"/>
                <a:gd name="connsiteX28" fmla="*/ 58825 w 12233447"/>
                <a:gd name="connsiteY28" fmla="*/ 2516913 h 6994220"/>
                <a:gd name="connsiteX0" fmla="*/ 58825 w 12233447"/>
                <a:gd name="connsiteY0" fmla="*/ 2516913 h 6994220"/>
                <a:gd name="connsiteX1" fmla="*/ 800895 w 12233447"/>
                <a:gd name="connsiteY1" fmla="*/ 2101127 h 6994220"/>
                <a:gd name="connsiteX2" fmla="*/ 2677925 w 12233447"/>
                <a:gd name="connsiteY2" fmla="*/ 1054196 h 6994220"/>
                <a:gd name="connsiteX3" fmla="*/ 4570047 w 12233447"/>
                <a:gd name="connsiteY3" fmla="*/ 422295 h 6994220"/>
                <a:gd name="connsiteX4" fmla="*/ 5065827 w 12233447"/>
                <a:gd name="connsiteY4" fmla="*/ 296196 h 6994220"/>
                <a:gd name="connsiteX5" fmla="*/ 5407021 w 12233447"/>
                <a:gd name="connsiteY5" fmla="*/ 364436 h 6994220"/>
                <a:gd name="connsiteX6" fmla="*/ 6014131 w 12233447"/>
                <a:gd name="connsiteY6" fmla="*/ 547286 h 6994220"/>
                <a:gd name="connsiteX7" fmla="*/ 6635319 w 12233447"/>
                <a:gd name="connsiteY7" fmla="*/ 214309 h 6994220"/>
                <a:gd name="connsiteX8" fmla="*/ 7990052 w 12233447"/>
                <a:gd name="connsiteY8" fmla="*/ 111475 h 6994220"/>
                <a:gd name="connsiteX9" fmla="*/ 10602032 w 12233447"/>
                <a:gd name="connsiteY9" fmla="*/ 973 h 6994220"/>
                <a:gd name="connsiteX10" fmla="*/ 12216286 w 12233447"/>
                <a:gd name="connsiteY10" fmla="*/ 34131 h 6994220"/>
                <a:gd name="connsiteX11" fmla="*/ 12215100 w 12233447"/>
                <a:gd name="connsiteY11" fmla="*/ 712334 h 6994220"/>
                <a:gd name="connsiteX12" fmla="*/ 11971595 w 12233447"/>
                <a:gd name="connsiteY12" fmla="*/ 3899204 h 6994220"/>
                <a:gd name="connsiteX13" fmla="*/ 11007632 w 12233447"/>
                <a:gd name="connsiteY13" fmla="*/ 6257394 h 6994220"/>
                <a:gd name="connsiteX14" fmla="*/ 9463041 w 12233447"/>
                <a:gd name="connsiteY14" fmla="*/ 5455290 h 6994220"/>
                <a:gd name="connsiteX15" fmla="*/ 8825189 w 12233447"/>
                <a:gd name="connsiteY15" fmla="*/ 2725259 h 6994220"/>
                <a:gd name="connsiteX16" fmla="*/ 8757188 w 12233447"/>
                <a:gd name="connsiteY16" fmla="*/ 1942068 h 6994220"/>
                <a:gd name="connsiteX17" fmla="*/ 8312079 w 12233447"/>
                <a:gd name="connsiteY17" fmla="*/ 1776620 h 6994220"/>
                <a:gd name="connsiteX18" fmla="*/ 7662492 w 12233447"/>
                <a:gd name="connsiteY18" fmla="*/ 1575973 h 6994220"/>
                <a:gd name="connsiteX19" fmla="*/ 6780177 w 12233447"/>
                <a:gd name="connsiteY19" fmla="*/ 1297031 h 6994220"/>
                <a:gd name="connsiteX20" fmla="*/ 6224929 w 12233447"/>
                <a:gd name="connsiteY20" fmla="*/ 1014739 h 6994220"/>
                <a:gd name="connsiteX21" fmla="*/ 6080550 w 12233447"/>
                <a:gd name="connsiteY21" fmla="*/ 1401185 h 6994220"/>
                <a:gd name="connsiteX22" fmla="*/ 5772160 w 12233447"/>
                <a:gd name="connsiteY22" fmla="*/ 2032575 h 6994220"/>
                <a:gd name="connsiteX23" fmla="*/ 5328965 w 12233447"/>
                <a:gd name="connsiteY23" fmla="*/ 2519585 h 6994220"/>
                <a:gd name="connsiteX24" fmla="*/ 5322023 w 12233447"/>
                <a:gd name="connsiteY24" fmla="*/ 4026585 h 6994220"/>
                <a:gd name="connsiteX25" fmla="*/ 4679809 w 12233447"/>
                <a:gd name="connsiteY25" fmla="*/ 5842378 h 6994220"/>
                <a:gd name="connsiteX26" fmla="*/ 2268462 w 12233447"/>
                <a:gd name="connsiteY26" fmla="*/ 6993826 h 6994220"/>
                <a:gd name="connsiteX27" fmla="*/ 262913 w 12233447"/>
                <a:gd name="connsiteY27" fmla="*/ 5727932 h 6994220"/>
                <a:gd name="connsiteX28" fmla="*/ 29805 w 12233447"/>
                <a:gd name="connsiteY28" fmla="*/ 3325999 h 6994220"/>
                <a:gd name="connsiteX29" fmla="*/ 58825 w 12233447"/>
                <a:gd name="connsiteY29" fmla="*/ 2516913 h 6994220"/>
                <a:gd name="connsiteX0" fmla="*/ 58825 w 12233447"/>
                <a:gd name="connsiteY0" fmla="*/ 2516913 h 6994220"/>
                <a:gd name="connsiteX1" fmla="*/ 800895 w 12233447"/>
                <a:gd name="connsiteY1" fmla="*/ 2101127 h 6994220"/>
                <a:gd name="connsiteX2" fmla="*/ 2677925 w 12233447"/>
                <a:gd name="connsiteY2" fmla="*/ 1054196 h 6994220"/>
                <a:gd name="connsiteX3" fmla="*/ 4310739 w 12233447"/>
                <a:gd name="connsiteY3" fmla="*/ 476886 h 6994220"/>
                <a:gd name="connsiteX4" fmla="*/ 5065827 w 12233447"/>
                <a:gd name="connsiteY4" fmla="*/ 296196 h 6994220"/>
                <a:gd name="connsiteX5" fmla="*/ 5407021 w 12233447"/>
                <a:gd name="connsiteY5" fmla="*/ 364436 h 6994220"/>
                <a:gd name="connsiteX6" fmla="*/ 6014131 w 12233447"/>
                <a:gd name="connsiteY6" fmla="*/ 547286 h 6994220"/>
                <a:gd name="connsiteX7" fmla="*/ 6635319 w 12233447"/>
                <a:gd name="connsiteY7" fmla="*/ 214309 h 6994220"/>
                <a:gd name="connsiteX8" fmla="*/ 7990052 w 12233447"/>
                <a:gd name="connsiteY8" fmla="*/ 111475 h 6994220"/>
                <a:gd name="connsiteX9" fmla="*/ 10602032 w 12233447"/>
                <a:gd name="connsiteY9" fmla="*/ 973 h 6994220"/>
                <a:gd name="connsiteX10" fmla="*/ 12216286 w 12233447"/>
                <a:gd name="connsiteY10" fmla="*/ 34131 h 6994220"/>
                <a:gd name="connsiteX11" fmla="*/ 12215100 w 12233447"/>
                <a:gd name="connsiteY11" fmla="*/ 712334 h 6994220"/>
                <a:gd name="connsiteX12" fmla="*/ 11971595 w 12233447"/>
                <a:gd name="connsiteY12" fmla="*/ 3899204 h 6994220"/>
                <a:gd name="connsiteX13" fmla="*/ 11007632 w 12233447"/>
                <a:gd name="connsiteY13" fmla="*/ 6257394 h 6994220"/>
                <a:gd name="connsiteX14" fmla="*/ 9463041 w 12233447"/>
                <a:gd name="connsiteY14" fmla="*/ 5455290 h 6994220"/>
                <a:gd name="connsiteX15" fmla="*/ 8825189 w 12233447"/>
                <a:gd name="connsiteY15" fmla="*/ 2725259 h 6994220"/>
                <a:gd name="connsiteX16" fmla="*/ 8757188 w 12233447"/>
                <a:gd name="connsiteY16" fmla="*/ 1942068 h 6994220"/>
                <a:gd name="connsiteX17" fmla="*/ 8312079 w 12233447"/>
                <a:gd name="connsiteY17" fmla="*/ 1776620 h 6994220"/>
                <a:gd name="connsiteX18" fmla="*/ 7662492 w 12233447"/>
                <a:gd name="connsiteY18" fmla="*/ 1575973 h 6994220"/>
                <a:gd name="connsiteX19" fmla="*/ 6780177 w 12233447"/>
                <a:gd name="connsiteY19" fmla="*/ 1297031 h 6994220"/>
                <a:gd name="connsiteX20" fmla="*/ 6224929 w 12233447"/>
                <a:gd name="connsiteY20" fmla="*/ 1014739 h 6994220"/>
                <a:gd name="connsiteX21" fmla="*/ 6080550 w 12233447"/>
                <a:gd name="connsiteY21" fmla="*/ 1401185 h 6994220"/>
                <a:gd name="connsiteX22" fmla="*/ 5772160 w 12233447"/>
                <a:gd name="connsiteY22" fmla="*/ 2032575 h 6994220"/>
                <a:gd name="connsiteX23" fmla="*/ 5328965 w 12233447"/>
                <a:gd name="connsiteY23" fmla="*/ 2519585 h 6994220"/>
                <a:gd name="connsiteX24" fmla="*/ 5322023 w 12233447"/>
                <a:gd name="connsiteY24" fmla="*/ 4026585 h 6994220"/>
                <a:gd name="connsiteX25" fmla="*/ 4679809 w 12233447"/>
                <a:gd name="connsiteY25" fmla="*/ 5842378 h 6994220"/>
                <a:gd name="connsiteX26" fmla="*/ 2268462 w 12233447"/>
                <a:gd name="connsiteY26" fmla="*/ 6993826 h 6994220"/>
                <a:gd name="connsiteX27" fmla="*/ 262913 w 12233447"/>
                <a:gd name="connsiteY27" fmla="*/ 5727932 h 6994220"/>
                <a:gd name="connsiteX28" fmla="*/ 29805 w 12233447"/>
                <a:gd name="connsiteY28" fmla="*/ 3325999 h 6994220"/>
                <a:gd name="connsiteX29" fmla="*/ 58825 w 12233447"/>
                <a:gd name="connsiteY29" fmla="*/ 2516913 h 6994220"/>
                <a:gd name="connsiteX0" fmla="*/ 58825 w 12233447"/>
                <a:gd name="connsiteY0" fmla="*/ 2516776 h 6994083"/>
                <a:gd name="connsiteX1" fmla="*/ 800895 w 12233447"/>
                <a:gd name="connsiteY1" fmla="*/ 2100990 h 6994083"/>
                <a:gd name="connsiteX2" fmla="*/ 2677925 w 12233447"/>
                <a:gd name="connsiteY2" fmla="*/ 1054059 h 6994083"/>
                <a:gd name="connsiteX3" fmla="*/ 4310739 w 12233447"/>
                <a:gd name="connsiteY3" fmla="*/ 476749 h 6994083"/>
                <a:gd name="connsiteX4" fmla="*/ 5065827 w 12233447"/>
                <a:gd name="connsiteY4" fmla="*/ 296059 h 6994083"/>
                <a:gd name="connsiteX5" fmla="*/ 5407021 w 12233447"/>
                <a:gd name="connsiteY5" fmla="*/ 364299 h 6994083"/>
                <a:gd name="connsiteX6" fmla="*/ 6014131 w 12233447"/>
                <a:gd name="connsiteY6" fmla="*/ 547149 h 6994083"/>
                <a:gd name="connsiteX7" fmla="*/ 6635319 w 12233447"/>
                <a:gd name="connsiteY7" fmla="*/ 214172 h 6994083"/>
                <a:gd name="connsiteX8" fmla="*/ 7031105 w 12233447"/>
                <a:gd name="connsiteY8" fmla="*/ 118638 h 6994083"/>
                <a:gd name="connsiteX9" fmla="*/ 7990052 w 12233447"/>
                <a:gd name="connsiteY9" fmla="*/ 111338 h 6994083"/>
                <a:gd name="connsiteX10" fmla="*/ 10602032 w 12233447"/>
                <a:gd name="connsiteY10" fmla="*/ 836 h 6994083"/>
                <a:gd name="connsiteX11" fmla="*/ 12216286 w 12233447"/>
                <a:gd name="connsiteY11" fmla="*/ 33994 h 6994083"/>
                <a:gd name="connsiteX12" fmla="*/ 12215100 w 12233447"/>
                <a:gd name="connsiteY12" fmla="*/ 712197 h 6994083"/>
                <a:gd name="connsiteX13" fmla="*/ 11971595 w 12233447"/>
                <a:gd name="connsiteY13" fmla="*/ 3899067 h 6994083"/>
                <a:gd name="connsiteX14" fmla="*/ 11007632 w 12233447"/>
                <a:gd name="connsiteY14" fmla="*/ 6257257 h 6994083"/>
                <a:gd name="connsiteX15" fmla="*/ 9463041 w 12233447"/>
                <a:gd name="connsiteY15" fmla="*/ 5455153 h 6994083"/>
                <a:gd name="connsiteX16" fmla="*/ 8825189 w 12233447"/>
                <a:gd name="connsiteY16" fmla="*/ 2725122 h 6994083"/>
                <a:gd name="connsiteX17" fmla="*/ 8757188 w 12233447"/>
                <a:gd name="connsiteY17" fmla="*/ 1941931 h 6994083"/>
                <a:gd name="connsiteX18" fmla="*/ 8312079 w 12233447"/>
                <a:gd name="connsiteY18" fmla="*/ 1776483 h 6994083"/>
                <a:gd name="connsiteX19" fmla="*/ 7662492 w 12233447"/>
                <a:gd name="connsiteY19" fmla="*/ 1575836 h 6994083"/>
                <a:gd name="connsiteX20" fmla="*/ 6780177 w 12233447"/>
                <a:gd name="connsiteY20" fmla="*/ 1296894 h 6994083"/>
                <a:gd name="connsiteX21" fmla="*/ 6224929 w 12233447"/>
                <a:gd name="connsiteY21" fmla="*/ 1014602 h 6994083"/>
                <a:gd name="connsiteX22" fmla="*/ 6080550 w 12233447"/>
                <a:gd name="connsiteY22" fmla="*/ 1401048 h 6994083"/>
                <a:gd name="connsiteX23" fmla="*/ 5772160 w 12233447"/>
                <a:gd name="connsiteY23" fmla="*/ 2032438 h 6994083"/>
                <a:gd name="connsiteX24" fmla="*/ 5328965 w 12233447"/>
                <a:gd name="connsiteY24" fmla="*/ 2519448 h 6994083"/>
                <a:gd name="connsiteX25" fmla="*/ 5322023 w 12233447"/>
                <a:gd name="connsiteY25" fmla="*/ 4026448 h 6994083"/>
                <a:gd name="connsiteX26" fmla="*/ 4679809 w 12233447"/>
                <a:gd name="connsiteY26" fmla="*/ 5842241 h 6994083"/>
                <a:gd name="connsiteX27" fmla="*/ 2268462 w 12233447"/>
                <a:gd name="connsiteY27" fmla="*/ 6993689 h 6994083"/>
                <a:gd name="connsiteX28" fmla="*/ 262913 w 12233447"/>
                <a:gd name="connsiteY28" fmla="*/ 5727795 h 6994083"/>
                <a:gd name="connsiteX29" fmla="*/ 29805 w 12233447"/>
                <a:gd name="connsiteY29" fmla="*/ 3325862 h 6994083"/>
                <a:gd name="connsiteX30" fmla="*/ 58825 w 12233447"/>
                <a:gd name="connsiteY30" fmla="*/ 2516776 h 6994083"/>
                <a:gd name="connsiteX0" fmla="*/ 58825 w 12233447"/>
                <a:gd name="connsiteY0" fmla="*/ 2516776 h 6994083"/>
                <a:gd name="connsiteX1" fmla="*/ 800895 w 12233447"/>
                <a:gd name="connsiteY1" fmla="*/ 2100990 h 6994083"/>
                <a:gd name="connsiteX2" fmla="*/ 2677925 w 12233447"/>
                <a:gd name="connsiteY2" fmla="*/ 1054059 h 6994083"/>
                <a:gd name="connsiteX3" fmla="*/ 4310739 w 12233447"/>
                <a:gd name="connsiteY3" fmla="*/ 476749 h 6994083"/>
                <a:gd name="connsiteX4" fmla="*/ 5065827 w 12233447"/>
                <a:gd name="connsiteY4" fmla="*/ 296059 h 6994083"/>
                <a:gd name="connsiteX5" fmla="*/ 5407021 w 12233447"/>
                <a:gd name="connsiteY5" fmla="*/ 364299 h 6994083"/>
                <a:gd name="connsiteX6" fmla="*/ 6014131 w 12233447"/>
                <a:gd name="connsiteY6" fmla="*/ 547149 h 6994083"/>
                <a:gd name="connsiteX7" fmla="*/ 6580728 w 12233447"/>
                <a:gd name="connsiteY7" fmla="*/ 296058 h 6994083"/>
                <a:gd name="connsiteX8" fmla="*/ 7031105 w 12233447"/>
                <a:gd name="connsiteY8" fmla="*/ 118638 h 6994083"/>
                <a:gd name="connsiteX9" fmla="*/ 7990052 w 12233447"/>
                <a:gd name="connsiteY9" fmla="*/ 111338 h 6994083"/>
                <a:gd name="connsiteX10" fmla="*/ 10602032 w 12233447"/>
                <a:gd name="connsiteY10" fmla="*/ 836 h 6994083"/>
                <a:gd name="connsiteX11" fmla="*/ 12216286 w 12233447"/>
                <a:gd name="connsiteY11" fmla="*/ 33994 h 6994083"/>
                <a:gd name="connsiteX12" fmla="*/ 12215100 w 12233447"/>
                <a:gd name="connsiteY12" fmla="*/ 712197 h 6994083"/>
                <a:gd name="connsiteX13" fmla="*/ 11971595 w 12233447"/>
                <a:gd name="connsiteY13" fmla="*/ 3899067 h 6994083"/>
                <a:gd name="connsiteX14" fmla="*/ 11007632 w 12233447"/>
                <a:gd name="connsiteY14" fmla="*/ 6257257 h 6994083"/>
                <a:gd name="connsiteX15" fmla="*/ 9463041 w 12233447"/>
                <a:gd name="connsiteY15" fmla="*/ 5455153 h 6994083"/>
                <a:gd name="connsiteX16" fmla="*/ 8825189 w 12233447"/>
                <a:gd name="connsiteY16" fmla="*/ 2725122 h 6994083"/>
                <a:gd name="connsiteX17" fmla="*/ 8757188 w 12233447"/>
                <a:gd name="connsiteY17" fmla="*/ 1941931 h 6994083"/>
                <a:gd name="connsiteX18" fmla="*/ 8312079 w 12233447"/>
                <a:gd name="connsiteY18" fmla="*/ 1776483 h 6994083"/>
                <a:gd name="connsiteX19" fmla="*/ 7662492 w 12233447"/>
                <a:gd name="connsiteY19" fmla="*/ 1575836 h 6994083"/>
                <a:gd name="connsiteX20" fmla="*/ 6780177 w 12233447"/>
                <a:gd name="connsiteY20" fmla="*/ 1296894 h 6994083"/>
                <a:gd name="connsiteX21" fmla="*/ 6224929 w 12233447"/>
                <a:gd name="connsiteY21" fmla="*/ 1014602 h 6994083"/>
                <a:gd name="connsiteX22" fmla="*/ 6080550 w 12233447"/>
                <a:gd name="connsiteY22" fmla="*/ 1401048 h 6994083"/>
                <a:gd name="connsiteX23" fmla="*/ 5772160 w 12233447"/>
                <a:gd name="connsiteY23" fmla="*/ 2032438 h 6994083"/>
                <a:gd name="connsiteX24" fmla="*/ 5328965 w 12233447"/>
                <a:gd name="connsiteY24" fmla="*/ 2519448 h 6994083"/>
                <a:gd name="connsiteX25" fmla="*/ 5322023 w 12233447"/>
                <a:gd name="connsiteY25" fmla="*/ 4026448 h 6994083"/>
                <a:gd name="connsiteX26" fmla="*/ 4679809 w 12233447"/>
                <a:gd name="connsiteY26" fmla="*/ 5842241 h 6994083"/>
                <a:gd name="connsiteX27" fmla="*/ 2268462 w 12233447"/>
                <a:gd name="connsiteY27" fmla="*/ 6993689 h 6994083"/>
                <a:gd name="connsiteX28" fmla="*/ 262913 w 12233447"/>
                <a:gd name="connsiteY28" fmla="*/ 5727795 h 6994083"/>
                <a:gd name="connsiteX29" fmla="*/ 29805 w 12233447"/>
                <a:gd name="connsiteY29" fmla="*/ 3325862 h 6994083"/>
                <a:gd name="connsiteX30" fmla="*/ 58825 w 12233447"/>
                <a:gd name="connsiteY30" fmla="*/ 2516776 h 6994083"/>
                <a:gd name="connsiteX0" fmla="*/ 58825 w 12233447"/>
                <a:gd name="connsiteY0" fmla="*/ 2516776 h 6994083"/>
                <a:gd name="connsiteX1" fmla="*/ 800895 w 12233447"/>
                <a:gd name="connsiteY1" fmla="*/ 2100990 h 6994083"/>
                <a:gd name="connsiteX2" fmla="*/ 2677925 w 12233447"/>
                <a:gd name="connsiteY2" fmla="*/ 1054059 h 6994083"/>
                <a:gd name="connsiteX3" fmla="*/ 4310739 w 12233447"/>
                <a:gd name="connsiteY3" fmla="*/ 476749 h 6994083"/>
                <a:gd name="connsiteX4" fmla="*/ 5038531 w 12233447"/>
                <a:gd name="connsiteY4" fmla="*/ 323354 h 6994083"/>
                <a:gd name="connsiteX5" fmla="*/ 5407021 w 12233447"/>
                <a:gd name="connsiteY5" fmla="*/ 364299 h 6994083"/>
                <a:gd name="connsiteX6" fmla="*/ 6014131 w 12233447"/>
                <a:gd name="connsiteY6" fmla="*/ 547149 h 6994083"/>
                <a:gd name="connsiteX7" fmla="*/ 6580728 w 12233447"/>
                <a:gd name="connsiteY7" fmla="*/ 296058 h 6994083"/>
                <a:gd name="connsiteX8" fmla="*/ 7031105 w 12233447"/>
                <a:gd name="connsiteY8" fmla="*/ 118638 h 6994083"/>
                <a:gd name="connsiteX9" fmla="*/ 7990052 w 12233447"/>
                <a:gd name="connsiteY9" fmla="*/ 111338 h 6994083"/>
                <a:gd name="connsiteX10" fmla="*/ 10602032 w 12233447"/>
                <a:gd name="connsiteY10" fmla="*/ 836 h 6994083"/>
                <a:gd name="connsiteX11" fmla="*/ 12216286 w 12233447"/>
                <a:gd name="connsiteY11" fmla="*/ 33994 h 6994083"/>
                <a:gd name="connsiteX12" fmla="*/ 12215100 w 12233447"/>
                <a:gd name="connsiteY12" fmla="*/ 712197 h 6994083"/>
                <a:gd name="connsiteX13" fmla="*/ 11971595 w 12233447"/>
                <a:gd name="connsiteY13" fmla="*/ 3899067 h 6994083"/>
                <a:gd name="connsiteX14" fmla="*/ 11007632 w 12233447"/>
                <a:gd name="connsiteY14" fmla="*/ 6257257 h 6994083"/>
                <a:gd name="connsiteX15" fmla="*/ 9463041 w 12233447"/>
                <a:gd name="connsiteY15" fmla="*/ 5455153 h 6994083"/>
                <a:gd name="connsiteX16" fmla="*/ 8825189 w 12233447"/>
                <a:gd name="connsiteY16" fmla="*/ 2725122 h 6994083"/>
                <a:gd name="connsiteX17" fmla="*/ 8757188 w 12233447"/>
                <a:gd name="connsiteY17" fmla="*/ 1941931 h 6994083"/>
                <a:gd name="connsiteX18" fmla="*/ 8312079 w 12233447"/>
                <a:gd name="connsiteY18" fmla="*/ 1776483 h 6994083"/>
                <a:gd name="connsiteX19" fmla="*/ 7662492 w 12233447"/>
                <a:gd name="connsiteY19" fmla="*/ 1575836 h 6994083"/>
                <a:gd name="connsiteX20" fmla="*/ 6780177 w 12233447"/>
                <a:gd name="connsiteY20" fmla="*/ 1296894 h 6994083"/>
                <a:gd name="connsiteX21" fmla="*/ 6224929 w 12233447"/>
                <a:gd name="connsiteY21" fmla="*/ 1014602 h 6994083"/>
                <a:gd name="connsiteX22" fmla="*/ 6080550 w 12233447"/>
                <a:gd name="connsiteY22" fmla="*/ 1401048 h 6994083"/>
                <a:gd name="connsiteX23" fmla="*/ 5772160 w 12233447"/>
                <a:gd name="connsiteY23" fmla="*/ 2032438 h 6994083"/>
                <a:gd name="connsiteX24" fmla="*/ 5328965 w 12233447"/>
                <a:gd name="connsiteY24" fmla="*/ 2519448 h 6994083"/>
                <a:gd name="connsiteX25" fmla="*/ 5322023 w 12233447"/>
                <a:gd name="connsiteY25" fmla="*/ 4026448 h 6994083"/>
                <a:gd name="connsiteX26" fmla="*/ 4679809 w 12233447"/>
                <a:gd name="connsiteY26" fmla="*/ 5842241 h 6994083"/>
                <a:gd name="connsiteX27" fmla="*/ 2268462 w 12233447"/>
                <a:gd name="connsiteY27" fmla="*/ 6993689 h 6994083"/>
                <a:gd name="connsiteX28" fmla="*/ 262913 w 12233447"/>
                <a:gd name="connsiteY28" fmla="*/ 5727795 h 6994083"/>
                <a:gd name="connsiteX29" fmla="*/ 29805 w 12233447"/>
                <a:gd name="connsiteY29" fmla="*/ 3325862 h 6994083"/>
                <a:gd name="connsiteX30" fmla="*/ 58825 w 12233447"/>
                <a:gd name="connsiteY30" fmla="*/ 2516776 h 6994083"/>
                <a:gd name="connsiteX0" fmla="*/ 58825 w 12233447"/>
                <a:gd name="connsiteY0" fmla="*/ 2525094 h 7002401"/>
                <a:gd name="connsiteX1" fmla="*/ 800895 w 12233447"/>
                <a:gd name="connsiteY1" fmla="*/ 2109308 h 7002401"/>
                <a:gd name="connsiteX2" fmla="*/ 2677925 w 12233447"/>
                <a:gd name="connsiteY2" fmla="*/ 1062377 h 7002401"/>
                <a:gd name="connsiteX3" fmla="*/ 4310739 w 12233447"/>
                <a:gd name="connsiteY3" fmla="*/ 485067 h 7002401"/>
                <a:gd name="connsiteX4" fmla="*/ 5038531 w 12233447"/>
                <a:gd name="connsiteY4" fmla="*/ 331672 h 7002401"/>
                <a:gd name="connsiteX5" fmla="*/ 5407021 w 12233447"/>
                <a:gd name="connsiteY5" fmla="*/ 372617 h 7002401"/>
                <a:gd name="connsiteX6" fmla="*/ 6014131 w 12233447"/>
                <a:gd name="connsiteY6" fmla="*/ 555467 h 7002401"/>
                <a:gd name="connsiteX7" fmla="*/ 6580728 w 12233447"/>
                <a:gd name="connsiteY7" fmla="*/ 304376 h 7002401"/>
                <a:gd name="connsiteX8" fmla="*/ 7031105 w 12233447"/>
                <a:gd name="connsiteY8" fmla="*/ 126956 h 7002401"/>
                <a:gd name="connsiteX9" fmla="*/ 8317599 w 12233447"/>
                <a:gd name="connsiteY9" fmla="*/ 10474 h 7002401"/>
                <a:gd name="connsiteX10" fmla="*/ 10602032 w 12233447"/>
                <a:gd name="connsiteY10" fmla="*/ 9154 h 7002401"/>
                <a:gd name="connsiteX11" fmla="*/ 12216286 w 12233447"/>
                <a:gd name="connsiteY11" fmla="*/ 42312 h 7002401"/>
                <a:gd name="connsiteX12" fmla="*/ 12215100 w 12233447"/>
                <a:gd name="connsiteY12" fmla="*/ 720515 h 7002401"/>
                <a:gd name="connsiteX13" fmla="*/ 11971595 w 12233447"/>
                <a:gd name="connsiteY13" fmla="*/ 3907385 h 7002401"/>
                <a:gd name="connsiteX14" fmla="*/ 11007632 w 12233447"/>
                <a:gd name="connsiteY14" fmla="*/ 6265575 h 7002401"/>
                <a:gd name="connsiteX15" fmla="*/ 9463041 w 12233447"/>
                <a:gd name="connsiteY15" fmla="*/ 5463471 h 7002401"/>
                <a:gd name="connsiteX16" fmla="*/ 8825189 w 12233447"/>
                <a:gd name="connsiteY16" fmla="*/ 2733440 h 7002401"/>
                <a:gd name="connsiteX17" fmla="*/ 8757188 w 12233447"/>
                <a:gd name="connsiteY17" fmla="*/ 1950249 h 7002401"/>
                <a:gd name="connsiteX18" fmla="*/ 8312079 w 12233447"/>
                <a:gd name="connsiteY18" fmla="*/ 1784801 h 7002401"/>
                <a:gd name="connsiteX19" fmla="*/ 7662492 w 12233447"/>
                <a:gd name="connsiteY19" fmla="*/ 1584154 h 7002401"/>
                <a:gd name="connsiteX20" fmla="*/ 6780177 w 12233447"/>
                <a:gd name="connsiteY20" fmla="*/ 1305212 h 7002401"/>
                <a:gd name="connsiteX21" fmla="*/ 6224929 w 12233447"/>
                <a:gd name="connsiteY21" fmla="*/ 1022920 h 7002401"/>
                <a:gd name="connsiteX22" fmla="*/ 6080550 w 12233447"/>
                <a:gd name="connsiteY22" fmla="*/ 1409366 h 7002401"/>
                <a:gd name="connsiteX23" fmla="*/ 5772160 w 12233447"/>
                <a:gd name="connsiteY23" fmla="*/ 2040756 h 7002401"/>
                <a:gd name="connsiteX24" fmla="*/ 5328965 w 12233447"/>
                <a:gd name="connsiteY24" fmla="*/ 2527766 h 7002401"/>
                <a:gd name="connsiteX25" fmla="*/ 5322023 w 12233447"/>
                <a:gd name="connsiteY25" fmla="*/ 4034766 h 7002401"/>
                <a:gd name="connsiteX26" fmla="*/ 4679809 w 12233447"/>
                <a:gd name="connsiteY26" fmla="*/ 5850559 h 7002401"/>
                <a:gd name="connsiteX27" fmla="*/ 2268462 w 12233447"/>
                <a:gd name="connsiteY27" fmla="*/ 7002007 h 7002401"/>
                <a:gd name="connsiteX28" fmla="*/ 262913 w 12233447"/>
                <a:gd name="connsiteY28" fmla="*/ 5736113 h 7002401"/>
                <a:gd name="connsiteX29" fmla="*/ 29805 w 12233447"/>
                <a:gd name="connsiteY29" fmla="*/ 3334180 h 7002401"/>
                <a:gd name="connsiteX30" fmla="*/ 58825 w 12233447"/>
                <a:gd name="connsiteY30" fmla="*/ 2525094 h 7002401"/>
                <a:gd name="connsiteX0" fmla="*/ 58825 w 12233447"/>
                <a:gd name="connsiteY0" fmla="*/ 2584618 h 7061925"/>
                <a:gd name="connsiteX1" fmla="*/ 800895 w 12233447"/>
                <a:gd name="connsiteY1" fmla="*/ 2168832 h 7061925"/>
                <a:gd name="connsiteX2" fmla="*/ 2677925 w 12233447"/>
                <a:gd name="connsiteY2" fmla="*/ 1121901 h 7061925"/>
                <a:gd name="connsiteX3" fmla="*/ 4310739 w 12233447"/>
                <a:gd name="connsiteY3" fmla="*/ 544591 h 7061925"/>
                <a:gd name="connsiteX4" fmla="*/ 5038531 w 12233447"/>
                <a:gd name="connsiteY4" fmla="*/ 391196 h 7061925"/>
                <a:gd name="connsiteX5" fmla="*/ 5407021 w 12233447"/>
                <a:gd name="connsiteY5" fmla="*/ 432141 h 7061925"/>
                <a:gd name="connsiteX6" fmla="*/ 6014131 w 12233447"/>
                <a:gd name="connsiteY6" fmla="*/ 614991 h 7061925"/>
                <a:gd name="connsiteX7" fmla="*/ 6580728 w 12233447"/>
                <a:gd name="connsiteY7" fmla="*/ 363900 h 7061925"/>
                <a:gd name="connsiteX8" fmla="*/ 7031105 w 12233447"/>
                <a:gd name="connsiteY8" fmla="*/ 186480 h 7061925"/>
                <a:gd name="connsiteX9" fmla="*/ 8317599 w 12233447"/>
                <a:gd name="connsiteY9" fmla="*/ 69998 h 7061925"/>
                <a:gd name="connsiteX10" fmla="*/ 10615680 w 12233447"/>
                <a:gd name="connsiteY10" fmla="*/ 439 h 7061925"/>
                <a:gd name="connsiteX11" fmla="*/ 12216286 w 12233447"/>
                <a:gd name="connsiteY11" fmla="*/ 101836 h 7061925"/>
                <a:gd name="connsiteX12" fmla="*/ 12215100 w 12233447"/>
                <a:gd name="connsiteY12" fmla="*/ 780039 h 7061925"/>
                <a:gd name="connsiteX13" fmla="*/ 11971595 w 12233447"/>
                <a:gd name="connsiteY13" fmla="*/ 3966909 h 7061925"/>
                <a:gd name="connsiteX14" fmla="*/ 11007632 w 12233447"/>
                <a:gd name="connsiteY14" fmla="*/ 6325099 h 7061925"/>
                <a:gd name="connsiteX15" fmla="*/ 9463041 w 12233447"/>
                <a:gd name="connsiteY15" fmla="*/ 5522995 h 7061925"/>
                <a:gd name="connsiteX16" fmla="*/ 8825189 w 12233447"/>
                <a:gd name="connsiteY16" fmla="*/ 2792964 h 7061925"/>
                <a:gd name="connsiteX17" fmla="*/ 8757188 w 12233447"/>
                <a:gd name="connsiteY17" fmla="*/ 2009773 h 7061925"/>
                <a:gd name="connsiteX18" fmla="*/ 8312079 w 12233447"/>
                <a:gd name="connsiteY18" fmla="*/ 1844325 h 7061925"/>
                <a:gd name="connsiteX19" fmla="*/ 7662492 w 12233447"/>
                <a:gd name="connsiteY19" fmla="*/ 1643678 h 7061925"/>
                <a:gd name="connsiteX20" fmla="*/ 6780177 w 12233447"/>
                <a:gd name="connsiteY20" fmla="*/ 1364736 h 7061925"/>
                <a:gd name="connsiteX21" fmla="*/ 6224929 w 12233447"/>
                <a:gd name="connsiteY21" fmla="*/ 1082444 h 7061925"/>
                <a:gd name="connsiteX22" fmla="*/ 6080550 w 12233447"/>
                <a:gd name="connsiteY22" fmla="*/ 1468890 h 7061925"/>
                <a:gd name="connsiteX23" fmla="*/ 5772160 w 12233447"/>
                <a:gd name="connsiteY23" fmla="*/ 2100280 h 7061925"/>
                <a:gd name="connsiteX24" fmla="*/ 5328965 w 12233447"/>
                <a:gd name="connsiteY24" fmla="*/ 2587290 h 7061925"/>
                <a:gd name="connsiteX25" fmla="*/ 5322023 w 12233447"/>
                <a:gd name="connsiteY25" fmla="*/ 4094290 h 7061925"/>
                <a:gd name="connsiteX26" fmla="*/ 4679809 w 12233447"/>
                <a:gd name="connsiteY26" fmla="*/ 5910083 h 7061925"/>
                <a:gd name="connsiteX27" fmla="*/ 2268462 w 12233447"/>
                <a:gd name="connsiteY27" fmla="*/ 7061531 h 7061925"/>
                <a:gd name="connsiteX28" fmla="*/ 262913 w 12233447"/>
                <a:gd name="connsiteY28" fmla="*/ 5795637 h 7061925"/>
                <a:gd name="connsiteX29" fmla="*/ 29805 w 12233447"/>
                <a:gd name="connsiteY29" fmla="*/ 3393704 h 7061925"/>
                <a:gd name="connsiteX30" fmla="*/ 58825 w 12233447"/>
                <a:gd name="connsiteY30" fmla="*/ 2584618 h 70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233447" h="7061925">
                  <a:moveTo>
                    <a:pt x="58825" y="2584618"/>
                  </a:moveTo>
                  <a:lnTo>
                    <a:pt x="800895" y="2168832"/>
                  </a:lnTo>
                  <a:cubicBezTo>
                    <a:pt x="1237412" y="1925046"/>
                    <a:pt x="2092951" y="1392608"/>
                    <a:pt x="2677925" y="1121901"/>
                  </a:cubicBezTo>
                  <a:cubicBezTo>
                    <a:pt x="3262899" y="851194"/>
                    <a:pt x="3917305" y="666375"/>
                    <a:pt x="4310739" y="544591"/>
                  </a:cubicBezTo>
                  <a:cubicBezTo>
                    <a:pt x="4704173" y="422807"/>
                    <a:pt x="4899035" y="400839"/>
                    <a:pt x="5038531" y="391196"/>
                  </a:cubicBezTo>
                  <a:cubicBezTo>
                    <a:pt x="5178027" y="381553"/>
                    <a:pt x="5248970" y="399391"/>
                    <a:pt x="5407021" y="432141"/>
                  </a:cubicBezTo>
                  <a:cubicBezTo>
                    <a:pt x="5565072" y="464891"/>
                    <a:pt x="5818513" y="626364"/>
                    <a:pt x="6014131" y="614991"/>
                  </a:cubicBezTo>
                  <a:cubicBezTo>
                    <a:pt x="6209749" y="603618"/>
                    <a:pt x="6411232" y="428495"/>
                    <a:pt x="6580728" y="363900"/>
                  </a:cubicBezTo>
                  <a:cubicBezTo>
                    <a:pt x="6750224" y="299305"/>
                    <a:pt x="6805316" y="203619"/>
                    <a:pt x="7031105" y="186480"/>
                  </a:cubicBezTo>
                  <a:cubicBezTo>
                    <a:pt x="7256894" y="169341"/>
                    <a:pt x="7720170" y="101005"/>
                    <a:pt x="8317599" y="69998"/>
                  </a:cubicBezTo>
                  <a:cubicBezTo>
                    <a:pt x="8915028" y="38991"/>
                    <a:pt x="9965899" y="-4867"/>
                    <a:pt x="10615680" y="439"/>
                  </a:cubicBezTo>
                  <a:cubicBezTo>
                    <a:pt x="11265461" y="5745"/>
                    <a:pt x="11678201" y="90783"/>
                    <a:pt x="12216286" y="101836"/>
                  </a:cubicBezTo>
                  <a:cubicBezTo>
                    <a:pt x="12215891" y="327904"/>
                    <a:pt x="12255882" y="135860"/>
                    <a:pt x="12215100" y="780039"/>
                  </a:cubicBezTo>
                  <a:cubicBezTo>
                    <a:pt x="12174318" y="1424218"/>
                    <a:pt x="12125073" y="3042732"/>
                    <a:pt x="11971595" y="3966909"/>
                  </a:cubicBezTo>
                  <a:cubicBezTo>
                    <a:pt x="11818118" y="4891086"/>
                    <a:pt x="11425724" y="6065751"/>
                    <a:pt x="11007632" y="6325099"/>
                  </a:cubicBezTo>
                  <a:cubicBezTo>
                    <a:pt x="10589540" y="6584447"/>
                    <a:pt x="9826781" y="6111684"/>
                    <a:pt x="9463041" y="5522995"/>
                  </a:cubicBezTo>
                  <a:cubicBezTo>
                    <a:pt x="9099301" y="4934306"/>
                    <a:pt x="8916094" y="2926648"/>
                    <a:pt x="8825189" y="2792964"/>
                  </a:cubicBezTo>
                  <a:cubicBezTo>
                    <a:pt x="8825269" y="2581942"/>
                    <a:pt x="8757108" y="2220795"/>
                    <a:pt x="8757188" y="2009773"/>
                  </a:cubicBezTo>
                  <a:cubicBezTo>
                    <a:pt x="8608818" y="1954624"/>
                    <a:pt x="8494528" y="1905341"/>
                    <a:pt x="8312079" y="1844325"/>
                  </a:cubicBezTo>
                  <a:cubicBezTo>
                    <a:pt x="8129630" y="1783309"/>
                    <a:pt x="7917809" y="1723610"/>
                    <a:pt x="7662492" y="1643678"/>
                  </a:cubicBezTo>
                  <a:cubicBezTo>
                    <a:pt x="7368387" y="1550697"/>
                    <a:pt x="7019771" y="1458275"/>
                    <a:pt x="6780177" y="1364736"/>
                  </a:cubicBezTo>
                  <a:cubicBezTo>
                    <a:pt x="6540583" y="1271197"/>
                    <a:pt x="6341534" y="1065085"/>
                    <a:pt x="6224929" y="1082444"/>
                  </a:cubicBezTo>
                  <a:cubicBezTo>
                    <a:pt x="6108324" y="1099803"/>
                    <a:pt x="6156011" y="1299251"/>
                    <a:pt x="6080550" y="1468890"/>
                  </a:cubicBezTo>
                  <a:cubicBezTo>
                    <a:pt x="6005089" y="1638529"/>
                    <a:pt x="5897424" y="1913880"/>
                    <a:pt x="5772160" y="2100280"/>
                  </a:cubicBezTo>
                  <a:cubicBezTo>
                    <a:pt x="5646896" y="2286680"/>
                    <a:pt x="5312923" y="2474995"/>
                    <a:pt x="5328965" y="2587290"/>
                  </a:cubicBezTo>
                  <a:cubicBezTo>
                    <a:pt x="5267510" y="2862161"/>
                    <a:pt x="5430216" y="3540491"/>
                    <a:pt x="5322023" y="4094290"/>
                  </a:cubicBezTo>
                  <a:cubicBezTo>
                    <a:pt x="5213830" y="4648089"/>
                    <a:pt x="5188736" y="5415543"/>
                    <a:pt x="4679809" y="5910083"/>
                  </a:cubicBezTo>
                  <a:cubicBezTo>
                    <a:pt x="4170882" y="6404623"/>
                    <a:pt x="3004611" y="7080605"/>
                    <a:pt x="2268462" y="7061531"/>
                  </a:cubicBezTo>
                  <a:cubicBezTo>
                    <a:pt x="1532313" y="7042457"/>
                    <a:pt x="636023" y="6406942"/>
                    <a:pt x="262913" y="5795637"/>
                  </a:cubicBezTo>
                  <a:cubicBezTo>
                    <a:pt x="-110197" y="5184332"/>
                    <a:pt x="20132" y="3663399"/>
                    <a:pt x="29805" y="3393704"/>
                  </a:cubicBezTo>
                  <a:lnTo>
                    <a:pt x="58825" y="2584618"/>
                  </a:lnTo>
                  <a:close/>
                </a:path>
              </a:pathLst>
            </a:custGeom>
            <a:solidFill>
              <a:srgbClr val="0033CC"/>
            </a:solidFill>
            <a:ln w="19050">
              <a:solidFill>
                <a:srgbClr val="FF99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">
                <a:solidFill>
                  <a:srgbClr val="FF0000"/>
                </a:solidFill>
              </a:endParaRPr>
            </a:p>
          </p:txBody>
        </p:sp>
        <p:sp>
          <p:nvSpPr>
            <p:cNvPr id="217" name="Freeform 216"/>
            <p:cNvSpPr/>
            <p:nvPr/>
          </p:nvSpPr>
          <p:spPr>
            <a:xfrm>
              <a:off x="5469911" y="2654209"/>
              <a:ext cx="1077605" cy="1182380"/>
            </a:xfrm>
            <a:custGeom>
              <a:avLst/>
              <a:gdLst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3363685 w 5225143"/>
                <a:gd name="connsiteY2" fmla="*/ 293915 h 8098972"/>
                <a:gd name="connsiteX3" fmla="*/ 4669971 w 5225143"/>
                <a:gd name="connsiteY3" fmla="*/ 0 h 8098972"/>
                <a:gd name="connsiteX4" fmla="*/ 5225143 w 5225143"/>
                <a:gd name="connsiteY4" fmla="*/ 1567543 h 8098972"/>
                <a:gd name="connsiteX5" fmla="*/ 4833257 w 5225143"/>
                <a:gd name="connsiteY5" fmla="*/ 2416629 h 8098972"/>
                <a:gd name="connsiteX6" fmla="*/ 4637314 w 5225143"/>
                <a:gd name="connsiteY6" fmla="*/ 5649686 h 8098972"/>
                <a:gd name="connsiteX7" fmla="*/ 1763485 w 5225143"/>
                <a:gd name="connsiteY7" fmla="*/ 8098972 h 8098972"/>
                <a:gd name="connsiteX8" fmla="*/ 32657 w 5225143"/>
                <a:gd name="connsiteY8" fmla="*/ 6237515 h 8098972"/>
                <a:gd name="connsiteX9" fmla="*/ 32657 w 5225143"/>
                <a:gd name="connsiteY9" fmla="*/ 2514600 h 8098972"/>
                <a:gd name="connsiteX10" fmla="*/ 0 w 5225143"/>
                <a:gd name="connsiteY10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3363685 w 5225143"/>
                <a:gd name="connsiteY2" fmla="*/ 293915 h 8098972"/>
                <a:gd name="connsiteX3" fmla="*/ 4669971 w 5225143"/>
                <a:gd name="connsiteY3" fmla="*/ 0 h 8098972"/>
                <a:gd name="connsiteX4" fmla="*/ 5225143 w 5225143"/>
                <a:gd name="connsiteY4" fmla="*/ 1567543 h 8098972"/>
                <a:gd name="connsiteX5" fmla="*/ 4833257 w 5225143"/>
                <a:gd name="connsiteY5" fmla="*/ 2416629 h 8098972"/>
                <a:gd name="connsiteX6" fmla="*/ 4637314 w 5225143"/>
                <a:gd name="connsiteY6" fmla="*/ 5649686 h 8098972"/>
                <a:gd name="connsiteX7" fmla="*/ 1763485 w 5225143"/>
                <a:gd name="connsiteY7" fmla="*/ 8098972 h 8098972"/>
                <a:gd name="connsiteX8" fmla="*/ 32657 w 5225143"/>
                <a:gd name="connsiteY8" fmla="*/ 6237515 h 8098972"/>
                <a:gd name="connsiteX9" fmla="*/ 32657 w 5225143"/>
                <a:gd name="connsiteY9" fmla="*/ 2514600 h 8098972"/>
                <a:gd name="connsiteX10" fmla="*/ 0 w 5225143"/>
                <a:gd name="connsiteY10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192486"/>
                <a:gd name="connsiteY0" fmla="*/ 2514600 h 8098972"/>
                <a:gd name="connsiteX1" fmla="*/ 1959428 w 5192486"/>
                <a:gd name="connsiteY1" fmla="*/ 587829 h 8098972"/>
                <a:gd name="connsiteX2" fmla="*/ 4637314 w 5192486"/>
                <a:gd name="connsiteY2" fmla="*/ 0 h 8098972"/>
                <a:gd name="connsiteX3" fmla="*/ 5192486 w 5192486"/>
                <a:gd name="connsiteY3" fmla="*/ 1567543 h 8098972"/>
                <a:gd name="connsiteX4" fmla="*/ 4800600 w 5192486"/>
                <a:gd name="connsiteY4" fmla="*/ 2416629 h 8098972"/>
                <a:gd name="connsiteX5" fmla="*/ 4604657 w 5192486"/>
                <a:gd name="connsiteY5" fmla="*/ 5649686 h 8098972"/>
                <a:gd name="connsiteX6" fmla="*/ 1730828 w 5192486"/>
                <a:gd name="connsiteY6" fmla="*/ 8098972 h 8098972"/>
                <a:gd name="connsiteX7" fmla="*/ 0 w 5192486"/>
                <a:gd name="connsiteY7" fmla="*/ 6237515 h 8098972"/>
                <a:gd name="connsiteX8" fmla="*/ 0 w 5192486"/>
                <a:gd name="connsiteY8" fmla="*/ 2514600 h 8098972"/>
                <a:gd name="connsiteX0" fmla="*/ 0 w 5192486"/>
                <a:gd name="connsiteY0" fmla="*/ 2400300 h 8098972"/>
                <a:gd name="connsiteX1" fmla="*/ 1959428 w 5192486"/>
                <a:gd name="connsiteY1" fmla="*/ 587829 h 8098972"/>
                <a:gd name="connsiteX2" fmla="*/ 4637314 w 5192486"/>
                <a:gd name="connsiteY2" fmla="*/ 0 h 8098972"/>
                <a:gd name="connsiteX3" fmla="*/ 5192486 w 5192486"/>
                <a:gd name="connsiteY3" fmla="*/ 1567543 h 8098972"/>
                <a:gd name="connsiteX4" fmla="*/ 4800600 w 5192486"/>
                <a:gd name="connsiteY4" fmla="*/ 2416629 h 8098972"/>
                <a:gd name="connsiteX5" fmla="*/ 4604657 w 5192486"/>
                <a:gd name="connsiteY5" fmla="*/ 5649686 h 8098972"/>
                <a:gd name="connsiteX6" fmla="*/ 1730828 w 5192486"/>
                <a:gd name="connsiteY6" fmla="*/ 8098972 h 8098972"/>
                <a:gd name="connsiteX7" fmla="*/ 0 w 5192486"/>
                <a:gd name="connsiteY7" fmla="*/ 6237515 h 8098972"/>
                <a:gd name="connsiteX8" fmla="*/ 0 w 5192486"/>
                <a:gd name="connsiteY8" fmla="*/ 240030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25185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5185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5185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5185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5185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5185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83433 h 8139255"/>
                <a:gd name="connsiteX1" fmla="*/ 1978478 w 5211536"/>
                <a:gd name="connsiteY1" fmla="*/ 628112 h 8139255"/>
                <a:gd name="connsiteX2" fmla="*/ 4656364 w 5211536"/>
                <a:gd name="connsiteY2" fmla="*/ 40283 h 8139255"/>
                <a:gd name="connsiteX3" fmla="*/ 5211536 w 5211536"/>
                <a:gd name="connsiteY3" fmla="*/ 1607826 h 8139255"/>
                <a:gd name="connsiteX4" fmla="*/ 4819650 w 5211536"/>
                <a:gd name="connsiteY4" fmla="*/ 2456912 h 8139255"/>
                <a:gd name="connsiteX5" fmla="*/ 4623707 w 5211536"/>
                <a:gd name="connsiteY5" fmla="*/ 5689969 h 8139255"/>
                <a:gd name="connsiteX6" fmla="*/ 1749878 w 5211536"/>
                <a:gd name="connsiteY6" fmla="*/ 8139255 h 8139255"/>
                <a:gd name="connsiteX7" fmla="*/ 19050 w 5211536"/>
                <a:gd name="connsiteY7" fmla="*/ 6277798 h 8139255"/>
                <a:gd name="connsiteX8" fmla="*/ 0 w 5211536"/>
                <a:gd name="connsiteY8" fmla="*/ 2383433 h 8139255"/>
                <a:gd name="connsiteX0" fmla="*/ 0 w 5211536"/>
                <a:gd name="connsiteY0" fmla="*/ 2383433 h 8139255"/>
                <a:gd name="connsiteX1" fmla="*/ 1978478 w 5211536"/>
                <a:gd name="connsiteY1" fmla="*/ 628112 h 8139255"/>
                <a:gd name="connsiteX2" fmla="*/ 4656364 w 5211536"/>
                <a:gd name="connsiteY2" fmla="*/ 40283 h 8139255"/>
                <a:gd name="connsiteX3" fmla="*/ 5211536 w 5211536"/>
                <a:gd name="connsiteY3" fmla="*/ 1607826 h 8139255"/>
                <a:gd name="connsiteX4" fmla="*/ 4819650 w 5211536"/>
                <a:gd name="connsiteY4" fmla="*/ 2456912 h 8139255"/>
                <a:gd name="connsiteX5" fmla="*/ 4623707 w 5211536"/>
                <a:gd name="connsiteY5" fmla="*/ 5689969 h 8139255"/>
                <a:gd name="connsiteX6" fmla="*/ 1749878 w 5211536"/>
                <a:gd name="connsiteY6" fmla="*/ 8139255 h 8139255"/>
                <a:gd name="connsiteX7" fmla="*/ 19050 w 5211536"/>
                <a:gd name="connsiteY7" fmla="*/ 6277798 h 8139255"/>
                <a:gd name="connsiteX8" fmla="*/ 0 w 5211536"/>
                <a:gd name="connsiteY8" fmla="*/ 2383433 h 8139255"/>
                <a:gd name="connsiteX0" fmla="*/ 0 w 5211536"/>
                <a:gd name="connsiteY0" fmla="*/ 2383433 h 8139255"/>
                <a:gd name="connsiteX1" fmla="*/ 1978478 w 5211536"/>
                <a:gd name="connsiteY1" fmla="*/ 628112 h 8139255"/>
                <a:gd name="connsiteX2" fmla="*/ 4656364 w 5211536"/>
                <a:gd name="connsiteY2" fmla="*/ 40283 h 8139255"/>
                <a:gd name="connsiteX3" fmla="*/ 5211536 w 5211536"/>
                <a:gd name="connsiteY3" fmla="*/ 1607826 h 8139255"/>
                <a:gd name="connsiteX4" fmla="*/ 4819650 w 5211536"/>
                <a:gd name="connsiteY4" fmla="*/ 2456912 h 8139255"/>
                <a:gd name="connsiteX5" fmla="*/ 4623707 w 5211536"/>
                <a:gd name="connsiteY5" fmla="*/ 5689969 h 8139255"/>
                <a:gd name="connsiteX6" fmla="*/ 1749878 w 5211536"/>
                <a:gd name="connsiteY6" fmla="*/ 8139255 h 8139255"/>
                <a:gd name="connsiteX7" fmla="*/ 19050 w 5211536"/>
                <a:gd name="connsiteY7" fmla="*/ 6277798 h 8139255"/>
                <a:gd name="connsiteX8" fmla="*/ 0 w 5211536"/>
                <a:gd name="connsiteY8" fmla="*/ 2383433 h 8139255"/>
                <a:gd name="connsiteX0" fmla="*/ 0 w 5211536"/>
                <a:gd name="connsiteY0" fmla="*/ 2526655 h 8282477"/>
                <a:gd name="connsiteX1" fmla="*/ 1978478 w 5211536"/>
                <a:gd name="connsiteY1" fmla="*/ 771334 h 8282477"/>
                <a:gd name="connsiteX2" fmla="*/ 4656364 w 5211536"/>
                <a:gd name="connsiteY2" fmla="*/ 183505 h 8282477"/>
                <a:gd name="connsiteX3" fmla="*/ 5211536 w 5211536"/>
                <a:gd name="connsiteY3" fmla="*/ 1751048 h 8282477"/>
                <a:gd name="connsiteX4" fmla="*/ 4819650 w 5211536"/>
                <a:gd name="connsiteY4" fmla="*/ 2600134 h 8282477"/>
                <a:gd name="connsiteX5" fmla="*/ 4623707 w 5211536"/>
                <a:gd name="connsiteY5" fmla="*/ 5833191 h 8282477"/>
                <a:gd name="connsiteX6" fmla="*/ 1749878 w 5211536"/>
                <a:gd name="connsiteY6" fmla="*/ 8282477 h 8282477"/>
                <a:gd name="connsiteX7" fmla="*/ 19050 w 5211536"/>
                <a:gd name="connsiteY7" fmla="*/ 6421020 h 8282477"/>
                <a:gd name="connsiteX8" fmla="*/ 0 w 5211536"/>
                <a:gd name="connsiteY8" fmla="*/ 2526655 h 8282477"/>
                <a:gd name="connsiteX0" fmla="*/ 0 w 5211536"/>
                <a:gd name="connsiteY0" fmla="*/ 2526655 h 8282477"/>
                <a:gd name="connsiteX1" fmla="*/ 1978478 w 5211536"/>
                <a:gd name="connsiteY1" fmla="*/ 771334 h 8282477"/>
                <a:gd name="connsiteX2" fmla="*/ 4656364 w 5211536"/>
                <a:gd name="connsiteY2" fmla="*/ 183505 h 8282477"/>
                <a:gd name="connsiteX3" fmla="*/ 5211536 w 5211536"/>
                <a:gd name="connsiteY3" fmla="*/ 1751048 h 8282477"/>
                <a:gd name="connsiteX4" fmla="*/ 4819650 w 5211536"/>
                <a:gd name="connsiteY4" fmla="*/ 2600134 h 8282477"/>
                <a:gd name="connsiteX5" fmla="*/ 4623707 w 5211536"/>
                <a:gd name="connsiteY5" fmla="*/ 5833191 h 8282477"/>
                <a:gd name="connsiteX6" fmla="*/ 1749878 w 5211536"/>
                <a:gd name="connsiteY6" fmla="*/ 8282477 h 8282477"/>
                <a:gd name="connsiteX7" fmla="*/ 19050 w 5211536"/>
                <a:gd name="connsiteY7" fmla="*/ 6421020 h 8282477"/>
                <a:gd name="connsiteX8" fmla="*/ 0 w 5211536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394231"/>
                <a:gd name="connsiteX1" fmla="*/ 1978478 w 5256250"/>
                <a:gd name="connsiteY1" fmla="*/ 771334 h 8394231"/>
                <a:gd name="connsiteX2" fmla="*/ 4656364 w 5256250"/>
                <a:gd name="connsiteY2" fmla="*/ 183505 h 8394231"/>
                <a:gd name="connsiteX3" fmla="*/ 5211536 w 5256250"/>
                <a:gd name="connsiteY3" fmla="*/ 1751048 h 8394231"/>
                <a:gd name="connsiteX4" fmla="*/ 4819650 w 5256250"/>
                <a:gd name="connsiteY4" fmla="*/ 2600134 h 8394231"/>
                <a:gd name="connsiteX5" fmla="*/ 4623707 w 5256250"/>
                <a:gd name="connsiteY5" fmla="*/ 5833191 h 8394231"/>
                <a:gd name="connsiteX6" fmla="*/ 1749878 w 5256250"/>
                <a:gd name="connsiteY6" fmla="*/ 8282477 h 8394231"/>
                <a:gd name="connsiteX7" fmla="*/ 19050 w 5256250"/>
                <a:gd name="connsiteY7" fmla="*/ 6421020 h 8394231"/>
                <a:gd name="connsiteX8" fmla="*/ 0 w 5256250"/>
                <a:gd name="connsiteY8" fmla="*/ 2526655 h 8394231"/>
                <a:gd name="connsiteX0" fmla="*/ 0 w 5256250"/>
                <a:gd name="connsiteY0" fmla="*/ 2526655 h 8394231"/>
                <a:gd name="connsiteX1" fmla="*/ 1978478 w 5256250"/>
                <a:gd name="connsiteY1" fmla="*/ 771334 h 8394231"/>
                <a:gd name="connsiteX2" fmla="*/ 4656364 w 5256250"/>
                <a:gd name="connsiteY2" fmla="*/ 183505 h 8394231"/>
                <a:gd name="connsiteX3" fmla="*/ 5211536 w 5256250"/>
                <a:gd name="connsiteY3" fmla="*/ 1751048 h 8394231"/>
                <a:gd name="connsiteX4" fmla="*/ 4819650 w 5256250"/>
                <a:gd name="connsiteY4" fmla="*/ 2600134 h 8394231"/>
                <a:gd name="connsiteX5" fmla="*/ 4623707 w 5256250"/>
                <a:gd name="connsiteY5" fmla="*/ 5833191 h 8394231"/>
                <a:gd name="connsiteX6" fmla="*/ 1749878 w 5256250"/>
                <a:gd name="connsiteY6" fmla="*/ 8282477 h 8394231"/>
                <a:gd name="connsiteX7" fmla="*/ 19050 w 5256250"/>
                <a:gd name="connsiteY7" fmla="*/ 6421020 h 8394231"/>
                <a:gd name="connsiteX8" fmla="*/ 0 w 5256250"/>
                <a:gd name="connsiteY8" fmla="*/ 2526655 h 8394231"/>
                <a:gd name="connsiteX0" fmla="*/ 0 w 5256250"/>
                <a:gd name="connsiteY0" fmla="*/ 2526655 h 8289137"/>
                <a:gd name="connsiteX1" fmla="*/ 1978478 w 5256250"/>
                <a:gd name="connsiteY1" fmla="*/ 771334 h 8289137"/>
                <a:gd name="connsiteX2" fmla="*/ 4656364 w 5256250"/>
                <a:gd name="connsiteY2" fmla="*/ 183505 h 8289137"/>
                <a:gd name="connsiteX3" fmla="*/ 5211536 w 5256250"/>
                <a:gd name="connsiteY3" fmla="*/ 1751048 h 8289137"/>
                <a:gd name="connsiteX4" fmla="*/ 4819650 w 5256250"/>
                <a:gd name="connsiteY4" fmla="*/ 2600134 h 8289137"/>
                <a:gd name="connsiteX5" fmla="*/ 4623707 w 5256250"/>
                <a:gd name="connsiteY5" fmla="*/ 5833191 h 8289137"/>
                <a:gd name="connsiteX6" fmla="*/ 1749878 w 5256250"/>
                <a:gd name="connsiteY6" fmla="*/ 8282477 h 8289137"/>
                <a:gd name="connsiteX7" fmla="*/ 19050 w 5256250"/>
                <a:gd name="connsiteY7" fmla="*/ 6421020 h 8289137"/>
                <a:gd name="connsiteX8" fmla="*/ 0 w 5256250"/>
                <a:gd name="connsiteY8" fmla="*/ 2526655 h 8289137"/>
                <a:gd name="connsiteX0" fmla="*/ 0 w 5256250"/>
                <a:gd name="connsiteY0" fmla="*/ 2526655 h 8289137"/>
                <a:gd name="connsiteX1" fmla="*/ 1978478 w 5256250"/>
                <a:gd name="connsiteY1" fmla="*/ 771334 h 8289137"/>
                <a:gd name="connsiteX2" fmla="*/ 4656364 w 5256250"/>
                <a:gd name="connsiteY2" fmla="*/ 183505 h 8289137"/>
                <a:gd name="connsiteX3" fmla="*/ 5211536 w 5256250"/>
                <a:gd name="connsiteY3" fmla="*/ 1751048 h 8289137"/>
                <a:gd name="connsiteX4" fmla="*/ 4819650 w 5256250"/>
                <a:gd name="connsiteY4" fmla="*/ 2600134 h 8289137"/>
                <a:gd name="connsiteX5" fmla="*/ 4623707 w 5256250"/>
                <a:gd name="connsiteY5" fmla="*/ 5833191 h 8289137"/>
                <a:gd name="connsiteX6" fmla="*/ 1749878 w 5256250"/>
                <a:gd name="connsiteY6" fmla="*/ 8282477 h 8289137"/>
                <a:gd name="connsiteX7" fmla="*/ 19050 w 5256250"/>
                <a:gd name="connsiteY7" fmla="*/ 6421020 h 8289137"/>
                <a:gd name="connsiteX8" fmla="*/ 0 w 5256250"/>
                <a:gd name="connsiteY8" fmla="*/ 2526655 h 8289137"/>
                <a:gd name="connsiteX0" fmla="*/ 0 w 5256250"/>
                <a:gd name="connsiteY0" fmla="*/ 2526655 h 8289137"/>
                <a:gd name="connsiteX1" fmla="*/ 1978478 w 5256250"/>
                <a:gd name="connsiteY1" fmla="*/ 771334 h 8289137"/>
                <a:gd name="connsiteX2" fmla="*/ 4656364 w 5256250"/>
                <a:gd name="connsiteY2" fmla="*/ 183505 h 8289137"/>
                <a:gd name="connsiteX3" fmla="*/ 5211536 w 5256250"/>
                <a:gd name="connsiteY3" fmla="*/ 1751048 h 8289137"/>
                <a:gd name="connsiteX4" fmla="*/ 4819650 w 5256250"/>
                <a:gd name="connsiteY4" fmla="*/ 2600134 h 8289137"/>
                <a:gd name="connsiteX5" fmla="*/ 4623707 w 5256250"/>
                <a:gd name="connsiteY5" fmla="*/ 5833191 h 8289137"/>
                <a:gd name="connsiteX6" fmla="*/ 1749878 w 5256250"/>
                <a:gd name="connsiteY6" fmla="*/ 8282477 h 8289137"/>
                <a:gd name="connsiteX7" fmla="*/ 19050 w 5256250"/>
                <a:gd name="connsiteY7" fmla="*/ 6421020 h 8289137"/>
                <a:gd name="connsiteX8" fmla="*/ 0 w 5256250"/>
                <a:gd name="connsiteY8" fmla="*/ 2526655 h 8289137"/>
                <a:gd name="connsiteX0" fmla="*/ 0 w 5256250"/>
                <a:gd name="connsiteY0" fmla="*/ 2526655 h 8289137"/>
                <a:gd name="connsiteX1" fmla="*/ 1978478 w 5256250"/>
                <a:gd name="connsiteY1" fmla="*/ 771334 h 8289137"/>
                <a:gd name="connsiteX2" fmla="*/ 4656364 w 5256250"/>
                <a:gd name="connsiteY2" fmla="*/ 183505 h 8289137"/>
                <a:gd name="connsiteX3" fmla="*/ 5211536 w 5256250"/>
                <a:gd name="connsiteY3" fmla="*/ 1751048 h 8289137"/>
                <a:gd name="connsiteX4" fmla="*/ 4819650 w 5256250"/>
                <a:gd name="connsiteY4" fmla="*/ 2600134 h 8289137"/>
                <a:gd name="connsiteX5" fmla="*/ 4623707 w 5256250"/>
                <a:gd name="connsiteY5" fmla="*/ 5833191 h 8289137"/>
                <a:gd name="connsiteX6" fmla="*/ 1749878 w 5256250"/>
                <a:gd name="connsiteY6" fmla="*/ 8282477 h 8289137"/>
                <a:gd name="connsiteX7" fmla="*/ 19050 w 5256250"/>
                <a:gd name="connsiteY7" fmla="*/ 6421020 h 8289137"/>
                <a:gd name="connsiteX8" fmla="*/ 0 w 5256250"/>
                <a:gd name="connsiteY8" fmla="*/ 2526655 h 8289137"/>
                <a:gd name="connsiteX0" fmla="*/ 0 w 5256250"/>
                <a:gd name="connsiteY0" fmla="*/ 2526655 h 8289137"/>
                <a:gd name="connsiteX1" fmla="*/ 1978478 w 5256250"/>
                <a:gd name="connsiteY1" fmla="*/ 771334 h 8289137"/>
                <a:gd name="connsiteX2" fmla="*/ 4656364 w 5256250"/>
                <a:gd name="connsiteY2" fmla="*/ 183505 h 8289137"/>
                <a:gd name="connsiteX3" fmla="*/ 5211536 w 5256250"/>
                <a:gd name="connsiteY3" fmla="*/ 1751048 h 8289137"/>
                <a:gd name="connsiteX4" fmla="*/ 4819650 w 5256250"/>
                <a:gd name="connsiteY4" fmla="*/ 2600134 h 8289137"/>
                <a:gd name="connsiteX5" fmla="*/ 4623707 w 5256250"/>
                <a:gd name="connsiteY5" fmla="*/ 5833191 h 8289137"/>
                <a:gd name="connsiteX6" fmla="*/ 1749878 w 5256250"/>
                <a:gd name="connsiteY6" fmla="*/ 8282477 h 8289137"/>
                <a:gd name="connsiteX7" fmla="*/ 19050 w 5256250"/>
                <a:gd name="connsiteY7" fmla="*/ 6421020 h 8289137"/>
                <a:gd name="connsiteX8" fmla="*/ 0 w 5256250"/>
                <a:gd name="connsiteY8" fmla="*/ 2526655 h 8289137"/>
                <a:gd name="connsiteX0" fmla="*/ 0 w 5256250"/>
                <a:gd name="connsiteY0" fmla="*/ 2526655 h 8291991"/>
                <a:gd name="connsiteX1" fmla="*/ 1978478 w 5256250"/>
                <a:gd name="connsiteY1" fmla="*/ 771334 h 8291991"/>
                <a:gd name="connsiteX2" fmla="*/ 4656364 w 5256250"/>
                <a:gd name="connsiteY2" fmla="*/ 183505 h 8291991"/>
                <a:gd name="connsiteX3" fmla="*/ 5211536 w 5256250"/>
                <a:gd name="connsiteY3" fmla="*/ 1751048 h 8291991"/>
                <a:gd name="connsiteX4" fmla="*/ 4819650 w 5256250"/>
                <a:gd name="connsiteY4" fmla="*/ 2600134 h 8291991"/>
                <a:gd name="connsiteX5" fmla="*/ 4623707 w 5256250"/>
                <a:gd name="connsiteY5" fmla="*/ 5833191 h 8291991"/>
                <a:gd name="connsiteX6" fmla="*/ 1749878 w 5256250"/>
                <a:gd name="connsiteY6" fmla="*/ 8282477 h 8291991"/>
                <a:gd name="connsiteX7" fmla="*/ 19050 w 5256250"/>
                <a:gd name="connsiteY7" fmla="*/ 6421020 h 8291991"/>
                <a:gd name="connsiteX8" fmla="*/ 0 w 5256250"/>
                <a:gd name="connsiteY8" fmla="*/ 2526655 h 8291991"/>
                <a:gd name="connsiteX0" fmla="*/ 0 w 5256250"/>
                <a:gd name="connsiteY0" fmla="*/ 2516268 h 8281604"/>
                <a:gd name="connsiteX1" fmla="*/ 299356 w 5256250"/>
                <a:gd name="connsiteY1" fmla="*/ 2050905 h 8281604"/>
                <a:gd name="connsiteX2" fmla="*/ 1978478 w 5256250"/>
                <a:gd name="connsiteY2" fmla="*/ 760947 h 8281604"/>
                <a:gd name="connsiteX3" fmla="*/ 4656364 w 5256250"/>
                <a:gd name="connsiteY3" fmla="*/ 173118 h 8281604"/>
                <a:gd name="connsiteX4" fmla="*/ 5211536 w 5256250"/>
                <a:gd name="connsiteY4" fmla="*/ 1740661 h 8281604"/>
                <a:gd name="connsiteX5" fmla="*/ 4819650 w 5256250"/>
                <a:gd name="connsiteY5" fmla="*/ 2589747 h 8281604"/>
                <a:gd name="connsiteX6" fmla="*/ 4623707 w 5256250"/>
                <a:gd name="connsiteY6" fmla="*/ 5822804 h 8281604"/>
                <a:gd name="connsiteX7" fmla="*/ 1749878 w 5256250"/>
                <a:gd name="connsiteY7" fmla="*/ 8272090 h 8281604"/>
                <a:gd name="connsiteX8" fmla="*/ 19050 w 5256250"/>
                <a:gd name="connsiteY8" fmla="*/ 6410633 h 8281604"/>
                <a:gd name="connsiteX9" fmla="*/ 0 w 5256250"/>
                <a:gd name="connsiteY9" fmla="*/ 2516268 h 8281604"/>
                <a:gd name="connsiteX0" fmla="*/ 1910 w 5258160"/>
                <a:gd name="connsiteY0" fmla="*/ 2516268 h 8281604"/>
                <a:gd name="connsiteX1" fmla="*/ 34566 w 5258160"/>
                <a:gd name="connsiteY1" fmla="*/ 2184254 h 8281604"/>
                <a:gd name="connsiteX2" fmla="*/ 301266 w 5258160"/>
                <a:gd name="connsiteY2" fmla="*/ 2050905 h 8281604"/>
                <a:gd name="connsiteX3" fmla="*/ 1980388 w 5258160"/>
                <a:gd name="connsiteY3" fmla="*/ 760947 h 8281604"/>
                <a:gd name="connsiteX4" fmla="*/ 4658274 w 5258160"/>
                <a:gd name="connsiteY4" fmla="*/ 173118 h 8281604"/>
                <a:gd name="connsiteX5" fmla="*/ 5213446 w 5258160"/>
                <a:gd name="connsiteY5" fmla="*/ 1740661 h 8281604"/>
                <a:gd name="connsiteX6" fmla="*/ 4821560 w 5258160"/>
                <a:gd name="connsiteY6" fmla="*/ 2589747 h 8281604"/>
                <a:gd name="connsiteX7" fmla="*/ 4625617 w 5258160"/>
                <a:gd name="connsiteY7" fmla="*/ 5822804 h 8281604"/>
                <a:gd name="connsiteX8" fmla="*/ 1751788 w 5258160"/>
                <a:gd name="connsiteY8" fmla="*/ 8272090 h 8281604"/>
                <a:gd name="connsiteX9" fmla="*/ 20960 w 5258160"/>
                <a:gd name="connsiteY9" fmla="*/ 6410633 h 8281604"/>
                <a:gd name="connsiteX10" fmla="*/ 1910 w 5258160"/>
                <a:gd name="connsiteY10" fmla="*/ 2516268 h 8281604"/>
                <a:gd name="connsiteX0" fmla="*/ 1910 w 5258160"/>
                <a:gd name="connsiteY0" fmla="*/ 2516268 h 8281604"/>
                <a:gd name="connsiteX1" fmla="*/ 34566 w 5258160"/>
                <a:gd name="connsiteY1" fmla="*/ 2184254 h 8281604"/>
                <a:gd name="connsiteX2" fmla="*/ 301266 w 5258160"/>
                <a:gd name="connsiteY2" fmla="*/ 2050905 h 8281604"/>
                <a:gd name="connsiteX3" fmla="*/ 1980388 w 5258160"/>
                <a:gd name="connsiteY3" fmla="*/ 760947 h 8281604"/>
                <a:gd name="connsiteX4" fmla="*/ 4658274 w 5258160"/>
                <a:gd name="connsiteY4" fmla="*/ 173118 h 8281604"/>
                <a:gd name="connsiteX5" fmla="*/ 5213446 w 5258160"/>
                <a:gd name="connsiteY5" fmla="*/ 1740661 h 8281604"/>
                <a:gd name="connsiteX6" fmla="*/ 4821560 w 5258160"/>
                <a:gd name="connsiteY6" fmla="*/ 2589747 h 8281604"/>
                <a:gd name="connsiteX7" fmla="*/ 4625617 w 5258160"/>
                <a:gd name="connsiteY7" fmla="*/ 5822804 h 8281604"/>
                <a:gd name="connsiteX8" fmla="*/ 1751788 w 5258160"/>
                <a:gd name="connsiteY8" fmla="*/ 8272090 h 8281604"/>
                <a:gd name="connsiteX9" fmla="*/ 20960 w 5258160"/>
                <a:gd name="connsiteY9" fmla="*/ 6410633 h 8281604"/>
                <a:gd name="connsiteX10" fmla="*/ 1910 w 5258160"/>
                <a:gd name="connsiteY10" fmla="*/ 2516268 h 8281604"/>
                <a:gd name="connsiteX0" fmla="*/ 1910 w 5258160"/>
                <a:gd name="connsiteY0" fmla="*/ 2516268 h 8281604"/>
                <a:gd name="connsiteX1" fmla="*/ 34566 w 5258160"/>
                <a:gd name="connsiteY1" fmla="*/ 2184254 h 8281604"/>
                <a:gd name="connsiteX2" fmla="*/ 301266 w 5258160"/>
                <a:gd name="connsiteY2" fmla="*/ 2050905 h 8281604"/>
                <a:gd name="connsiteX3" fmla="*/ 1980388 w 5258160"/>
                <a:gd name="connsiteY3" fmla="*/ 760947 h 8281604"/>
                <a:gd name="connsiteX4" fmla="*/ 4658274 w 5258160"/>
                <a:gd name="connsiteY4" fmla="*/ 173118 h 8281604"/>
                <a:gd name="connsiteX5" fmla="*/ 5213446 w 5258160"/>
                <a:gd name="connsiteY5" fmla="*/ 1740661 h 8281604"/>
                <a:gd name="connsiteX6" fmla="*/ 4821560 w 5258160"/>
                <a:gd name="connsiteY6" fmla="*/ 2589747 h 8281604"/>
                <a:gd name="connsiteX7" fmla="*/ 4625617 w 5258160"/>
                <a:gd name="connsiteY7" fmla="*/ 5822804 h 8281604"/>
                <a:gd name="connsiteX8" fmla="*/ 1751788 w 5258160"/>
                <a:gd name="connsiteY8" fmla="*/ 8272090 h 8281604"/>
                <a:gd name="connsiteX9" fmla="*/ 20960 w 5258160"/>
                <a:gd name="connsiteY9" fmla="*/ 6410633 h 8281604"/>
                <a:gd name="connsiteX10" fmla="*/ 1910 w 5258160"/>
                <a:gd name="connsiteY10" fmla="*/ 2516268 h 8281604"/>
                <a:gd name="connsiteX0" fmla="*/ 1910 w 5258160"/>
                <a:gd name="connsiteY0" fmla="*/ 2516268 h 8281604"/>
                <a:gd name="connsiteX1" fmla="*/ 34566 w 5258160"/>
                <a:gd name="connsiteY1" fmla="*/ 2184254 h 8281604"/>
                <a:gd name="connsiteX2" fmla="*/ 301266 w 5258160"/>
                <a:gd name="connsiteY2" fmla="*/ 2050905 h 8281604"/>
                <a:gd name="connsiteX3" fmla="*/ 1980388 w 5258160"/>
                <a:gd name="connsiteY3" fmla="*/ 760947 h 8281604"/>
                <a:gd name="connsiteX4" fmla="*/ 4658274 w 5258160"/>
                <a:gd name="connsiteY4" fmla="*/ 173118 h 8281604"/>
                <a:gd name="connsiteX5" fmla="*/ 5213446 w 5258160"/>
                <a:gd name="connsiteY5" fmla="*/ 1740661 h 8281604"/>
                <a:gd name="connsiteX6" fmla="*/ 4821560 w 5258160"/>
                <a:gd name="connsiteY6" fmla="*/ 2589747 h 8281604"/>
                <a:gd name="connsiteX7" fmla="*/ 4625617 w 5258160"/>
                <a:gd name="connsiteY7" fmla="*/ 5822804 h 8281604"/>
                <a:gd name="connsiteX8" fmla="*/ 1751788 w 5258160"/>
                <a:gd name="connsiteY8" fmla="*/ 8272090 h 8281604"/>
                <a:gd name="connsiteX9" fmla="*/ 20960 w 5258160"/>
                <a:gd name="connsiteY9" fmla="*/ 6410633 h 8281604"/>
                <a:gd name="connsiteX10" fmla="*/ 1910 w 5258160"/>
                <a:gd name="connsiteY10" fmla="*/ 2516268 h 8281604"/>
                <a:gd name="connsiteX0" fmla="*/ 1910 w 5258160"/>
                <a:gd name="connsiteY0" fmla="*/ 2516268 h 8281604"/>
                <a:gd name="connsiteX1" fmla="*/ 34566 w 5258160"/>
                <a:gd name="connsiteY1" fmla="*/ 2184254 h 8281604"/>
                <a:gd name="connsiteX2" fmla="*/ 301266 w 5258160"/>
                <a:gd name="connsiteY2" fmla="*/ 2050905 h 8281604"/>
                <a:gd name="connsiteX3" fmla="*/ 1980388 w 5258160"/>
                <a:gd name="connsiteY3" fmla="*/ 760947 h 8281604"/>
                <a:gd name="connsiteX4" fmla="*/ 4658274 w 5258160"/>
                <a:gd name="connsiteY4" fmla="*/ 173118 h 8281604"/>
                <a:gd name="connsiteX5" fmla="*/ 5213446 w 5258160"/>
                <a:gd name="connsiteY5" fmla="*/ 1740661 h 8281604"/>
                <a:gd name="connsiteX6" fmla="*/ 4821560 w 5258160"/>
                <a:gd name="connsiteY6" fmla="*/ 2589747 h 8281604"/>
                <a:gd name="connsiteX7" fmla="*/ 4625617 w 5258160"/>
                <a:gd name="connsiteY7" fmla="*/ 5822804 h 8281604"/>
                <a:gd name="connsiteX8" fmla="*/ 1751788 w 5258160"/>
                <a:gd name="connsiteY8" fmla="*/ 8272090 h 8281604"/>
                <a:gd name="connsiteX9" fmla="*/ 20960 w 5258160"/>
                <a:gd name="connsiteY9" fmla="*/ 6410633 h 8281604"/>
                <a:gd name="connsiteX10" fmla="*/ 1910 w 5258160"/>
                <a:gd name="connsiteY10" fmla="*/ 2516268 h 8281604"/>
                <a:gd name="connsiteX0" fmla="*/ 1910 w 5258160"/>
                <a:gd name="connsiteY0" fmla="*/ 2516268 h 8281604"/>
                <a:gd name="connsiteX1" fmla="*/ 34566 w 5258160"/>
                <a:gd name="connsiteY1" fmla="*/ 2184254 h 8281604"/>
                <a:gd name="connsiteX2" fmla="*/ 301266 w 5258160"/>
                <a:gd name="connsiteY2" fmla="*/ 2050905 h 8281604"/>
                <a:gd name="connsiteX3" fmla="*/ 1980388 w 5258160"/>
                <a:gd name="connsiteY3" fmla="*/ 760947 h 8281604"/>
                <a:gd name="connsiteX4" fmla="*/ 4658274 w 5258160"/>
                <a:gd name="connsiteY4" fmla="*/ 173118 h 8281604"/>
                <a:gd name="connsiteX5" fmla="*/ 5213446 w 5258160"/>
                <a:gd name="connsiteY5" fmla="*/ 1740661 h 8281604"/>
                <a:gd name="connsiteX6" fmla="*/ 4821560 w 5258160"/>
                <a:gd name="connsiteY6" fmla="*/ 2589747 h 8281604"/>
                <a:gd name="connsiteX7" fmla="*/ 4625617 w 5258160"/>
                <a:gd name="connsiteY7" fmla="*/ 5822804 h 8281604"/>
                <a:gd name="connsiteX8" fmla="*/ 1751788 w 5258160"/>
                <a:gd name="connsiteY8" fmla="*/ 8272090 h 8281604"/>
                <a:gd name="connsiteX9" fmla="*/ 20960 w 5258160"/>
                <a:gd name="connsiteY9" fmla="*/ 6410633 h 8281604"/>
                <a:gd name="connsiteX10" fmla="*/ 1910 w 5258160"/>
                <a:gd name="connsiteY10" fmla="*/ 2516268 h 8281604"/>
                <a:gd name="connsiteX0" fmla="*/ 0 w 5256250"/>
                <a:gd name="connsiteY0" fmla="*/ 2516268 h 8281604"/>
                <a:gd name="connsiteX1" fmla="*/ 32656 w 5256250"/>
                <a:gd name="connsiteY1" fmla="*/ 2184254 h 8281604"/>
                <a:gd name="connsiteX2" fmla="*/ 299356 w 5256250"/>
                <a:gd name="connsiteY2" fmla="*/ 2050905 h 8281604"/>
                <a:gd name="connsiteX3" fmla="*/ 1978478 w 5256250"/>
                <a:gd name="connsiteY3" fmla="*/ 760947 h 8281604"/>
                <a:gd name="connsiteX4" fmla="*/ 4656364 w 5256250"/>
                <a:gd name="connsiteY4" fmla="*/ 173118 h 8281604"/>
                <a:gd name="connsiteX5" fmla="*/ 5211536 w 5256250"/>
                <a:gd name="connsiteY5" fmla="*/ 1740661 h 8281604"/>
                <a:gd name="connsiteX6" fmla="*/ 4819650 w 5256250"/>
                <a:gd name="connsiteY6" fmla="*/ 2589747 h 8281604"/>
                <a:gd name="connsiteX7" fmla="*/ 4623707 w 5256250"/>
                <a:gd name="connsiteY7" fmla="*/ 5822804 h 8281604"/>
                <a:gd name="connsiteX8" fmla="*/ 1749878 w 5256250"/>
                <a:gd name="connsiteY8" fmla="*/ 8272090 h 8281604"/>
                <a:gd name="connsiteX9" fmla="*/ 19050 w 5256250"/>
                <a:gd name="connsiteY9" fmla="*/ 6410633 h 8281604"/>
                <a:gd name="connsiteX10" fmla="*/ 0 w 5256250"/>
                <a:gd name="connsiteY10" fmla="*/ 2516268 h 8281604"/>
                <a:gd name="connsiteX0" fmla="*/ 0 w 5256250"/>
                <a:gd name="connsiteY0" fmla="*/ 2516268 h 8281604"/>
                <a:gd name="connsiteX1" fmla="*/ 32656 w 5256250"/>
                <a:gd name="connsiteY1" fmla="*/ 2184254 h 8281604"/>
                <a:gd name="connsiteX2" fmla="*/ 299356 w 5256250"/>
                <a:gd name="connsiteY2" fmla="*/ 2050905 h 8281604"/>
                <a:gd name="connsiteX3" fmla="*/ 1978478 w 5256250"/>
                <a:gd name="connsiteY3" fmla="*/ 760947 h 8281604"/>
                <a:gd name="connsiteX4" fmla="*/ 4656364 w 5256250"/>
                <a:gd name="connsiteY4" fmla="*/ 173118 h 8281604"/>
                <a:gd name="connsiteX5" fmla="*/ 5211536 w 5256250"/>
                <a:gd name="connsiteY5" fmla="*/ 1740661 h 8281604"/>
                <a:gd name="connsiteX6" fmla="*/ 4819650 w 5256250"/>
                <a:gd name="connsiteY6" fmla="*/ 2589747 h 8281604"/>
                <a:gd name="connsiteX7" fmla="*/ 4623707 w 5256250"/>
                <a:gd name="connsiteY7" fmla="*/ 5822804 h 8281604"/>
                <a:gd name="connsiteX8" fmla="*/ 1749878 w 5256250"/>
                <a:gd name="connsiteY8" fmla="*/ 8272090 h 8281604"/>
                <a:gd name="connsiteX9" fmla="*/ 19050 w 5256250"/>
                <a:gd name="connsiteY9" fmla="*/ 6410633 h 8281604"/>
                <a:gd name="connsiteX10" fmla="*/ 0 w 5256250"/>
                <a:gd name="connsiteY10" fmla="*/ 2516268 h 8281604"/>
                <a:gd name="connsiteX0" fmla="*/ 0 w 5256250"/>
                <a:gd name="connsiteY0" fmla="*/ 2516268 h 8281604"/>
                <a:gd name="connsiteX1" fmla="*/ 32656 w 5256250"/>
                <a:gd name="connsiteY1" fmla="*/ 2184254 h 8281604"/>
                <a:gd name="connsiteX2" fmla="*/ 299356 w 5256250"/>
                <a:gd name="connsiteY2" fmla="*/ 2050905 h 8281604"/>
                <a:gd name="connsiteX3" fmla="*/ 1978478 w 5256250"/>
                <a:gd name="connsiteY3" fmla="*/ 760947 h 8281604"/>
                <a:gd name="connsiteX4" fmla="*/ 4656364 w 5256250"/>
                <a:gd name="connsiteY4" fmla="*/ 173118 h 8281604"/>
                <a:gd name="connsiteX5" fmla="*/ 5211536 w 5256250"/>
                <a:gd name="connsiteY5" fmla="*/ 1740661 h 8281604"/>
                <a:gd name="connsiteX6" fmla="*/ 4819650 w 5256250"/>
                <a:gd name="connsiteY6" fmla="*/ 2589747 h 8281604"/>
                <a:gd name="connsiteX7" fmla="*/ 4623707 w 5256250"/>
                <a:gd name="connsiteY7" fmla="*/ 5822804 h 8281604"/>
                <a:gd name="connsiteX8" fmla="*/ 1749878 w 5256250"/>
                <a:gd name="connsiteY8" fmla="*/ 8272090 h 8281604"/>
                <a:gd name="connsiteX9" fmla="*/ 19050 w 5256250"/>
                <a:gd name="connsiteY9" fmla="*/ 6410633 h 8281604"/>
                <a:gd name="connsiteX10" fmla="*/ 0 w 5256250"/>
                <a:gd name="connsiteY10" fmla="*/ 2516268 h 8281604"/>
                <a:gd name="connsiteX0" fmla="*/ 0 w 5256250"/>
                <a:gd name="connsiteY0" fmla="*/ 2516268 h 8281604"/>
                <a:gd name="connsiteX1" fmla="*/ 32656 w 5256250"/>
                <a:gd name="connsiteY1" fmla="*/ 2184254 h 8281604"/>
                <a:gd name="connsiteX2" fmla="*/ 299356 w 5256250"/>
                <a:gd name="connsiteY2" fmla="*/ 2050905 h 8281604"/>
                <a:gd name="connsiteX3" fmla="*/ 1978478 w 5256250"/>
                <a:gd name="connsiteY3" fmla="*/ 760947 h 8281604"/>
                <a:gd name="connsiteX4" fmla="*/ 4656364 w 5256250"/>
                <a:gd name="connsiteY4" fmla="*/ 173118 h 8281604"/>
                <a:gd name="connsiteX5" fmla="*/ 5211536 w 5256250"/>
                <a:gd name="connsiteY5" fmla="*/ 1740661 h 8281604"/>
                <a:gd name="connsiteX6" fmla="*/ 4819650 w 5256250"/>
                <a:gd name="connsiteY6" fmla="*/ 2589747 h 8281604"/>
                <a:gd name="connsiteX7" fmla="*/ 4623707 w 5256250"/>
                <a:gd name="connsiteY7" fmla="*/ 5822804 h 8281604"/>
                <a:gd name="connsiteX8" fmla="*/ 1749878 w 5256250"/>
                <a:gd name="connsiteY8" fmla="*/ 8272090 h 8281604"/>
                <a:gd name="connsiteX9" fmla="*/ 19050 w 5256250"/>
                <a:gd name="connsiteY9" fmla="*/ 6410633 h 8281604"/>
                <a:gd name="connsiteX10" fmla="*/ 0 w 5256250"/>
                <a:gd name="connsiteY10" fmla="*/ 2516268 h 8281604"/>
                <a:gd name="connsiteX0" fmla="*/ 0 w 5256250"/>
                <a:gd name="connsiteY0" fmla="*/ 2516268 h 8281604"/>
                <a:gd name="connsiteX1" fmla="*/ 32656 w 5256250"/>
                <a:gd name="connsiteY1" fmla="*/ 2184254 h 8281604"/>
                <a:gd name="connsiteX2" fmla="*/ 299356 w 5256250"/>
                <a:gd name="connsiteY2" fmla="*/ 2050905 h 8281604"/>
                <a:gd name="connsiteX3" fmla="*/ 1978478 w 5256250"/>
                <a:gd name="connsiteY3" fmla="*/ 760947 h 8281604"/>
                <a:gd name="connsiteX4" fmla="*/ 4656364 w 5256250"/>
                <a:gd name="connsiteY4" fmla="*/ 173118 h 8281604"/>
                <a:gd name="connsiteX5" fmla="*/ 5211536 w 5256250"/>
                <a:gd name="connsiteY5" fmla="*/ 1740661 h 8281604"/>
                <a:gd name="connsiteX6" fmla="*/ 4819650 w 5256250"/>
                <a:gd name="connsiteY6" fmla="*/ 2589747 h 8281604"/>
                <a:gd name="connsiteX7" fmla="*/ 4623707 w 5256250"/>
                <a:gd name="connsiteY7" fmla="*/ 5822804 h 8281604"/>
                <a:gd name="connsiteX8" fmla="*/ 1749878 w 5256250"/>
                <a:gd name="connsiteY8" fmla="*/ 8272090 h 8281604"/>
                <a:gd name="connsiteX9" fmla="*/ 19050 w 5256250"/>
                <a:gd name="connsiteY9" fmla="*/ 6410633 h 8281604"/>
                <a:gd name="connsiteX10" fmla="*/ 0 w 5256250"/>
                <a:gd name="connsiteY10" fmla="*/ 2516268 h 8281604"/>
                <a:gd name="connsiteX0" fmla="*/ 0 w 5256250"/>
                <a:gd name="connsiteY0" fmla="*/ 2516268 h 8281604"/>
                <a:gd name="connsiteX1" fmla="*/ 32656 w 5256250"/>
                <a:gd name="connsiteY1" fmla="*/ 2184254 h 8281604"/>
                <a:gd name="connsiteX2" fmla="*/ 299356 w 5256250"/>
                <a:gd name="connsiteY2" fmla="*/ 2050905 h 8281604"/>
                <a:gd name="connsiteX3" fmla="*/ 1978478 w 5256250"/>
                <a:gd name="connsiteY3" fmla="*/ 760947 h 8281604"/>
                <a:gd name="connsiteX4" fmla="*/ 4656364 w 5256250"/>
                <a:gd name="connsiteY4" fmla="*/ 173118 h 8281604"/>
                <a:gd name="connsiteX5" fmla="*/ 5211536 w 5256250"/>
                <a:gd name="connsiteY5" fmla="*/ 1740661 h 8281604"/>
                <a:gd name="connsiteX6" fmla="*/ 4819650 w 5256250"/>
                <a:gd name="connsiteY6" fmla="*/ 2589747 h 8281604"/>
                <a:gd name="connsiteX7" fmla="*/ 4623707 w 5256250"/>
                <a:gd name="connsiteY7" fmla="*/ 5822804 h 8281604"/>
                <a:gd name="connsiteX8" fmla="*/ 1749878 w 5256250"/>
                <a:gd name="connsiteY8" fmla="*/ 8272090 h 8281604"/>
                <a:gd name="connsiteX9" fmla="*/ 19050 w 5256250"/>
                <a:gd name="connsiteY9" fmla="*/ 6410633 h 8281604"/>
                <a:gd name="connsiteX10" fmla="*/ 0 w 5256250"/>
                <a:gd name="connsiteY10" fmla="*/ 2516268 h 8281604"/>
                <a:gd name="connsiteX0" fmla="*/ 0 w 5256250"/>
                <a:gd name="connsiteY0" fmla="*/ 2505512 h 8270848"/>
                <a:gd name="connsiteX1" fmla="*/ 32656 w 5256250"/>
                <a:gd name="connsiteY1" fmla="*/ 2173498 h 8270848"/>
                <a:gd name="connsiteX2" fmla="*/ 718456 w 5256250"/>
                <a:gd name="connsiteY2" fmla="*/ 1506749 h 8270848"/>
                <a:gd name="connsiteX3" fmla="*/ 1978478 w 5256250"/>
                <a:gd name="connsiteY3" fmla="*/ 750191 h 8270848"/>
                <a:gd name="connsiteX4" fmla="*/ 4656364 w 5256250"/>
                <a:gd name="connsiteY4" fmla="*/ 162362 h 8270848"/>
                <a:gd name="connsiteX5" fmla="*/ 5211536 w 5256250"/>
                <a:gd name="connsiteY5" fmla="*/ 1729905 h 8270848"/>
                <a:gd name="connsiteX6" fmla="*/ 4819650 w 5256250"/>
                <a:gd name="connsiteY6" fmla="*/ 2578991 h 8270848"/>
                <a:gd name="connsiteX7" fmla="*/ 4623707 w 5256250"/>
                <a:gd name="connsiteY7" fmla="*/ 5812048 h 8270848"/>
                <a:gd name="connsiteX8" fmla="*/ 1749878 w 5256250"/>
                <a:gd name="connsiteY8" fmla="*/ 8261334 h 8270848"/>
                <a:gd name="connsiteX9" fmla="*/ 19050 w 5256250"/>
                <a:gd name="connsiteY9" fmla="*/ 6399877 h 8270848"/>
                <a:gd name="connsiteX10" fmla="*/ 0 w 5256250"/>
                <a:gd name="connsiteY10" fmla="*/ 2505512 h 8270848"/>
                <a:gd name="connsiteX0" fmla="*/ 0 w 5256250"/>
                <a:gd name="connsiteY0" fmla="*/ 2505512 h 8270848"/>
                <a:gd name="connsiteX1" fmla="*/ 356506 w 5256250"/>
                <a:gd name="connsiteY1" fmla="*/ 1811548 h 8270848"/>
                <a:gd name="connsiteX2" fmla="*/ 718456 w 5256250"/>
                <a:gd name="connsiteY2" fmla="*/ 1506749 h 8270848"/>
                <a:gd name="connsiteX3" fmla="*/ 1978478 w 5256250"/>
                <a:gd name="connsiteY3" fmla="*/ 750191 h 8270848"/>
                <a:gd name="connsiteX4" fmla="*/ 4656364 w 5256250"/>
                <a:gd name="connsiteY4" fmla="*/ 162362 h 8270848"/>
                <a:gd name="connsiteX5" fmla="*/ 5211536 w 5256250"/>
                <a:gd name="connsiteY5" fmla="*/ 1729905 h 8270848"/>
                <a:gd name="connsiteX6" fmla="*/ 4819650 w 5256250"/>
                <a:gd name="connsiteY6" fmla="*/ 2578991 h 8270848"/>
                <a:gd name="connsiteX7" fmla="*/ 4623707 w 5256250"/>
                <a:gd name="connsiteY7" fmla="*/ 5812048 h 8270848"/>
                <a:gd name="connsiteX8" fmla="*/ 1749878 w 5256250"/>
                <a:gd name="connsiteY8" fmla="*/ 8261334 h 8270848"/>
                <a:gd name="connsiteX9" fmla="*/ 19050 w 5256250"/>
                <a:gd name="connsiteY9" fmla="*/ 6399877 h 8270848"/>
                <a:gd name="connsiteX10" fmla="*/ 0 w 5256250"/>
                <a:gd name="connsiteY10" fmla="*/ 2505512 h 8270848"/>
                <a:gd name="connsiteX0" fmla="*/ 0 w 5256250"/>
                <a:gd name="connsiteY0" fmla="*/ 2505512 h 8270848"/>
                <a:gd name="connsiteX1" fmla="*/ 356506 w 5256250"/>
                <a:gd name="connsiteY1" fmla="*/ 1811548 h 8270848"/>
                <a:gd name="connsiteX2" fmla="*/ 718456 w 5256250"/>
                <a:gd name="connsiteY2" fmla="*/ 1506749 h 8270848"/>
                <a:gd name="connsiteX3" fmla="*/ 1978478 w 5256250"/>
                <a:gd name="connsiteY3" fmla="*/ 750191 h 8270848"/>
                <a:gd name="connsiteX4" fmla="*/ 4656364 w 5256250"/>
                <a:gd name="connsiteY4" fmla="*/ 162362 h 8270848"/>
                <a:gd name="connsiteX5" fmla="*/ 5211536 w 5256250"/>
                <a:gd name="connsiteY5" fmla="*/ 1729905 h 8270848"/>
                <a:gd name="connsiteX6" fmla="*/ 4819650 w 5256250"/>
                <a:gd name="connsiteY6" fmla="*/ 2578991 h 8270848"/>
                <a:gd name="connsiteX7" fmla="*/ 4623707 w 5256250"/>
                <a:gd name="connsiteY7" fmla="*/ 5812048 h 8270848"/>
                <a:gd name="connsiteX8" fmla="*/ 1749878 w 5256250"/>
                <a:gd name="connsiteY8" fmla="*/ 8261334 h 8270848"/>
                <a:gd name="connsiteX9" fmla="*/ 19050 w 5256250"/>
                <a:gd name="connsiteY9" fmla="*/ 6399877 h 8270848"/>
                <a:gd name="connsiteX10" fmla="*/ 0 w 5256250"/>
                <a:gd name="connsiteY10" fmla="*/ 2505512 h 8270848"/>
                <a:gd name="connsiteX0" fmla="*/ 0 w 5256250"/>
                <a:gd name="connsiteY0" fmla="*/ 2505512 h 8270848"/>
                <a:gd name="connsiteX1" fmla="*/ 508906 w 5256250"/>
                <a:gd name="connsiteY1" fmla="*/ 1906798 h 8270848"/>
                <a:gd name="connsiteX2" fmla="*/ 718456 w 5256250"/>
                <a:gd name="connsiteY2" fmla="*/ 1506749 h 8270848"/>
                <a:gd name="connsiteX3" fmla="*/ 1978478 w 5256250"/>
                <a:gd name="connsiteY3" fmla="*/ 750191 h 8270848"/>
                <a:gd name="connsiteX4" fmla="*/ 4656364 w 5256250"/>
                <a:gd name="connsiteY4" fmla="*/ 162362 h 8270848"/>
                <a:gd name="connsiteX5" fmla="*/ 5211536 w 5256250"/>
                <a:gd name="connsiteY5" fmla="*/ 1729905 h 8270848"/>
                <a:gd name="connsiteX6" fmla="*/ 4819650 w 5256250"/>
                <a:gd name="connsiteY6" fmla="*/ 2578991 h 8270848"/>
                <a:gd name="connsiteX7" fmla="*/ 4623707 w 5256250"/>
                <a:gd name="connsiteY7" fmla="*/ 5812048 h 8270848"/>
                <a:gd name="connsiteX8" fmla="*/ 1749878 w 5256250"/>
                <a:gd name="connsiteY8" fmla="*/ 8261334 h 8270848"/>
                <a:gd name="connsiteX9" fmla="*/ 19050 w 5256250"/>
                <a:gd name="connsiteY9" fmla="*/ 6399877 h 8270848"/>
                <a:gd name="connsiteX10" fmla="*/ 0 w 5256250"/>
                <a:gd name="connsiteY10" fmla="*/ 2505512 h 8270848"/>
                <a:gd name="connsiteX0" fmla="*/ 0 w 5256250"/>
                <a:gd name="connsiteY0" fmla="*/ 2505512 h 8270848"/>
                <a:gd name="connsiteX1" fmla="*/ 508906 w 5256250"/>
                <a:gd name="connsiteY1" fmla="*/ 1906798 h 8270848"/>
                <a:gd name="connsiteX2" fmla="*/ 718456 w 5256250"/>
                <a:gd name="connsiteY2" fmla="*/ 1506749 h 8270848"/>
                <a:gd name="connsiteX3" fmla="*/ 1978478 w 5256250"/>
                <a:gd name="connsiteY3" fmla="*/ 750191 h 8270848"/>
                <a:gd name="connsiteX4" fmla="*/ 4656364 w 5256250"/>
                <a:gd name="connsiteY4" fmla="*/ 162362 h 8270848"/>
                <a:gd name="connsiteX5" fmla="*/ 5211536 w 5256250"/>
                <a:gd name="connsiteY5" fmla="*/ 1729905 h 8270848"/>
                <a:gd name="connsiteX6" fmla="*/ 4819650 w 5256250"/>
                <a:gd name="connsiteY6" fmla="*/ 2578991 h 8270848"/>
                <a:gd name="connsiteX7" fmla="*/ 4623707 w 5256250"/>
                <a:gd name="connsiteY7" fmla="*/ 5812048 h 8270848"/>
                <a:gd name="connsiteX8" fmla="*/ 1749878 w 5256250"/>
                <a:gd name="connsiteY8" fmla="*/ 8261334 h 8270848"/>
                <a:gd name="connsiteX9" fmla="*/ 19050 w 5256250"/>
                <a:gd name="connsiteY9" fmla="*/ 6399877 h 8270848"/>
                <a:gd name="connsiteX10" fmla="*/ 0 w 5256250"/>
                <a:gd name="connsiteY10" fmla="*/ 2505512 h 8270848"/>
                <a:gd name="connsiteX0" fmla="*/ 0 w 5256250"/>
                <a:gd name="connsiteY0" fmla="*/ 2505512 h 8270848"/>
                <a:gd name="connsiteX1" fmla="*/ 508906 w 5256250"/>
                <a:gd name="connsiteY1" fmla="*/ 1906798 h 8270848"/>
                <a:gd name="connsiteX2" fmla="*/ 718456 w 5256250"/>
                <a:gd name="connsiteY2" fmla="*/ 1506749 h 8270848"/>
                <a:gd name="connsiteX3" fmla="*/ 1978478 w 5256250"/>
                <a:gd name="connsiteY3" fmla="*/ 750191 h 8270848"/>
                <a:gd name="connsiteX4" fmla="*/ 4656364 w 5256250"/>
                <a:gd name="connsiteY4" fmla="*/ 162362 h 8270848"/>
                <a:gd name="connsiteX5" fmla="*/ 5211536 w 5256250"/>
                <a:gd name="connsiteY5" fmla="*/ 1729905 h 8270848"/>
                <a:gd name="connsiteX6" fmla="*/ 4819650 w 5256250"/>
                <a:gd name="connsiteY6" fmla="*/ 2578991 h 8270848"/>
                <a:gd name="connsiteX7" fmla="*/ 4623707 w 5256250"/>
                <a:gd name="connsiteY7" fmla="*/ 5812048 h 8270848"/>
                <a:gd name="connsiteX8" fmla="*/ 1749878 w 5256250"/>
                <a:gd name="connsiteY8" fmla="*/ 8261334 h 8270848"/>
                <a:gd name="connsiteX9" fmla="*/ 19050 w 5256250"/>
                <a:gd name="connsiteY9" fmla="*/ 6399877 h 8270848"/>
                <a:gd name="connsiteX10" fmla="*/ 0 w 5256250"/>
                <a:gd name="connsiteY10" fmla="*/ 2505512 h 8270848"/>
                <a:gd name="connsiteX0" fmla="*/ 0 w 5256250"/>
                <a:gd name="connsiteY0" fmla="*/ 2505512 h 8270848"/>
                <a:gd name="connsiteX1" fmla="*/ 508906 w 5256250"/>
                <a:gd name="connsiteY1" fmla="*/ 1906798 h 8270848"/>
                <a:gd name="connsiteX2" fmla="*/ 1978478 w 5256250"/>
                <a:gd name="connsiteY2" fmla="*/ 750191 h 8270848"/>
                <a:gd name="connsiteX3" fmla="*/ 4656364 w 5256250"/>
                <a:gd name="connsiteY3" fmla="*/ 162362 h 8270848"/>
                <a:gd name="connsiteX4" fmla="*/ 5211536 w 5256250"/>
                <a:gd name="connsiteY4" fmla="*/ 1729905 h 8270848"/>
                <a:gd name="connsiteX5" fmla="*/ 4819650 w 5256250"/>
                <a:gd name="connsiteY5" fmla="*/ 2578991 h 8270848"/>
                <a:gd name="connsiteX6" fmla="*/ 4623707 w 5256250"/>
                <a:gd name="connsiteY6" fmla="*/ 5812048 h 8270848"/>
                <a:gd name="connsiteX7" fmla="*/ 1749878 w 5256250"/>
                <a:gd name="connsiteY7" fmla="*/ 8261334 h 8270848"/>
                <a:gd name="connsiteX8" fmla="*/ 19050 w 5256250"/>
                <a:gd name="connsiteY8" fmla="*/ 6399877 h 8270848"/>
                <a:gd name="connsiteX9" fmla="*/ 0 w 5256250"/>
                <a:gd name="connsiteY9" fmla="*/ 2505512 h 8270848"/>
                <a:gd name="connsiteX0" fmla="*/ 0 w 5247371"/>
                <a:gd name="connsiteY0" fmla="*/ 2459340 h 8224676"/>
                <a:gd name="connsiteX1" fmla="*/ 508906 w 5247371"/>
                <a:gd name="connsiteY1" fmla="*/ 1860626 h 8224676"/>
                <a:gd name="connsiteX2" fmla="*/ 2511878 w 5247371"/>
                <a:gd name="connsiteY2" fmla="*/ 265869 h 8224676"/>
                <a:gd name="connsiteX3" fmla="*/ 4656364 w 5247371"/>
                <a:gd name="connsiteY3" fmla="*/ 116190 h 8224676"/>
                <a:gd name="connsiteX4" fmla="*/ 5211536 w 5247371"/>
                <a:gd name="connsiteY4" fmla="*/ 1683733 h 8224676"/>
                <a:gd name="connsiteX5" fmla="*/ 4819650 w 5247371"/>
                <a:gd name="connsiteY5" fmla="*/ 2532819 h 8224676"/>
                <a:gd name="connsiteX6" fmla="*/ 4623707 w 5247371"/>
                <a:gd name="connsiteY6" fmla="*/ 5765876 h 8224676"/>
                <a:gd name="connsiteX7" fmla="*/ 1749878 w 5247371"/>
                <a:gd name="connsiteY7" fmla="*/ 8215162 h 8224676"/>
                <a:gd name="connsiteX8" fmla="*/ 19050 w 5247371"/>
                <a:gd name="connsiteY8" fmla="*/ 6353705 h 8224676"/>
                <a:gd name="connsiteX9" fmla="*/ 0 w 5247371"/>
                <a:gd name="connsiteY9" fmla="*/ 2459340 h 8224676"/>
                <a:gd name="connsiteX0" fmla="*/ 0 w 5247371"/>
                <a:gd name="connsiteY0" fmla="*/ 2459340 h 8224676"/>
                <a:gd name="connsiteX1" fmla="*/ 508906 w 5247371"/>
                <a:gd name="connsiteY1" fmla="*/ 1860626 h 8224676"/>
                <a:gd name="connsiteX2" fmla="*/ 2511878 w 5247371"/>
                <a:gd name="connsiteY2" fmla="*/ 265869 h 8224676"/>
                <a:gd name="connsiteX3" fmla="*/ 4656364 w 5247371"/>
                <a:gd name="connsiteY3" fmla="*/ 116190 h 8224676"/>
                <a:gd name="connsiteX4" fmla="*/ 5211536 w 5247371"/>
                <a:gd name="connsiteY4" fmla="*/ 1683733 h 8224676"/>
                <a:gd name="connsiteX5" fmla="*/ 4819650 w 5247371"/>
                <a:gd name="connsiteY5" fmla="*/ 2532819 h 8224676"/>
                <a:gd name="connsiteX6" fmla="*/ 4947557 w 5247371"/>
                <a:gd name="connsiteY6" fmla="*/ 3479876 h 8224676"/>
                <a:gd name="connsiteX7" fmla="*/ 4623707 w 5247371"/>
                <a:gd name="connsiteY7" fmla="*/ 5765876 h 8224676"/>
                <a:gd name="connsiteX8" fmla="*/ 1749878 w 5247371"/>
                <a:gd name="connsiteY8" fmla="*/ 8215162 h 8224676"/>
                <a:gd name="connsiteX9" fmla="*/ 19050 w 5247371"/>
                <a:gd name="connsiteY9" fmla="*/ 6353705 h 8224676"/>
                <a:gd name="connsiteX10" fmla="*/ 0 w 5247371"/>
                <a:gd name="connsiteY10" fmla="*/ 2459340 h 8224676"/>
                <a:gd name="connsiteX0" fmla="*/ 0 w 5247371"/>
                <a:gd name="connsiteY0" fmla="*/ 2459340 h 8224676"/>
                <a:gd name="connsiteX1" fmla="*/ 508906 w 5247371"/>
                <a:gd name="connsiteY1" fmla="*/ 1860626 h 8224676"/>
                <a:gd name="connsiteX2" fmla="*/ 2511878 w 5247371"/>
                <a:gd name="connsiteY2" fmla="*/ 265869 h 8224676"/>
                <a:gd name="connsiteX3" fmla="*/ 4656364 w 5247371"/>
                <a:gd name="connsiteY3" fmla="*/ 116190 h 8224676"/>
                <a:gd name="connsiteX4" fmla="*/ 5211536 w 5247371"/>
                <a:gd name="connsiteY4" fmla="*/ 1683733 h 8224676"/>
                <a:gd name="connsiteX5" fmla="*/ 4819650 w 5247371"/>
                <a:gd name="connsiteY5" fmla="*/ 2532819 h 8224676"/>
                <a:gd name="connsiteX6" fmla="*/ 4947557 w 5247371"/>
                <a:gd name="connsiteY6" fmla="*/ 3479876 h 8224676"/>
                <a:gd name="connsiteX7" fmla="*/ 4623707 w 5247371"/>
                <a:gd name="connsiteY7" fmla="*/ 5765876 h 8224676"/>
                <a:gd name="connsiteX8" fmla="*/ 1749878 w 5247371"/>
                <a:gd name="connsiteY8" fmla="*/ 8215162 h 8224676"/>
                <a:gd name="connsiteX9" fmla="*/ 19050 w 5247371"/>
                <a:gd name="connsiteY9" fmla="*/ 6353705 h 8224676"/>
                <a:gd name="connsiteX10" fmla="*/ 0 w 5247371"/>
                <a:gd name="connsiteY10" fmla="*/ 2459340 h 8224676"/>
                <a:gd name="connsiteX0" fmla="*/ 0 w 5247371"/>
                <a:gd name="connsiteY0" fmla="*/ 2459340 h 8224676"/>
                <a:gd name="connsiteX1" fmla="*/ 508906 w 5247371"/>
                <a:gd name="connsiteY1" fmla="*/ 1860626 h 8224676"/>
                <a:gd name="connsiteX2" fmla="*/ 2511878 w 5247371"/>
                <a:gd name="connsiteY2" fmla="*/ 265869 h 8224676"/>
                <a:gd name="connsiteX3" fmla="*/ 4656364 w 5247371"/>
                <a:gd name="connsiteY3" fmla="*/ 116190 h 8224676"/>
                <a:gd name="connsiteX4" fmla="*/ 5211536 w 5247371"/>
                <a:gd name="connsiteY4" fmla="*/ 1683733 h 8224676"/>
                <a:gd name="connsiteX5" fmla="*/ 4819650 w 5247371"/>
                <a:gd name="connsiteY5" fmla="*/ 2532819 h 8224676"/>
                <a:gd name="connsiteX6" fmla="*/ 4718957 w 5247371"/>
                <a:gd name="connsiteY6" fmla="*/ 3498926 h 8224676"/>
                <a:gd name="connsiteX7" fmla="*/ 4623707 w 5247371"/>
                <a:gd name="connsiteY7" fmla="*/ 5765876 h 8224676"/>
                <a:gd name="connsiteX8" fmla="*/ 1749878 w 5247371"/>
                <a:gd name="connsiteY8" fmla="*/ 8215162 h 8224676"/>
                <a:gd name="connsiteX9" fmla="*/ 19050 w 5247371"/>
                <a:gd name="connsiteY9" fmla="*/ 6353705 h 8224676"/>
                <a:gd name="connsiteX10" fmla="*/ 0 w 5247371"/>
                <a:gd name="connsiteY10" fmla="*/ 2459340 h 8224676"/>
                <a:gd name="connsiteX0" fmla="*/ 0 w 5247371"/>
                <a:gd name="connsiteY0" fmla="*/ 2459340 h 8217098"/>
                <a:gd name="connsiteX1" fmla="*/ 508906 w 5247371"/>
                <a:gd name="connsiteY1" fmla="*/ 1860626 h 8217098"/>
                <a:gd name="connsiteX2" fmla="*/ 2511878 w 5247371"/>
                <a:gd name="connsiteY2" fmla="*/ 265869 h 8217098"/>
                <a:gd name="connsiteX3" fmla="*/ 4656364 w 5247371"/>
                <a:gd name="connsiteY3" fmla="*/ 116190 h 8217098"/>
                <a:gd name="connsiteX4" fmla="*/ 5211536 w 5247371"/>
                <a:gd name="connsiteY4" fmla="*/ 1683733 h 8217098"/>
                <a:gd name="connsiteX5" fmla="*/ 4819650 w 5247371"/>
                <a:gd name="connsiteY5" fmla="*/ 2532819 h 8217098"/>
                <a:gd name="connsiteX6" fmla="*/ 4718957 w 5247371"/>
                <a:gd name="connsiteY6" fmla="*/ 3498926 h 8217098"/>
                <a:gd name="connsiteX7" fmla="*/ 3785507 w 5247371"/>
                <a:gd name="connsiteY7" fmla="*/ 6108776 h 8217098"/>
                <a:gd name="connsiteX8" fmla="*/ 1749878 w 5247371"/>
                <a:gd name="connsiteY8" fmla="*/ 8215162 h 8217098"/>
                <a:gd name="connsiteX9" fmla="*/ 19050 w 5247371"/>
                <a:gd name="connsiteY9" fmla="*/ 6353705 h 8217098"/>
                <a:gd name="connsiteX10" fmla="*/ 0 w 5247371"/>
                <a:gd name="connsiteY10" fmla="*/ 2459340 h 8217098"/>
                <a:gd name="connsiteX0" fmla="*/ 145228 w 5392599"/>
                <a:gd name="connsiteY0" fmla="*/ 2459340 h 6927122"/>
                <a:gd name="connsiteX1" fmla="*/ 654134 w 5392599"/>
                <a:gd name="connsiteY1" fmla="*/ 1860626 h 6927122"/>
                <a:gd name="connsiteX2" fmla="*/ 2657106 w 5392599"/>
                <a:gd name="connsiteY2" fmla="*/ 265869 h 6927122"/>
                <a:gd name="connsiteX3" fmla="*/ 4801592 w 5392599"/>
                <a:gd name="connsiteY3" fmla="*/ 116190 h 6927122"/>
                <a:gd name="connsiteX4" fmla="*/ 5356764 w 5392599"/>
                <a:gd name="connsiteY4" fmla="*/ 1683733 h 6927122"/>
                <a:gd name="connsiteX5" fmla="*/ 4964878 w 5392599"/>
                <a:gd name="connsiteY5" fmla="*/ 2532819 h 6927122"/>
                <a:gd name="connsiteX6" fmla="*/ 4864185 w 5392599"/>
                <a:gd name="connsiteY6" fmla="*/ 3498926 h 6927122"/>
                <a:gd name="connsiteX7" fmla="*/ 3930735 w 5392599"/>
                <a:gd name="connsiteY7" fmla="*/ 6108776 h 6927122"/>
                <a:gd name="connsiteX8" fmla="*/ 2314206 w 5392599"/>
                <a:gd name="connsiteY8" fmla="*/ 6881662 h 6927122"/>
                <a:gd name="connsiteX9" fmla="*/ 164278 w 5392599"/>
                <a:gd name="connsiteY9" fmla="*/ 6353705 h 6927122"/>
                <a:gd name="connsiteX10" fmla="*/ 145228 w 5392599"/>
                <a:gd name="connsiteY10" fmla="*/ 2459340 h 6927122"/>
                <a:gd name="connsiteX0" fmla="*/ 145228 w 5886062"/>
                <a:gd name="connsiteY0" fmla="*/ 2390799 h 6858581"/>
                <a:gd name="connsiteX1" fmla="*/ 654134 w 5886062"/>
                <a:gd name="connsiteY1" fmla="*/ 1792085 h 6858581"/>
                <a:gd name="connsiteX2" fmla="*/ 2657106 w 5886062"/>
                <a:gd name="connsiteY2" fmla="*/ 197328 h 6858581"/>
                <a:gd name="connsiteX3" fmla="*/ 4801592 w 5886062"/>
                <a:gd name="connsiteY3" fmla="*/ 47649 h 6858581"/>
                <a:gd name="connsiteX4" fmla="*/ 5873835 w 5886062"/>
                <a:gd name="connsiteY4" fmla="*/ 687185 h 6858581"/>
                <a:gd name="connsiteX5" fmla="*/ 5356764 w 5886062"/>
                <a:gd name="connsiteY5" fmla="*/ 1615192 h 6858581"/>
                <a:gd name="connsiteX6" fmla="*/ 4964878 w 5886062"/>
                <a:gd name="connsiteY6" fmla="*/ 2464278 h 6858581"/>
                <a:gd name="connsiteX7" fmla="*/ 4864185 w 5886062"/>
                <a:gd name="connsiteY7" fmla="*/ 3430385 h 6858581"/>
                <a:gd name="connsiteX8" fmla="*/ 3930735 w 5886062"/>
                <a:gd name="connsiteY8" fmla="*/ 6040235 h 6858581"/>
                <a:gd name="connsiteX9" fmla="*/ 2314206 w 5886062"/>
                <a:gd name="connsiteY9" fmla="*/ 6813121 h 6858581"/>
                <a:gd name="connsiteX10" fmla="*/ 164278 w 5886062"/>
                <a:gd name="connsiteY10" fmla="*/ 6285164 h 6858581"/>
                <a:gd name="connsiteX11" fmla="*/ 145228 w 5886062"/>
                <a:gd name="connsiteY11" fmla="*/ 2390799 h 6858581"/>
                <a:gd name="connsiteX0" fmla="*/ 145228 w 5886501"/>
                <a:gd name="connsiteY0" fmla="*/ 2390799 h 6858581"/>
                <a:gd name="connsiteX1" fmla="*/ 654134 w 5886501"/>
                <a:gd name="connsiteY1" fmla="*/ 1792085 h 6858581"/>
                <a:gd name="connsiteX2" fmla="*/ 2657106 w 5886501"/>
                <a:gd name="connsiteY2" fmla="*/ 197328 h 6858581"/>
                <a:gd name="connsiteX3" fmla="*/ 4801592 w 5886501"/>
                <a:gd name="connsiteY3" fmla="*/ 47649 h 6858581"/>
                <a:gd name="connsiteX4" fmla="*/ 5873835 w 5886501"/>
                <a:gd name="connsiteY4" fmla="*/ 687185 h 6858581"/>
                <a:gd name="connsiteX5" fmla="*/ 5356764 w 5886501"/>
                <a:gd name="connsiteY5" fmla="*/ 1615192 h 6858581"/>
                <a:gd name="connsiteX6" fmla="*/ 4850578 w 5886501"/>
                <a:gd name="connsiteY6" fmla="*/ 2464278 h 6858581"/>
                <a:gd name="connsiteX7" fmla="*/ 4864185 w 5886501"/>
                <a:gd name="connsiteY7" fmla="*/ 3430385 h 6858581"/>
                <a:gd name="connsiteX8" fmla="*/ 3930735 w 5886501"/>
                <a:gd name="connsiteY8" fmla="*/ 6040235 h 6858581"/>
                <a:gd name="connsiteX9" fmla="*/ 2314206 w 5886501"/>
                <a:gd name="connsiteY9" fmla="*/ 6813121 h 6858581"/>
                <a:gd name="connsiteX10" fmla="*/ 164278 w 5886501"/>
                <a:gd name="connsiteY10" fmla="*/ 6285164 h 6858581"/>
                <a:gd name="connsiteX11" fmla="*/ 145228 w 5886501"/>
                <a:gd name="connsiteY11" fmla="*/ 2390799 h 6858581"/>
                <a:gd name="connsiteX0" fmla="*/ 145228 w 5886501"/>
                <a:gd name="connsiteY0" fmla="*/ 2390799 h 6907839"/>
                <a:gd name="connsiteX1" fmla="*/ 654134 w 5886501"/>
                <a:gd name="connsiteY1" fmla="*/ 1792085 h 6907839"/>
                <a:gd name="connsiteX2" fmla="*/ 2657106 w 5886501"/>
                <a:gd name="connsiteY2" fmla="*/ 197328 h 6907839"/>
                <a:gd name="connsiteX3" fmla="*/ 4801592 w 5886501"/>
                <a:gd name="connsiteY3" fmla="*/ 47649 h 6907839"/>
                <a:gd name="connsiteX4" fmla="*/ 5873835 w 5886501"/>
                <a:gd name="connsiteY4" fmla="*/ 687185 h 6907839"/>
                <a:gd name="connsiteX5" fmla="*/ 5356764 w 5886501"/>
                <a:gd name="connsiteY5" fmla="*/ 1615192 h 6907839"/>
                <a:gd name="connsiteX6" fmla="*/ 4850578 w 5886501"/>
                <a:gd name="connsiteY6" fmla="*/ 2464278 h 6907839"/>
                <a:gd name="connsiteX7" fmla="*/ 4864185 w 5886501"/>
                <a:gd name="connsiteY7" fmla="*/ 3430385 h 6907839"/>
                <a:gd name="connsiteX8" fmla="*/ 4368885 w 5886501"/>
                <a:gd name="connsiteY8" fmla="*/ 5373485 h 6907839"/>
                <a:gd name="connsiteX9" fmla="*/ 2314206 w 5886501"/>
                <a:gd name="connsiteY9" fmla="*/ 6813121 h 6907839"/>
                <a:gd name="connsiteX10" fmla="*/ 164278 w 5886501"/>
                <a:gd name="connsiteY10" fmla="*/ 6285164 h 6907839"/>
                <a:gd name="connsiteX11" fmla="*/ 145228 w 5886501"/>
                <a:gd name="connsiteY11" fmla="*/ 2390799 h 6907839"/>
                <a:gd name="connsiteX0" fmla="*/ 87285 w 5923808"/>
                <a:gd name="connsiteY0" fmla="*/ 2390799 h 6907839"/>
                <a:gd name="connsiteX1" fmla="*/ 691441 w 5923808"/>
                <a:gd name="connsiteY1" fmla="*/ 1792085 h 6907839"/>
                <a:gd name="connsiteX2" fmla="*/ 2694413 w 5923808"/>
                <a:gd name="connsiteY2" fmla="*/ 197328 h 6907839"/>
                <a:gd name="connsiteX3" fmla="*/ 4838899 w 5923808"/>
                <a:gd name="connsiteY3" fmla="*/ 47649 h 6907839"/>
                <a:gd name="connsiteX4" fmla="*/ 5911142 w 5923808"/>
                <a:gd name="connsiteY4" fmla="*/ 687185 h 6907839"/>
                <a:gd name="connsiteX5" fmla="*/ 5394071 w 5923808"/>
                <a:gd name="connsiteY5" fmla="*/ 1615192 h 6907839"/>
                <a:gd name="connsiteX6" fmla="*/ 4887885 w 5923808"/>
                <a:gd name="connsiteY6" fmla="*/ 2464278 h 6907839"/>
                <a:gd name="connsiteX7" fmla="*/ 4901492 w 5923808"/>
                <a:gd name="connsiteY7" fmla="*/ 3430385 h 6907839"/>
                <a:gd name="connsiteX8" fmla="*/ 4406192 w 5923808"/>
                <a:gd name="connsiteY8" fmla="*/ 5373485 h 6907839"/>
                <a:gd name="connsiteX9" fmla="*/ 2351513 w 5923808"/>
                <a:gd name="connsiteY9" fmla="*/ 6813121 h 6907839"/>
                <a:gd name="connsiteX10" fmla="*/ 201585 w 5923808"/>
                <a:gd name="connsiteY10" fmla="*/ 6285164 h 6907839"/>
                <a:gd name="connsiteX11" fmla="*/ 87285 w 5923808"/>
                <a:gd name="connsiteY11" fmla="*/ 2390799 h 6907839"/>
                <a:gd name="connsiteX0" fmla="*/ 370087 w 5812245"/>
                <a:gd name="connsiteY0" fmla="*/ 2390800 h 6907839"/>
                <a:gd name="connsiteX1" fmla="*/ 579878 w 5812245"/>
                <a:gd name="connsiteY1" fmla="*/ 1792085 h 6907839"/>
                <a:gd name="connsiteX2" fmla="*/ 2582850 w 5812245"/>
                <a:gd name="connsiteY2" fmla="*/ 197328 h 6907839"/>
                <a:gd name="connsiteX3" fmla="*/ 4727336 w 5812245"/>
                <a:gd name="connsiteY3" fmla="*/ 47649 h 6907839"/>
                <a:gd name="connsiteX4" fmla="*/ 5799579 w 5812245"/>
                <a:gd name="connsiteY4" fmla="*/ 687185 h 6907839"/>
                <a:gd name="connsiteX5" fmla="*/ 5282508 w 5812245"/>
                <a:gd name="connsiteY5" fmla="*/ 1615192 h 6907839"/>
                <a:gd name="connsiteX6" fmla="*/ 4776322 w 5812245"/>
                <a:gd name="connsiteY6" fmla="*/ 2464278 h 6907839"/>
                <a:gd name="connsiteX7" fmla="*/ 4789929 w 5812245"/>
                <a:gd name="connsiteY7" fmla="*/ 3430385 h 6907839"/>
                <a:gd name="connsiteX8" fmla="*/ 4294629 w 5812245"/>
                <a:gd name="connsiteY8" fmla="*/ 5373485 h 6907839"/>
                <a:gd name="connsiteX9" fmla="*/ 2239950 w 5812245"/>
                <a:gd name="connsiteY9" fmla="*/ 6813121 h 6907839"/>
                <a:gd name="connsiteX10" fmla="*/ 90022 w 5812245"/>
                <a:gd name="connsiteY10" fmla="*/ 6285164 h 6907839"/>
                <a:gd name="connsiteX11" fmla="*/ 370087 w 5812245"/>
                <a:gd name="connsiteY11" fmla="*/ 2390800 h 6907839"/>
                <a:gd name="connsiteX0" fmla="*/ 90891 w 5533049"/>
                <a:gd name="connsiteY0" fmla="*/ 2390800 h 6900009"/>
                <a:gd name="connsiteX1" fmla="*/ 300682 w 5533049"/>
                <a:gd name="connsiteY1" fmla="*/ 1792085 h 6900009"/>
                <a:gd name="connsiteX2" fmla="*/ 2303654 w 5533049"/>
                <a:gd name="connsiteY2" fmla="*/ 197328 h 6900009"/>
                <a:gd name="connsiteX3" fmla="*/ 4448140 w 5533049"/>
                <a:gd name="connsiteY3" fmla="*/ 47649 h 6900009"/>
                <a:gd name="connsiteX4" fmla="*/ 5520383 w 5533049"/>
                <a:gd name="connsiteY4" fmla="*/ 687185 h 6900009"/>
                <a:gd name="connsiteX5" fmla="*/ 5003312 w 5533049"/>
                <a:gd name="connsiteY5" fmla="*/ 1615192 h 6900009"/>
                <a:gd name="connsiteX6" fmla="*/ 4497126 w 5533049"/>
                <a:gd name="connsiteY6" fmla="*/ 2464278 h 6900009"/>
                <a:gd name="connsiteX7" fmla="*/ 4510733 w 5533049"/>
                <a:gd name="connsiteY7" fmla="*/ 3430385 h 6900009"/>
                <a:gd name="connsiteX8" fmla="*/ 4015433 w 5533049"/>
                <a:gd name="connsiteY8" fmla="*/ 5373485 h 6900009"/>
                <a:gd name="connsiteX9" fmla="*/ 1960754 w 5533049"/>
                <a:gd name="connsiteY9" fmla="*/ 6813121 h 6900009"/>
                <a:gd name="connsiteX10" fmla="*/ 155895 w 5533049"/>
                <a:gd name="connsiteY10" fmla="*/ 6262491 h 6900009"/>
                <a:gd name="connsiteX11" fmla="*/ 90891 w 5533049"/>
                <a:gd name="connsiteY11" fmla="*/ 2390800 h 6900009"/>
                <a:gd name="connsiteX0" fmla="*/ 90891 w 5534220"/>
                <a:gd name="connsiteY0" fmla="*/ 2390800 h 6900009"/>
                <a:gd name="connsiteX1" fmla="*/ 300682 w 5534220"/>
                <a:gd name="connsiteY1" fmla="*/ 1792085 h 6900009"/>
                <a:gd name="connsiteX2" fmla="*/ 2303654 w 5534220"/>
                <a:gd name="connsiteY2" fmla="*/ 197328 h 6900009"/>
                <a:gd name="connsiteX3" fmla="*/ 4448140 w 5534220"/>
                <a:gd name="connsiteY3" fmla="*/ 47649 h 6900009"/>
                <a:gd name="connsiteX4" fmla="*/ 5520383 w 5534220"/>
                <a:gd name="connsiteY4" fmla="*/ 687185 h 6900009"/>
                <a:gd name="connsiteX5" fmla="*/ 5003312 w 5534220"/>
                <a:gd name="connsiteY5" fmla="*/ 1615192 h 6900009"/>
                <a:gd name="connsiteX6" fmla="*/ 4226000 w 5534220"/>
                <a:gd name="connsiteY6" fmla="*/ 2328240 h 6900009"/>
                <a:gd name="connsiteX7" fmla="*/ 4510733 w 5534220"/>
                <a:gd name="connsiteY7" fmla="*/ 3430385 h 6900009"/>
                <a:gd name="connsiteX8" fmla="*/ 4015433 w 5534220"/>
                <a:gd name="connsiteY8" fmla="*/ 5373485 h 6900009"/>
                <a:gd name="connsiteX9" fmla="*/ 1960754 w 5534220"/>
                <a:gd name="connsiteY9" fmla="*/ 6813121 h 6900009"/>
                <a:gd name="connsiteX10" fmla="*/ 155895 w 5534220"/>
                <a:gd name="connsiteY10" fmla="*/ 6262491 h 6900009"/>
                <a:gd name="connsiteX11" fmla="*/ 90891 w 5534220"/>
                <a:gd name="connsiteY11" fmla="*/ 2390800 h 6900009"/>
                <a:gd name="connsiteX0" fmla="*/ 90891 w 5534220"/>
                <a:gd name="connsiteY0" fmla="*/ 2390800 h 6900009"/>
                <a:gd name="connsiteX1" fmla="*/ 300682 w 5534220"/>
                <a:gd name="connsiteY1" fmla="*/ 1792085 h 6900009"/>
                <a:gd name="connsiteX2" fmla="*/ 2303654 w 5534220"/>
                <a:gd name="connsiteY2" fmla="*/ 197328 h 6900009"/>
                <a:gd name="connsiteX3" fmla="*/ 4448140 w 5534220"/>
                <a:gd name="connsiteY3" fmla="*/ 47649 h 6900009"/>
                <a:gd name="connsiteX4" fmla="*/ 5520383 w 5534220"/>
                <a:gd name="connsiteY4" fmla="*/ 687185 h 6900009"/>
                <a:gd name="connsiteX5" fmla="*/ 5003312 w 5534220"/>
                <a:gd name="connsiteY5" fmla="*/ 1615192 h 6900009"/>
                <a:gd name="connsiteX6" fmla="*/ 4226000 w 5534220"/>
                <a:gd name="connsiteY6" fmla="*/ 2328240 h 6900009"/>
                <a:gd name="connsiteX7" fmla="*/ 4214960 w 5534220"/>
                <a:gd name="connsiteY7" fmla="*/ 3770480 h 6900009"/>
                <a:gd name="connsiteX8" fmla="*/ 4015433 w 5534220"/>
                <a:gd name="connsiteY8" fmla="*/ 5373485 h 6900009"/>
                <a:gd name="connsiteX9" fmla="*/ 1960754 w 5534220"/>
                <a:gd name="connsiteY9" fmla="*/ 6813121 h 6900009"/>
                <a:gd name="connsiteX10" fmla="*/ 155895 w 5534220"/>
                <a:gd name="connsiteY10" fmla="*/ 6262491 h 6900009"/>
                <a:gd name="connsiteX11" fmla="*/ 90891 w 5534220"/>
                <a:gd name="connsiteY11" fmla="*/ 2390800 h 6900009"/>
                <a:gd name="connsiteX0" fmla="*/ 90891 w 5534220"/>
                <a:gd name="connsiteY0" fmla="*/ 2390800 h 6879854"/>
                <a:gd name="connsiteX1" fmla="*/ 300682 w 5534220"/>
                <a:gd name="connsiteY1" fmla="*/ 1792085 h 6879854"/>
                <a:gd name="connsiteX2" fmla="*/ 2303654 w 5534220"/>
                <a:gd name="connsiteY2" fmla="*/ 197328 h 6879854"/>
                <a:gd name="connsiteX3" fmla="*/ 4448140 w 5534220"/>
                <a:gd name="connsiteY3" fmla="*/ 47649 h 6879854"/>
                <a:gd name="connsiteX4" fmla="*/ 5520383 w 5534220"/>
                <a:gd name="connsiteY4" fmla="*/ 687185 h 6879854"/>
                <a:gd name="connsiteX5" fmla="*/ 5003312 w 5534220"/>
                <a:gd name="connsiteY5" fmla="*/ 1615192 h 6879854"/>
                <a:gd name="connsiteX6" fmla="*/ 4226000 w 5534220"/>
                <a:gd name="connsiteY6" fmla="*/ 2328240 h 6879854"/>
                <a:gd name="connsiteX7" fmla="*/ 4214960 w 5534220"/>
                <a:gd name="connsiteY7" fmla="*/ 3770480 h 6879854"/>
                <a:gd name="connsiteX8" fmla="*/ 3744307 w 5534220"/>
                <a:gd name="connsiteY8" fmla="*/ 5645561 h 6879854"/>
                <a:gd name="connsiteX9" fmla="*/ 1960754 w 5534220"/>
                <a:gd name="connsiteY9" fmla="*/ 6813121 h 6879854"/>
                <a:gd name="connsiteX10" fmla="*/ 155895 w 5534220"/>
                <a:gd name="connsiteY10" fmla="*/ 6262491 h 6879854"/>
                <a:gd name="connsiteX11" fmla="*/ 90891 w 5534220"/>
                <a:gd name="connsiteY11" fmla="*/ 2390800 h 6879854"/>
                <a:gd name="connsiteX0" fmla="*/ 72972 w 5516301"/>
                <a:gd name="connsiteY0" fmla="*/ 2390800 h 6699835"/>
                <a:gd name="connsiteX1" fmla="*/ 282763 w 5516301"/>
                <a:gd name="connsiteY1" fmla="*/ 1792085 h 6699835"/>
                <a:gd name="connsiteX2" fmla="*/ 2285735 w 5516301"/>
                <a:gd name="connsiteY2" fmla="*/ 197328 h 6699835"/>
                <a:gd name="connsiteX3" fmla="*/ 4430221 w 5516301"/>
                <a:gd name="connsiteY3" fmla="*/ 47649 h 6699835"/>
                <a:gd name="connsiteX4" fmla="*/ 5502464 w 5516301"/>
                <a:gd name="connsiteY4" fmla="*/ 687185 h 6699835"/>
                <a:gd name="connsiteX5" fmla="*/ 4985393 w 5516301"/>
                <a:gd name="connsiteY5" fmla="*/ 1615192 h 6699835"/>
                <a:gd name="connsiteX6" fmla="*/ 4208081 w 5516301"/>
                <a:gd name="connsiteY6" fmla="*/ 2328240 h 6699835"/>
                <a:gd name="connsiteX7" fmla="*/ 4197041 w 5516301"/>
                <a:gd name="connsiteY7" fmla="*/ 3770480 h 6699835"/>
                <a:gd name="connsiteX8" fmla="*/ 3726388 w 5516301"/>
                <a:gd name="connsiteY8" fmla="*/ 5645561 h 6699835"/>
                <a:gd name="connsiteX9" fmla="*/ 1696357 w 5516301"/>
                <a:gd name="connsiteY9" fmla="*/ 6541046 h 6699835"/>
                <a:gd name="connsiteX10" fmla="*/ 137976 w 5516301"/>
                <a:gd name="connsiteY10" fmla="*/ 6262491 h 6699835"/>
                <a:gd name="connsiteX11" fmla="*/ 72972 w 5516301"/>
                <a:gd name="connsiteY11" fmla="*/ 2390800 h 6699835"/>
                <a:gd name="connsiteX0" fmla="*/ 245752 w 5689081"/>
                <a:gd name="connsiteY0" fmla="*/ 2390800 h 6726714"/>
                <a:gd name="connsiteX1" fmla="*/ 455543 w 5689081"/>
                <a:gd name="connsiteY1" fmla="*/ 1792085 h 6726714"/>
                <a:gd name="connsiteX2" fmla="*/ 2458515 w 5689081"/>
                <a:gd name="connsiteY2" fmla="*/ 197328 h 6726714"/>
                <a:gd name="connsiteX3" fmla="*/ 4603001 w 5689081"/>
                <a:gd name="connsiteY3" fmla="*/ 47649 h 6726714"/>
                <a:gd name="connsiteX4" fmla="*/ 5675244 w 5689081"/>
                <a:gd name="connsiteY4" fmla="*/ 687185 h 6726714"/>
                <a:gd name="connsiteX5" fmla="*/ 5158173 w 5689081"/>
                <a:gd name="connsiteY5" fmla="*/ 1615192 h 6726714"/>
                <a:gd name="connsiteX6" fmla="*/ 4380861 w 5689081"/>
                <a:gd name="connsiteY6" fmla="*/ 2328240 h 6726714"/>
                <a:gd name="connsiteX7" fmla="*/ 4369821 w 5689081"/>
                <a:gd name="connsiteY7" fmla="*/ 3770480 h 6726714"/>
                <a:gd name="connsiteX8" fmla="*/ 3899168 w 5689081"/>
                <a:gd name="connsiteY8" fmla="*/ 5645561 h 6726714"/>
                <a:gd name="connsiteX9" fmla="*/ 1869137 w 5689081"/>
                <a:gd name="connsiteY9" fmla="*/ 6541046 h 6726714"/>
                <a:gd name="connsiteX10" fmla="*/ 88926 w 5689081"/>
                <a:gd name="connsiteY10" fmla="*/ 6307838 h 6726714"/>
                <a:gd name="connsiteX11" fmla="*/ 245752 w 5689081"/>
                <a:gd name="connsiteY11" fmla="*/ 2390800 h 6726714"/>
                <a:gd name="connsiteX0" fmla="*/ 245752 w 5689081"/>
                <a:gd name="connsiteY0" fmla="*/ 2410085 h 6745999"/>
                <a:gd name="connsiteX1" fmla="*/ 923851 w 5689081"/>
                <a:gd name="connsiteY1" fmla="*/ 1811370 h 6745999"/>
                <a:gd name="connsiteX2" fmla="*/ 2458515 w 5689081"/>
                <a:gd name="connsiteY2" fmla="*/ 216613 h 6745999"/>
                <a:gd name="connsiteX3" fmla="*/ 4603001 w 5689081"/>
                <a:gd name="connsiteY3" fmla="*/ 66934 h 6745999"/>
                <a:gd name="connsiteX4" fmla="*/ 5675244 w 5689081"/>
                <a:gd name="connsiteY4" fmla="*/ 706470 h 6745999"/>
                <a:gd name="connsiteX5" fmla="*/ 5158173 w 5689081"/>
                <a:gd name="connsiteY5" fmla="*/ 1634477 h 6745999"/>
                <a:gd name="connsiteX6" fmla="*/ 4380861 w 5689081"/>
                <a:gd name="connsiteY6" fmla="*/ 2347525 h 6745999"/>
                <a:gd name="connsiteX7" fmla="*/ 4369821 w 5689081"/>
                <a:gd name="connsiteY7" fmla="*/ 3789765 h 6745999"/>
                <a:gd name="connsiteX8" fmla="*/ 3899168 w 5689081"/>
                <a:gd name="connsiteY8" fmla="*/ 5664846 h 6745999"/>
                <a:gd name="connsiteX9" fmla="*/ 1869137 w 5689081"/>
                <a:gd name="connsiteY9" fmla="*/ 6560331 h 6745999"/>
                <a:gd name="connsiteX10" fmla="*/ 88926 w 5689081"/>
                <a:gd name="connsiteY10" fmla="*/ 6327123 h 6745999"/>
                <a:gd name="connsiteX11" fmla="*/ 245752 w 5689081"/>
                <a:gd name="connsiteY11" fmla="*/ 2410085 h 6745999"/>
                <a:gd name="connsiteX0" fmla="*/ 245752 w 5689081"/>
                <a:gd name="connsiteY0" fmla="*/ 2369494 h 6705408"/>
                <a:gd name="connsiteX1" fmla="*/ 923851 w 5689081"/>
                <a:gd name="connsiteY1" fmla="*/ 1770779 h 6705408"/>
                <a:gd name="connsiteX2" fmla="*/ 2778937 w 5689081"/>
                <a:gd name="connsiteY2" fmla="*/ 289387 h 6705408"/>
                <a:gd name="connsiteX3" fmla="*/ 4603001 w 5689081"/>
                <a:gd name="connsiteY3" fmla="*/ 26343 h 6705408"/>
                <a:gd name="connsiteX4" fmla="*/ 5675244 w 5689081"/>
                <a:gd name="connsiteY4" fmla="*/ 665879 h 6705408"/>
                <a:gd name="connsiteX5" fmla="*/ 5158173 w 5689081"/>
                <a:gd name="connsiteY5" fmla="*/ 1593886 h 6705408"/>
                <a:gd name="connsiteX6" fmla="*/ 4380861 w 5689081"/>
                <a:gd name="connsiteY6" fmla="*/ 2306934 h 6705408"/>
                <a:gd name="connsiteX7" fmla="*/ 4369821 w 5689081"/>
                <a:gd name="connsiteY7" fmla="*/ 3749174 h 6705408"/>
                <a:gd name="connsiteX8" fmla="*/ 3899168 w 5689081"/>
                <a:gd name="connsiteY8" fmla="*/ 5624255 h 6705408"/>
                <a:gd name="connsiteX9" fmla="*/ 1869137 w 5689081"/>
                <a:gd name="connsiteY9" fmla="*/ 6519740 h 6705408"/>
                <a:gd name="connsiteX10" fmla="*/ 88926 w 5689081"/>
                <a:gd name="connsiteY10" fmla="*/ 6286532 h 6705408"/>
                <a:gd name="connsiteX11" fmla="*/ 245752 w 5689081"/>
                <a:gd name="connsiteY11" fmla="*/ 2369494 h 6705408"/>
                <a:gd name="connsiteX0" fmla="*/ 245752 w 5683734"/>
                <a:gd name="connsiteY0" fmla="*/ 2369494 h 6705408"/>
                <a:gd name="connsiteX1" fmla="*/ 923851 w 5683734"/>
                <a:gd name="connsiteY1" fmla="*/ 1770779 h 6705408"/>
                <a:gd name="connsiteX2" fmla="*/ 2778937 w 5683734"/>
                <a:gd name="connsiteY2" fmla="*/ 289387 h 6705408"/>
                <a:gd name="connsiteX3" fmla="*/ 4603001 w 5683734"/>
                <a:gd name="connsiteY3" fmla="*/ 26343 h 6705408"/>
                <a:gd name="connsiteX4" fmla="*/ 5675244 w 5683734"/>
                <a:gd name="connsiteY4" fmla="*/ 665879 h 6705408"/>
                <a:gd name="connsiteX5" fmla="*/ 4862399 w 5683734"/>
                <a:gd name="connsiteY5" fmla="*/ 1435176 h 6705408"/>
                <a:gd name="connsiteX6" fmla="*/ 4380861 w 5683734"/>
                <a:gd name="connsiteY6" fmla="*/ 2306934 h 6705408"/>
                <a:gd name="connsiteX7" fmla="*/ 4369821 w 5683734"/>
                <a:gd name="connsiteY7" fmla="*/ 3749174 h 6705408"/>
                <a:gd name="connsiteX8" fmla="*/ 3899168 w 5683734"/>
                <a:gd name="connsiteY8" fmla="*/ 5624255 h 6705408"/>
                <a:gd name="connsiteX9" fmla="*/ 1869137 w 5683734"/>
                <a:gd name="connsiteY9" fmla="*/ 6519740 h 6705408"/>
                <a:gd name="connsiteX10" fmla="*/ 88926 w 5683734"/>
                <a:gd name="connsiteY10" fmla="*/ 6286532 h 6705408"/>
                <a:gd name="connsiteX11" fmla="*/ 245752 w 5683734"/>
                <a:gd name="connsiteY11" fmla="*/ 2369494 h 6705408"/>
                <a:gd name="connsiteX0" fmla="*/ 245752 w 5634924"/>
                <a:gd name="connsiteY0" fmla="*/ 2347488 h 6683402"/>
                <a:gd name="connsiteX1" fmla="*/ 923851 w 5634924"/>
                <a:gd name="connsiteY1" fmla="*/ 1748773 h 6683402"/>
                <a:gd name="connsiteX2" fmla="*/ 2778937 w 5634924"/>
                <a:gd name="connsiteY2" fmla="*/ 267381 h 6683402"/>
                <a:gd name="connsiteX3" fmla="*/ 4603001 w 5634924"/>
                <a:gd name="connsiteY3" fmla="*/ 4337 h 6683402"/>
                <a:gd name="connsiteX4" fmla="*/ 5625948 w 5634924"/>
                <a:gd name="connsiteY4" fmla="*/ 326451 h 6683402"/>
                <a:gd name="connsiteX5" fmla="*/ 4862399 w 5634924"/>
                <a:gd name="connsiteY5" fmla="*/ 1413170 h 6683402"/>
                <a:gd name="connsiteX6" fmla="*/ 4380861 w 5634924"/>
                <a:gd name="connsiteY6" fmla="*/ 2284928 h 6683402"/>
                <a:gd name="connsiteX7" fmla="*/ 4369821 w 5634924"/>
                <a:gd name="connsiteY7" fmla="*/ 3727168 h 6683402"/>
                <a:gd name="connsiteX8" fmla="*/ 3899168 w 5634924"/>
                <a:gd name="connsiteY8" fmla="*/ 5602249 h 6683402"/>
                <a:gd name="connsiteX9" fmla="*/ 1869137 w 5634924"/>
                <a:gd name="connsiteY9" fmla="*/ 6497734 h 6683402"/>
                <a:gd name="connsiteX10" fmla="*/ 88926 w 5634924"/>
                <a:gd name="connsiteY10" fmla="*/ 6264526 h 6683402"/>
                <a:gd name="connsiteX11" fmla="*/ 245752 w 5634924"/>
                <a:gd name="connsiteY11" fmla="*/ 2347488 h 6683402"/>
                <a:gd name="connsiteX0" fmla="*/ 174873 w 5657446"/>
                <a:gd name="connsiteY0" fmla="*/ 2175650 h 6694878"/>
                <a:gd name="connsiteX1" fmla="*/ 946373 w 5657446"/>
                <a:gd name="connsiteY1" fmla="*/ 1748773 h 6694878"/>
                <a:gd name="connsiteX2" fmla="*/ 2801459 w 5657446"/>
                <a:gd name="connsiteY2" fmla="*/ 267381 h 6694878"/>
                <a:gd name="connsiteX3" fmla="*/ 4625523 w 5657446"/>
                <a:gd name="connsiteY3" fmla="*/ 4337 h 6694878"/>
                <a:gd name="connsiteX4" fmla="*/ 5648470 w 5657446"/>
                <a:gd name="connsiteY4" fmla="*/ 326451 h 6694878"/>
                <a:gd name="connsiteX5" fmla="*/ 4884921 w 5657446"/>
                <a:gd name="connsiteY5" fmla="*/ 1413170 h 6694878"/>
                <a:gd name="connsiteX6" fmla="*/ 4403383 w 5657446"/>
                <a:gd name="connsiteY6" fmla="*/ 2284928 h 6694878"/>
                <a:gd name="connsiteX7" fmla="*/ 4392343 w 5657446"/>
                <a:gd name="connsiteY7" fmla="*/ 3727168 h 6694878"/>
                <a:gd name="connsiteX8" fmla="*/ 3921690 w 5657446"/>
                <a:gd name="connsiteY8" fmla="*/ 5602249 h 6694878"/>
                <a:gd name="connsiteX9" fmla="*/ 1891659 w 5657446"/>
                <a:gd name="connsiteY9" fmla="*/ 6497734 h 6694878"/>
                <a:gd name="connsiteX10" fmla="*/ 111448 w 5657446"/>
                <a:gd name="connsiteY10" fmla="*/ 6264526 h 6694878"/>
                <a:gd name="connsiteX11" fmla="*/ 174873 w 5657446"/>
                <a:gd name="connsiteY11" fmla="*/ 2175650 h 6694878"/>
                <a:gd name="connsiteX0" fmla="*/ 174873 w 5657446"/>
                <a:gd name="connsiteY0" fmla="*/ 2218609 h 6691998"/>
                <a:gd name="connsiteX1" fmla="*/ 946373 w 5657446"/>
                <a:gd name="connsiteY1" fmla="*/ 1748773 h 6691998"/>
                <a:gd name="connsiteX2" fmla="*/ 2801459 w 5657446"/>
                <a:gd name="connsiteY2" fmla="*/ 267381 h 6691998"/>
                <a:gd name="connsiteX3" fmla="*/ 4625523 w 5657446"/>
                <a:gd name="connsiteY3" fmla="*/ 4337 h 6691998"/>
                <a:gd name="connsiteX4" fmla="*/ 5648470 w 5657446"/>
                <a:gd name="connsiteY4" fmla="*/ 326451 h 6691998"/>
                <a:gd name="connsiteX5" fmla="*/ 4884921 w 5657446"/>
                <a:gd name="connsiteY5" fmla="*/ 1413170 h 6691998"/>
                <a:gd name="connsiteX6" fmla="*/ 4403383 w 5657446"/>
                <a:gd name="connsiteY6" fmla="*/ 2284928 h 6691998"/>
                <a:gd name="connsiteX7" fmla="*/ 4392343 w 5657446"/>
                <a:gd name="connsiteY7" fmla="*/ 3727168 h 6691998"/>
                <a:gd name="connsiteX8" fmla="*/ 3921690 w 5657446"/>
                <a:gd name="connsiteY8" fmla="*/ 5602249 h 6691998"/>
                <a:gd name="connsiteX9" fmla="*/ 1891659 w 5657446"/>
                <a:gd name="connsiteY9" fmla="*/ 6497734 h 6691998"/>
                <a:gd name="connsiteX10" fmla="*/ 111448 w 5657446"/>
                <a:gd name="connsiteY10" fmla="*/ 6264526 h 6691998"/>
                <a:gd name="connsiteX11" fmla="*/ 174873 w 5657446"/>
                <a:gd name="connsiteY11" fmla="*/ 2218609 h 6691998"/>
                <a:gd name="connsiteX0" fmla="*/ 174873 w 5657289"/>
                <a:gd name="connsiteY0" fmla="*/ 2218609 h 6691998"/>
                <a:gd name="connsiteX1" fmla="*/ 946373 w 5657289"/>
                <a:gd name="connsiteY1" fmla="*/ 1748773 h 6691998"/>
                <a:gd name="connsiteX2" fmla="*/ 2801459 w 5657289"/>
                <a:gd name="connsiteY2" fmla="*/ 267381 h 6691998"/>
                <a:gd name="connsiteX3" fmla="*/ 4625523 w 5657289"/>
                <a:gd name="connsiteY3" fmla="*/ 4337 h 6691998"/>
                <a:gd name="connsiteX4" fmla="*/ 5648470 w 5657289"/>
                <a:gd name="connsiteY4" fmla="*/ 326451 h 6691998"/>
                <a:gd name="connsiteX5" fmla="*/ 4884921 w 5657289"/>
                <a:gd name="connsiteY5" fmla="*/ 1413170 h 6691998"/>
                <a:gd name="connsiteX6" fmla="*/ 4481217 w 5657289"/>
                <a:gd name="connsiteY6" fmla="*/ 2213329 h 6691998"/>
                <a:gd name="connsiteX7" fmla="*/ 4392343 w 5657289"/>
                <a:gd name="connsiteY7" fmla="*/ 3727168 h 6691998"/>
                <a:gd name="connsiteX8" fmla="*/ 3921690 w 5657289"/>
                <a:gd name="connsiteY8" fmla="*/ 5602249 h 6691998"/>
                <a:gd name="connsiteX9" fmla="*/ 1891659 w 5657289"/>
                <a:gd name="connsiteY9" fmla="*/ 6497734 h 6691998"/>
                <a:gd name="connsiteX10" fmla="*/ 111448 w 5657289"/>
                <a:gd name="connsiteY10" fmla="*/ 6264526 h 6691998"/>
                <a:gd name="connsiteX11" fmla="*/ 174873 w 5657289"/>
                <a:gd name="connsiteY11" fmla="*/ 2218609 h 6691998"/>
                <a:gd name="connsiteX0" fmla="*/ 174873 w 5657290"/>
                <a:gd name="connsiteY0" fmla="*/ 2216942 h 6690331"/>
                <a:gd name="connsiteX1" fmla="*/ 946373 w 5657290"/>
                <a:gd name="connsiteY1" fmla="*/ 1618228 h 6690331"/>
                <a:gd name="connsiteX2" fmla="*/ 2801459 w 5657290"/>
                <a:gd name="connsiteY2" fmla="*/ 265714 h 6690331"/>
                <a:gd name="connsiteX3" fmla="*/ 4625523 w 5657290"/>
                <a:gd name="connsiteY3" fmla="*/ 2670 h 6690331"/>
                <a:gd name="connsiteX4" fmla="*/ 5648470 w 5657290"/>
                <a:gd name="connsiteY4" fmla="*/ 324784 h 6690331"/>
                <a:gd name="connsiteX5" fmla="*/ 4884921 w 5657290"/>
                <a:gd name="connsiteY5" fmla="*/ 1411503 h 6690331"/>
                <a:gd name="connsiteX6" fmla="*/ 4481217 w 5657290"/>
                <a:gd name="connsiteY6" fmla="*/ 2211662 h 6690331"/>
                <a:gd name="connsiteX7" fmla="*/ 4392343 w 5657290"/>
                <a:gd name="connsiteY7" fmla="*/ 3725501 h 6690331"/>
                <a:gd name="connsiteX8" fmla="*/ 3921690 w 5657290"/>
                <a:gd name="connsiteY8" fmla="*/ 5600582 h 6690331"/>
                <a:gd name="connsiteX9" fmla="*/ 1891659 w 5657290"/>
                <a:gd name="connsiteY9" fmla="*/ 6496067 h 6690331"/>
                <a:gd name="connsiteX10" fmla="*/ 111448 w 5657290"/>
                <a:gd name="connsiteY10" fmla="*/ 6262859 h 6690331"/>
                <a:gd name="connsiteX11" fmla="*/ 174873 w 5657290"/>
                <a:gd name="connsiteY11" fmla="*/ 2216942 h 6690331"/>
                <a:gd name="connsiteX0" fmla="*/ 174873 w 5657290"/>
                <a:gd name="connsiteY0" fmla="*/ 2260204 h 6733593"/>
                <a:gd name="connsiteX1" fmla="*/ 946373 w 5657290"/>
                <a:gd name="connsiteY1" fmla="*/ 1661490 h 6733593"/>
                <a:gd name="connsiteX2" fmla="*/ 2801459 w 5657290"/>
                <a:gd name="connsiteY2" fmla="*/ 180097 h 6733593"/>
                <a:gd name="connsiteX3" fmla="*/ 4625523 w 5657290"/>
                <a:gd name="connsiteY3" fmla="*/ 45932 h 6733593"/>
                <a:gd name="connsiteX4" fmla="*/ 5648470 w 5657290"/>
                <a:gd name="connsiteY4" fmla="*/ 368046 h 6733593"/>
                <a:gd name="connsiteX5" fmla="*/ 4884921 w 5657290"/>
                <a:gd name="connsiteY5" fmla="*/ 1454765 h 6733593"/>
                <a:gd name="connsiteX6" fmla="*/ 4481217 w 5657290"/>
                <a:gd name="connsiteY6" fmla="*/ 2254924 h 6733593"/>
                <a:gd name="connsiteX7" fmla="*/ 4392343 w 5657290"/>
                <a:gd name="connsiteY7" fmla="*/ 3768763 h 6733593"/>
                <a:gd name="connsiteX8" fmla="*/ 3921690 w 5657290"/>
                <a:gd name="connsiteY8" fmla="*/ 5643844 h 6733593"/>
                <a:gd name="connsiteX9" fmla="*/ 1891659 w 5657290"/>
                <a:gd name="connsiteY9" fmla="*/ 6539329 h 6733593"/>
                <a:gd name="connsiteX10" fmla="*/ 111448 w 5657290"/>
                <a:gd name="connsiteY10" fmla="*/ 6306121 h 6733593"/>
                <a:gd name="connsiteX11" fmla="*/ 174873 w 5657290"/>
                <a:gd name="connsiteY11" fmla="*/ 2260204 h 6733593"/>
                <a:gd name="connsiteX0" fmla="*/ 174873 w 5657290"/>
                <a:gd name="connsiteY0" fmla="*/ 2298260 h 6771649"/>
                <a:gd name="connsiteX1" fmla="*/ 946373 w 5657290"/>
                <a:gd name="connsiteY1" fmla="*/ 1699546 h 6771649"/>
                <a:gd name="connsiteX2" fmla="*/ 2801459 w 5657290"/>
                <a:gd name="connsiteY2" fmla="*/ 218153 h 6771649"/>
                <a:gd name="connsiteX3" fmla="*/ 4532120 w 5657290"/>
                <a:gd name="connsiteY3" fmla="*/ 26708 h 6771649"/>
                <a:gd name="connsiteX4" fmla="*/ 5648470 w 5657290"/>
                <a:gd name="connsiteY4" fmla="*/ 406102 h 6771649"/>
                <a:gd name="connsiteX5" fmla="*/ 4884921 w 5657290"/>
                <a:gd name="connsiteY5" fmla="*/ 1492821 h 6771649"/>
                <a:gd name="connsiteX6" fmla="*/ 4481217 w 5657290"/>
                <a:gd name="connsiteY6" fmla="*/ 2292980 h 6771649"/>
                <a:gd name="connsiteX7" fmla="*/ 4392343 w 5657290"/>
                <a:gd name="connsiteY7" fmla="*/ 3806819 h 6771649"/>
                <a:gd name="connsiteX8" fmla="*/ 3921690 w 5657290"/>
                <a:gd name="connsiteY8" fmla="*/ 5681900 h 6771649"/>
                <a:gd name="connsiteX9" fmla="*/ 1891659 w 5657290"/>
                <a:gd name="connsiteY9" fmla="*/ 6577385 h 6771649"/>
                <a:gd name="connsiteX10" fmla="*/ 111448 w 5657290"/>
                <a:gd name="connsiteY10" fmla="*/ 6344177 h 6771649"/>
                <a:gd name="connsiteX11" fmla="*/ 174873 w 5657290"/>
                <a:gd name="connsiteY11" fmla="*/ 2298260 h 6771649"/>
                <a:gd name="connsiteX0" fmla="*/ 174873 w 5657290"/>
                <a:gd name="connsiteY0" fmla="*/ 2298260 h 6771649"/>
                <a:gd name="connsiteX1" fmla="*/ 946373 w 5657290"/>
                <a:gd name="connsiteY1" fmla="*/ 1699546 h 6771649"/>
                <a:gd name="connsiteX2" fmla="*/ 2801459 w 5657290"/>
                <a:gd name="connsiteY2" fmla="*/ 218153 h 6771649"/>
                <a:gd name="connsiteX3" fmla="*/ 4532120 w 5657290"/>
                <a:gd name="connsiteY3" fmla="*/ 26708 h 6771649"/>
                <a:gd name="connsiteX4" fmla="*/ 5648470 w 5657290"/>
                <a:gd name="connsiteY4" fmla="*/ 406102 h 6771649"/>
                <a:gd name="connsiteX5" fmla="*/ 4884921 w 5657290"/>
                <a:gd name="connsiteY5" fmla="*/ 1492821 h 6771649"/>
                <a:gd name="connsiteX6" fmla="*/ 4481217 w 5657290"/>
                <a:gd name="connsiteY6" fmla="*/ 2292980 h 6771649"/>
                <a:gd name="connsiteX7" fmla="*/ 4392343 w 5657290"/>
                <a:gd name="connsiteY7" fmla="*/ 3806819 h 6771649"/>
                <a:gd name="connsiteX8" fmla="*/ 3750453 w 5657290"/>
                <a:gd name="connsiteY8" fmla="*/ 5681900 h 6771649"/>
                <a:gd name="connsiteX9" fmla="*/ 1891659 w 5657290"/>
                <a:gd name="connsiteY9" fmla="*/ 6577385 h 6771649"/>
                <a:gd name="connsiteX10" fmla="*/ 111448 w 5657290"/>
                <a:gd name="connsiteY10" fmla="*/ 6344177 h 6771649"/>
                <a:gd name="connsiteX11" fmla="*/ 174873 w 5657290"/>
                <a:gd name="connsiteY11" fmla="*/ 2298260 h 6771649"/>
                <a:gd name="connsiteX0" fmla="*/ 176009 w 5658426"/>
                <a:gd name="connsiteY0" fmla="*/ 2298260 h 6907905"/>
                <a:gd name="connsiteX1" fmla="*/ 947509 w 5658426"/>
                <a:gd name="connsiteY1" fmla="*/ 1699546 h 6907905"/>
                <a:gd name="connsiteX2" fmla="*/ 2802595 w 5658426"/>
                <a:gd name="connsiteY2" fmla="*/ 218153 h 6907905"/>
                <a:gd name="connsiteX3" fmla="*/ 4533256 w 5658426"/>
                <a:gd name="connsiteY3" fmla="*/ 26708 h 6907905"/>
                <a:gd name="connsiteX4" fmla="*/ 5649606 w 5658426"/>
                <a:gd name="connsiteY4" fmla="*/ 406102 h 6907905"/>
                <a:gd name="connsiteX5" fmla="*/ 4886057 w 5658426"/>
                <a:gd name="connsiteY5" fmla="*/ 1492821 h 6907905"/>
                <a:gd name="connsiteX6" fmla="*/ 4482353 w 5658426"/>
                <a:gd name="connsiteY6" fmla="*/ 2292980 h 6907905"/>
                <a:gd name="connsiteX7" fmla="*/ 4393479 w 5658426"/>
                <a:gd name="connsiteY7" fmla="*/ 3806819 h 6907905"/>
                <a:gd name="connsiteX8" fmla="*/ 3751589 w 5658426"/>
                <a:gd name="connsiteY8" fmla="*/ 5681900 h 6907905"/>
                <a:gd name="connsiteX9" fmla="*/ 1908362 w 5658426"/>
                <a:gd name="connsiteY9" fmla="*/ 6806501 h 6907905"/>
                <a:gd name="connsiteX10" fmla="*/ 112584 w 5658426"/>
                <a:gd name="connsiteY10" fmla="*/ 6344177 h 6907905"/>
                <a:gd name="connsiteX11" fmla="*/ 176009 w 5658426"/>
                <a:gd name="connsiteY11" fmla="*/ 2298260 h 6907905"/>
                <a:gd name="connsiteX0" fmla="*/ 176009 w 5658068"/>
                <a:gd name="connsiteY0" fmla="*/ 2298260 h 6907905"/>
                <a:gd name="connsiteX1" fmla="*/ 947509 w 5658068"/>
                <a:gd name="connsiteY1" fmla="*/ 1699546 h 6907905"/>
                <a:gd name="connsiteX2" fmla="*/ 2802595 w 5658068"/>
                <a:gd name="connsiteY2" fmla="*/ 218153 h 6907905"/>
                <a:gd name="connsiteX3" fmla="*/ 4533256 w 5658068"/>
                <a:gd name="connsiteY3" fmla="*/ 26708 h 6907905"/>
                <a:gd name="connsiteX4" fmla="*/ 5649606 w 5658068"/>
                <a:gd name="connsiteY4" fmla="*/ 406102 h 6907905"/>
                <a:gd name="connsiteX5" fmla="*/ 4854923 w 5658068"/>
                <a:gd name="connsiteY5" fmla="*/ 1636019 h 6907905"/>
                <a:gd name="connsiteX6" fmla="*/ 4482353 w 5658068"/>
                <a:gd name="connsiteY6" fmla="*/ 2292980 h 6907905"/>
                <a:gd name="connsiteX7" fmla="*/ 4393479 w 5658068"/>
                <a:gd name="connsiteY7" fmla="*/ 3806819 h 6907905"/>
                <a:gd name="connsiteX8" fmla="*/ 3751589 w 5658068"/>
                <a:gd name="connsiteY8" fmla="*/ 5681900 h 6907905"/>
                <a:gd name="connsiteX9" fmla="*/ 1908362 w 5658068"/>
                <a:gd name="connsiteY9" fmla="*/ 6806501 h 6907905"/>
                <a:gd name="connsiteX10" fmla="*/ 112584 w 5658068"/>
                <a:gd name="connsiteY10" fmla="*/ 6344177 h 6907905"/>
                <a:gd name="connsiteX11" fmla="*/ 176009 w 5658068"/>
                <a:gd name="connsiteY11" fmla="*/ 2298260 h 6907905"/>
                <a:gd name="connsiteX0" fmla="*/ 237592 w 5719650"/>
                <a:gd name="connsiteY0" fmla="*/ 2298260 h 6855871"/>
                <a:gd name="connsiteX1" fmla="*/ 1009092 w 5719650"/>
                <a:gd name="connsiteY1" fmla="*/ 1699546 h 6855871"/>
                <a:gd name="connsiteX2" fmla="*/ 2864178 w 5719650"/>
                <a:gd name="connsiteY2" fmla="*/ 218153 h 6855871"/>
                <a:gd name="connsiteX3" fmla="*/ 4594839 w 5719650"/>
                <a:gd name="connsiteY3" fmla="*/ 26708 h 6855871"/>
                <a:gd name="connsiteX4" fmla="*/ 5711189 w 5719650"/>
                <a:gd name="connsiteY4" fmla="*/ 406102 h 6855871"/>
                <a:gd name="connsiteX5" fmla="*/ 4916506 w 5719650"/>
                <a:gd name="connsiteY5" fmla="*/ 1636019 h 6855871"/>
                <a:gd name="connsiteX6" fmla="*/ 4543936 w 5719650"/>
                <a:gd name="connsiteY6" fmla="*/ 2292980 h 6855871"/>
                <a:gd name="connsiteX7" fmla="*/ 4455062 w 5719650"/>
                <a:gd name="connsiteY7" fmla="*/ 3806819 h 6855871"/>
                <a:gd name="connsiteX8" fmla="*/ 3813172 w 5719650"/>
                <a:gd name="connsiteY8" fmla="*/ 5681900 h 6855871"/>
                <a:gd name="connsiteX9" fmla="*/ 1969945 w 5719650"/>
                <a:gd name="connsiteY9" fmla="*/ 6806501 h 6855871"/>
                <a:gd name="connsiteX10" fmla="*/ 174167 w 5719650"/>
                <a:gd name="connsiteY10" fmla="*/ 6344177 h 6855871"/>
                <a:gd name="connsiteX11" fmla="*/ 76691 w 5719650"/>
                <a:gd name="connsiteY11" fmla="*/ 3626993 h 6855871"/>
                <a:gd name="connsiteX12" fmla="*/ 237592 w 5719650"/>
                <a:gd name="connsiteY12" fmla="*/ 2298260 h 6855871"/>
                <a:gd name="connsiteX0" fmla="*/ 237592 w 5719650"/>
                <a:gd name="connsiteY0" fmla="*/ 2298260 h 6855871"/>
                <a:gd name="connsiteX1" fmla="*/ 1009092 w 5719650"/>
                <a:gd name="connsiteY1" fmla="*/ 1699546 h 6855871"/>
                <a:gd name="connsiteX2" fmla="*/ 2864178 w 5719650"/>
                <a:gd name="connsiteY2" fmla="*/ 218153 h 6855871"/>
                <a:gd name="connsiteX3" fmla="*/ 4594839 w 5719650"/>
                <a:gd name="connsiteY3" fmla="*/ 26708 h 6855871"/>
                <a:gd name="connsiteX4" fmla="*/ 5711189 w 5719650"/>
                <a:gd name="connsiteY4" fmla="*/ 406102 h 6855871"/>
                <a:gd name="connsiteX5" fmla="*/ 4916506 w 5719650"/>
                <a:gd name="connsiteY5" fmla="*/ 1636019 h 6855871"/>
                <a:gd name="connsiteX6" fmla="*/ 4543936 w 5719650"/>
                <a:gd name="connsiteY6" fmla="*/ 2292980 h 6855871"/>
                <a:gd name="connsiteX7" fmla="*/ 4455062 w 5719650"/>
                <a:gd name="connsiteY7" fmla="*/ 3806819 h 6855871"/>
                <a:gd name="connsiteX8" fmla="*/ 3813172 w 5719650"/>
                <a:gd name="connsiteY8" fmla="*/ 5681900 h 6855871"/>
                <a:gd name="connsiteX9" fmla="*/ 1969945 w 5719650"/>
                <a:gd name="connsiteY9" fmla="*/ 6806501 h 6855871"/>
                <a:gd name="connsiteX10" fmla="*/ 174167 w 5719650"/>
                <a:gd name="connsiteY10" fmla="*/ 6344177 h 6855871"/>
                <a:gd name="connsiteX11" fmla="*/ 76692 w 5719650"/>
                <a:gd name="connsiteY11" fmla="*/ 3626993 h 6855871"/>
                <a:gd name="connsiteX12" fmla="*/ 237592 w 5719650"/>
                <a:gd name="connsiteY12" fmla="*/ 2298260 h 6855871"/>
                <a:gd name="connsiteX0" fmla="*/ 237592 w 5719650"/>
                <a:gd name="connsiteY0" fmla="*/ 2298260 h 6855871"/>
                <a:gd name="connsiteX1" fmla="*/ 1009092 w 5719650"/>
                <a:gd name="connsiteY1" fmla="*/ 1699546 h 6855871"/>
                <a:gd name="connsiteX2" fmla="*/ 2864178 w 5719650"/>
                <a:gd name="connsiteY2" fmla="*/ 218153 h 6855871"/>
                <a:gd name="connsiteX3" fmla="*/ 4594839 w 5719650"/>
                <a:gd name="connsiteY3" fmla="*/ 26708 h 6855871"/>
                <a:gd name="connsiteX4" fmla="*/ 5711189 w 5719650"/>
                <a:gd name="connsiteY4" fmla="*/ 406102 h 6855871"/>
                <a:gd name="connsiteX5" fmla="*/ 4916506 w 5719650"/>
                <a:gd name="connsiteY5" fmla="*/ 1636019 h 6855871"/>
                <a:gd name="connsiteX6" fmla="*/ 4543936 w 5719650"/>
                <a:gd name="connsiteY6" fmla="*/ 2292980 h 6855871"/>
                <a:gd name="connsiteX7" fmla="*/ 4455062 w 5719650"/>
                <a:gd name="connsiteY7" fmla="*/ 3806819 h 6855871"/>
                <a:gd name="connsiteX8" fmla="*/ 3813172 w 5719650"/>
                <a:gd name="connsiteY8" fmla="*/ 5681900 h 6855871"/>
                <a:gd name="connsiteX9" fmla="*/ 1969945 w 5719650"/>
                <a:gd name="connsiteY9" fmla="*/ 6806501 h 6855871"/>
                <a:gd name="connsiteX10" fmla="*/ 174167 w 5719650"/>
                <a:gd name="connsiteY10" fmla="*/ 6344177 h 6855871"/>
                <a:gd name="connsiteX11" fmla="*/ 76692 w 5719650"/>
                <a:gd name="connsiteY11" fmla="*/ 3626993 h 6855871"/>
                <a:gd name="connsiteX12" fmla="*/ 237592 w 5719650"/>
                <a:gd name="connsiteY12" fmla="*/ 2298260 h 6855871"/>
                <a:gd name="connsiteX0" fmla="*/ 237592 w 5719650"/>
                <a:gd name="connsiteY0" fmla="*/ 2298260 h 6855871"/>
                <a:gd name="connsiteX1" fmla="*/ 1009092 w 5719650"/>
                <a:gd name="connsiteY1" fmla="*/ 1699546 h 6855871"/>
                <a:gd name="connsiteX2" fmla="*/ 2864178 w 5719650"/>
                <a:gd name="connsiteY2" fmla="*/ 218153 h 6855871"/>
                <a:gd name="connsiteX3" fmla="*/ 4594839 w 5719650"/>
                <a:gd name="connsiteY3" fmla="*/ 26708 h 6855871"/>
                <a:gd name="connsiteX4" fmla="*/ 5711189 w 5719650"/>
                <a:gd name="connsiteY4" fmla="*/ 406102 h 6855871"/>
                <a:gd name="connsiteX5" fmla="*/ 4916506 w 5719650"/>
                <a:gd name="connsiteY5" fmla="*/ 1636019 h 6855871"/>
                <a:gd name="connsiteX6" fmla="*/ 4543936 w 5719650"/>
                <a:gd name="connsiteY6" fmla="*/ 2292980 h 6855871"/>
                <a:gd name="connsiteX7" fmla="*/ 4455062 w 5719650"/>
                <a:gd name="connsiteY7" fmla="*/ 3806819 h 6855871"/>
                <a:gd name="connsiteX8" fmla="*/ 3813172 w 5719650"/>
                <a:gd name="connsiteY8" fmla="*/ 5681900 h 6855871"/>
                <a:gd name="connsiteX9" fmla="*/ 1969945 w 5719650"/>
                <a:gd name="connsiteY9" fmla="*/ 6806501 h 6855871"/>
                <a:gd name="connsiteX10" fmla="*/ 174167 w 5719650"/>
                <a:gd name="connsiteY10" fmla="*/ 6344177 h 6855871"/>
                <a:gd name="connsiteX11" fmla="*/ 76692 w 5719650"/>
                <a:gd name="connsiteY11" fmla="*/ 3626993 h 6855871"/>
                <a:gd name="connsiteX12" fmla="*/ 237592 w 5719650"/>
                <a:gd name="connsiteY12" fmla="*/ 2298260 h 6855871"/>
                <a:gd name="connsiteX0" fmla="*/ 237592 w 5719650"/>
                <a:gd name="connsiteY0" fmla="*/ 2298260 h 6855871"/>
                <a:gd name="connsiteX1" fmla="*/ 1009092 w 5719650"/>
                <a:gd name="connsiteY1" fmla="*/ 1699546 h 6855871"/>
                <a:gd name="connsiteX2" fmla="*/ 2864178 w 5719650"/>
                <a:gd name="connsiteY2" fmla="*/ 218153 h 6855871"/>
                <a:gd name="connsiteX3" fmla="*/ 4594839 w 5719650"/>
                <a:gd name="connsiteY3" fmla="*/ 26708 h 6855871"/>
                <a:gd name="connsiteX4" fmla="*/ 5711189 w 5719650"/>
                <a:gd name="connsiteY4" fmla="*/ 406102 h 6855871"/>
                <a:gd name="connsiteX5" fmla="*/ 4916506 w 5719650"/>
                <a:gd name="connsiteY5" fmla="*/ 1636019 h 6855871"/>
                <a:gd name="connsiteX6" fmla="*/ 4543936 w 5719650"/>
                <a:gd name="connsiteY6" fmla="*/ 2292980 h 6855871"/>
                <a:gd name="connsiteX7" fmla="*/ 4455062 w 5719650"/>
                <a:gd name="connsiteY7" fmla="*/ 3806819 h 6855871"/>
                <a:gd name="connsiteX8" fmla="*/ 3813172 w 5719650"/>
                <a:gd name="connsiteY8" fmla="*/ 5681900 h 6855871"/>
                <a:gd name="connsiteX9" fmla="*/ 1969945 w 5719650"/>
                <a:gd name="connsiteY9" fmla="*/ 6806501 h 6855871"/>
                <a:gd name="connsiteX10" fmla="*/ 174167 w 5719650"/>
                <a:gd name="connsiteY10" fmla="*/ 6344177 h 6855871"/>
                <a:gd name="connsiteX11" fmla="*/ 76692 w 5719650"/>
                <a:gd name="connsiteY11" fmla="*/ 3626993 h 6855871"/>
                <a:gd name="connsiteX12" fmla="*/ 237592 w 5719650"/>
                <a:gd name="connsiteY12" fmla="*/ 2298260 h 6855871"/>
                <a:gd name="connsiteX0" fmla="*/ 237592 w 5719650"/>
                <a:gd name="connsiteY0" fmla="*/ 2298260 h 6855871"/>
                <a:gd name="connsiteX1" fmla="*/ 1009092 w 5719650"/>
                <a:gd name="connsiteY1" fmla="*/ 1699546 h 6855871"/>
                <a:gd name="connsiteX2" fmla="*/ 2864178 w 5719650"/>
                <a:gd name="connsiteY2" fmla="*/ 218153 h 6855871"/>
                <a:gd name="connsiteX3" fmla="*/ 4594839 w 5719650"/>
                <a:gd name="connsiteY3" fmla="*/ 26708 h 6855871"/>
                <a:gd name="connsiteX4" fmla="*/ 5711189 w 5719650"/>
                <a:gd name="connsiteY4" fmla="*/ 406102 h 6855871"/>
                <a:gd name="connsiteX5" fmla="*/ 4916506 w 5719650"/>
                <a:gd name="connsiteY5" fmla="*/ 1636019 h 6855871"/>
                <a:gd name="connsiteX6" fmla="*/ 4543936 w 5719650"/>
                <a:gd name="connsiteY6" fmla="*/ 2292980 h 6855871"/>
                <a:gd name="connsiteX7" fmla="*/ 4455062 w 5719650"/>
                <a:gd name="connsiteY7" fmla="*/ 3806819 h 6855871"/>
                <a:gd name="connsiteX8" fmla="*/ 3813172 w 5719650"/>
                <a:gd name="connsiteY8" fmla="*/ 5681900 h 6855871"/>
                <a:gd name="connsiteX9" fmla="*/ 1969945 w 5719650"/>
                <a:gd name="connsiteY9" fmla="*/ 6806501 h 6855871"/>
                <a:gd name="connsiteX10" fmla="*/ 174167 w 5719650"/>
                <a:gd name="connsiteY10" fmla="*/ 6344177 h 6855871"/>
                <a:gd name="connsiteX11" fmla="*/ 76692 w 5719650"/>
                <a:gd name="connsiteY11" fmla="*/ 3626993 h 6855871"/>
                <a:gd name="connsiteX12" fmla="*/ 237592 w 5719650"/>
                <a:gd name="connsiteY12" fmla="*/ 2298260 h 6855871"/>
                <a:gd name="connsiteX0" fmla="*/ 237592 w 5719650"/>
                <a:gd name="connsiteY0" fmla="*/ 2298260 h 6855871"/>
                <a:gd name="connsiteX1" fmla="*/ 1009092 w 5719650"/>
                <a:gd name="connsiteY1" fmla="*/ 1699546 h 6855871"/>
                <a:gd name="connsiteX2" fmla="*/ 2864178 w 5719650"/>
                <a:gd name="connsiteY2" fmla="*/ 218153 h 6855871"/>
                <a:gd name="connsiteX3" fmla="*/ 4594839 w 5719650"/>
                <a:gd name="connsiteY3" fmla="*/ 26708 h 6855871"/>
                <a:gd name="connsiteX4" fmla="*/ 5711189 w 5719650"/>
                <a:gd name="connsiteY4" fmla="*/ 406102 h 6855871"/>
                <a:gd name="connsiteX5" fmla="*/ 4916506 w 5719650"/>
                <a:gd name="connsiteY5" fmla="*/ 1636019 h 6855871"/>
                <a:gd name="connsiteX6" fmla="*/ 4543936 w 5719650"/>
                <a:gd name="connsiteY6" fmla="*/ 2292980 h 6855871"/>
                <a:gd name="connsiteX7" fmla="*/ 4455062 w 5719650"/>
                <a:gd name="connsiteY7" fmla="*/ 3806819 h 6855871"/>
                <a:gd name="connsiteX8" fmla="*/ 3813172 w 5719650"/>
                <a:gd name="connsiteY8" fmla="*/ 5681900 h 6855871"/>
                <a:gd name="connsiteX9" fmla="*/ 1969945 w 5719650"/>
                <a:gd name="connsiteY9" fmla="*/ 6806501 h 6855871"/>
                <a:gd name="connsiteX10" fmla="*/ 174167 w 5719650"/>
                <a:gd name="connsiteY10" fmla="*/ 6344177 h 6855871"/>
                <a:gd name="connsiteX11" fmla="*/ 76692 w 5719650"/>
                <a:gd name="connsiteY11" fmla="*/ 3626993 h 6855871"/>
                <a:gd name="connsiteX12" fmla="*/ 237592 w 5719650"/>
                <a:gd name="connsiteY12" fmla="*/ 2298260 h 6855871"/>
                <a:gd name="connsiteX0" fmla="*/ 237592 w 5719650"/>
                <a:gd name="connsiteY0" fmla="*/ 2298260 h 6855871"/>
                <a:gd name="connsiteX1" fmla="*/ 1009092 w 5719650"/>
                <a:gd name="connsiteY1" fmla="*/ 1699546 h 6855871"/>
                <a:gd name="connsiteX2" fmla="*/ 2864178 w 5719650"/>
                <a:gd name="connsiteY2" fmla="*/ 218153 h 6855871"/>
                <a:gd name="connsiteX3" fmla="*/ 4594839 w 5719650"/>
                <a:gd name="connsiteY3" fmla="*/ 26708 h 6855871"/>
                <a:gd name="connsiteX4" fmla="*/ 5711189 w 5719650"/>
                <a:gd name="connsiteY4" fmla="*/ 406102 h 6855871"/>
                <a:gd name="connsiteX5" fmla="*/ 4916506 w 5719650"/>
                <a:gd name="connsiteY5" fmla="*/ 1636019 h 6855871"/>
                <a:gd name="connsiteX6" fmla="*/ 4543936 w 5719650"/>
                <a:gd name="connsiteY6" fmla="*/ 2292980 h 6855871"/>
                <a:gd name="connsiteX7" fmla="*/ 4455062 w 5719650"/>
                <a:gd name="connsiteY7" fmla="*/ 3806819 h 6855871"/>
                <a:gd name="connsiteX8" fmla="*/ 3813172 w 5719650"/>
                <a:gd name="connsiteY8" fmla="*/ 5681900 h 6855871"/>
                <a:gd name="connsiteX9" fmla="*/ 1969945 w 5719650"/>
                <a:gd name="connsiteY9" fmla="*/ 6806501 h 6855871"/>
                <a:gd name="connsiteX10" fmla="*/ 174167 w 5719650"/>
                <a:gd name="connsiteY10" fmla="*/ 6344177 h 6855871"/>
                <a:gd name="connsiteX11" fmla="*/ 76692 w 5719650"/>
                <a:gd name="connsiteY11" fmla="*/ 3626993 h 6855871"/>
                <a:gd name="connsiteX12" fmla="*/ 237592 w 5719650"/>
                <a:gd name="connsiteY12" fmla="*/ 2298260 h 6855871"/>
                <a:gd name="connsiteX0" fmla="*/ 237592 w 5719650"/>
                <a:gd name="connsiteY0" fmla="*/ 2298260 h 6855871"/>
                <a:gd name="connsiteX1" fmla="*/ 1009092 w 5719650"/>
                <a:gd name="connsiteY1" fmla="*/ 1699546 h 6855871"/>
                <a:gd name="connsiteX2" fmla="*/ 2864178 w 5719650"/>
                <a:gd name="connsiteY2" fmla="*/ 218153 h 6855871"/>
                <a:gd name="connsiteX3" fmla="*/ 4594839 w 5719650"/>
                <a:gd name="connsiteY3" fmla="*/ 26708 h 6855871"/>
                <a:gd name="connsiteX4" fmla="*/ 5711189 w 5719650"/>
                <a:gd name="connsiteY4" fmla="*/ 406102 h 6855871"/>
                <a:gd name="connsiteX5" fmla="*/ 4916506 w 5719650"/>
                <a:gd name="connsiteY5" fmla="*/ 1636019 h 6855871"/>
                <a:gd name="connsiteX6" fmla="*/ 4543936 w 5719650"/>
                <a:gd name="connsiteY6" fmla="*/ 2292980 h 6855871"/>
                <a:gd name="connsiteX7" fmla="*/ 4455062 w 5719650"/>
                <a:gd name="connsiteY7" fmla="*/ 3806819 h 6855871"/>
                <a:gd name="connsiteX8" fmla="*/ 3813172 w 5719650"/>
                <a:gd name="connsiteY8" fmla="*/ 5681900 h 6855871"/>
                <a:gd name="connsiteX9" fmla="*/ 1969945 w 5719650"/>
                <a:gd name="connsiteY9" fmla="*/ 6806501 h 6855871"/>
                <a:gd name="connsiteX10" fmla="*/ 174167 w 5719650"/>
                <a:gd name="connsiteY10" fmla="*/ 6344177 h 6855871"/>
                <a:gd name="connsiteX11" fmla="*/ 76692 w 5719650"/>
                <a:gd name="connsiteY11" fmla="*/ 3626993 h 6855871"/>
                <a:gd name="connsiteX12" fmla="*/ 237592 w 5719650"/>
                <a:gd name="connsiteY12" fmla="*/ 2298260 h 6855871"/>
                <a:gd name="connsiteX0" fmla="*/ 237592 w 5714303"/>
                <a:gd name="connsiteY0" fmla="*/ 2298260 h 6855871"/>
                <a:gd name="connsiteX1" fmla="*/ 1009092 w 5714303"/>
                <a:gd name="connsiteY1" fmla="*/ 1699546 h 6855871"/>
                <a:gd name="connsiteX2" fmla="*/ 2864178 w 5714303"/>
                <a:gd name="connsiteY2" fmla="*/ 218153 h 6855871"/>
                <a:gd name="connsiteX3" fmla="*/ 4594839 w 5714303"/>
                <a:gd name="connsiteY3" fmla="*/ 26708 h 6855871"/>
                <a:gd name="connsiteX4" fmla="*/ 5711189 w 5714303"/>
                <a:gd name="connsiteY4" fmla="*/ 406102 h 6855871"/>
                <a:gd name="connsiteX5" fmla="*/ 4916506 w 5714303"/>
                <a:gd name="connsiteY5" fmla="*/ 1636019 h 6855871"/>
                <a:gd name="connsiteX6" fmla="*/ 4543936 w 5714303"/>
                <a:gd name="connsiteY6" fmla="*/ 2292980 h 6855871"/>
                <a:gd name="connsiteX7" fmla="*/ 4455062 w 5714303"/>
                <a:gd name="connsiteY7" fmla="*/ 3806819 h 6855871"/>
                <a:gd name="connsiteX8" fmla="*/ 3813172 w 5714303"/>
                <a:gd name="connsiteY8" fmla="*/ 5681900 h 6855871"/>
                <a:gd name="connsiteX9" fmla="*/ 1969945 w 5714303"/>
                <a:gd name="connsiteY9" fmla="*/ 6806501 h 6855871"/>
                <a:gd name="connsiteX10" fmla="*/ 174167 w 5714303"/>
                <a:gd name="connsiteY10" fmla="*/ 6344177 h 6855871"/>
                <a:gd name="connsiteX11" fmla="*/ 76692 w 5714303"/>
                <a:gd name="connsiteY11" fmla="*/ 3626993 h 6855871"/>
                <a:gd name="connsiteX12" fmla="*/ 237592 w 5714303"/>
                <a:gd name="connsiteY12" fmla="*/ 2298260 h 6855871"/>
                <a:gd name="connsiteX0" fmla="*/ 237592 w 5714303"/>
                <a:gd name="connsiteY0" fmla="*/ 2298260 h 6855871"/>
                <a:gd name="connsiteX1" fmla="*/ 1009092 w 5714303"/>
                <a:gd name="connsiteY1" fmla="*/ 1699546 h 6855871"/>
                <a:gd name="connsiteX2" fmla="*/ 2864178 w 5714303"/>
                <a:gd name="connsiteY2" fmla="*/ 218153 h 6855871"/>
                <a:gd name="connsiteX3" fmla="*/ 4594839 w 5714303"/>
                <a:gd name="connsiteY3" fmla="*/ 26708 h 6855871"/>
                <a:gd name="connsiteX4" fmla="*/ 5711189 w 5714303"/>
                <a:gd name="connsiteY4" fmla="*/ 406102 h 6855871"/>
                <a:gd name="connsiteX5" fmla="*/ 4916506 w 5714303"/>
                <a:gd name="connsiteY5" fmla="*/ 1636019 h 6855871"/>
                <a:gd name="connsiteX6" fmla="*/ 4543936 w 5714303"/>
                <a:gd name="connsiteY6" fmla="*/ 2292980 h 6855871"/>
                <a:gd name="connsiteX7" fmla="*/ 4455062 w 5714303"/>
                <a:gd name="connsiteY7" fmla="*/ 3806819 h 6855871"/>
                <a:gd name="connsiteX8" fmla="*/ 3813172 w 5714303"/>
                <a:gd name="connsiteY8" fmla="*/ 5681900 h 6855871"/>
                <a:gd name="connsiteX9" fmla="*/ 1969945 w 5714303"/>
                <a:gd name="connsiteY9" fmla="*/ 6806501 h 6855871"/>
                <a:gd name="connsiteX10" fmla="*/ 174167 w 5714303"/>
                <a:gd name="connsiteY10" fmla="*/ 6344177 h 6855871"/>
                <a:gd name="connsiteX11" fmla="*/ 76692 w 5714303"/>
                <a:gd name="connsiteY11" fmla="*/ 3626993 h 6855871"/>
                <a:gd name="connsiteX12" fmla="*/ 237592 w 5714303"/>
                <a:gd name="connsiteY12" fmla="*/ 2298260 h 6855871"/>
                <a:gd name="connsiteX0" fmla="*/ 237592 w 5714303"/>
                <a:gd name="connsiteY0" fmla="*/ 2298260 h 6855871"/>
                <a:gd name="connsiteX1" fmla="*/ 1009092 w 5714303"/>
                <a:gd name="connsiteY1" fmla="*/ 1699546 h 6855871"/>
                <a:gd name="connsiteX2" fmla="*/ 2864178 w 5714303"/>
                <a:gd name="connsiteY2" fmla="*/ 218153 h 6855871"/>
                <a:gd name="connsiteX3" fmla="*/ 4594839 w 5714303"/>
                <a:gd name="connsiteY3" fmla="*/ 26708 h 6855871"/>
                <a:gd name="connsiteX4" fmla="*/ 5711189 w 5714303"/>
                <a:gd name="connsiteY4" fmla="*/ 406102 h 6855871"/>
                <a:gd name="connsiteX5" fmla="*/ 4916506 w 5714303"/>
                <a:gd name="connsiteY5" fmla="*/ 1636019 h 6855871"/>
                <a:gd name="connsiteX6" fmla="*/ 4543936 w 5714303"/>
                <a:gd name="connsiteY6" fmla="*/ 2292980 h 6855871"/>
                <a:gd name="connsiteX7" fmla="*/ 4455062 w 5714303"/>
                <a:gd name="connsiteY7" fmla="*/ 3806819 h 6855871"/>
                <a:gd name="connsiteX8" fmla="*/ 3813172 w 5714303"/>
                <a:gd name="connsiteY8" fmla="*/ 5681900 h 6855871"/>
                <a:gd name="connsiteX9" fmla="*/ 1969945 w 5714303"/>
                <a:gd name="connsiteY9" fmla="*/ 6806501 h 6855871"/>
                <a:gd name="connsiteX10" fmla="*/ 174167 w 5714303"/>
                <a:gd name="connsiteY10" fmla="*/ 6344177 h 6855871"/>
                <a:gd name="connsiteX11" fmla="*/ 76692 w 5714303"/>
                <a:gd name="connsiteY11" fmla="*/ 3626993 h 6855871"/>
                <a:gd name="connsiteX12" fmla="*/ 237592 w 5714303"/>
                <a:gd name="connsiteY12" fmla="*/ 2298260 h 6855871"/>
                <a:gd name="connsiteX0" fmla="*/ 237592 w 5714303"/>
                <a:gd name="connsiteY0" fmla="*/ 2298260 h 6855871"/>
                <a:gd name="connsiteX1" fmla="*/ 1009092 w 5714303"/>
                <a:gd name="connsiteY1" fmla="*/ 1699546 h 6855871"/>
                <a:gd name="connsiteX2" fmla="*/ 2864178 w 5714303"/>
                <a:gd name="connsiteY2" fmla="*/ 218153 h 6855871"/>
                <a:gd name="connsiteX3" fmla="*/ 4594839 w 5714303"/>
                <a:gd name="connsiteY3" fmla="*/ 26708 h 6855871"/>
                <a:gd name="connsiteX4" fmla="*/ 5711189 w 5714303"/>
                <a:gd name="connsiteY4" fmla="*/ 406102 h 6855871"/>
                <a:gd name="connsiteX5" fmla="*/ 4916506 w 5714303"/>
                <a:gd name="connsiteY5" fmla="*/ 1636019 h 6855871"/>
                <a:gd name="connsiteX6" fmla="*/ 4543936 w 5714303"/>
                <a:gd name="connsiteY6" fmla="*/ 2292980 h 6855871"/>
                <a:gd name="connsiteX7" fmla="*/ 4455062 w 5714303"/>
                <a:gd name="connsiteY7" fmla="*/ 3806819 h 6855871"/>
                <a:gd name="connsiteX8" fmla="*/ 3813172 w 5714303"/>
                <a:gd name="connsiteY8" fmla="*/ 5681900 h 6855871"/>
                <a:gd name="connsiteX9" fmla="*/ 1969945 w 5714303"/>
                <a:gd name="connsiteY9" fmla="*/ 6806501 h 6855871"/>
                <a:gd name="connsiteX10" fmla="*/ 174167 w 5714303"/>
                <a:gd name="connsiteY10" fmla="*/ 6344177 h 6855871"/>
                <a:gd name="connsiteX11" fmla="*/ 76692 w 5714303"/>
                <a:gd name="connsiteY11" fmla="*/ 3626993 h 6855871"/>
                <a:gd name="connsiteX12" fmla="*/ 237592 w 5714303"/>
                <a:gd name="connsiteY12" fmla="*/ 2298260 h 6855871"/>
                <a:gd name="connsiteX0" fmla="*/ 237592 w 5714303"/>
                <a:gd name="connsiteY0" fmla="*/ 2298260 h 6855871"/>
                <a:gd name="connsiteX1" fmla="*/ 1009091 w 5714303"/>
                <a:gd name="connsiteY1" fmla="*/ 1699547 h 6855871"/>
                <a:gd name="connsiteX2" fmla="*/ 2864178 w 5714303"/>
                <a:gd name="connsiteY2" fmla="*/ 218153 h 6855871"/>
                <a:gd name="connsiteX3" fmla="*/ 4594839 w 5714303"/>
                <a:gd name="connsiteY3" fmla="*/ 26708 h 6855871"/>
                <a:gd name="connsiteX4" fmla="*/ 5711189 w 5714303"/>
                <a:gd name="connsiteY4" fmla="*/ 406102 h 6855871"/>
                <a:gd name="connsiteX5" fmla="*/ 4916506 w 5714303"/>
                <a:gd name="connsiteY5" fmla="*/ 1636019 h 6855871"/>
                <a:gd name="connsiteX6" fmla="*/ 4543936 w 5714303"/>
                <a:gd name="connsiteY6" fmla="*/ 2292980 h 6855871"/>
                <a:gd name="connsiteX7" fmla="*/ 4455062 w 5714303"/>
                <a:gd name="connsiteY7" fmla="*/ 3806819 h 6855871"/>
                <a:gd name="connsiteX8" fmla="*/ 3813172 w 5714303"/>
                <a:gd name="connsiteY8" fmla="*/ 5681900 h 6855871"/>
                <a:gd name="connsiteX9" fmla="*/ 1969945 w 5714303"/>
                <a:gd name="connsiteY9" fmla="*/ 6806501 h 6855871"/>
                <a:gd name="connsiteX10" fmla="*/ 174167 w 5714303"/>
                <a:gd name="connsiteY10" fmla="*/ 6344177 h 6855871"/>
                <a:gd name="connsiteX11" fmla="*/ 76692 w 5714303"/>
                <a:gd name="connsiteY11" fmla="*/ 3626993 h 6855871"/>
                <a:gd name="connsiteX12" fmla="*/ 237592 w 5714303"/>
                <a:gd name="connsiteY12" fmla="*/ 2298260 h 6855871"/>
                <a:gd name="connsiteX0" fmla="*/ 237592 w 5714303"/>
                <a:gd name="connsiteY0" fmla="*/ 2298260 h 6855871"/>
                <a:gd name="connsiteX1" fmla="*/ 1009091 w 5714303"/>
                <a:gd name="connsiteY1" fmla="*/ 1699547 h 6855871"/>
                <a:gd name="connsiteX2" fmla="*/ 2864178 w 5714303"/>
                <a:gd name="connsiteY2" fmla="*/ 218153 h 6855871"/>
                <a:gd name="connsiteX3" fmla="*/ 4594839 w 5714303"/>
                <a:gd name="connsiteY3" fmla="*/ 26708 h 6855871"/>
                <a:gd name="connsiteX4" fmla="*/ 5711189 w 5714303"/>
                <a:gd name="connsiteY4" fmla="*/ 406102 h 6855871"/>
                <a:gd name="connsiteX5" fmla="*/ 4916506 w 5714303"/>
                <a:gd name="connsiteY5" fmla="*/ 1636019 h 6855871"/>
                <a:gd name="connsiteX6" fmla="*/ 4543936 w 5714303"/>
                <a:gd name="connsiteY6" fmla="*/ 2292980 h 6855871"/>
                <a:gd name="connsiteX7" fmla="*/ 4455062 w 5714303"/>
                <a:gd name="connsiteY7" fmla="*/ 3806819 h 6855871"/>
                <a:gd name="connsiteX8" fmla="*/ 3813172 w 5714303"/>
                <a:gd name="connsiteY8" fmla="*/ 5681900 h 6855871"/>
                <a:gd name="connsiteX9" fmla="*/ 1969945 w 5714303"/>
                <a:gd name="connsiteY9" fmla="*/ 6806501 h 6855871"/>
                <a:gd name="connsiteX10" fmla="*/ 174167 w 5714303"/>
                <a:gd name="connsiteY10" fmla="*/ 6344177 h 6855871"/>
                <a:gd name="connsiteX11" fmla="*/ 76692 w 5714303"/>
                <a:gd name="connsiteY11" fmla="*/ 3626993 h 6855871"/>
                <a:gd name="connsiteX12" fmla="*/ 237592 w 5714303"/>
                <a:gd name="connsiteY12" fmla="*/ 2298260 h 6855871"/>
                <a:gd name="connsiteX0" fmla="*/ 237592 w 5714303"/>
                <a:gd name="connsiteY0" fmla="*/ 2298260 h 6855871"/>
                <a:gd name="connsiteX1" fmla="*/ 1009091 w 5714303"/>
                <a:gd name="connsiteY1" fmla="*/ 1699547 h 6855871"/>
                <a:gd name="connsiteX2" fmla="*/ 2864178 w 5714303"/>
                <a:gd name="connsiteY2" fmla="*/ 218153 h 6855871"/>
                <a:gd name="connsiteX3" fmla="*/ 4594839 w 5714303"/>
                <a:gd name="connsiteY3" fmla="*/ 26708 h 6855871"/>
                <a:gd name="connsiteX4" fmla="*/ 5711189 w 5714303"/>
                <a:gd name="connsiteY4" fmla="*/ 406102 h 6855871"/>
                <a:gd name="connsiteX5" fmla="*/ 4916506 w 5714303"/>
                <a:gd name="connsiteY5" fmla="*/ 1636019 h 6855871"/>
                <a:gd name="connsiteX6" fmla="*/ 4543936 w 5714303"/>
                <a:gd name="connsiteY6" fmla="*/ 2292980 h 6855871"/>
                <a:gd name="connsiteX7" fmla="*/ 4455062 w 5714303"/>
                <a:gd name="connsiteY7" fmla="*/ 3806819 h 6855871"/>
                <a:gd name="connsiteX8" fmla="*/ 3813172 w 5714303"/>
                <a:gd name="connsiteY8" fmla="*/ 5681900 h 6855871"/>
                <a:gd name="connsiteX9" fmla="*/ 1969945 w 5714303"/>
                <a:gd name="connsiteY9" fmla="*/ 6806501 h 6855871"/>
                <a:gd name="connsiteX10" fmla="*/ 174167 w 5714303"/>
                <a:gd name="connsiteY10" fmla="*/ 6344177 h 6855871"/>
                <a:gd name="connsiteX11" fmla="*/ 76692 w 5714303"/>
                <a:gd name="connsiteY11" fmla="*/ 3626993 h 6855871"/>
                <a:gd name="connsiteX12" fmla="*/ 237592 w 5714303"/>
                <a:gd name="connsiteY12" fmla="*/ 2298260 h 6855871"/>
                <a:gd name="connsiteX0" fmla="*/ 237592 w 5714303"/>
                <a:gd name="connsiteY0" fmla="*/ 2298260 h 6855871"/>
                <a:gd name="connsiteX1" fmla="*/ 1009091 w 5714303"/>
                <a:gd name="connsiteY1" fmla="*/ 1699547 h 6855871"/>
                <a:gd name="connsiteX2" fmla="*/ 2864178 w 5714303"/>
                <a:gd name="connsiteY2" fmla="*/ 218153 h 6855871"/>
                <a:gd name="connsiteX3" fmla="*/ 4594839 w 5714303"/>
                <a:gd name="connsiteY3" fmla="*/ 26708 h 6855871"/>
                <a:gd name="connsiteX4" fmla="*/ 5711189 w 5714303"/>
                <a:gd name="connsiteY4" fmla="*/ 406102 h 6855871"/>
                <a:gd name="connsiteX5" fmla="*/ 4916506 w 5714303"/>
                <a:gd name="connsiteY5" fmla="*/ 1636019 h 6855871"/>
                <a:gd name="connsiteX6" fmla="*/ 4543936 w 5714303"/>
                <a:gd name="connsiteY6" fmla="*/ 2292980 h 6855871"/>
                <a:gd name="connsiteX7" fmla="*/ 4455062 w 5714303"/>
                <a:gd name="connsiteY7" fmla="*/ 3806819 h 6855871"/>
                <a:gd name="connsiteX8" fmla="*/ 3813172 w 5714303"/>
                <a:gd name="connsiteY8" fmla="*/ 5681900 h 6855871"/>
                <a:gd name="connsiteX9" fmla="*/ 1969945 w 5714303"/>
                <a:gd name="connsiteY9" fmla="*/ 6806501 h 6855871"/>
                <a:gd name="connsiteX10" fmla="*/ 174167 w 5714303"/>
                <a:gd name="connsiteY10" fmla="*/ 6344177 h 6855871"/>
                <a:gd name="connsiteX11" fmla="*/ 76692 w 5714303"/>
                <a:gd name="connsiteY11" fmla="*/ 3626993 h 6855871"/>
                <a:gd name="connsiteX12" fmla="*/ 237592 w 5714303"/>
                <a:gd name="connsiteY12" fmla="*/ 2298260 h 6855871"/>
                <a:gd name="connsiteX0" fmla="*/ 0 w 6077086"/>
                <a:gd name="connsiteY0" fmla="*/ 2338896 h 6855871"/>
                <a:gd name="connsiteX1" fmla="*/ 1371874 w 6077086"/>
                <a:gd name="connsiteY1" fmla="*/ 1699547 h 6855871"/>
                <a:gd name="connsiteX2" fmla="*/ 3226961 w 6077086"/>
                <a:gd name="connsiteY2" fmla="*/ 218153 h 6855871"/>
                <a:gd name="connsiteX3" fmla="*/ 4957622 w 6077086"/>
                <a:gd name="connsiteY3" fmla="*/ 26708 h 6855871"/>
                <a:gd name="connsiteX4" fmla="*/ 6073972 w 6077086"/>
                <a:gd name="connsiteY4" fmla="*/ 406102 h 6855871"/>
                <a:gd name="connsiteX5" fmla="*/ 5279289 w 6077086"/>
                <a:gd name="connsiteY5" fmla="*/ 1636019 h 6855871"/>
                <a:gd name="connsiteX6" fmla="*/ 4906719 w 6077086"/>
                <a:gd name="connsiteY6" fmla="*/ 2292980 h 6855871"/>
                <a:gd name="connsiteX7" fmla="*/ 4817845 w 6077086"/>
                <a:gd name="connsiteY7" fmla="*/ 3806819 h 6855871"/>
                <a:gd name="connsiteX8" fmla="*/ 4175955 w 6077086"/>
                <a:gd name="connsiteY8" fmla="*/ 5681900 h 6855871"/>
                <a:gd name="connsiteX9" fmla="*/ 2332728 w 6077086"/>
                <a:gd name="connsiteY9" fmla="*/ 6806501 h 6855871"/>
                <a:gd name="connsiteX10" fmla="*/ 536950 w 6077086"/>
                <a:gd name="connsiteY10" fmla="*/ 6344177 h 6855871"/>
                <a:gd name="connsiteX11" fmla="*/ 439475 w 6077086"/>
                <a:gd name="connsiteY11" fmla="*/ 3626993 h 6855871"/>
                <a:gd name="connsiteX12" fmla="*/ 0 w 6077086"/>
                <a:gd name="connsiteY12" fmla="*/ 2338896 h 6855871"/>
                <a:gd name="connsiteX0" fmla="*/ 89204 w 6166290"/>
                <a:gd name="connsiteY0" fmla="*/ 2338896 h 6858182"/>
                <a:gd name="connsiteX1" fmla="*/ 1461078 w 6166290"/>
                <a:gd name="connsiteY1" fmla="*/ 1699547 h 6858182"/>
                <a:gd name="connsiteX2" fmla="*/ 3316165 w 6166290"/>
                <a:gd name="connsiteY2" fmla="*/ 218153 h 6858182"/>
                <a:gd name="connsiteX3" fmla="*/ 5046826 w 6166290"/>
                <a:gd name="connsiteY3" fmla="*/ 26708 h 6858182"/>
                <a:gd name="connsiteX4" fmla="*/ 6163176 w 6166290"/>
                <a:gd name="connsiteY4" fmla="*/ 406102 h 6858182"/>
                <a:gd name="connsiteX5" fmla="*/ 5368493 w 6166290"/>
                <a:gd name="connsiteY5" fmla="*/ 1636019 h 6858182"/>
                <a:gd name="connsiteX6" fmla="*/ 4995923 w 6166290"/>
                <a:gd name="connsiteY6" fmla="*/ 2292980 h 6858182"/>
                <a:gd name="connsiteX7" fmla="*/ 4907049 w 6166290"/>
                <a:gd name="connsiteY7" fmla="*/ 3806819 h 6858182"/>
                <a:gd name="connsiteX8" fmla="*/ 4265159 w 6166290"/>
                <a:gd name="connsiteY8" fmla="*/ 5681900 h 6858182"/>
                <a:gd name="connsiteX9" fmla="*/ 2421932 w 6166290"/>
                <a:gd name="connsiteY9" fmla="*/ 6806501 h 6858182"/>
                <a:gd name="connsiteX10" fmla="*/ 626154 w 6166290"/>
                <a:gd name="connsiteY10" fmla="*/ 6344177 h 6858182"/>
                <a:gd name="connsiteX11" fmla="*/ 16593 w 6166290"/>
                <a:gd name="connsiteY11" fmla="*/ 3545719 h 6858182"/>
                <a:gd name="connsiteX12" fmla="*/ 89204 w 6166290"/>
                <a:gd name="connsiteY12" fmla="*/ 2338896 h 6858182"/>
                <a:gd name="connsiteX0" fmla="*/ 72610 w 6149696"/>
                <a:gd name="connsiteY0" fmla="*/ 2338896 h 6858182"/>
                <a:gd name="connsiteX1" fmla="*/ 1444484 w 6149696"/>
                <a:gd name="connsiteY1" fmla="*/ 1699547 h 6858182"/>
                <a:gd name="connsiteX2" fmla="*/ 3299571 w 6149696"/>
                <a:gd name="connsiteY2" fmla="*/ 218153 h 6858182"/>
                <a:gd name="connsiteX3" fmla="*/ 5030232 w 6149696"/>
                <a:gd name="connsiteY3" fmla="*/ 26708 h 6858182"/>
                <a:gd name="connsiteX4" fmla="*/ 6146582 w 6149696"/>
                <a:gd name="connsiteY4" fmla="*/ 406102 h 6858182"/>
                <a:gd name="connsiteX5" fmla="*/ 5351899 w 6149696"/>
                <a:gd name="connsiteY5" fmla="*/ 1636019 h 6858182"/>
                <a:gd name="connsiteX6" fmla="*/ 4979329 w 6149696"/>
                <a:gd name="connsiteY6" fmla="*/ 2292980 h 6858182"/>
                <a:gd name="connsiteX7" fmla="*/ 4890455 w 6149696"/>
                <a:gd name="connsiteY7" fmla="*/ 3806819 h 6858182"/>
                <a:gd name="connsiteX8" fmla="*/ 4248565 w 6149696"/>
                <a:gd name="connsiteY8" fmla="*/ 5681900 h 6858182"/>
                <a:gd name="connsiteX9" fmla="*/ 2405338 w 6149696"/>
                <a:gd name="connsiteY9" fmla="*/ 6806501 h 6858182"/>
                <a:gd name="connsiteX10" fmla="*/ 609560 w 6149696"/>
                <a:gd name="connsiteY10" fmla="*/ 6344177 h 6858182"/>
                <a:gd name="connsiteX11" fmla="*/ -1 w 6149696"/>
                <a:gd name="connsiteY11" fmla="*/ 3545719 h 6858182"/>
                <a:gd name="connsiteX12" fmla="*/ 72610 w 6149696"/>
                <a:gd name="connsiteY12" fmla="*/ 2338896 h 6858182"/>
                <a:gd name="connsiteX0" fmla="*/ 88191 w 6165277"/>
                <a:gd name="connsiteY0" fmla="*/ 2338896 h 6947179"/>
                <a:gd name="connsiteX1" fmla="*/ 1460065 w 6165277"/>
                <a:gd name="connsiteY1" fmla="*/ 1699547 h 6947179"/>
                <a:gd name="connsiteX2" fmla="*/ 3315152 w 6165277"/>
                <a:gd name="connsiteY2" fmla="*/ 218153 h 6947179"/>
                <a:gd name="connsiteX3" fmla="*/ 5045813 w 6165277"/>
                <a:gd name="connsiteY3" fmla="*/ 26708 h 6947179"/>
                <a:gd name="connsiteX4" fmla="*/ 6162163 w 6165277"/>
                <a:gd name="connsiteY4" fmla="*/ 406102 h 6947179"/>
                <a:gd name="connsiteX5" fmla="*/ 5367480 w 6165277"/>
                <a:gd name="connsiteY5" fmla="*/ 1636019 h 6947179"/>
                <a:gd name="connsiteX6" fmla="*/ 4994910 w 6165277"/>
                <a:gd name="connsiteY6" fmla="*/ 2292980 h 6947179"/>
                <a:gd name="connsiteX7" fmla="*/ 4906036 w 6165277"/>
                <a:gd name="connsiteY7" fmla="*/ 3806819 h 6947179"/>
                <a:gd name="connsiteX8" fmla="*/ 4264146 w 6165277"/>
                <a:gd name="connsiteY8" fmla="*/ 5681900 h 6947179"/>
                <a:gd name="connsiteX9" fmla="*/ 2420919 w 6165277"/>
                <a:gd name="connsiteY9" fmla="*/ 6806501 h 6947179"/>
                <a:gd name="connsiteX10" fmla="*/ 413244 w 6165277"/>
                <a:gd name="connsiteY10" fmla="*/ 6567682 h 6947179"/>
                <a:gd name="connsiteX11" fmla="*/ 15580 w 6165277"/>
                <a:gd name="connsiteY11" fmla="*/ 3545719 h 6947179"/>
                <a:gd name="connsiteX12" fmla="*/ 88191 w 6165277"/>
                <a:gd name="connsiteY12" fmla="*/ 2338896 h 6947179"/>
                <a:gd name="connsiteX0" fmla="*/ 88191 w 6165277"/>
                <a:gd name="connsiteY0" fmla="*/ 2338896 h 7430330"/>
                <a:gd name="connsiteX1" fmla="*/ 1460065 w 6165277"/>
                <a:gd name="connsiteY1" fmla="*/ 1699547 h 7430330"/>
                <a:gd name="connsiteX2" fmla="*/ 3315152 w 6165277"/>
                <a:gd name="connsiteY2" fmla="*/ 218153 h 7430330"/>
                <a:gd name="connsiteX3" fmla="*/ 5045813 w 6165277"/>
                <a:gd name="connsiteY3" fmla="*/ 26708 h 7430330"/>
                <a:gd name="connsiteX4" fmla="*/ 6162163 w 6165277"/>
                <a:gd name="connsiteY4" fmla="*/ 406102 h 7430330"/>
                <a:gd name="connsiteX5" fmla="*/ 5367480 w 6165277"/>
                <a:gd name="connsiteY5" fmla="*/ 1636019 h 7430330"/>
                <a:gd name="connsiteX6" fmla="*/ 4994910 w 6165277"/>
                <a:gd name="connsiteY6" fmla="*/ 2292980 h 7430330"/>
                <a:gd name="connsiteX7" fmla="*/ 4906036 w 6165277"/>
                <a:gd name="connsiteY7" fmla="*/ 3806819 h 7430330"/>
                <a:gd name="connsiteX8" fmla="*/ 4264146 w 6165277"/>
                <a:gd name="connsiteY8" fmla="*/ 5681900 h 7430330"/>
                <a:gd name="connsiteX9" fmla="*/ 2968321 w 6165277"/>
                <a:gd name="connsiteY9" fmla="*/ 7395739 h 7430330"/>
                <a:gd name="connsiteX10" fmla="*/ 413244 w 6165277"/>
                <a:gd name="connsiteY10" fmla="*/ 6567682 h 7430330"/>
                <a:gd name="connsiteX11" fmla="*/ 15580 w 6165277"/>
                <a:gd name="connsiteY11" fmla="*/ 3545719 h 7430330"/>
                <a:gd name="connsiteX12" fmla="*/ 88191 w 6165277"/>
                <a:gd name="connsiteY12" fmla="*/ 2338896 h 7430330"/>
                <a:gd name="connsiteX0" fmla="*/ 88191 w 6164626"/>
                <a:gd name="connsiteY0" fmla="*/ 2338896 h 7430330"/>
                <a:gd name="connsiteX1" fmla="*/ 1460065 w 6164626"/>
                <a:gd name="connsiteY1" fmla="*/ 1699547 h 7430330"/>
                <a:gd name="connsiteX2" fmla="*/ 3315152 w 6164626"/>
                <a:gd name="connsiteY2" fmla="*/ 218153 h 7430330"/>
                <a:gd name="connsiteX3" fmla="*/ 5045813 w 6164626"/>
                <a:gd name="connsiteY3" fmla="*/ 26708 h 7430330"/>
                <a:gd name="connsiteX4" fmla="*/ 6162163 w 6164626"/>
                <a:gd name="connsiteY4" fmla="*/ 406102 h 7430330"/>
                <a:gd name="connsiteX5" fmla="*/ 5367480 w 6164626"/>
                <a:gd name="connsiteY5" fmla="*/ 1636019 h 7430330"/>
                <a:gd name="connsiteX6" fmla="*/ 6107372 w 6164626"/>
                <a:gd name="connsiteY6" fmla="*/ 2394572 h 7430330"/>
                <a:gd name="connsiteX7" fmla="*/ 4906036 w 6164626"/>
                <a:gd name="connsiteY7" fmla="*/ 3806819 h 7430330"/>
                <a:gd name="connsiteX8" fmla="*/ 4264146 w 6164626"/>
                <a:gd name="connsiteY8" fmla="*/ 5681900 h 7430330"/>
                <a:gd name="connsiteX9" fmla="*/ 2968321 w 6164626"/>
                <a:gd name="connsiteY9" fmla="*/ 7395739 h 7430330"/>
                <a:gd name="connsiteX10" fmla="*/ 413244 w 6164626"/>
                <a:gd name="connsiteY10" fmla="*/ 6567682 h 7430330"/>
                <a:gd name="connsiteX11" fmla="*/ 15580 w 6164626"/>
                <a:gd name="connsiteY11" fmla="*/ 3545719 h 7430330"/>
                <a:gd name="connsiteX12" fmla="*/ 88191 w 6164626"/>
                <a:gd name="connsiteY12" fmla="*/ 2338896 h 7430330"/>
                <a:gd name="connsiteX0" fmla="*/ 88191 w 6164626"/>
                <a:gd name="connsiteY0" fmla="*/ 2338896 h 7430330"/>
                <a:gd name="connsiteX1" fmla="*/ 1460065 w 6164626"/>
                <a:gd name="connsiteY1" fmla="*/ 1699547 h 7430330"/>
                <a:gd name="connsiteX2" fmla="*/ 3315152 w 6164626"/>
                <a:gd name="connsiteY2" fmla="*/ 218153 h 7430330"/>
                <a:gd name="connsiteX3" fmla="*/ 5045813 w 6164626"/>
                <a:gd name="connsiteY3" fmla="*/ 26708 h 7430330"/>
                <a:gd name="connsiteX4" fmla="*/ 6162163 w 6164626"/>
                <a:gd name="connsiteY4" fmla="*/ 406102 h 7430330"/>
                <a:gd name="connsiteX5" fmla="*/ 5367480 w 6164626"/>
                <a:gd name="connsiteY5" fmla="*/ 1636019 h 7430330"/>
                <a:gd name="connsiteX6" fmla="*/ 6107372 w 6164626"/>
                <a:gd name="connsiteY6" fmla="*/ 2394572 h 7430330"/>
                <a:gd name="connsiteX7" fmla="*/ 4906036 w 6164626"/>
                <a:gd name="connsiteY7" fmla="*/ 3806819 h 7430330"/>
                <a:gd name="connsiteX8" fmla="*/ 4264146 w 6164626"/>
                <a:gd name="connsiteY8" fmla="*/ 5681900 h 7430330"/>
                <a:gd name="connsiteX9" fmla="*/ 2968321 w 6164626"/>
                <a:gd name="connsiteY9" fmla="*/ 7395739 h 7430330"/>
                <a:gd name="connsiteX10" fmla="*/ 413244 w 6164626"/>
                <a:gd name="connsiteY10" fmla="*/ 6567682 h 7430330"/>
                <a:gd name="connsiteX11" fmla="*/ 15580 w 6164626"/>
                <a:gd name="connsiteY11" fmla="*/ 3545719 h 7430330"/>
                <a:gd name="connsiteX12" fmla="*/ 88191 w 6164626"/>
                <a:gd name="connsiteY12" fmla="*/ 2338896 h 7430330"/>
                <a:gd name="connsiteX0" fmla="*/ 88191 w 6164626"/>
                <a:gd name="connsiteY0" fmla="*/ 2338896 h 7430330"/>
                <a:gd name="connsiteX1" fmla="*/ 1460065 w 6164626"/>
                <a:gd name="connsiteY1" fmla="*/ 1699547 h 7430330"/>
                <a:gd name="connsiteX2" fmla="*/ 3315152 w 6164626"/>
                <a:gd name="connsiteY2" fmla="*/ 218153 h 7430330"/>
                <a:gd name="connsiteX3" fmla="*/ 5045813 w 6164626"/>
                <a:gd name="connsiteY3" fmla="*/ 26708 h 7430330"/>
                <a:gd name="connsiteX4" fmla="*/ 6162163 w 6164626"/>
                <a:gd name="connsiteY4" fmla="*/ 406102 h 7430330"/>
                <a:gd name="connsiteX5" fmla="*/ 5367480 w 6164626"/>
                <a:gd name="connsiteY5" fmla="*/ 1636019 h 7430330"/>
                <a:gd name="connsiteX6" fmla="*/ 6107372 w 6164626"/>
                <a:gd name="connsiteY6" fmla="*/ 2333617 h 7430330"/>
                <a:gd name="connsiteX7" fmla="*/ 4906036 w 6164626"/>
                <a:gd name="connsiteY7" fmla="*/ 3806819 h 7430330"/>
                <a:gd name="connsiteX8" fmla="*/ 4264146 w 6164626"/>
                <a:gd name="connsiteY8" fmla="*/ 5681900 h 7430330"/>
                <a:gd name="connsiteX9" fmla="*/ 2968321 w 6164626"/>
                <a:gd name="connsiteY9" fmla="*/ 7395739 h 7430330"/>
                <a:gd name="connsiteX10" fmla="*/ 413244 w 6164626"/>
                <a:gd name="connsiteY10" fmla="*/ 6567682 h 7430330"/>
                <a:gd name="connsiteX11" fmla="*/ 15580 w 6164626"/>
                <a:gd name="connsiteY11" fmla="*/ 3545719 h 7430330"/>
                <a:gd name="connsiteX12" fmla="*/ 88191 w 6164626"/>
                <a:gd name="connsiteY12" fmla="*/ 2338896 h 7430330"/>
                <a:gd name="connsiteX0" fmla="*/ 88191 w 6164626"/>
                <a:gd name="connsiteY0" fmla="*/ 2338896 h 7430330"/>
                <a:gd name="connsiteX1" fmla="*/ 1460065 w 6164626"/>
                <a:gd name="connsiteY1" fmla="*/ 1699547 h 7430330"/>
                <a:gd name="connsiteX2" fmla="*/ 3315152 w 6164626"/>
                <a:gd name="connsiteY2" fmla="*/ 218153 h 7430330"/>
                <a:gd name="connsiteX3" fmla="*/ 5045813 w 6164626"/>
                <a:gd name="connsiteY3" fmla="*/ 26708 h 7430330"/>
                <a:gd name="connsiteX4" fmla="*/ 6162163 w 6164626"/>
                <a:gd name="connsiteY4" fmla="*/ 406102 h 7430330"/>
                <a:gd name="connsiteX5" fmla="*/ 5367480 w 6164626"/>
                <a:gd name="connsiteY5" fmla="*/ 1636019 h 7430330"/>
                <a:gd name="connsiteX6" fmla="*/ 6107372 w 6164626"/>
                <a:gd name="connsiteY6" fmla="*/ 2333617 h 7430330"/>
                <a:gd name="connsiteX7" fmla="*/ 3952497 w 6164626"/>
                <a:gd name="connsiteY7" fmla="*/ 3664590 h 7430330"/>
                <a:gd name="connsiteX8" fmla="*/ 4264146 w 6164626"/>
                <a:gd name="connsiteY8" fmla="*/ 5681900 h 7430330"/>
                <a:gd name="connsiteX9" fmla="*/ 2968321 w 6164626"/>
                <a:gd name="connsiteY9" fmla="*/ 7395739 h 7430330"/>
                <a:gd name="connsiteX10" fmla="*/ 413244 w 6164626"/>
                <a:gd name="connsiteY10" fmla="*/ 6567682 h 7430330"/>
                <a:gd name="connsiteX11" fmla="*/ 15580 w 6164626"/>
                <a:gd name="connsiteY11" fmla="*/ 3545719 h 7430330"/>
                <a:gd name="connsiteX12" fmla="*/ 88191 w 6164626"/>
                <a:gd name="connsiteY12" fmla="*/ 2338896 h 7430330"/>
                <a:gd name="connsiteX0" fmla="*/ 88191 w 6164626"/>
                <a:gd name="connsiteY0" fmla="*/ 2338896 h 7430330"/>
                <a:gd name="connsiteX1" fmla="*/ 1460065 w 6164626"/>
                <a:gd name="connsiteY1" fmla="*/ 1699547 h 7430330"/>
                <a:gd name="connsiteX2" fmla="*/ 3315152 w 6164626"/>
                <a:gd name="connsiteY2" fmla="*/ 218153 h 7430330"/>
                <a:gd name="connsiteX3" fmla="*/ 5045813 w 6164626"/>
                <a:gd name="connsiteY3" fmla="*/ 26708 h 7430330"/>
                <a:gd name="connsiteX4" fmla="*/ 6162163 w 6164626"/>
                <a:gd name="connsiteY4" fmla="*/ 406102 h 7430330"/>
                <a:gd name="connsiteX5" fmla="*/ 5367480 w 6164626"/>
                <a:gd name="connsiteY5" fmla="*/ 1636019 h 7430330"/>
                <a:gd name="connsiteX6" fmla="*/ 6107372 w 6164626"/>
                <a:gd name="connsiteY6" fmla="*/ 2333617 h 7430330"/>
                <a:gd name="connsiteX7" fmla="*/ 5136439 w 6164626"/>
                <a:gd name="connsiteY7" fmla="*/ 2895526 h 7430330"/>
                <a:gd name="connsiteX8" fmla="*/ 3952497 w 6164626"/>
                <a:gd name="connsiteY8" fmla="*/ 3664590 h 7430330"/>
                <a:gd name="connsiteX9" fmla="*/ 4264146 w 6164626"/>
                <a:gd name="connsiteY9" fmla="*/ 5681900 h 7430330"/>
                <a:gd name="connsiteX10" fmla="*/ 2968321 w 6164626"/>
                <a:gd name="connsiteY10" fmla="*/ 7395739 h 7430330"/>
                <a:gd name="connsiteX11" fmla="*/ 413244 w 6164626"/>
                <a:gd name="connsiteY11" fmla="*/ 6567682 h 7430330"/>
                <a:gd name="connsiteX12" fmla="*/ 15580 w 6164626"/>
                <a:gd name="connsiteY12" fmla="*/ 3545719 h 7430330"/>
                <a:gd name="connsiteX13" fmla="*/ 88191 w 6164626"/>
                <a:gd name="connsiteY13" fmla="*/ 2338896 h 7430330"/>
                <a:gd name="connsiteX0" fmla="*/ 88191 w 6164626"/>
                <a:gd name="connsiteY0" fmla="*/ 2338896 h 7430330"/>
                <a:gd name="connsiteX1" fmla="*/ 1460065 w 6164626"/>
                <a:gd name="connsiteY1" fmla="*/ 1699547 h 7430330"/>
                <a:gd name="connsiteX2" fmla="*/ 3315152 w 6164626"/>
                <a:gd name="connsiteY2" fmla="*/ 218153 h 7430330"/>
                <a:gd name="connsiteX3" fmla="*/ 5045813 w 6164626"/>
                <a:gd name="connsiteY3" fmla="*/ 26708 h 7430330"/>
                <a:gd name="connsiteX4" fmla="*/ 6162163 w 6164626"/>
                <a:gd name="connsiteY4" fmla="*/ 406102 h 7430330"/>
                <a:gd name="connsiteX5" fmla="*/ 5367480 w 6164626"/>
                <a:gd name="connsiteY5" fmla="*/ 1636019 h 7430330"/>
                <a:gd name="connsiteX6" fmla="*/ 6107372 w 6164626"/>
                <a:gd name="connsiteY6" fmla="*/ 2333617 h 7430330"/>
                <a:gd name="connsiteX7" fmla="*/ 5136439 w 6164626"/>
                <a:gd name="connsiteY7" fmla="*/ 2895526 h 7430330"/>
                <a:gd name="connsiteX8" fmla="*/ 3952497 w 6164626"/>
                <a:gd name="connsiteY8" fmla="*/ 3664590 h 7430330"/>
                <a:gd name="connsiteX9" fmla="*/ 4264146 w 6164626"/>
                <a:gd name="connsiteY9" fmla="*/ 5681900 h 7430330"/>
                <a:gd name="connsiteX10" fmla="*/ 2968321 w 6164626"/>
                <a:gd name="connsiteY10" fmla="*/ 7395739 h 7430330"/>
                <a:gd name="connsiteX11" fmla="*/ 413244 w 6164626"/>
                <a:gd name="connsiteY11" fmla="*/ 6567682 h 7430330"/>
                <a:gd name="connsiteX12" fmla="*/ 15580 w 6164626"/>
                <a:gd name="connsiteY12" fmla="*/ 3545719 h 7430330"/>
                <a:gd name="connsiteX13" fmla="*/ 88191 w 6164626"/>
                <a:gd name="connsiteY13" fmla="*/ 2338896 h 7430330"/>
                <a:gd name="connsiteX0" fmla="*/ 88191 w 6164626"/>
                <a:gd name="connsiteY0" fmla="*/ 2338896 h 7430330"/>
                <a:gd name="connsiteX1" fmla="*/ 1460065 w 6164626"/>
                <a:gd name="connsiteY1" fmla="*/ 1699547 h 7430330"/>
                <a:gd name="connsiteX2" fmla="*/ 3315152 w 6164626"/>
                <a:gd name="connsiteY2" fmla="*/ 218153 h 7430330"/>
                <a:gd name="connsiteX3" fmla="*/ 5045813 w 6164626"/>
                <a:gd name="connsiteY3" fmla="*/ 26708 h 7430330"/>
                <a:gd name="connsiteX4" fmla="*/ 6162163 w 6164626"/>
                <a:gd name="connsiteY4" fmla="*/ 406102 h 7430330"/>
                <a:gd name="connsiteX5" fmla="*/ 5367480 w 6164626"/>
                <a:gd name="connsiteY5" fmla="*/ 1636019 h 7430330"/>
                <a:gd name="connsiteX6" fmla="*/ 6107372 w 6164626"/>
                <a:gd name="connsiteY6" fmla="*/ 2333617 h 7430330"/>
                <a:gd name="connsiteX7" fmla="*/ 5136439 w 6164626"/>
                <a:gd name="connsiteY7" fmla="*/ 2895526 h 7430330"/>
                <a:gd name="connsiteX8" fmla="*/ 3952497 w 6164626"/>
                <a:gd name="connsiteY8" fmla="*/ 3664590 h 7430330"/>
                <a:gd name="connsiteX9" fmla="*/ 4264146 w 6164626"/>
                <a:gd name="connsiteY9" fmla="*/ 5681900 h 7430330"/>
                <a:gd name="connsiteX10" fmla="*/ 2968321 w 6164626"/>
                <a:gd name="connsiteY10" fmla="*/ 7395739 h 7430330"/>
                <a:gd name="connsiteX11" fmla="*/ 413244 w 6164626"/>
                <a:gd name="connsiteY11" fmla="*/ 6567682 h 7430330"/>
                <a:gd name="connsiteX12" fmla="*/ 15580 w 6164626"/>
                <a:gd name="connsiteY12" fmla="*/ 3545719 h 7430330"/>
                <a:gd name="connsiteX13" fmla="*/ 88191 w 6164626"/>
                <a:gd name="connsiteY13" fmla="*/ 2338896 h 7430330"/>
                <a:gd name="connsiteX0" fmla="*/ 88191 w 6164626"/>
                <a:gd name="connsiteY0" fmla="*/ 2338896 h 7430330"/>
                <a:gd name="connsiteX1" fmla="*/ 1460065 w 6164626"/>
                <a:gd name="connsiteY1" fmla="*/ 1699547 h 7430330"/>
                <a:gd name="connsiteX2" fmla="*/ 3315152 w 6164626"/>
                <a:gd name="connsiteY2" fmla="*/ 218153 h 7430330"/>
                <a:gd name="connsiteX3" fmla="*/ 5045813 w 6164626"/>
                <a:gd name="connsiteY3" fmla="*/ 26708 h 7430330"/>
                <a:gd name="connsiteX4" fmla="*/ 6162163 w 6164626"/>
                <a:gd name="connsiteY4" fmla="*/ 406102 h 7430330"/>
                <a:gd name="connsiteX5" fmla="*/ 5367480 w 6164626"/>
                <a:gd name="connsiteY5" fmla="*/ 1636019 h 7430330"/>
                <a:gd name="connsiteX6" fmla="*/ 6107372 w 6164626"/>
                <a:gd name="connsiteY6" fmla="*/ 2333617 h 7430330"/>
                <a:gd name="connsiteX7" fmla="*/ 5136439 w 6164626"/>
                <a:gd name="connsiteY7" fmla="*/ 2895526 h 7430330"/>
                <a:gd name="connsiteX8" fmla="*/ 3952497 w 6164626"/>
                <a:gd name="connsiteY8" fmla="*/ 3664590 h 7430330"/>
                <a:gd name="connsiteX9" fmla="*/ 4264146 w 6164626"/>
                <a:gd name="connsiteY9" fmla="*/ 5681900 h 7430330"/>
                <a:gd name="connsiteX10" fmla="*/ 2968321 w 6164626"/>
                <a:gd name="connsiteY10" fmla="*/ 7395739 h 7430330"/>
                <a:gd name="connsiteX11" fmla="*/ 413244 w 6164626"/>
                <a:gd name="connsiteY11" fmla="*/ 6567682 h 7430330"/>
                <a:gd name="connsiteX12" fmla="*/ 15580 w 6164626"/>
                <a:gd name="connsiteY12" fmla="*/ 3545719 h 7430330"/>
                <a:gd name="connsiteX13" fmla="*/ 88191 w 6164626"/>
                <a:gd name="connsiteY13" fmla="*/ 2338896 h 7430330"/>
                <a:gd name="connsiteX0" fmla="*/ 88191 w 6164626"/>
                <a:gd name="connsiteY0" fmla="*/ 2338896 h 7430330"/>
                <a:gd name="connsiteX1" fmla="*/ 1460065 w 6164626"/>
                <a:gd name="connsiteY1" fmla="*/ 1699547 h 7430330"/>
                <a:gd name="connsiteX2" fmla="*/ 3315152 w 6164626"/>
                <a:gd name="connsiteY2" fmla="*/ 218153 h 7430330"/>
                <a:gd name="connsiteX3" fmla="*/ 5045813 w 6164626"/>
                <a:gd name="connsiteY3" fmla="*/ 26708 h 7430330"/>
                <a:gd name="connsiteX4" fmla="*/ 6162163 w 6164626"/>
                <a:gd name="connsiteY4" fmla="*/ 406102 h 7430330"/>
                <a:gd name="connsiteX5" fmla="*/ 5367480 w 6164626"/>
                <a:gd name="connsiteY5" fmla="*/ 1636019 h 7430330"/>
                <a:gd name="connsiteX6" fmla="*/ 6107372 w 6164626"/>
                <a:gd name="connsiteY6" fmla="*/ 2333617 h 7430330"/>
                <a:gd name="connsiteX7" fmla="*/ 5136439 w 6164626"/>
                <a:gd name="connsiteY7" fmla="*/ 2895526 h 7430330"/>
                <a:gd name="connsiteX8" fmla="*/ 3952497 w 6164626"/>
                <a:gd name="connsiteY8" fmla="*/ 3664590 h 7430330"/>
                <a:gd name="connsiteX9" fmla="*/ 4264146 w 6164626"/>
                <a:gd name="connsiteY9" fmla="*/ 5681900 h 7430330"/>
                <a:gd name="connsiteX10" fmla="*/ 2968321 w 6164626"/>
                <a:gd name="connsiteY10" fmla="*/ 7395739 h 7430330"/>
                <a:gd name="connsiteX11" fmla="*/ 413244 w 6164626"/>
                <a:gd name="connsiteY11" fmla="*/ 6567682 h 7430330"/>
                <a:gd name="connsiteX12" fmla="*/ 15580 w 6164626"/>
                <a:gd name="connsiteY12" fmla="*/ 3545719 h 7430330"/>
                <a:gd name="connsiteX13" fmla="*/ 88191 w 6164626"/>
                <a:gd name="connsiteY13" fmla="*/ 2338896 h 7430330"/>
                <a:gd name="connsiteX0" fmla="*/ 88191 w 6164626"/>
                <a:gd name="connsiteY0" fmla="*/ 2338896 h 7430330"/>
                <a:gd name="connsiteX1" fmla="*/ 1460065 w 6164626"/>
                <a:gd name="connsiteY1" fmla="*/ 1699547 h 7430330"/>
                <a:gd name="connsiteX2" fmla="*/ 3315152 w 6164626"/>
                <a:gd name="connsiteY2" fmla="*/ 218153 h 7430330"/>
                <a:gd name="connsiteX3" fmla="*/ 5045813 w 6164626"/>
                <a:gd name="connsiteY3" fmla="*/ 26708 h 7430330"/>
                <a:gd name="connsiteX4" fmla="*/ 6162163 w 6164626"/>
                <a:gd name="connsiteY4" fmla="*/ 406102 h 7430330"/>
                <a:gd name="connsiteX5" fmla="*/ 5367480 w 6164626"/>
                <a:gd name="connsiteY5" fmla="*/ 1636019 h 7430330"/>
                <a:gd name="connsiteX6" fmla="*/ 6107372 w 6164626"/>
                <a:gd name="connsiteY6" fmla="*/ 2333617 h 7430330"/>
                <a:gd name="connsiteX7" fmla="*/ 5136439 w 6164626"/>
                <a:gd name="connsiteY7" fmla="*/ 2895526 h 7430330"/>
                <a:gd name="connsiteX8" fmla="*/ 3952497 w 6164626"/>
                <a:gd name="connsiteY8" fmla="*/ 3664590 h 7430330"/>
                <a:gd name="connsiteX9" fmla="*/ 4264146 w 6164626"/>
                <a:gd name="connsiteY9" fmla="*/ 5681900 h 7430330"/>
                <a:gd name="connsiteX10" fmla="*/ 2968321 w 6164626"/>
                <a:gd name="connsiteY10" fmla="*/ 7395739 h 7430330"/>
                <a:gd name="connsiteX11" fmla="*/ 413244 w 6164626"/>
                <a:gd name="connsiteY11" fmla="*/ 6567682 h 7430330"/>
                <a:gd name="connsiteX12" fmla="*/ 15580 w 6164626"/>
                <a:gd name="connsiteY12" fmla="*/ 3545719 h 7430330"/>
                <a:gd name="connsiteX13" fmla="*/ 88191 w 6164626"/>
                <a:gd name="connsiteY13" fmla="*/ 2338896 h 7430330"/>
                <a:gd name="connsiteX0" fmla="*/ 88191 w 6231242"/>
                <a:gd name="connsiteY0" fmla="*/ 2338896 h 7430330"/>
                <a:gd name="connsiteX1" fmla="*/ 1460065 w 6231242"/>
                <a:gd name="connsiteY1" fmla="*/ 1699547 h 7430330"/>
                <a:gd name="connsiteX2" fmla="*/ 3315152 w 6231242"/>
                <a:gd name="connsiteY2" fmla="*/ 218153 h 7430330"/>
                <a:gd name="connsiteX3" fmla="*/ 5045813 w 6231242"/>
                <a:gd name="connsiteY3" fmla="*/ 26708 h 7430330"/>
                <a:gd name="connsiteX4" fmla="*/ 6162163 w 6231242"/>
                <a:gd name="connsiteY4" fmla="*/ 406102 h 7430330"/>
                <a:gd name="connsiteX5" fmla="*/ 5367480 w 6231242"/>
                <a:gd name="connsiteY5" fmla="*/ 1636019 h 7430330"/>
                <a:gd name="connsiteX6" fmla="*/ 6107372 w 6231242"/>
                <a:gd name="connsiteY6" fmla="*/ 2333617 h 7430330"/>
                <a:gd name="connsiteX7" fmla="*/ 6231242 w 6231242"/>
                <a:gd name="connsiteY7" fmla="*/ 3342535 h 7430330"/>
                <a:gd name="connsiteX8" fmla="*/ 3952497 w 6231242"/>
                <a:gd name="connsiteY8" fmla="*/ 3664590 h 7430330"/>
                <a:gd name="connsiteX9" fmla="*/ 4264146 w 6231242"/>
                <a:gd name="connsiteY9" fmla="*/ 5681900 h 7430330"/>
                <a:gd name="connsiteX10" fmla="*/ 2968321 w 6231242"/>
                <a:gd name="connsiteY10" fmla="*/ 7395739 h 7430330"/>
                <a:gd name="connsiteX11" fmla="*/ 413244 w 6231242"/>
                <a:gd name="connsiteY11" fmla="*/ 6567682 h 7430330"/>
                <a:gd name="connsiteX12" fmla="*/ 15580 w 6231242"/>
                <a:gd name="connsiteY12" fmla="*/ 3545719 h 7430330"/>
                <a:gd name="connsiteX13" fmla="*/ 88191 w 6231242"/>
                <a:gd name="connsiteY13" fmla="*/ 2338896 h 7430330"/>
                <a:gd name="connsiteX0" fmla="*/ 88191 w 6252904"/>
                <a:gd name="connsiteY0" fmla="*/ 2338896 h 7430330"/>
                <a:gd name="connsiteX1" fmla="*/ 1460065 w 6252904"/>
                <a:gd name="connsiteY1" fmla="*/ 1699547 h 7430330"/>
                <a:gd name="connsiteX2" fmla="*/ 3315152 w 6252904"/>
                <a:gd name="connsiteY2" fmla="*/ 218153 h 7430330"/>
                <a:gd name="connsiteX3" fmla="*/ 5045813 w 6252904"/>
                <a:gd name="connsiteY3" fmla="*/ 26708 h 7430330"/>
                <a:gd name="connsiteX4" fmla="*/ 6162163 w 6252904"/>
                <a:gd name="connsiteY4" fmla="*/ 406102 h 7430330"/>
                <a:gd name="connsiteX5" fmla="*/ 5367480 w 6252904"/>
                <a:gd name="connsiteY5" fmla="*/ 1636019 h 7430330"/>
                <a:gd name="connsiteX6" fmla="*/ 6107372 w 6252904"/>
                <a:gd name="connsiteY6" fmla="*/ 2333617 h 7430330"/>
                <a:gd name="connsiteX7" fmla="*/ 6231242 w 6252904"/>
                <a:gd name="connsiteY7" fmla="*/ 3342535 h 7430330"/>
                <a:gd name="connsiteX8" fmla="*/ 5630018 w 6252904"/>
                <a:gd name="connsiteY8" fmla="*/ 5411987 h 7430330"/>
                <a:gd name="connsiteX9" fmla="*/ 4264146 w 6252904"/>
                <a:gd name="connsiteY9" fmla="*/ 5681900 h 7430330"/>
                <a:gd name="connsiteX10" fmla="*/ 2968321 w 6252904"/>
                <a:gd name="connsiteY10" fmla="*/ 7395739 h 7430330"/>
                <a:gd name="connsiteX11" fmla="*/ 413244 w 6252904"/>
                <a:gd name="connsiteY11" fmla="*/ 6567682 h 7430330"/>
                <a:gd name="connsiteX12" fmla="*/ 15580 w 6252904"/>
                <a:gd name="connsiteY12" fmla="*/ 3545719 h 7430330"/>
                <a:gd name="connsiteX13" fmla="*/ 88191 w 6252904"/>
                <a:gd name="connsiteY13" fmla="*/ 2338896 h 7430330"/>
                <a:gd name="connsiteX0" fmla="*/ 88191 w 6252904"/>
                <a:gd name="connsiteY0" fmla="*/ 2338896 h 7399060"/>
                <a:gd name="connsiteX1" fmla="*/ 1460065 w 6252904"/>
                <a:gd name="connsiteY1" fmla="*/ 1699547 h 7399060"/>
                <a:gd name="connsiteX2" fmla="*/ 3315152 w 6252904"/>
                <a:gd name="connsiteY2" fmla="*/ 218153 h 7399060"/>
                <a:gd name="connsiteX3" fmla="*/ 5045813 w 6252904"/>
                <a:gd name="connsiteY3" fmla="*/ 26708 h 7399060"/>
                <a:gd name="connsiteX4" fmla="*/ 6162163 w 6252904"/>
                <a:gd name="connsiteY4" fmla="*/ 406102 h 7399060"/>
                <a:gd name="connsiteX5" fmla="*/ 5367480 w 6252904"/>
                <a:gd name="connsiteY5" fmla="*/ 1636019 h 7399060"/>
                <a:gd name="connsiteX6" fmla="*/ 6107372 w 6252904"/>
                <a:gd name="connsiteY6" fmla="*/ 2333617 h 7399060"/>
                <a:gd name="connsiteX7" fmla="*/ 6231242 w 6252904"/>
                <a:gd name="connsiteY7" fmla="*/ 3342535 h 7399060"/>
                <a:gd name="connsiteX8" fmla="*/ 5630018 w 6252904"/>
                <a:gd name="connsiteY8" fmla="*/ 5411987 h 7399060"/>
                <a:gd name="connsiteX9" fmla="*/ 4829207 w 6252904"/>
                <a:gd name="connsiteY9" fmla="*/ 6799422 h 7399060"/>
                <a:gd name="connsiteX10" fmla="*/ 2968321 w 6252904"/>
                <a:gd name="connsiteY10" fmla="*/ 7395739 h 7399060"/>
                <a:gd name="connsiteX11" fmla="*/ 413244 w 6252904"/>
                <a:gd name="connsiteY11" fmla="*/ 6567682 h 7399060"/>
                <a:gd name="connsiteX12" fmla="*/ 15580 w 6252904"/>
                <a:gd name="connsiteY12" fmla="*/ 3545719 h 7399060"/>
                <a:gd name="connsiteX13" fmla="*/ 88191 w 6252904"/>
                <a:gd name="connsiteY13" fmla="*/ 2338896 h 7399060"/>
                <a:gd name="connsiteX0" fmla="*/ 88191 w 6252904"/>
                <a:gd name="connsiteY0" fmla="*/ 2338896 h 7601143"/>
                <a:gd name="connsiteX1" fmla="*/ 1460065 w 6252904"/>
                <a:gd name="connsiteY1" fmla="*/ 1699547 h 7601143"/>
                <a:gd name="connsiteX2" fmla="*/ 3315152 w 6252904"/>
                <a:gd name="connsiteY2" fmla="*/ 218153 h 7601143"/>
                <a:gd name="connsiteX3" fmla="*/ 5045813 w 6252904"/>
                <a:gd name="connsiteY3" fmla="*/ 26708 h 7601143"/>
                <a:gd name="connsiteX4" fmla="*/ 6162163 w 6252904"/>
                <a:gd name="connsiteY4" fmla="*/ 406102 h 7601143"/>
                <a:gd name="connsiteX5" fmla="*/ 5367480 w 6252904"/>
                <a:gd name="connsiteY5" fmla="*/ 1636019 h 7601143"/>
                <a:gd name="connsiteX6" fmla="*/ 6107372 w 6252904"/>
                <a:gd name="connsiteY6" fmla="*/ 2333617 h 7601143"/>
                <a:gd name="connsiteX7" fmla="*/ 6231242 w 6252904"/>
                <a:gd name="connsiteY7" fmla="*/ 3342535 h 7601143"/>
                <a:gd name="connsiteX8" fmla="*/ 5630018 w 6252904"/>
                <a:gd name="connsiteY8" fmla="*/ 5411987 h 7601143"/>
                <a:gd name="connsiteX9" fmla="*/ 4829207 w 6252904"/>
                <a:gd name="connsiteY9" fmla="*/ 6799422 h 7601143"/>
                <a:gd name="connsiteX10" fmla="*/ 2156047 w 6252904"/>
                <a:gd name="connsiteY10" fmla="*/ 7598925 h 7601143"/>
                <a:gd name="connsiteX11" fmla="*/ 413244 w 6252904"/>
                <a:gd name="connsiteY11" fmla="*/ 6567682 h 7601143"/>
                <a:gd name="connsiteX12" fmla="*/ 15580 w 6252904"/>
                <a:gd name="connsiteY12" fmla="*/ 3545719 h 7601143"/>
                <a:gd name="connsiteX13" fmla="*/ 88191 w 6252904"/>
                <a:gd name="connsiteY13" fmla="*/ 2338896 h 7601143"/>
                <a:gd name="connsiteX0" fmla="*/ 88191 w 6252904"/>
                <a:gd name="connsiteY0" fmla="*/ 2338896 h 7601143"/>
                <a:gd name="connsiteX1" fmla="*/ 1460065 w 6252904"/>
                <a:gd name="connsiteY1" fmla="*/ 1699547 h 7601143"/>
                <a:gd name="connsiteX2" fmla="*/ 3315152 w 6252904"/>
                <a:gd name="connsiteY2" fmla="*/ 218153 h 7601143"/>
                <a:gd name="connsiteX3" fmla="*/ 5045813 w 6252904"/>
                <a:gd name="connsiteY3" fmla="*/ 26708 h 7601143"/>
                <a:gd name="connsiteX4" fmla="*/ 6162163 w 6252904"/>
                <a:gd name="connsiteY4" fmla="*/ 406102 h 7601143"/>
                <a:gd name="connsiteX5" fmla="*/ 6109121 w 6252904"/>
                <a:gd name="connsiteY5" fmla="*/ 1534427 h 7601143"/>
                <a:gd name="connsiteX6" fmla="*/ 6107372 w 6252904"/>
                <a:gd name="connsiteY6" fmla="*/ 2333617 h 7601143"/>
                <a:gd name="connsiteX7" fmla="*/ 6231242 w 6252904"/>
                <a:gd name="connsiteY7" fmla="*/ 3342535 h 7601143"/>
                <a:gd name="connsiteX8" fmla="*/ 5630018 w 6252904"/>
                <a:gd name="connsiteY8" fmla="*/ 5411987 h 7601143"/>
                <a:gd name="connsiteX9" fmla="*/ 4829207 w 6252904"/>
                <a:gd name="connsiteY9" fmla="*/ 6799422 h 7601143"/>
                <a:gd name="connsiteX10" fmla="*/ 2156047 w 6252904"/>
                <a:gd name="connsiteY10" fmla="*/ 7598925 h 7601143"/>
                <a:gd name="connsiteX11" fmla="*/ 413244 w 6252904"/>
                <a:gd name="connsiteY11" fmla="*/ 6567682 h 7601143"/>
                <a:gd name="connsiteX12" fmla="*/ 15580 w 6252904"/>
                <a:gd name="connsiteY12" fmla="*/ 3545719 h 7601143"/>
                <a:gd name="connsiteX13" fmla="*/ 88191 w 6252904"/>
                <a:gd name="connsiteY13" fmla="*/ 2338896 h 7601143"/>
                <a:gd name="connsiteX0" fmla="*/ 88191 w 6253246"/>
                <a:gd name="connsiteY0" fmla="*/ 2338896 h 7601143"/>
                <a:gd name="connsiteX1" fmla="*/ 1460065 w 6253246"/>
                <a:gd name="connsiteY1" fmla="*/ 1699547 h 7601143"/>
                <a:gd name="connsiteX2" fmla="*/ 3315152 w 6253246"/>
                <a:gd name="connsiteY2" fmla="*/ 218153 h 7601143"/>
                <a:gd name="connsiteX3" fmla="*/ 5045813 w 6253246"/>
                <a:gd name="connsiteY3" fmla="*/ 26708 h 7601143"/>
                <a:gd name="connsiteX4" fmla="*/ 6162163 w 6253246"/>
                <a:gd name="connsiteY4" fmla="*/ 406102 h 7601143"/>
                <a:gd name="connsiteX5" fmla="*/ 6179754 w 6253246"/>
                <a:gd name="connsiteY5" fmla="*/ 1615702 h 7601143"/>
                <a:gd name="connsiteX6" fmla="*/ 6107372 w 6253246"/>
                <a:gd name="connsiteY6" fmla="*/ 2333617 h 7601143"/>
                <a:gd name="connsiteX7" fmla="*/ 6231242 w 6253246"/>
                <a:gd name="connsiteY7" fmla="*/ 3342535 h 7601143"/>
                <a:gd name="connsiteX8" fmla="*/ 5630018 w 6253246"/>
                <a:gd name="connsiteY8" fmla="*/ 5411987 h 7601143"/>
                <a:gd name="connsiteX9" fmla="*/ 4829207 w 6253246"/>
                <a:gd name="connsiteY9" fmla="*/ 6799422 h 7601143"/>
                <a:gd name="connsiteX10" fmla="*/ 2156047 w 6253246"/>
                <a:gd name="connsiteY10" fmla="*/ 7598925 h 7601143"/>
                <a:gd name="connsiteX11" fmla="*/ 413244 w 6253246"/>
                <a:gd name="connsiteY11" fmla="*/ 6567682 h 7601143"/>
                <a:gd name="connsiteX12" fmla="*/ 15580 w 6253246"/>
                <a:gd name="connsiteY12" fmla="*/ 3545719 h 7601143"/>
                <a:gd name="connsiteX13" fmla="*/ 88191 w 6253246"/>
                <a:gd name="connsiteY13" fmla="*/ 2338896 h 7601143"/>
                <a:gd name="connsiteX0" fmla="*/ 88191 w 6253245"/>
                <a:gd name="connsiteY0" fmla="*/ 2338896 h 7601143"/>
                <a:gd name="connsiteX1" fmla="*/ 1460065 w 6253245"/>
                <a:gd name="connsiteY1" fmla="*/ 1699547 h 7601143"/>
                <a:gd name="connsiteX2" fmla="*/ 3315152 w 6253245"/>
                <a:gd name="connsiteY2" fmla="*/ 218153 h 7601143"/>
                <a:gd name="connsiteX3" fmla="*/ 5045813 w 6253245"/>
                <a:gd name="connsiteY3" fmla="*/ 26708 h 7601143"/>
                <a:gd name="connsiteX4" fmla="*/ 6162163 w 6253245"/>
                <a:gd name="connsiteY4" fmla="*/ 406102 h 7601143"/>
                <a:gd name="connsiteX5" fmla="*/ 6179754 w 6253245"/>
                <a:gd name="connsiteY5" fmla="*/ 1615702 h 7601143"/>
                <a:gd name="connsiteX6" fmla="*/ 6107372 w 6253245"/>
                <a:gd name="connsiteY6" fmla="*/ 2333617 h 7601143"/>
                <a:gd name="connsiteX7" fmla="*/ 6019345 w 6253245"/>
                <a:gd name="connsiteY7" fmla="*/ 3301897 h 7601143"/>
                <a:gd name="connsiteX8" fmla="*/ 5630018 w 6253245"/>
                <a:gd name="connsiteY8" fmla="*/ 5411987 h 7601143"/>
                <a:gd name="connsiteX9" fmla="*/ 4829207 w 6253245"/>
                <a:gd name="connsiteY9" fmla="*/ 6799422 h 7601143"/>
                <a:gd name="connsiteX10" fmla="*/ 2156047 w 6253245"/>
                <a:gd name="connsiteY10" fmla="*/ 7598925 h 7601143"/>
                <a:gd name="connsiteX11" fmla="*/ 413244 w 6253245"/>
                <a:gd name="connsiteY11" fmla="*/ 6567682 h 7601143"/>
                <a:gd name="connsiteX12" fmla="*/ 15580 w 6253245"/>
                <a:gd name="connsiteY12" fmla="*/ 3545719 h 7601143"/>
                <a:gd name="connsiteX13" fmla="*/ 88191 w 6253245"/>
                <a:gd name="connsiteY13" fmla="*/ 2338896 h 7601143"/>
                <a:gd name="connsiteX0" fmla="*/ 88191 w 6253245"/>
                <a:gd name="connsiteY0" fmla="*/ 2330324 h 7592571"/>
                <a:gd name="connsiteX1" fmla="*/ 1301141 w 6253245"/>
                <a:gd name="connsiteY1" fmla="*/ 1467470 h 7592571"/>
                <a:gd name="connsiteX2" fmla="*/ 3315152 w 6253245"/>
                <a:gd name="connsiteY2" fmla="*/ 209581 h 7592571"/>
                <a:gd name="connsiteX3" fmla="*/ 5045813 w 6253245"/>
                <a:gd name="connsiteY3" fmla="*/ 18136 h 7592571"/>
                <a:gd name="connsiteX4" fmla="*/ 6162163 w 6253245"/>
                <a:gd name="connsiteY4" fmla="*/ 397530 h 7592571"/>
                <a:gd name="connsiteX5" fmla="*/ 6179754 w 6253245"/>
                <a:gd name="connsiteY5" fmla="*/ 1607130 h 7592571"/>
                <a:gd name="connsiteX6" fmla="*/ 6107372 w 6253245"/>
                <a:gd name="connsiteY6" fmla="*/ 2325045 h 7592571"/>
                <a:gd name="connsiteX7" fmla="*/ 6019345 w 6253245"/>
                <a:gd name="connsiteY7" fmla="*/ 3293325 h 7592571"/>
                <a:gd name="connsiteX8" fmla="*/ 5630018 w 6253245"/>
                <a:gd name="connsiteY8" fmla="*/ 5403415 h 7592571"/>
                <a:gd name="connsiteX9" fmla="*/ 4829207 w 6253245"/>
                <a:gd name="connsiteY9" fmla="*/ 6790850 h 7592571"/>
                <a:gd name="connsiteX10" fmla="*/ 2156047 w 6253245"/>
                <a:gd name="connsiteY10" fmla="*/ 7590353 h 7592571"/>
                <a:gd name="connsiteX11" fmla="*/ 413244 w 6253245"/>
                <a:gd name="connsiteY11" fmla="*/ 6559110 h 7592571"/>
                <a:gd name="connsiteX12" fmla="*/ 15580 w 6253245"/>
                <a:gd name="connsiteY12" fmla="*/ 3537147 h 7592571"/>
                <a:gd name="connsiteX13" fmla="*/ 88191 w 6253245"/>
                <a:gd name="connsiteY13" fmla="*/ 2330324 h 7592571"/>
                <a:gd name="connsiteX0" fmla="*/ 88191 w 6253245"/>
                <a:gd name="connsiteY0" fmla="*/ 2330324 h 7592571"/>
                <a:gd name="connsiteX1" fmla="*/ 1301141 w 6253245"/>
                <a:gd name="connsiteY1" fmla="*/ 1467470 h 7592571"/>
                <a:gd name="connsiteX2" fmla="*/ 3315152 w 6253245"/>
                <a:gd name="connsiteY2" fmla="*/ 209581 h 7592571"/>
                <a:gd name="connsiteX3" fmla="*/ 5045813 w 6253245"/>
                <a:gd name="connsiteY3" fmla="*/ 18136 h 7592571"/>
                <a:gd name="connsiteX4" fmla="*/ 6162163 w 6253245"/>
                <a:gd name="connsiteY4" fmla="*/ 397530 h 7592571"/>
                <a:gd name="connsiteX5" fmla="*/ 6179754 w 6253245"/>
                <a:gd name="connsiteY5" fmla="*/ 1607130 h 7592571"/>
                <a:gd name="connsiteX6" fmla="*/ 6107372 w 6253245"/>
                <a:gd name="connsiteY6" fmla="*/ 2325045 h 7592571"/>
                <a:gd name="connsiteX7" fmla="*/ 6019345 w 6253245"/>
                <a:gd name="connsiteY7" fmla="*/ 3293325 h 7592571"/>
                <a:gd name="connsiteX8" fmla="*/ 5630018 w 6253245"/>
                <a:gd name="connsiteY8" fmla="*/ 5403415 h 7592571"/>
                <a:gd name="connsiteX9" fmla="*/ 4829207 w 6253245"/>
                <a:gd name="connsiteY9" fmla="*/ 6790850 h 7592571"/>
                <a:gd name="connsiteX10" fmla="*/ 2156047 w 6253245"/>
                <a:gd name="connsiteY10" fmla="*/ 7590353 h 7592571"/>
                <a:gd name="connsiteX11" fmla="*/ 413244 w 6253245"/>
                <a:gd name="connsiteY11" fmla="*/ 6559110 h 7592571"/>
                <a:gd name="connsiteX12" fmla="*/ 15580 w 6253245"/>
                <a:gd name="connsiteY12" fmla="*/ 3537147 h 7592571"/>
                <a:gd name="connsiteX13" fmla="*/ 88191 w 6253245"/>
                <a:gd name="connsiteY13" fmla="*/ 2330324 h 7592571"/>
                <a:gd name="connsiteX0" fmla="*/ 88191 w 6253245"/>
                <a:gd name="connsiteY0" fmla="*/ 2313513 h 7575760"/>
                <a:gd name="connsiteX1" fmla="*/ 1301141 w 6253245"/>
                <a:gd name="connsiteY1" fmla="*/ 1450659 h 7575760"/>
                <a:gd name="connsiteX2" fmla="*/ 3315152 w 6253245"/>
                <a:gd name="connsiteY2" fmla="*/ 477230 h 7575760"/>
                <a:gd name="connsiteX3" fmla="*/ 5045813 w 6253245"/>
                <a:gd name="connsiteY3" fmla="*/ 1325 h 7575760"/>
                <a:gd name="connsiteX4" fmla="*/ 6162163 w 6253245"/>
                <a:gd name="connsiteY4" fmla="*/ 380719 h 7575760"/>
                <a:gd name="connsiteX5" fmla="*/ 6179754 w 6253245"/>
                <a:gd name="connsiteY5" fmla="*/ 1590319 h 7575760"/>
                <a:gd name="connsiteX6" fmla="*/ 6107372 w 6253245"/>
                <a:gd name="connsiteY6" fmla="*/ 2308234 h 7575760"/>
                <a:gd name="connsiteX7" fmla="*/ 6019345 w 6253245"/>
                <a:gd name="connsiteY7" fmla="*/ 3276514 h 7575760"/>
                <a:gd name="connsiteX8" fmla="*/ 5630018 w 6253245"/>
                <a:gd name="connsiteY8" fmla="*/ 5386604 h 7575760"/>
                <a:gd name="connsiteX9" fmla="*/ 4829207 w 6253245"/>
                <a:gd name="connsiteY9" fmla="*/ 6774039 h 7575760"/>
                <a:gd name="connsiteX10" fmla="*/ 2156047 w 6253245"/>
                <a:gd name="connsiteY10" fmla="*/ 7573542 h 7575760"/>
                <a:gd name="connsiteX11" fmla="*/ 413244 w 6253245"/>
                <a:gd name="connsiteY11" fmla="*/ 6542299 h 7575760"/>
                <a:gd name="connsiteX12" fmla="*/ 15580 w 6253245"/>
                <a:gd name="connsiteY12" fmla="*/ 3520336 h 7575760"/>
                <a:gd name="connsiteX13" fmla="*/ 88191 w 6253245"/>
                <a:gd name="connsiteY13" fmla="*/ 2313513 h 7575760"/>
                <a:gd name="connsiteX0" fmla="*/ 88191 w 6184337"/>
                <a:gd name="connsiteY0" fmla="*/ 2313513 h 7575760"/>
                <a:gd name="connsiteX1" fmla="*/ 1301141 w 6184337"/>
                <a:gd name="connsiteY1" fmla="*/ 1450659 h 7575760"/>
                <a:gd name="connsiteX2" fmla="*/ 3315152 w 6184337"/>
                <a:gd name="connsiteY2" fmla="*/ 477230 h 7575760"/>
                <a:gd name="connsiteX3" fmla="*/ 5045813 w 6184337"/>
                <a:gd name="connsiteY3" fmla="*/ 1325 h 7575760"/>
                <a:gd name="connsiteX4" fmla="*/ 5967924 w 6184337"/>
                <a:gd name="connsiteY4" fmla="*/ 380719 h 7575760"/>
                <a:gd name="connsiteX5" fmla="*/ 6179754 w 6184337"/>
                <a:gd name="connsiteY5" fmla="*/ 1590319 h 7575760"/>
                <a:gd name="connsiteX6" fmla="*/ 6107372 w 6184337"/>
                <a:gd name="connsiteY6" fmla="*/ 2308234 h 7575760"/>
                <a:gd name="connsiteX7" fmla="*/ 6019345 w 6184337"/>
                <a:gd name="connsiteY7" fmla="*/ 3276514 h 7575760"/>
                <a:gd name="connsiteX8" fmla="*/ 5630018 w 6184337"/>
                <a:gd name="connsiteY8" fmla="*/ 5386604 h 7575760"/>
                <a:gd name="connsiteX9" fmla="*/ 4829207 w 6184337"/>
                <a:gd name="connsiteY9" fmla="*/ 6774039 h 7575760"/>
                <a:gd name="connsiteX10" fmla="*/ 2156047 w 6184337"/>
                <a:gd name="connsiteY10" fmla="*/ 7573542 h 7575760"/>
                <a:gd name="connsiteX11" fmla="*/ 413244 w 6184337"/>
                <a:gd name="connsiteY11" fmla="*/ 6542299 h 7575760"/>
                <a:gd name="connsiteX12" fmla="*/ 15580 w 6184337"/>
                <a:gd name="connsiteY12" fmla="*/ 3520336 h 7575760"/>
                <a:gd name="connsiteX13" fmla="*/ 88191 w 6184337"/>
                <a:gd name="connsiteY13" fmla="*/ 2313513 h 7575760"/>
                <a:gd name="connsiteX0" fmla="*/ 88191 w 6184337"/>
                <a:gd name="connsiteY0" fmla="*/ 2313513 h 7575760"/>
                <a:gd name="connsiteX1" fmla="*/ 1301141 w 6184337"/>
                <a:gd name="connsiteY1" fmla="*/ 1450659 h 7575760"/>
                <a:gd name="connsiteX2" fmla="*/ 3315152 w 6184337"/>
                <a:gd name="connsiteY2" fmla="*/ 477230 h 7575760"/>
                <a:gd name="connsiteX3" fmla="*/ 5045813 w 6184337"/>
                <a:gd name="connsiteY3" fmla="*/ 1325 h 7575760"/>
                <a:gd name="connsiteX4" fmla="*/ 5967924 w 6184337"/>
                <a:gd name="connsiteY4" fmla="*/ 380719 h 7575760"/>
                <a:gd name="connsiteX5" fmla="*/ 6179754 w 6184337"/>
                <a:gd name="connsiteY5" fmla="*/ 1590319 h 7575760"/>
                <a:gd name="connsiteX6" fmla="*/ 6107372 w 6184337"/>
                <a:gd name="connsiteY6" fmla="*/ 2308234 h 7575760"/>
                <a:gd name="connsiteX7" fmla="*/ 5966371 w 6184337"/>
                <a:gd name="connsiteY7" fmla="*/ 3276514 h 7575760"/>
                <a:gd name="connsiteX8" fmla="*/ 5630018 w 6184337"/>
                <a:gd name="connsiteY8" fmla="*/ 5386604 h 7575760"/>
                <a:gd name="connsiteX9" fmla="*/ 4829207 w 6184337"/>
                <a:gd name="connsiteY9" fmla="*/ 6774039 h 7575760"/>
                <a:gd name="connsiteX10" fmla="*/ 2156047 w 6184337"/>
                <a:gd name="connsiteY10" fmla="*/ 7573542 h 7575760"/>
                <a:gd name="connsiteX11" fmla="*/ 413244 w 6184337"/>
                <a:gd name="connsiteY11" fmla="*/ 6542299 h 7575760"/>
                <a:gd name="connsiteX12" fmla="*/ 15580 w 6184337"/>
                <a:gd name="connsiteY12" fmla="*/ 3520336 h 7575760"/>
                <a:gd name="connsiteX13" fmla="*/ 88191 w 6184337"/>
                <a:gd name="connsiteY13" fmla="*/ 2313513 h 7575760"/>
                <a:gd name="connsiteX0" fmla="*/ 88191 w 6184337"/>
                <a:gd name="connsiteY0" fmla="*/ 2313513 h 7575760"/>
                <a:gd name="connsiteX1" fmla="*/ 1301141 w 6184337"/>
                <a:gd name="connsiteY1" fmla="*/ 1450659 h 7575760"/>
                <a:gd name="connsiteX2" fmla="*/ 3315152 w 6184337"/>
                <a:gd name="connsiteY2" fmla="*/ 477230 h 7575760"/>
                <a:gd name="connsiteX3" fmla="*/ 5045813 w 6184337"/>
                <a:gd name="connsiteY3" fmla="*/ 1325 h 7575760"/>
                <a:gd name="connsiteX4" fmla="*/ 5967924 w 6184337"/>
                <a:gd name="connsiteY4" fmla="*/ 380719 h 7575760"/>
                <a:gd name="connsiteX5" fmla="*/ 6179754 w 6184337"/>
                <a:gd name="connsiteY5" fmla="*/ 1590319 h 7575760"/>
                <a:gd name="connsiteX6" fmla="*/ 6107372 w 6184337"/>
                <a:gd name="connsiteY6" fmla="*/ 2308234 h 7575760"/>
                <a:gd name="connsiteX7" fmla="*/ 5966371 w 6184337"/>
                <a:gd name="connsiteY7" fmla="*/ 3276514 h 7575760"/>
                <a:gd name="connsiteX8" fmla="*/ 5630018 w 6184337"/>
                <a:gd name="connsiteY8" fmla="*/ 5386604 h 7575760"/>
                <a:gd name="connsiteX9" fmla="*/ 4829207 w 6184337"/>
                <a:gd name="connsiteY9" fmla="*/ 6774039 h 7575760"/>
                <a:gd name="connsiteX10" fmla="*/ 2156047 w 6184337"/>
                <a:gd name="connsiteY10" fmla="*/ 7573542 h 7575760"/>
                <a:gd name="connsiteX11" fmla="*/ 413244 w 6184337"/>
                <a:gd name="connsiteY11" fmla="*/ 6542299 h 7575760"/>
                <a:gd name="connsiteX12" fmla="*/ 15580 w 6184337"/>
                <a:gd name="connsiteY12" fmla="*/ 3520336 h 7575760"/>
                <a:gd name="connsiteX13" fmla="*/ 88191 w 6184337"/>
                <a:gd name="connsiteY13" fmla="*/ 2313513 h 7575760"/>
                <a:gd name="connsiteX0" fmla="*/ 88191 w 6234340"/>
                <a:gd name="connsiteY0" fmla="*/ 2313513 h 7575760"/>
                <a:gd name="connsiteX1" fmla="*/ 1301141 w 6234340"/>
                <a:gd name="connsiteY1" fmla="*/ 1450659 h 7575760"/>
                <a:gd name="connsiteX2" fmla="*/ 3315152 w 6234340"/>
                <a:gd name="connsiteY2" fmla="*/ 477230 h 7575760"/>
                <a:gd name="connsiteX3" fmla="*/ 5045813 w 6234340"/>
                <a:gd name="connsiteY3" fmla="*/ 1325 h 7575760"/>
                <a:gd name="connsiteX4" fmla="*/ 5967924 w 6234340"/>
                <a:gd name="connsiteY4" fmla="*/ 380719 h 7575760"/>
                <a:gd name="connsiteX5" fmla="*/ 6179754 w 6234340"/>
                <a:gd name="connsiteY5" fmla="*/ 1590319 h 7575760"/>
                <a:gd name="connsiteX6" fmla="*/ 5100860 w 6234340"/>
                <a:gd name="connsiteY6" fmla="*/ 2308234 h 7575760"/>
                <a:gd name="connsiteX7" fmla="*/ 5966371 w 6234340"/>
                <a:gd name="connsiteY7" fmla="*/ 3276514 h 7575760"/>
                <a:gd name="connsiteX8" fmla="*/ 5630018 w 6234340"/>
                <a:gd name="connsiteY8" fmla="*/ 5386604 h 7575760"/>
                <a:gd name="connsiteX9" fmla="*/ 4829207 w 6234340"/>
                <a:gd name="connsiteY9" fmla="*/ 6774039 h 7575760"/>
                <a:gd name="connsiteX10" fmla="*/ 2156047 w 6234340"/>
                <a:gd name="connsiteY10" fmla="*/ 7573542 h 7575760"/>
                <a:gd name="connsiteX11" fmla="*/ 413244 w 6234340"/>
                <a:gd name="connsiteY11" fmla="*/ 6542299 h 7575760"/>
                <a:gd name="connsiteX12" fmla="*/ 15580 w 6234340"/>
                <a:gd name="connsiteY12" fmla="*/ 3520336 h 7575760"/>
                <a:gd name="connsiteX13" fmla="*/ 88191 w 6234340"/>
                <a:gd name="connsiteY13" fmla="*/ 2313513 h 7575760"/>
                <a:gd name="connsiteX0" fmla="*/ 88191 w 6234340"/>
                <a:gd name="connsiteY0" fmla="*/ 2313513 h 7575760"/>
                <a:gd name="connsiteX1" fmla="*/ 1301141 w 6234340"/>
                <a:gd name="connsiteY1" fmla="*/ 1450659 h 7575760"/>
                <a:gd name="connsiteX2" fmla="*/ 3315152 w 6234340"/>
                <a:gd name="connsiteY2" fmla="*/ 477230 h 7575760"/>
                <a:gd name="connsiteX3" fmla="*/ 5045813 w 6234340"/>
                <a:gd name="connsiteY3" fmla="*/ 1325 h 7575760"/>
                <a:gd name="connsiteX4" fmla="*/ 5967924 w 6234340"/>
                <a:gd name="connsiteY4" fmla="*/ 380719 h 7575760"/>
                <a:gd name="connsiteX5" fmla="*/ 6179754 w 6234340"/>
                <a:gd name="connsiteY5" fmla="*/ 1590319 h 7575760"/>
                <a:gd name="connsiteX6" fmla="*/ 5100860 w 6234340"/>
                <a:gd name="connsiteY6" fmla="*/ 2308234 h 7575760"/>
                <a:gd name="connsiteX7" fmla="*/ 5966371 w 6234340"/>
                <a:gd name="connsiteY7" fmla="*/ 3276514 h 7575760"/>
                <a:gd name="connsiteX8" fmla="*/ 5630018 w 6234340"/>
                <a:gd name="connsiteY8" fmla="*/ 5386604 h 7575760"/>
                <a:gd name="connsiteX9" fmla="*/ 4829207 w 6234340"/>
                <a:gd name="connsiteY9" fmla="*/ 6774039 h 7575760"/>
                <a:gd name="connsiteX10" fmla="*/ 2156047 w 6234340"/>
                <a:gd name="connsiteY10" fmla="*/ 7573542 h 7575760"/>
                <a:gd name="connsiteX11" fmla="*/ 413244 w 6234340"/>
                <a:gd name="connsiteY11" fmla="*/ 6542299 h 7575760"/>
                <a:gd name="connsiteX12" fmla="*/ 15580 w 6234340"/>
                <a:gd name="connsiteY12" fmla="*/ 3520336 h 7575760"/>
                <a:gd name="connsiteX13" fmla="*/ 88191 w 6234340"/>
                <a:gd name="connsiteY13" fmla="*/ 2313513 h 7575760"/>
                <a:gd name="connsiteX0" fmla="*/ 88191 w 6234340"/>
                <a:gd name="connsiteY0" fmla="*/ 2313513 h 7575760"/>
                <a:gd name="connsiteX1" fmla="*/ 1301141 w 6234340"/>
                <a:gd name="connsiteY1" fmla="*/ 1450659 h 7575760"/>
                <a:gd name="connsiteX2" fmla="*/ 3315152 w 6234340"/>
                <a:gd name="connsiteY2" fmla="*/ 477230 h 7575760"/>
                <a:gd name="connsiteX3" fmla="*/ 5045813 w 6234340"/>
                <a:gd name="connsiteY3" fmla="*/ 1325 h 7575760"/>
                <a:gd name="connsiteX4" fmla="*/ 5967924 w 6234340"/>
                <a:gd name="connsiteY4" fmla="*/ 380719 h 7575760"/>
                <a:gd name="connsiteX5" fmla="*/ 6179754 w 6234340"/>
                <a:gd name="connsiteY5" fmla="*/ 1590319 h 7575760"/>
                <a:gd name="connsiteX6" fmla="*/ 5100860 w 6234340"/>
                <a:gd name="connsiteY6" fmla="*/ 2308234 h 7575760"/>
                <a:gd name="connsiteX7" fmla="*/ 5966371 w 6234340"/>
                <a:gd name="connsiteY7" fmla="*/ 3276514 h 7575760"/>
                <a:gd name="connsiteX8" fmla="*/ 5630018 w 6234340"/>
                <a:gd name="connsiteY8" fmla="*/ 5386604 h 7575760"/>
                <a:gd name="connsiteX9" fmla="*/ 4829207 w 6234340"/>
                <a:gd name="connsiteY9" fmla="*/ 6774039 h 7575760"/>
                <a:gd name="connsiteX10" fmla="*/ 2156047 w 6234340"/>
                <a:gd name="connsiteY10" fmla="*/ 7573542 h 7575760"/>
                <a:gd name="connsiteX11" fmla="*/ 413244 w 6234340"/>
                <a:gd name="connsiteY11" fmla="*/ 6542299 h 7575760"/>
                <a:gd name="connsiteX12" fmla="*/ 15580 w 6234340"/>
                <a:gd name="connsiteY12" fmla="*/ 3520336 h 7575760"/>
                <a:gd name="connsiteX13" fmla="*/ 88191 w 6234340"/>
                <a:gd name="connsiteY13" fmla="*/ 2313513 h 7575760"/>
                <a:gd name="connsiteX0" fmla="*/ 88191 w 6234340"/>
                <a:gd name="connsiteY0" fmla="*/ 2313513 h 7575760"/>
                <a:gd name="connsiteX1" fmla="*/ 1301141 w 6234340"/>
                <a:gd name="connsiteY1" fmla="*/ 1450659 h 7575760"/>
                <a:gd name="connsiteX2" fmla="*/ 3315152 w 6234340"/>
                <a:gd name="connsiteY2" fmla="*/ 477230 h 7575760"/>
                <a:gd name="connsiteX3" fmla="*/ 5045813 w 6234340"/>
                <a:gd name="connsiteY3" fmla="*/ 1325 h 7575760"/>
                <a:gd name="connsiteX4" fmla="*/ 5967924 w 6234340"/>
                <a:gd name="connsiteY4" fmla="*/ 380719 h 7575760"/>
                <a:gd name="connsiteX5" fmla="*/ 6179754 w 6234340"/>
                <a:gd name="connsiteY5" fmla="*/ 1590319 h 7575760"/>
                <a:gd name="connsiteX6" fmla="*/ 5100860 w 6234340"/>
                <a:gd name="connsiteY6" fmla="*/ 2308234 h 7575760"/>
                <a:gd name="connsiteX7" fmla="*/ 4977516 w 6234340"/>
                <a:gd name="connsiteY7" fmla="*/ 3053010 h 7575760"/>
                <a:gd name="connsiteX8" fmla="*/ 5630018 w 6234340"/>
                <a:gd name="connsiteY8" fmla="*/ 5386604 h 7575760"/>
                <a:gd name="connsiteX9" fmla="*/ 4829207 w 6234340"/>
                <a:gd name="connsiteY9" fmla="*/ 6774039 h 7575760"/>
                <a:gd name="connsiteX10" fmla="*/ 2156047 w 6234340"/>
                <a:gd name="connsiteY10" fmla="*/ 7573542 h 7575760"/>
                <a:gd name="connsiteX11" fmla="*/ 413244 w 6234340"/>
                <a:gd name="connsiteY11" fmla="*/ 6542299 h 7575760"/>
                <a:gd name="connsiteX12" fmla="*/ 15580 w 6234340"/>
                <a:gd name="connsiteY12" fmla="*/ 3520336 h 7575760"/>
                <a:gd name="connsiteX13" fmla="*/ 88191 w 6234340"/>
                <a:gd name="connsiteY13" fmla="*/ 2313513 h 7575760"/>
                <a:gd name="connsiteX0" fmla="*/ 88191 w 6234340"/>
                <a:gd name="connsiteY0" fmla="*/ 2313513 h 7575851"/>
                <a:gd name="connsiteX1" fmla="*/ 1301141 w 6234340"/>
                <a:gd name="connsiteY1" fmla="*/ 1450659 h 7575851"/>
                <a:gd name="connsiteX2" fmla="*/ 3315152 w 6234340"/>
                <a:gd name="connsiteY2" fmla="*/ 477230 h 7575851"/>
                <a:gd name="connsiteX3" fmla="*/ 5045813 w 6234340"/>
                <a:gd name="connsiteY3" fmla="*/ 1325 h 7575851"/>
                <a:gd name="connsiteX4" fmla="*/ 5967924 w 6234340"/>
                <a:gd name="connsiteY4" fmla="*/ 380719 h 7575851"/>
                <a:gd name="connsiteX5" fmla="*/ 6179754 w 6234340"/>
                <a:gd name="connsiteY5" fmla="*/ 1590319 h 7575851"/>
                <a:gd name="connsiteX6" fmla="*/ 5100860 w 6234340"/>
                <a:gd name="connsiteY6" fmla="*/ 2308234 h 7575851"/>
                <a:gd name="connsiteX7" fmla="*/ 4977516 w 6234340"/>
                <a:gd name="connsiteY7" fmla="*/ 3053010 h 7575851"/>
                <a:gd name="connsiteX8" fmla="*/ 4853062 w 6234340"/>
                <a:gd name="connsiteY8" fmla="*/ 5264693 h 7575851"/>
                <a:gd name="connsiteX9" fmla="*/ 4829207 w 6234340"/>
                <a:gd name="connsiteY9" fmla="*/ 6774039 h 7575851"/>
                <a:gd name="connsiteX10" fmla="*/ 2156047 w 6234340"/>
                <a:gd name="connsiteY10" fmla="*/ 7573542 h 7575851"/>
                <a:gd name="connsiteX11" fmla="*/ 413244 w 6234340"/>
                <a:gd name="connsiteY11" fmla="*/ 6542299 h 7575851"/>
                <a:gd name="connsiteX12" fmla="*/ 15580 w 6234340"/>
                <a:gd name="connsiteY12" fmla="*/ 3520336 h 7575851"/>
                <a:gd name="connsiteX13" fmla="*/ 88191 w 6234340"/>
                <a:gd name="connsiteY13" fmla="*/ 2313513 h 7575851"/>
                <a:gd name="connsiteX0" fmla="*/ 88191 w 6234340"/>
                <a:gd name="connsiteY0" fmla="*/ 2313513 h 7578302"/>
                <a:gd name="connsiteX1" fmla="*/ 1301141 w 6234340"/>
                <a:gd name="connsiteY1" fmla="*/ 1450659 h 7578302"/>
                <a:gd name="connsiteX2" fmla="*/ 3315152 w 6234340"/>
                <a:gd name="connsiteY2" fmla="*/ 477230 h 7578302"/>
                <a:gd name="connsiteX3" fmla="*/ 5045813 w 6234340"/>
                <a:gd name="connsiteY3" fmla="*/ 1325 h 7578302"/>
                <a:gd name="connsiteX4" fmla="*/ 5967924 w 6234340"/>
                <a:gd name="connsiteY4" fmla="*/ 380719 h 7578302"/>
                <a:gd name="connsiteX5" fmla="*/ 6179754 w 6234340"/>
                <a:gd name="connsiteY5" fmla="*/ 1590319 h 7578302"/>
                <a:gd name="connsiteX6" fmla="*/ 5100860 w 6234340"/>
                <a:gd name="connsiteY6" fmla="*/ 2308234 h 7578302"/>
                <a:gd name="connsiteX7" fmla="*/ 4977516 w 6234340"/>
                <a:gd name="connsiteY7" fmla="*/ 3053010 h 7578302"/>
                <a:gd name="connsiteX8" fmla="*/ 4853062 w 6234340"/>
                <a:gd name="connsiteY8" fmla="*/ 5264693 h 7578302"/>
                <a:gd name="connsiteX9" fmla="*/ 3752062 w 6234340"/>
                <a:gd name="connsiteY9" fmla="*/ 6855314 h 7578302"/>
                <a:gd name="connsiteX10" fmla="*/ 2156047 w 6234340"/>
                <a:gd name="connsiteY10" fmla="*/ 7573542 h 7578302"/>
                <a:gd name="connsiteX11" fmla="*/ 413244 w 6234340"/>
                <a:gd name="connsiteY11" fmla="*/ 6542299 h 7578302"/>
                <a:gd name="connsiteX12" fmla="*/ 15580 w 6234340"/>
                <a:gd name="connsiteY12" fmla="*/ 3520336 h 7578302"/>
                <a:gd name="connsiteX13" fmla="*/ 88191 w 6234340"/>
                <a:gd name="connsiteY13" fmla="*/ 2313513 h 7578302"/>
                <a:gd name="connsiteX0" fmla="*/ 88191 w 6013076"/>
                <a:gd name="connsiteY0" fmla="*/ 2313358 h 7578147"/>
                <a:gd name="connsiteX1" fmla="*/ 1301141 w 6013076"/>
                <a:gd name="connsiteY1" fmla="*/ 1450504 h 7578147"/>
                <a:gd name="connsiteX2" fmla="*/ 3315152 w 6013076"/>
                <a:gd name="connsiteY2" fmla="*/ 477075 h 7578147"/>
                <a:gd name="connsiteX3" fmla="*/ 5045813 w 6013076"/>
                <a:gd name="connsiteY3" fmla="*/ 1170 h 7578147"/>
                <a:gd name="connsiteX4" fmla="*/ 5967924 w 6013076"/>
                <a:gd name="connsiteY4" fmla="*/ 380564 h 7578147"/>
                <a:gd name="connsiteX5" fmla="*/ 5791275 w 6013076"/>
                <a:gd name="connsiteY5" fmla="*/ 1468253 h 7578147"/>
                <a:gd name="connsiteX6" fmla="*/ 5100860 w 6013076"/>
                <a:gd name="connsiteY6" fmla="*/ 2308079 h 7578147"/>
                <a:gd name="connsiteX7" fmla="*/ 4977516 w 6013076"/>
                <a:gd name="connsiteY7" fmla="*/ 3052855 h 7578147"/>
                <a:gd name="connsiteX8" fmla="*/ 4853062 w 6013076"/>
                <a:gd name="connsiteY8" fmla="*/ 5264538 h 7578147"/>
                <a:gd name="connsiteX9" fmla="*/ 3752062 w 6013076"/>
                <a:gd name="connsiteY9" fmla="*/ 6855159 h 7578147"/>
                <a:gd name="connsiteX10" fmla="*/ 2156047 w 6013076"/>
                <a:gd name="connsiteY10" fmla="*/ 7573387 h 7578147"/>
                <a:gd name="connsiteX11" fmla="*/ 413244 w 6013076"/>
                <a:gd name="connsiteY11" fmla="*/ 6542144 h 7578147"/>
                <a:gd name="connsiteX12" fmla="*/ 15580 w 6013076"/>
                <a:gd name="connsiteY12" fmla="*/ 3520181 h 7578147"/>
                <a:gd name="connsiteX13" fmla="*/ 88191 w 6013076"/>
                <a:gd name="connsiteY13" fmla="*/ 2313358 h 7578147"/>
                <a:gd name="connsiteX0" fmla="*/ 88191 w 6017691"/>
                <a:gd name="connsiteY0" fmla="*/ 2313358 h 7578147"/>
                <a:gd name="connsiteX1" fmla="*/ 1301141 w 6017691"/>
                <a:gd name="connsiteY1" fmla="*/ 1450504 h 7578147"/>
                <a:gd name="connsiteX2" fmla="*/ 3315152 w 6017691"/>
                <a:gd name="connsiteY2" fmla="*/ 477075 h 7578147"/>
                <a:gd name="connsiteX3" fmla="*/ 5045813 w 6017691"/>
                <a:gd name="connsiteY3" fmla="*/ 1170 h 7578147"/>
                <a:gd name="connsiteX4" fmla="*/ 5967924 w 6017691"/>
                <a:gd name="connsiteY4" fmla="*/ 380564 h 7578147"/>
                <a:gd name="connsiteX5" fmla="*/ 5791275 w 6017691"/>
                <a:gd name="connsiteY5" fmla="*/ 1468253 h 7578147"/>
                <a:gd name="connsiteX6" fmla="*/ 4924280 w 6017691"/>
                <a:gd name="connsiteY6" fmla="*/ 2328398 h 7578147"/>
                <a:gd name="connsiteX7" fmla="*/ 4977516 w 6017691"/>
                <a:gd name="connsiteY7" fmla="*/ 3052855 h 7578147"/>
                <a:gd name="connsiteX8" fmla="*/ 4853062 w 6017691"/>
                <a:gd name="connsiteY8" fmla="*/ 5264538 h 7578147"/>
                <a:gd name="connsiteX9" fmla="*/ 3752062 w 6017691"/>
                <a:gd name="connsiteY9" fmla="*/ 6855159 h 7578147"/>
                <a:gd name="connsiteX10" fmla="*/ 2156047 w 6017691"/>
                <a:gd name="connsiteY10" fmla="*/ 7573387 h 7578147"/>
                <a:gd name="connsiteX11" fmla="*/ 413244 w 6017691"/>
                <a:gd name="connsiteY11" fmla="*/ 6542144 h 7578147"/>
                <a:gd name="connsiteX12" fmla="*/ 15580 w 6017691"/>
                <a:gd name="connsiteY12" fmla="*/ 3520181 h 7578147"/>
                <a:gd name="connsiteX13" fmla="*/ 88191 w 6017691"/>
                <a:gd name="connsiteY13" fmla="*/ 2313358 h 7578147"/>
                <a:gd name="connsiteX0" fmla="*/ 88191 w 6002193"/>
                <a:gd name="connsiteY0" fmla="*/ 2313234 h 7578023"/>
                <a:gd name="connsiteX1" fmla="*/ 1301141 w 6002193"/>
                <a:gd name="connsiteY1" fmla="*/ 1450380 h 7578023"/>
                <a:gd name="connsiteX2" fmla="*/ 3315152 w 6002193"/>
                <a:gd name="connsiteY2" fmla="*/ 476951 h 7578023"/>
                <a:gd name="connsiteX3" fmla="*/ 5045813 w 6002193"/>
                <a:gd name="connsiteY3" fmla="*/ 1046 h 7578023"/>
                <a:gd name="connsiteX4" fmla="*/ 5967924 w 6002193"/>
                <a:gd name="connsiteY4" fmla="*/ 380440 h 7578023"/>
                <a:gd name="connsiteX5" fmla="*/ 5720643 w 6002193"/>
                <a:gd name="connsiteY5" fmla="*/ 1346218 h 7578023"/>
                <a:gd name="connsiteX6" fmla="*/ 4924280 w 6002193"/>
                <a:gd name="connsiteY6" fmla="*/ 2328274 h 7578023"/>
                <a:gd name="connsiteX7" fmla="*/ 4977516 w 6002193"/>
                <a:gd name="connsiteY7" fmla="*/ 3052731 h 7578023"/>
                <a:gd name="connsiteX8" fmla="*/ 4853062 w 6002193"/>
                <a:gd name="connsiteY8" fmla="*/ 5264414 h 7578023"/>
                <a:gd name="connsiteX9" fmla="*/ 3752062 w 6002193"/>
                <a:gd name="connsiteY9" fmla="*/ 6855035 h 7578023"/>
                <a:gd name="connsiteX10" fmla="*/ 2156047 w 6002193"/>
                <a:gd name="connsiteY10" fmla="*/ 7573263 h 7578023"/>
                <a:gd name="connsiteX11" fmla="*/ 413244 w 6002193"/>
                <a:gd name="connsiteY11" fmla="*/ 6542020 h 7578023"/>
                <a:gd name="connsiteX12" fmla="*/ 15580 w 6002193"/>
                <a:gd name="connsiteY12" fmla="*/ 3520057 h 7578023"/>
                <a:gd name="connsiteX13" fmla="*/ 88191 w 6002193"/>
                <a:gd name="connsiteY13" fmla="*/ 2313234 h 7578023"/>
                <a:gd name="connsiteX0" fmla="*/ 88191 w 6002193"/>
                <a:gd name="connsiteY0" fmla="*/ 2313234 h 7578023"/>
                <a:gd name="connsiteX1" fmla="*/ 1301141 w 6002193"/>
                <a:gd name="connsiteY1" fmla="*/ 1450380 h 7578023"/>
                <a:gd name="connsiteX2" fmla="*/ 3315152 w 6002193"/>
                <a:gd name="connsiteY2" fmla="*/ 476951 h 7578023"/>
                <a:gd name="connsiteX3" fmla="*/ 5045813 w 6002193"/>
                <a:gd name="connsiteY3" fmla="*/ 1046 h 7578023"/>
                <a:gd name="connsiteX4" fmla="*/ 5967924 w 6002193"/>
                <a:gd name="connsiteY4" fmla="*/ 380440 h 7578023"/>
                <a:gd name="connsiteX5" fmla="*/ 5720643 w 6002193"/>
                <a:gd name="connsiteY5" fmla="*/ 1346218 h 7578023"/>
                <a:gd name="connsiteX6" fmla="*/ 4924280 w 6002193"/>
                <a:gd name="connsiteY6" fmla="*/ 2328274 h 7578023"/>
                <a:gd name="connsiteX7" fmla="*/ 4977516 w 6002193"/>
                <a:gd name="connsiteY7" fmla="*/ 3052731 h 7578023"/>
                <a:gd name="connsiteX8" fmla="*/ 4853062 w 6002193"/>
                <a:gd name="connsiteY8" fmla="*/ 5264414 h 7578023"/>
                <a:gd name="connsiteX9" fmla="*/ 3752062 w 6002193"/>
                <a:gd name="connsiteY9" fmla="*/ 6855035 h 7578023"/>
                <a:gd name="connsiteX10" fmla="*/ 2156047 w 6002193"/>
                <a:gd name="connsiteY10" fmla="*/ 7573263 h 7578023"/>
                <a:gd name="connsiteX11" fmla="*/ 413244 w 6002193"/>
                <a:gd name="connsiteY11" fmla="*/ 6542020 h 7578023"/>
                <a:gd name="connsiteX12" fmla="*/ 15580 w 6002193"/>
                <a:gd name="connsiteY12" fmla="*/ 3520057 h 7578023"/>
                <a:gd name="connsiteX13" fmla="*/ 88191 w 6002193"/>
                <a:gd name="connsiteY13" fmla="*/ 2313234 h 7578023"/>
                <a:gd name="connsiteX0" fmla="*/ 88191 w 6002193"/>
                <a:gd name="connsiteY0" fmla="*/ 2313234 h 7578023"/>
                <a:gd name="connsiteX1" fmla="*/ 1301141 w 6002193"/>
                <a:gd name="connsiteY1" fmla="*/ 1450380 h 7578023"/>
                <a:gd name="connsiteX2" fmla="*/ 3315152 w 6002193"/>
                <a:gd name="connsiteY2" fmla="*/ 476951 h 7578023"/>
                <a:gd name="connsiteX3" fmla="*/ 5045813 w 6002193"/>
                <a:gd name="connsiteY3" fmla="*/ 1046 h 7578023"/>
                <a:gd name="connsiteX4" fmla="*/ 5967924 w 6002193"/>
                <a:gd name="connsiteY4" fmla="*/ 380440 h 7578023"/>
                <a:gd name="connsiteX5" fmla="*/ 5720643 w 6002193"/>
                <a:gd name="connsiteY5" fmla="*/ 1346218 h 7578023"/>
                <a:gd name="connsiteX6" fmla="*/ 4924280 w 6002193"/>
                <a:gd name="connsiteY6" fmla="*/ 2328274 h 7578023"/>
                <a:gd name="connsiteX7" fmla="*/ 4924542 w 6002193"/>
                <a:gd name="connsiteY7" fmla="*/ 3032413 h 7578023"/>
                <a:gd name="connsiteX8" fmla="*/ 4853062 w 6002193"/>
                <a:gd name="connsiteY8" fmla="*/ 5264414 h 7578023"/>
                <a:gd name="connsiteX9" fmla="*/ 3752062 w 6002193"/>
                <a:gd name="connsiteY9" fmla="*/ 6855035 h 7578023"/>
                <a:gd name="connsiteX10" fmla="*/ 2156047 w 6002193"/>
                <a:gd name="connsiteY10" fmla="*/ 7573263 h 7578023"/>
                <a:gd name="connsiteX11" fmla="*/ 413244 w 6002193"/>
                <a:gd name="connsiteY11" fmla="*/ 6542020 h 7578023"/>
                <a:gd name="connsiteX12" fmla="*/ 15580 w 6002193"/>
                <a:gd name="connsiteY12" fmla="*/ 3520057 h 7578023"/>
                <a:gd name="connsiteX13" fmla="*/ 88191 w 6002193"/>
                <a:gd name="connsiteY13" fmla="*/ 2313234 h 757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02193" h="7578023">
                  <a:moveTo>
                    <a:pt x="88191" y="2313234"/>
                  </a:moveTo>
                  <a:cubicBezTo>
                    <a:pt x="492508" y="2025616"/>
                    <a:pt x="763314" y="1756427"/>
                    <a:pt x="1301141" y="1450380"/>
                  </a:cubicBezTo>
                  <a:cubicBezTo>
                    <a:pt x="1838968" y="1144333"/>
                    <a:pt x="2691040" y="718507"/>
                    <a:pt x="3315152" y="476951"/>
                  </a:cubicBezTo>
                  <a:cubicBezTo>
                    <a:pt x="3939264" y="235395"/>
                    <a:pt x="4603684" y="17131"/>
                    <a:pt x="5045813" y="1046"/>
                  </a:cubicBezTo>
                  <a:cubicBezTo>
                    <a:pt x="5487942" y="-15039"/>
                    <a:pt x="5855452" y="156245"/>
                    <a:pt x="5967924" y="380440"/>
                  </a:cubicBezTo>
                  <a:cubicBezTo>
                    <a:pt x="6080396" y="604635"/>
                    <a:pt x="5894584" y="1021579"/>
                    <a:pt x="5720643" y="1346218"/>
                  </a:cubicBezTo>
                  <a:cubicBezTo>
                    <a:pt x="5546702" y="1670857"/>
                    <a:pt x="5213278" y="2041559"/>
                    <a:pt x="4924280" y="2328274"/>
                  </a:cubicBezTo>
                  <a:cubicBezTo>
                    <a:pt x="4924367" y="2562987"/>
                    <a:pt x="4924455" y="2797700"/>
                    <a:pt x="4924542" y="3032413"/>
                  </a:cubicBezTo>
                  <a:cubicBezTo>
                    <a:pt x="4912672" y="3521769"/>
                    <a:pt x="5048475" y="4627310"/>
                    <a:pt x="4853062" y="5264414"/>
                  </a:cubicBezTo>
                  <a:cubicBezTo>
                    <a:pt x="4657649" y="5901518"/>
                    <a:pt x="4201565" y="6470227"/>
                    <a:pt x="3752062" y="6855035"/>
                  </a:cubicBezTo>
                  <a:cubicBezTo>
                    <a:pt x="3302559" y="7239843"/>
                    <a:pt x="2712517" y="7625432"/>
                    <a:pt x="2156047" y="7573263"/>
                  </a:cubicBezTo>
                  <a:cubicBezTo>
                    <a:pt x="1599577" y="7521094"/>
                    <a:pt x="769988" y="7217554"/>
                    <a:pt x="413244" y="6542020"/>
                  </a:cubicBezTo>
                  <a:cubicBezTo>
                    <a:pt x="56500" y="5866486"/>
                    <a:pt x="69755" y="4224855"/>
                    <a:pt x="15580" y="3520057"/>
                  </a:cubicBezTo>
                  <a:cubicBezTo>
                    <a:pt x="-38595" y="2815259"/>
                    <a:pt x="63987" y="2715508"/>
                    <a:pt x="88191" y="2313234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FF99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">
                <a:solidFill>
                  <a:srgbClr val="FF0000"/>
                </a:solidFill>
              </a:endParaRPr>
            </a:p>
          </p:txBody>
        </p:sp>
        <p:cxnSp>
          <p:nvCxnSpPr>
            <p:cNvPr id="218" name="Straight Connector 217"/>
            <p:cNvCxnSpPr/>
            <p:nvPr/>
          </p:nvCxnSpPr>
          <p:spPr>
            <a:xfrm>
              <a:off x="5290583" y="3009333"/>
              <a:ext cx="1805460" cy="0"/>
            </a:xfrm>
            <a:prstGeom prst="line">
              <a:avLst/>
            </a:prstGeom>
            <a:ln w="19050">
              <a:solidFill>
                <a:srgbClr val="FF99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Freeform 218"/>
            <p:cNvSpPr/>
            <p:nvPr/>
          </p:nvSpPr>
          <p:spPr>
            <a:xfrm>
              <a:off x="6884290" y="2494453"/>
              <a:ext cx="1118120" cy="1102131"/>
            </a:xfrm>
            <a:custGeom>
              <a:avLst/>
              <a:gdLst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3363685 w 5225143"/>
                <a:gd name="connsiteY2" fmla="*/ 293915 h 8098972"/>
                <a:gd name="connsiteX3" fmla="*/ 4669971 w 5225143"/>
                <a:gd name="connsiteY3" fmla="*/ 0 h 8098972"/>
                <a:gd name="connsiteX4" fmla="*/ 5225143 w 5225143"/>
                <a:gd name="connsiteY4" fmla="*/ 1567543 h 8098972"/>
                <a:gd name="connsiteX5" fmla="*/ 4833257 w 5225143"/>
                <a:gd name="connsiteY5" fmla="*/ 2416629 h 8098972"/>
                <a:gd name="connsiteX6" fmla="*/ 4637314 w 5225143"/>
                <a:gd name="connsiteY6" fmla="*/ 5649686 h 8098972"/>
                <a:gd name="connsiteX7" fmla="*/ 1763485 w 5225143"/>
                <a:gd name="connsiteY7" fmla="*/ 8098972 h 8098972"/>
                <a:gd name="connsiteX8" fmla="*/ 32657 w 5225143"/>
                <a:gd name="connsiteY8" fmla="*/ 6237515 h 8098972"/>
                <a:gd name="connsiteX9" fmla="*/ 32657 w 5225143"/>
                <a:gd name="connsiteY9" fmla="*/ 2514600 h 8098972"/>
                <a:gd name="connsiteX10" fmla="*/ 0 w 5225143"/>
                <a:gd name="connsiteY10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3363685 w 5225143"/>
                <a:gd name="connsiteY2" fmla="*/ 293915 h 8098972"/>
                <a:gd name="connsiteX3" fmla="*/ 4669971 w 5225143"/>
                <a:gd name="connsiteY3" fmla="*/ 0 h 8098972"/>
                <a:gd name="connsiteX4" fmla="*/ 5225143 w 5225143"/>
                <a:gd name="connsiteY4" fmla="*/ 1567543 h 8098972"/>
                <a:gd name="connsiteX5" fmla="*/ 4833257 w 5225143"/>
                <a:gd name="connsiteY5" fmla="*/ 2416629 h 8098972"/>
                <a:gd name="connsiteX6" fmla="*/ 4637314 w 5225143"/>
                <a:gd name="connsiteY6" fmla="*/ 5649686 h 8098972"/>
                <a:gd name="connsiteX7" fmla="*/ 1763485 w 5225143"/>
                <a:gd name="connsiteY7" fmla="*/ 8098972 h 8098972"/>
                <a:gd name="connsiteX8" fmla="*/ 32657 w 5225143"/>
                <a:gd name="connsiteY8" fmla="*/ 6237515 h 8098972"/>
                <a:gd name="connsiteX9" fmla="*/ 32657 w 5225143"/>
                <a:gd name="connsiteY9" fmla="*/ 2514600 h 8098972"/>
                <a:gd name="connsiteX10" fmla="*/ 0 w 5225143"/>
                <a:gd name="connsiteY10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225143"/>
                <a:gd name="connsiteY0" fmla="*/ 2383972 h 8098972"/>
                <a:gd name="connsiteX1" fmla="*/ 1992085 w 5225143"/>
                <a:gd name="connsiteY1" fmla="*/ 587829 h 8098972"/>
                <a:gd name="connsiteX2" fmla="*/ 4669971 w 5225143"/>
                <a:gd name="connsiteY2" fmla="*/ 0 h 8098972"/>
                <a:gd name="connsiteX3" fmla="*/ 5225143 w 5225143"/>
                <a:gd name="connsiteY3" fmla="*/ 1567543 h 8098972"/>
                <a:gd name="connsiteX4" fmla="*/ 4833257 w 5225143"/>
                <a:gd name="connsiteY4" fmla="*/ 2416629 h 8098972"/>
                <a:gd name="connsiteX5" fmla="*/ 4637314 w 5225143"/>
                <a:gd name="connsiteY5" fmla="*/ 5649686 h 8098972"/>
                <a:gd name="connsiteX6" fmla="*/ 1763485 w 5225143"/>
                <a:gd name="connsiteY6" fmla="*/ 8098972 h 8098972"/>
                <a:gd name="connsiteX7" fmla="*/ 32657 w 5225143"/>
                <a:gd name="connsiteY7" fmla="*/ 6237515 h 8098972"/>
                <a:gd name="connsiteX8" fmla="*/ 32657 w 5225143"/>
                <a:gd name="connsiteY8" fmla="*/ 2514600 h 8098972"/>
                <a:gd name="connsiteX9" fmla="*/ 0 w 5225143"/>
                <a:gd name="connsiteY9" fmla="*/ 2383972 h 8098972"/>
                <a:gd name="connsiteX0" fmla="*/ 0 w 5192486"/>
                <a:gd name="connsiteY0" fmla="*/ 2514600 h 8098972"/>
                <a:gd name="connsiteX1" fmla="*/ 1959428 w 5192486"/>
                <a:gd name="connsiteY1" fmla="*/ 587829 h 8098972"/>
                <a:gd name="connsiteX2" fmla="*/ 4637314 w 5192486"/>
                <a:gd name="connsiteY2" fmla="*/ 0 h 8098972"/>
                <a:gd name="connsiteX3" fmla="*/ 5192486 w 5192486"/>
                <a:gd name="connsiteY3" fmla="*/ 1567543 h 8098972"/>
                <a:gd name="connsiteX4" fmla="*/ 4800600 w 5192486"/>
                <a:gd name="connsiteY4" fmla="*/ 2416629 h 8098972"/>
                <a:gd name="connsiteX5" fmla="*/ 4604657 w 5192486"/>
                <a:gd name="connsiteY5" fmla="*/ 5649686 h 8098972"/>
                <a:gd name="connsiteX6" fmla="*/ 1730828 w 5192486"/>
                <a:gd name="connsiteY6" fmla="*/ 8098972 h 8098972"/>
                <a:gd name="connsiteX7" fmla="*/ 0 w 5192486"/>
                <a:gd name="connsiteY7" fmla="*/ 6237515 h 8098972"/>
                <a:gd name="connsiteX8" fmla="*/ 0 w 5192486"/>
                <a:gd name="connsiteY8" fmla="*/ 2514600 h 8098972"/>
                <a:gd name="connsiteX0" fmla="*/ 0 w 5192486"/>
                <a:gd name="connsiteY0" fmla="*/ 2400300 h 8098972"/>
                <a:gd name="connsiteX1" fmla="*/ 1959428 w 5192486"/>
                <a:gd name="connsiteY1" fmla="*/ 587829 h 8098972"/>
                <a:gd name="connsiteX2" fmla="*/ 4637314 w 5192486"/>
                <a:gd name="connsiteY2" fmla="*/ 0 h 8098972"/>
                <a:gd name="connsiteX3" fmla="*/ 5192486 w 5192486"/>
                <a:gd name="connsiteY3" fmla="*/ 1567543 h 8098972"/>
                <a:gd name="connsiteX4" fmla="*/ 4800600 w 5192486"/>
                <a:gd name="connsiteY4" fmla="*/ 2416629 h 8098972"/>
                <a:gd name="connsiteX5" fmla="*/ 4604657 w 5192486"/>
                <a:gd name="connsiteY5" fmla="*/ 5649686 h 8098972"/>
                <a:gd name="connsiteX6" fmla="*/ 1730828 w 5192486"/>
                <a:gd name="connsiteY6" fmla="*/ 8098972 h 8098972"/>
                <a:gd name="connsiteX7" fmla="*/ 0 w 5192486"/>
                <a:gd name="connsiteY7" fmla="*/ 6237515 h 8098972"/>
                <a:gd name="connsiteX8" fmla="*/ 0 w 5192486"/>
                <a:gd name="connsiteY8" fmla="*/ 240030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7090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25185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5185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5185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5185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5185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251856 w 5211536"/>
                <a:gd name="connsiteY1" fmla="*/ 1211036 h 8098972"/>
                <a:gd name="connsiteX2" fmla="*/ 1978478 w 5211536"/>
                <a:gd name="connsiteY2" fmla="*/ 587829 h 8098972"/>
                <a:gd name="connsiteX3" fmla="*/ 4656364 w 5211536"/>
                <a:gd name="connsiteY3" fmla="*/ 0 h 8098972"/>
                <a:gd name="connsiteX4" fmla="*/ 5211536 w 5211536"/>
                <a:gd name="connsiteY4" fmla="*/ 1567543 h 8098972"/>
                <a:gd name="connsiteX5" fmla="*/ 4819650 w 5211536"/>
                <a:gd name="connsiteY5" fmla="*/ 2416629 h 8098972"/>
                <a:gd name="connsiteX6" fmla="*/ 4623707 w 5211536"/>
                <a:gd name="connsiteY6" fmla="*/ 5649686 h 8098972"/>
                <a:gd name="connsiteX7" fmla="*/ 1749878 w 5211536"/>
                <a:gd name="connsiteY7" fmla="*/ 8098972 h 8098972"/>
                <a:gd name="connsiteX8" fmla="*/ 19050 w 5211536"/>
                <a:gd name="connsiteY8" fmla="*/ 6237515 h 8098972"/>
                <a:gd name="connsiteX9" fmla="*/ 0 w 5211536"/>
                <a:gd name="connsiteY9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43150 h 8098972"/>
                <a:gd name="connsiteX1" fmla="*/ 1978478 w 5211536"/>
                <a:gd name="connsiteY1" fmla="*/ 587829 h 8098972"/>
                <a:gd name="connsiteX2" fmla="*/ 4656364 w 5211536"/>
                <a:gd name="connsiteY2" fmla="*/ 0 h 8098972"/>
                <a:gd name="connsiteX3" fmla="*/ 5211536 w 5211536"/>
                <a:gd name="connsiteY3" fmla="*/ 1567543 h 8098972"/>
                <a:gd name="connsiteX4" fmla="*/ 4819650 w 5211536"/>
                <a:gd name="connsiteY4" fmla="*/ 2416629 h 8098972"/>
                <a:gd name="connsiteX5" fmla="*/ 4623707 w 5211536"/>
                <a:gd name="connsiteY5" fmla="*/ 5649686 h 8098972"/>
                <a:gd name="connsiteX6" fmla="*/ 1749878 w 5211536"/>
                <a:gd name="connsiteY6" fmla="*/ 8098972 h 8098972"/>
                <a:gd name="connsiteX7" fmla="*/ 19050 w 5211536"/>
                <a:gd name="connsiteY7" fmla="*/ 6237515 h 8098972"/>
                <a:gd name="connsiteX8" fmla="*/ 0 w 5211536"/>
                <a:gd name="connsiteY8" fmla="*/ 2343150 h 8098972"/>
                <a:gd name="connsiteX0" fmla="*/ 0 w 5211536"/>
                <a:gd name="connsiteY0" fmla="*/ 2383433 h 8139255"/>
                <a:gd name="connsiteX1" fmla="*/ 1978478 w 5211536"/>
                <a:gd name="connsiteY1" fmla="*/ 628112 h 8139255"/>
                <a:gd name="connsiteX2" fmla="*/ 4656364 w 5211536"/>
                <a:gd name="connsiteY2" fmla="*/ 40283 h 8139255"/>
                <a:gd name="connsiteX3" fmla="*/ 5211536 w 5211536"/>
                <a:gd name="connsiteY3" fmla="*/ 1607826 h 8139255"/>
                <a:gd name="connsiteX4" fmla="*/ 4819650 w 5211536"/>
                <a:gd name="connsiteY4" fmla="*/ 2456912 h 8139255"/>
                <a:gd name="connsiteX5" fmla="*/ 4623707 w 5211536"/>
                <a:gd name="connsiteY5" fmla="*/ 5689969 h 8139255"/>
                <a:gd name="connsiteX6" fmla="*/ 1749878 w 5211536"/>
                <a:gd name="connsiteY6" fmla="*/ 8139255 h 8139255"/>
                <a:gd name="connsiteX7" fmla="*/ 19050 w 5211536"/>
                <a:gd name="connsiteY7" fmla="*/ 6277798 h 8139255"/>
                <a:gd name="connsiteX8" fmla="*/ 0 w 5211536"/>
                <a:gd name="connsiteY8" fmla="*/ 2383433 h 8139255"/>
                <a:gd name="connsiteX0" fmla="*/ 0 w 5211536"/>
                <a:gd name="connsiteY0" fmla="*/ 2383433 h 8139255"/>
                <a:gd name="connsiteX1" fmla="*/ 1978478 w 5211536"/>
                <a:gd name="connsiteY1" fmla="*/ 628112 h 8139255"/>
                <a:gd name="connsiteX2" fmla="*/ 4656364 w 5211536"/>
                <a:gd name="connsiteY2" fmla="*/ 40283 h 8139255"/>
                <a:gd name="connsiteX3" fmla="*/ 5211536 w 5211536"/>
                <a:gd name="connsiteY3" fmla="*/ 1607826 h 8139255"/>
                <a:gd name="connsiteX4" fmla="*/ 4819650 w 5211536"/>
                <a:gd name="connsiteY4" fmla="*/ 2456912 h 8139255"/>
                <a:gd name="connsiteX5" fmla="*/ 4623707 w 5211536"/>
                <a:gd name="connsiteY5" fmla="*/ 5689969 h 8139255"/>
                <a:gd name="connsiteX6" fmla="*/ 1749878 w 5211536"/>
                <a:gd name="connsiteY6" fmla="*/ 8139255 h 8139255"/>
                <a:gd name="connsiteX7" fmla="*/ 19050 w 5211536"/>
                <a:gd name="connsiteY7" fmla="*/ 6277798 h 8139255"/>
                <a:gd name="connsiteX8" fmla="*/ 0 w 5211536"/>
                <a:gd name="connsiteY8" fmla="*/ 2383433 h 8139255"/>
                <a:gd name="connsiteX0" fmla="*/ 0 w 5211536"/>
                <a:gd name="connsiteY0" fmla="*/ 2383433 h 8139255"/>
                <a:gd name="connsiteX1" fmla="*/ 1978478 w 5211536"/>
                <a:gd name="connsiteY1" fmla="*/ 628112 h 8139255"/>
                <a:gd name="connsiteX2" fmla="*/ 4656364 w 5211536"/>
                <a:gd name="connsiteY2" fmla="*/ 40283 h 8139255"/>
                <a:gd name="connsiteX3" fmla="*/ 5211536 w 5211536"/>
                <a:gd name="connsiteY3" fmla="*/ 1607826 h 8139255"/>
                <a:gd name="connsiteX4" fmla="*/ 4819650 w 5211536"/>
                <a:gd name="connsiteY4" fmla="*/ 2456912 h 8139255"/>
                <a:gd name="connsiteX5" fmla="*/ 4623707 w 5211536"/>
                <a:gd name="connsiteY5" fmla="*/ 5689969 h 8139255"/>
                <a:gd name="connsiteX6" fmla="*/ 1749878 w 5211536"/>
                <a:gd name="connsiteY6" fmla="*/ 8139255 h 8139255"/>
                <a:gd name="connsiteX7" fmla="*/ 19050 w 5211536"/>
                <a:gd name="connsiteY7" fmla="*/ 6277798 h 8139255"/>
                <a:gd name="connsiteX8" fmla="*/ 0 w 5211536"/>
                <a:gd name="connsiteY8" fmla="*/ 2383433 h 8139255"/>
                <a:gd name="connsiteX0" fmla="*/ 0 w 5211536"/>
                <a:gd name="connsiteY0" fmla="*/ 2526655 h 8282477"/>
                <a:gd name="connsiteX1" fmla="*/ 1978478 w 5211536"/>
                <a:gd name="connsiteY1" fmla="*/ 771334 h 8282477"/>
                <a:gd name="connsiteX2" fmla="*/ 4656364 w 5211536"/>
                <a:gd name="connsiteY2" fmla="*/ 183505 h 8282477"/>
                <a:gd name="connsiteX3" fmla="*/ 5211536 w 5211536"/>
                <a:gd name="connsiteY3" fmla="*/ 1751048 h 8282477"/>
                <a:gd name="connsiteX4" fmla="*/ 4819650 w 5211536"/>
                <a:gd name="connsiteY4" fmla="*/ 2600134 h 8282477"/>
                <a:gd name="connsiteX5" fmla="*/ 4623707 w 5211536"/>
                <a:gd name="connsiteY5" fmla="*/ 5833191 h 8282477"/>
                <a:gd name="connsiteX6" fmla="*/ 1749878 w 5211536"/>
                <a:gd name="connsiteY6" fmla="*/ 8282477 h 8282477"/>
                <a:gd name="connsiteX7" fmla="*/ 19050 w 5211536"/>
                <a:gd name="connsiteY7" fmla="*/ 6421020 h 8282477"/>
                <a:gd name="connsiteX8" fmla="*/ 0 w 5211536"/>
                <a:gd name="connsiteY8" fmla="*/ 2526655 h 8282477"/>
                <a:gd name="connsiteX0" fmla="*/ 0 w 5211536"/>
                <a:gd name="connsiteY0" fmla="*/ 2526655 h 8282477"/>
                <a:gd name="connsiteX1" fmla="*/ 1978478 w 5211536"/>
                <a:gd name="connsiteY1" fmla="*/ 771334 h 8282477"/>
                <a:gd name="connsiteX2" fmla="*/ 4656364 w 5211536"/>
                <a:gd name="connsiteY2" fmla="*/ 183505 h 8282477"/>
                <a:gd name="connsiteX3" fmla="*/ 5211536 w 5211536"/>
                <a:gd name="connsiteY3" fmla="*/ 1751048 h 8282477"/>
                <a:gd name="connsiteX4" fmla="*/ 4819650 w 5211536"/>
                <a:gd name="connsiteY4" fmla="*/ 2600134 h 8282477"/>
                <a:gd name="connsiteX5" fmla="*/ 4623707 w 5211536"/>
                <a:gd name="connsiteY5" fmla="*/ 5833191 h 8282477"/>
                <a:gd name="connsiteX6" fmla="*/ 1749878 w 5211536"/>
                <a:gd name="connsiteY6" fmla="*/ 8282477 h 8282477"/>
                <a:gd name="connsiteX7" fmla="*/ 19050 w 5211536"/>
                <a:gd name="connsiteY7" fmla="*/ 6421020 h 8282477"/>
                <a:gd name="connsiteX8" fmla="*/ 0 w 5211536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282477"/>
                <a:gd name="connsiteX1" fmla="*/ 1978478 w 5256250"/>
                <a:gd name="connsiteY1" fmla="*/ 771334 h 8282477"/>
                <a:gd name="connsiteX2" fmla="*/ 4656364 w 5256250"/>
                <a:gd name="connsiteY2" fmla="*/ 183505 h 8282477"/>
                <a:gd name="connsiteX3" fmla="*/ 5211536 w 5256250"/>
                <a:gd name="connsiteY3" fmla="*/ 1751048 h 8282477"/>
                <a:gd name="connsiteX4" fmla="*/ 4819650 w 5256250"/>
                <a:gd name="connsiteY4" fmla="*/ 2600134 h 8282477"/>
                <a:gd name="connsiteX5" fmla="*/ 4623707 w 5256250"/>
                <a:gd name="connsiteY5" fmla="*/ 5833191 h 8282477"/>
                <a:gd name="connsiteX6" fmla="*/ 1749878 w 5256250"/>
                <a:gd name="connsiteY6" fmla="*/ 8282477 h 8282477"/>
                <a:gd name="connsiteX7" fmla="*/ 19050 w 5256250"/>
                <a:gd name="connsiteY7" fmla="*/ 6421020 h 8282477"/>
                <a:gd name="connsiteX8" fmla="*/ 0 w 5256250"/>
                <a:gd name="connsiteY8" fmla="*/ 2526655 h 8282477"/>
                <a:gd name="connsiteX0" fmla="*/ 0 w 5256250"/>
                <a:gd name="connsiteY0" fmla="*/ 2526655 h 8394231"/>
                <a:gd name="connsiteX1" fmla="*/ 1978478 w 5256250"/>
                <a:gd name="connsiteY1" fmla="*/ 771334 h 8394231"/>
                <a:gd name="connsiteX2" fmla="*/ 4656364 w 5256250"/>
                <a:gd name="connsiteY2" fmla="*/ 183505 h 8394231"/>
                <a:gd name="connsiteX3" fmla="*/ 5211536 w 5256250"/>
                <a:gd name="connsiteY3" fmla="*/ 1751048 h 8394231"/>
                <a:gd name="connsiteX4" fmla="*/ 4819650 w 5256250"/>
                <a:gd name="connsiteY4" fmla="*/ 2600134 h 8394231"/>
                <a:gd name="connsiteX5" fmla="*/ 4623707 w 5256250"/>
                <a:gd name="connsiteY5" fmla="*/ 5833191 h 8394231"/>
                <a:gd name="connsiteX6" fmla="*/ 1749878 w 5256250"/>
                <a:gd name="connsiteY6" fmla="*/ 8282477 h 8394231"/>
                <a:gd name="connsiteX7" fmla="*/ 19050 w 5256250"/>
                <a:gd name="connsiteY7" fmla="*/ 6421020 h 8394231"/>
                <a:gd name="connsiteX8" fmla="*/ 0 w 5256250"/>
                <a:gd name="connsiteY8" fmla="*/ 2526655 h 8394231"/>
                <a:gd name="connsiteX0" fmla="*/ 0 w 5256250"/>
                <a:gd name="connsiteY0" fmla="*/ 2526655 h 8394231"/>
                <a:gd name="connsiteX1" fmla="*/ 1978478 w 5256250"/>
                <a:gd name="connsiteY1" fmla="*/ 771334 h 8394231"/>
                <a:gd name="connsiteX2" fmla="*/ 4656364 w 5256250"/>
                <a:gd name="connsiteY2" fmla="*/ 183505 h 8394231"/>
                <a:gd name="connsiteX3" fmla="*/ 5211536 w 5256250"/>
                <a:gd name="connsiteY3" fmla="*/ 1751048 h 8394231"/>
                <a:gd name="connsiteX4" fmla="*/ 4819650 w 5256250"/>
                <a:gd name="connsiteY4" fmla="*/ 2600134 h 8394231"/>
                <a:gd name="connsiteX5" fmla="*/ 4623707 w 5256250"/>
                <a:gd name="connsiteY5" fmla="*/ 5833191 h 8394231"/>
                <a:gd name="connsiteX6" fmla="*/ 1749878 w 5256250"/>
                <a:gd name="connsiteY6" fmla="*/ 8282477 h 8394231"/>
                <a:gd name="connsiteX7" fmla="*/ 19050 w 5256250"/>
                <a:gd name="connsiteY7" fmla="*/ 6421020 h 8394231"/>
                <a:gd name="connsiteX8" fmla="*/ 0 w 5256250"/>
                <a:gd name="connsiteY8" fmla="*/ 2526655 h 8394231"/>
                <a:gd name="connsiteX0" fmla="*/ 0 w 5256250"/>
                <a:gd name="connsiteY0" fmla="*/ 2526655 h 8289137"/>
                <a:gd name="connsiteX1" fmla="*/ 1978478 w 5256250"/>
                <a:gd name="connsiteY1" fmla="*/ 771334 h 8289137"/>
                <a:gd name="connsiteX2" fmla="*/ 4656364 w 5256250"/>
                <a:gd name="connsiteY2" fmla="*/ 183505 h 8289137"/>
                <a:gd name="connsiteX3" fmla="*/ 5211536 w 5256250"/>
                <a:gd name="connsiteY3" fmla="*/ 1751048 h 8289137"/>
                <a:gd name="connsiteX4" fmla="*/ 4819650 w 5256250"/>
                <a:gd name="connsiteY4" fmla="*/ 2600134 h 8289137"/>
                <a:gd name="connsiteX5" fmla="*/ 4623707 w 5256250"/>
                <a:gd name="connsiteY5" fmla="*/ 5833191 h 8289137"/>
                <a:gd name="connsiteX6" fmla="*/ 1749878 w 5256250"/>
                <a:gd name="connsiteY6" fmla="*/ 8282477 h 8289137"/>
                <a:gd name="connsiteX7" fmla="*/ 19050 w 5256250"/>
                <a:gd name="connsiteY7" fmla="*/ 6421020 h 8289137"/>
                <a:gd name="connsiteX8" fmla="*/ 0 w 5256250"/>
                <a:gd name="connsiteY8" fmla="*/ 2526655 h 8289137"/>
                <a:gd name="connsiteX0" fmla="*/ 0 w 5256250"/>
                <a:gd name="connsiteY0" fmla="*/ 2526655 h 8289137"/>
                <a:gd name="connsiteX1" fmla="*/ 1978478 w 5256250"/>
                <a:gd name="connsiteY1" fmla="*/ 771334 h 8289137"/>
                <a:gd name="connsiteX2" fmla="*/ 4656364 w 5256250"/>
                <a:gd name="connsiteY2" fmla="*/ 183505 h 8289137"/>
                <a:gd name="connsiteX3" fmla="*/ 5211536 w 5256250"/>
                <a:gd name="connsiteY3" fmla="*/ 1751048 h 8289137"/>
                <a:gd name="connsiteX4" fmla="*/ 4819650 w 5256250"/>
                <a:gd name="connsiteY4" fmla="*/ 2600134 h 8289137"/>
                <a:gd name="connsiteX5" fmla="*/ 4623707 w 5256250"/>
                <a:gd name="connsiteY5" fmla="*/ 5833191 h 8289137"/>
                <a:gd name="connsiteX6" fmla="*/ 1749878 w 5256250"/>
                <a:gd name="connsiteY6" fmla="*/ 8282477 h 8289137"/>
                <a:gd name="connsiteX7" fmla="*/ 19050 w 5256250"/>
                <a:gd name="connsiteY7" fmla="*/ 6421020 h 8289137"/>
                <a:gd name="connsiteX8" fmla="*/ 0 w 5256250"/>
                <a:gd name="connsiteY8" fmla="*/ 2526655 h 8289137"/>
                <a:gd name="connsiteX0" fmla="*/ 0 w 5256250"/>
                <a:gd name="connsiteY0" fmla="*/ 2526655 h 8289137"/>
                <a:gd name="connsiteX1" fmla="*/ 1978478 w 5256250"/>
                <a:gd name="connsiteY1" fmla="*/ 771334 h 8289137"/>
                <a:gd name="connsiteX2" fmla="*/ 4656364 w 5256250"/>
                <a:gd name="connsiteY2" fmla="*/ 183505 h 8289137"/>
                <a:gd name="connsiteX3" fmla="*/ 5211536 w 5256250"/>
                <a:gd name="connsiteY3" fmla="*/ 1751048 h 8289137"/>
                <a:gd name="connsiteX4" fmla="*/ 4819650 w 5256250"/>
                <a:gd name="connsiteY4" fmla="*/ 2600134 h 8289137"/>
                <a:gd name="connsiteX5" fmla="*/ 4623707 w 5256250"/>
                <a:gd name="connsiteY5" fmla="*/ 5833191 h 8289137"/>
                <a:gd name="connsiteX6" fmla="*/ 1749878 w 5256250"/>
                <a:gd name="connsiteY6" fmla="*/ 8282477 h 8289137"/>
                <a:gd name="connsiteX7" fmla="*/ 19050 w 5256250"/>
                <a:gd name="connsiteY7" fmla="*/ 6421020 h 8289137"/>
                <a:gd name="connsiteX8" fmla="*/ 0 w 5256250"/>
                <a:gd name="connsiteY8" fmla="*/ 2526655 h 8289137"/>
                <a:gd name="connsiteX0" fmla="*/ 0 w 5256250"/>
                <a:gd name="connsiteY0" fmla="*/ 2526655 h 8289137"/>
                <a:gd name="connsiteX1" fmla="*/ 1978478 w 5256250"/>
                <a:gd name="connsiteY1" fmla="*/ 771334 h 8289137"/>
                <a:gd name="connsiteX2" fmla="*/ 4656364 w 5256250"/>
                <a:gd name="connsiteY2" fmla="*/ 183505 h 8289137"/>
                <a:gd name="connsiteX3" fmla="*/ 5211536 w 5256250"/>
                <a:gd name="connsiteY3" fmla="*/ 1751048 h 8289137"/>
                <a:gd name="connsiteX4" fmla="*/ 4819650 w 5256250"/>
                <a:gd name="connsiteY4" fmla="*/ 2600134 h 8289137"/>
                <a:gd name="connsiteX5" fmla="*/ 4623707 w 5256250"/>
                <a:gd name="connsiteY5" fmla="*/ 5833191 h 8289137"/>
                <a:gd name="connsiteX6" fmla="*/ 1749878 w 5256250"/>
                <a:gd name="connsiteY6" fmla="*/ 8282477 h 8289137"/>
                <a:gd name="connsiteX7" fmla="*/ 19050 w 5256250"/>
                <a:gd name="connsiteY7" fmla="*/ 6421020 h 8289137"/>
                <a:gd name="connsiteX8" fmla="*/ 0 w 5256250"/>
                <a:gd name="connsiteY8" fmla="*/ 2526655 h 8289137"/>
                <a:gd name="connsiteX0" fmla="*/ 0 w 5256250"/>
                <a:gd name="connsiteY0" fmla="*/ 2526655 h 8289137"/>
                <a:gd name="connsiteX1" fmla="*/ 1978478 w 5256250"/>
                <a:gd name="connsiteY1" fmla="*/ 771334 h 8289137"/>
                <a:gd name="connsiteX2" fmla="*/ 4656364 w 5256250"/>
                <a:gd name="connsiteY2" fmla="*/ 183505 h 8289137"/>
                <a:gd name="connsiteX3" fmla="*/ 5211536 w 5256250"/>
                <a:gd name="connsiteY3" fmla="*/ 1751048 h 8289137"/>
                <a:gd name="connsiteX4" fmla="*/ 4819650 w 5256250"/>
                <a:gd name="connsiteY4" fmla="*/ 2600134 h 8289137"/>
                <a:gd name="connsiteX5" fmla="*/ 4623707 w 5256250"/>
                <a:gd name="connsiteY5" fmla="*/ 5833191 h 8289137"/>
                <a:gd name="connsiteX6" fmla="*/ 1749878 w 5256250"/>
                <a:gd name="connsiteY6" fmla="*/ 8282477 h 8289137"/>
                <a:gd name="connsiteX7" fmla="*/ 19050 w 5256250"/>
                <a:gd name="connsiteY7" fmla="*/ 6421020 h 8289137"/>
                <a:gd name="connsiteX8" fmla="*/ 0 w 5256250"/>
                <a:gd name="connsiteY8" fmla="*/ 2526655 h 8289137"/>
                <a:gd name="connsiteX0" fmla="*/ 0 w 5256250"/>
                <a:gd name="connsiteY0" fmla="*/ 2526655 h 8291991"/>
                <a:gd name="connsiteX1" fmla="*/ 1978478 w 5256250"/>
                <a:gd name="connsiteY1" fmla="*/ 771334 h 8291991"/>
                <a:gd name="connsiteX2" fmla="*/ 4656364 w 5256250"/>
                <a:gd name="connsiteY2" fmla="*/ 183505 h 8291991"/>
                <a:gd name="connsiteX3" fmla="*/ 5211536 w 5256250"/>
                <a:gd name="connsiteY3" fmla="*/ 1751048 h 8291991"/>
                <a:gd name="connsiteX4" fmla="*/ 4819650 w 5256250"/>
                <a:gd name="connsiteY4" fmla="*/ 2600134 h 8291991"/>
                <a:gd name="connsiteX5" fmla="*/ 4623707 w 5256250"/>
                <a:gd name="connsiteY5" fmla="*/ 5833191 h 8291991"/>
                <a:gd name="connsiteX6" fmla="*/ 1749878 w 5256250"/>
                <a:gd name="connsiteY6" fmla="*/ 8282477 h 8291991"/>
                <a:gd name="connsiteX7" fmla="*/ 19050 w 5256250"/>
                <a:gd name="connsiteY7" fmla="*/ 6421020 h 8291991"/>
                <a:gd name="connsiteX8" fmla="*/ 0 w 5256250"/>
                <a:gd name="connsiteY8" fmla="*/ 2526655 h 8291991"/>
                <a:gd name="connsiteX0" fmla="*/ 0 w 5256250"/>
                <a:gd name="connsiteY0" fmla="*/ 2516268 h 8281604"/>
                <a:gd name="connsiteX1" fmla="*/ 299356 w 5256250"/>
                <a:gd name="connsiteY1" fmla="*/ 2050905 h 8281604"/>
                <a:gd name="connsiteX2" fmla="*/ 1978478 w 5256250"/>
                <a:gd name="connsiteY2" fmla="*/ 760947 h 8281604"/>
                <a:gd name="connsiteX3" fmla="*/ 4656364 w 5256250"/>
                <a:gd name="connsiteY3" fmla="*/ 173118 h 8281604"/>
                <a:gd name="connsiteX4" fmla="*/ 5211536 w 5256250"/>
                <a:gd name="connsiteY4" fmla="*/ 1740661 h 8281604"/>
                <a:gd name="connsiteX5" fmla="*/ 4819650 w 5256250"/>
                <a:gd name="connsiteY5" fmla="*/ 2589747 h 8281604"/>
                <a:gd name="connsiteX6" fmla="*/ 4623707 w 5256250"/>
                <a:gd name="connsiteY6" fmla="*/ 5822804 h 8281604"/>
                <a:gd name="connsiteX7" fmla="*/ 1749878 w 5256250"/>
                <a:gd name="connsiteY7" fmla="*/ 8272090 h 8281604"/>
                <a:gd name="connsiteX8" fmla="*/ 19050 w 5256250"/>
                <a:gd name="connsiteY8" fmla="*/ 6410633 h 8281604"/>
                <a:gd name="connsiteX9" fmla="*/ 0 w 5256250"/>
                <a:gd name="connsiteY9" fmla="*/ 2516268 h 8281604"/>
                <a:gd name="connsiteX0" fmla="*/ 1910 w 5258160"/>
                <a:gd name="connsiteY0" fmla="*/ 2516268 h 8281604"/>
                <a:gd name="connsiteX1" fmla="*/ 34566 w 5258160"/>
                <a:gd name="connsiteY1" fmla="*/ 2184254 h 8281604"/>
                <a:gd name="connsiteX2" fmla="*/ 301266 w 5258160"/>
                <a:gd name="connsiteY2" fmla="*/ 2050905 h 8281604"/>
                <a:gd name="connsiteX3" fmla="*/ 1980388 w 5258160"/>
                <a:gd name="connsiteY3" fmla="*/ 760947 h 8281604"/>
                <a:gd name="connsiteX4" fmla="*/ 4658274 w 5258160"/>
                <a:gd name="connsiteY4" fmla="*/ 173118 h 8281604"/>
                <a:gd name="connsiteX5" fmla="*/ 5213446 w 5258160"/>
                <a:gd name="connsiteY5" fmla="*/ 1740661 h 8281604"/>
                <a:gd name="connsiteX6" fmla="*/ 4821560 w 5258160"/>
                <a:gd name="connsiteY6" fmla="*/ 2589747 h 8281604"/>
                <a:gd name="connsiteX7" fmla="*/ 4625617 w 5258160"/>
                <a:gd name="connsiteY7" fmla="*/ 5822804 h 8281604"/>
                <a:gd name="connsiteX8" fmla="*/ 1751788 w 5258160"/>
                <a:gd name="connsiteY8" fmla="*/ 8272090 h 8281604"/>
                <a:gd name="connsiteX9" fmla="*/ 20960 w 5258160"/>
                <a:gd name="connsiteY9" fmla="*/ 6410633 h 8281604"/>
                <a:gd name="connsiteX10" fmla="*/ 1910 w 5258160"/>
                <a:gd name="connsiteY10" fmla="*/ 2516268 h 8281604"/>
                <a:gd name="connsiteX0" fmla="*/ 1910 w 5258160"/>
                <a:gd name="connsiteY0" fmla="*/ 2516268 h 8281604"/>
                <a:gd name="connsiteX1" fmla="*/ 34566 w 5258160"/>
                <a:gd name="connsiteY1" fmla="*/ 2184254 h 8281604"/>
                <a:gd name="connsiteX2" fmla="*/ 301266 w 5258160"/>
                <a:gd name="connsiteY2" fmla="*/ 2050905 h 8281604"/>
                <a:gd name="connsiteX3" fmla="*/ 1980388 w 5258160"/>
                <a:gd name="connsiteY3" fmla="*/ 760947 h 8281604"/>
                <a:gd name="connsiteX4" fmla="*/ 4658274 w 5258160"/>
                <a:gd name="connsiteY4" fmla="*/ 173118 h 8281604"/>
                <a:gd name="connsiteX5" fmla="*/ 5213446 w 5258160"/>
                <a:gd name="connsiteY5" fmla="*/ 1740661 h 8281604"/>
                <a:gd name="connsiteX6" fmla="*/ 4821560 w 5258160"/>
                <a:gd name="connsiteY6" fmla="*/ 2589747 h 8281604"/>
                <a:gd name="connsiteX7" fmla="*/ 4625617 w 5258160"/>
                <a:gd name="connsiteY7" fmla="*/ 5822804 h 8281604"/>
                <a:gd name="connsiteX8" fmla="*/ 1751788 w 5258160"/>
                <a:gd name="connsiteY8" fmla="*/ 8272090 h 8281604"/>
                <a:gd name="connsiteX9" fmla="*/ 20960 w 5258160"/>
                <a:gd name="connsiteY9" fmla="*/ 6410633 h 8281604"/>
                <a:gd name="connsiteX10" fmla="*/ 1910 w 5258160"/>
                <a:gd name="connsiteY10" fmla="*/ 2516268 h 8281604"/>
                <a:gd name="connsiteX0" fmla="*/ 1910 w 5258160"/>
                <a:gd name="connsiteY0" fmla="*/ 2516268 h 8281604"/>
                <a:gd name="connsiteX1" fmla="*/ 34566 w 5258160"/>
                <a:gd name="connsiteY1" fmla="*/ 2184254 h 8281604"/>
                <a:gd name="connsiteX2" fmla="*/ 301266 w 5258160"/>
                <a:gd name="connsiteY2" fmla="*/ 2050905 h 8281604"/>
                <a:gd name="connsiteX3" fmla="*/ 1980388 w 5258160"/>
                <a:gd name="connsiteY3" fmla="*/ 760947 h 8281604"/>
                <a:gd name="connsiteX4" fmla="*/ 4658274 w 5258160"/>
                <a:gd name="connsiteY4" fmla="*/ 173118 h 8281604"/>
                <a:gd name="connsiteX5" fmla="*/ 5213446 w 5258160"/>
                <a:gd name="connsiteY5" fmla="*/ 1740661 h 8281604"/>
                <a:gd name="connsiteX6" fmla="*/ 4821560 w 5258160"/>
                <a:gd name="connsiteY6" fmla="*/ 2589747 h 8281604"/>
                <a:gd name="connsiteX7" fmla="*/ 4625617 w 5258160"/>
                <a:gd name="connsiteY7" fmla="*/ 5822804 h 8281604"/>
                <a:gd name="connsiteX8" fmla="*/ 1751788 w 5258160"/>
                <a:gd name="connsiteY8" fmla="*/ 8272090 h 8281604"/>
                <a:gd name="connsiteX9" fmla="*/ 20960 w 5258160"/>
                <a:gd name="connsiteY9" fmla="*/ 6410633 h 8281604"/>
                <a:gd name="connsiteX10" fmla="*/ 1910 w 5258160"/>
                <a:gd name="connsiteY10" fmla="*/ 2516268 h 8281604"/>
                <a:gd name="connsiteX0" fmla="*/ 1910 w 5258160"/>
                <a:gd name="connsiteY0" fmla="*/ 2516268 h 8281604"/>
                <a:gd name="connsiteX1" fmla="*/ 34566 w 5258160"/>
                <a:gd name="connsiteY1" fmla="*/ 2184254 h 8281604"/>
                <a:gd name="connsiteX2" fmla="*/ 301266 w 5258160"/>
                <a:gd name="connsiteY2" fmla="*/ 2050905 h 8281604"/>
                <a:gd name="connsiteX3" fmla="*/ 1980388 w 5258160"/>
                <a:gd name="connsiteY3" fmla="*/ 760947 h 8281604"/>
                <a:gd name="connsiteX4" fmla="*/ 4658274 w 5258160"/>
                <a:gd name="connsiteY4" fmla="*/ 173118 h 8281604"/>
                <a:gd name="connsiteX5" fmla="*/ 5213446 w 5258160"/>
                <a:gd name="connsiteY5" fmla="*/ 1740661 h 8281604"/>
                <a:gd name="connsiteX6" fmla="*/ 4821560 w 5258160"/>
                <a:gd name="connsiteY6" fmla="*/ 2589747 h 8281604"/>
                <a:gd name="connsiteX7" fmla="*/ 4625617 w 5258160"/>
                <a:gd name="connsiteY7" fmla="*/ 5822804 h 8281604"/>
                <a:gd name="connsiteX8" fmla="*/ 1751788 w 5258160"/>
                <a:gd name="connsiteY8" fmla="*/ 8272090 h 8281604"/>
                <a:gd name="connsiteX9" fmla="*/ 20960 w 5258160"/>
                <a:gd name="connsiteY9" fmla="*/ 6410633 h 8281604"/>
                <a:gd name="connsiteX10" fmla="*/ 1910 w 5258160"/>
                <a:gd name="connsiteY10" fmla="*/ 2516268 h 8281604"/>
                <a:gd name="connsiteX0" fmla="*/ 1910 w 5258160"/>
                <a:gd name="connsiteY0" fmla="*/ 2516268 h 8281604"/>
                <a:gd name="connsiteX1" fmla="*/ 34566 w 5258160"/>
                <a:gd name="connsiteY1" fmla="*/ 2184254 h 8281604"/>
                <a:gd name="connsiteX2" fmla="*/ 301266 w 5258160"/>
                <a:gd name="connsiteY2" fmla="*/ 2050905 h 8281604"/>
                <a:gd name="connsiteX3" fmla="*/ 1980388 w 5258160"/>
                <a:gd name="connsiteY3" fmla="*/ 760947 h 8281604"/>
                <a:gd name="connsiteX4" fmla="*/ 4658274 w 5258160"/>
                <a:gd name="connsiteY4" fmla="*/ 173118 h 8281604"/>
                <a:gd name="connsiteX5" fmla="*/ 5213446 w 5258160"/>
                <a:gd name="connsiteY5" fmla="*/ 1740661 h 8281604"/>
                <a:gd name="connsiteX6" fmla="*/ 4821560 w 5258160"/>
                <a:gd name="connsiteY6" fmla="*/ 2589747 h 8281604"/>
                <a:gd name="connsiteX7" fmla="*/ 4625617 w 5258160"/>
                <a:gd name="connsiteY7" fmla="*/ 5822804 h 8281604"/>
                <a:gd name="connsiteX8" fmla="*/ 1751788 w 5258160"/>
                <a:gd name="connsiteY8" fmla="*/ 8272090 h 8281604"/>
                <a:gd name="connsiteX9" fmla="*/ 20960 w 5258160"/>
                <a:gd name="connsiteY9" fmla="*/ 6410633 h 8281604"/>
                <a:gd name="connsiteX10" fmla="*/ 1910 w 5258160"/>
                <a:gd name="connsiteY10" fmla="*/ 2516268 h 8281604"/>
                <a:gd name="connsiteX0" fmla="*/ 1910 w 5258160"/>
                <a:gd name="connsiteY0" fmla="*/ 2516268 h 8281604"/>
                <a:gd name="connsiteX1" fmla="*/ 34566 w 5258160"/>
                <a:gd name="connsiteY1" fmla="*/ 2184254 h 8281604"/>
                <a:gd name="connsiteX2" fmla="*/ 301266 w 5258160"/>
                <a:gd name="connsiteY2" fmla="*/ 2050905 h 8281604"/>
                <a:gd name="connsiteX3" fmla="*/ 1980388 w 5258160"/>
                <a:gd name="connsiteY3" fmla="*/ 760947 h 8281604"/>
                <a:gd name="connsiteX4" fmla="*/ 4658274 w 5258160"/>
                <a:gd name="connsiteY4" fmla="*/ 173118 h 8281604"/>
                <a:gd name="connsiteX5" fmla="*/ 5213446 w 5258160"/>
                <a:gd name="connsiteY5" fmla="*/ 1740661 h 8281604"/>
                <a:gd name="connsiteX6" fmla="*/ 4821560 w 5258160"/>
                <a:gd name="connsiteY6" fmla="*/ 2589747 h 8281604"/>
                <a:gd name="connsiteX7" fmla="*/ 4625617 w 5258160"/>
                <a:gd name="connsiteY7" fmla="*/ 5822804 h 8281604"/>
                <a:gd name="connsiteX8" fmla="*/ 1751788 w 5258160"/>
                <a:gd name="connsiteY8" fmla="*/ 8272090 h 8281604"/>
                <a:gd name="connsiteX9" fmla="*/ 20960 w 5258160"/>
                <a:gd name="connsiteY9" fmla="*/ 6410633 h 8281604"/>
                <a:gd name="connsiteX10" fmla="*/ 1910 w 5258160"/>
                <a:gd name="connsiteY10" fmla="*/ 2516268 h 8281604"/>
                <a:gd name="connsiteX0" fmla="*/ 0 w 5256250"/>
                <a:gd name="connsiteY0" fmla="*/ 2516268 h 8281604"/>
                <a:gd name="connsiteX1" fmla="*/ 32656 w 5256250"/>
                <a:gd name="connsiteY1" fmla="*/ 2184254 h 8281604"/>
                <a:gd name="connsiteX2" fmla="*/ 299356 w 5256250"/>
                <a:gd name="connsiteY2" fmla="*/ 2050905 h 8281604"/>
                <a:gd name="connsiteX3" fmla="*/ 1978478 w 5256250"/>
                <a:gd name="connsiteY3" fmla="*/ 760947 h 8281604"/>
                <a:gd name="connsiteX4" fmla="*/ 4656364 w 5256250"/>
                <a:gd name="connsiteY4" fmla="*/ 173118 h 8281604"/>
                <a:gd name="connsiteX5" fmla="*/ 5211536 w 5256250"/>
                <a:gd name="connsiteY5" fmla="*/ 1740661 h 8281604"/>
                <a:gd name="connsiteX6" fmla="*/ 4819650 w 5256250"/>
                <a:gd name="connsiteY6" fmla="*/ 2589747 h 8281604"/>
                <a:gd name="connsiteX7" fmla="*/ 4623707 w 5256250"/>
                <a:gd name="connsiteY7" fmla="*/ 5822804 h 8281604"/>
                <a:gd name="connsiteX8" fmla="*/ 1749878 w 5256250"/>
                <a:gd name="connsiteY8" fmla="*/ 8272090 h 8281604"/>
                <a:gd name="connsiteX9" fmla="*/ 19050 w 5256250"/>
                <a:gd name="connsiteY9" fmla="*/ 6410633 h 8281604"/>
                <a:gd name="connsiteX10" fmla="*/ 0 w 5256250"/>
                <a:gd name="connsiteY10" fmla="*/ 2516268 h 8281604"/>
                <a:gd name="connsiteX0" fmla="*/ 0 w 5256250"/>
                <a:gd name="connsiteY0" fmla="*/ 2516268 h 8281604"/>
                <a:gd name="connsiteX1" fmla="*/ 32656 w 5256250"/>
                <a:gd name="connsiteY1" fmla="*/ 2184254 h 8281604"/>
                <a:gd name="connsiteX2" fmla="*/ 299356 w 5256250"/>
                <a:gd name="connsiteY2" fmla="*/ 2050905 h 8281604"/>
                <a:gd name="connsiteX3" fmla="*/ 1978478 w 5256250"/>
                <a:gd name="connsiteY3" fmla="*/ 760947 h 8281604"/>
                <a:gd name="connsiteX4" fmla="*/ 4656364 w 5256250"/>
                <a:gd name="connsiteY4" fmla="*/ 173118 h 8281604"/>
                <a:gd name="connsiteX5" fmla="*/ 5211536 w 5256250"/>
                <a:gd name="connsiteY5" fmla="*/ 1740661 h 8281604"/>
                <a:gd name="connsiteX6" fmla="*/ 4819650 w 5256250"/>
                <a:gd name="connsiteY6" fmla="*/ 2589747 h 8281604"/>
                <a:gd name="connsiteX7" fmla="*/ 4623707 w 5256250"/>
                <a:gd name="connsiteY7" fmla="*/ 5822804 h 8281604"/>
                <a:gd name="connsiteX8" fmla="*/ 1749878 w 5256250"/>
                <a:gd name="connsiteY8" fmla="*/ 8272090 h 8281604"/>
                <a:gd name="connsiteX9" fmla="*/ 19050 w 5256250"/>
                <a:gd name="connsiteY9" fmla="*/ 6410633 h 8281604"/>
                <a:gd name="connsiteX10" fmla="*/ 0 w 5256250"/>
                <a:gd name="connsiteY10" fmla="*/ 2516268 h 8281604"/>
                <a:gd name="connsiteX0" fmla="*/ 0 w 5256250"/>
                <a:gd name="connsiteY0" fmla="*/ 2516268 h 8281604"/>
                <a:gd name="connsiteX1" fmla="*/ 32656 w 5256250"/>
                <a:gd name="connsiteY1" fmla="*/ 2184254 h 8281604"/>
                <a:gd name="connsiteX2" fmla="*/ 299356 w 5256250"/>
                <a:gd name="connsiteY2" fmla="*/ 2050905 h 8281604"/>
                <a:gd name="connsiteX3" fmla="*/ 1978478 w 5256250"/>
                <a:gd name="connsiteY3" fmla="*/ 760947 h 8281604"/>
                <a:gd name="connsiteX4" fmla="*/ 4656364 w 5256250"/>
                <a:gd name="connsiteY4" fmla="*/ 173118 h 8281604"/>
                <a:gd name="connsiteX5" fmla="*/ 5211536 w 5256250"/>
                <a:gd name="connsiteY5" fmla="*/ 1740661 h 8281604"/>
                <a:gd name="connsiteX6" fmla="*/ 4819650 w 5256250"/>
                <a:gd name="connsiteY6" fmla="*/ 2589747 h 8281604"/>
                <a:gd name="connsiteX7" fmla="*/ 4623707 w 5256250"/>
                <a:gd name="connsiteY7" fmla="*/ 5822804 h 8281604"/>
                <a:gd name="connsiteX8" fmla="*/ 1749878 w 5256250"/>
                <a:gd name="connsiteY8" fmla="*/ 8272090 h 8281604"/>
                <a:gd name="connsiteX9" fmla="*/ 19050 w 5256250"/>
                <a:gd name="connsiteY9" fmla="*/ 6410633 h 8281604"/>
                <a:gd name="connsiteX10" fmla="*/ 0 w 5256250"/>
                <a:gd name="connsiteY10" fmla="*/ 2516268 h 8281604"/>
                <a:gd name="connsiteX0" fmla="*/ 0 w 5256250"/>
                <a:gd name="connsiteY0" fmla="*/ 2516268 h 8281604"/>
                <a:gd name="connsiteX1" fmla="*/ 32656 w 5256250"/>
                <a:gd name="connsiteY1" fmla="*/ 2184254 h 8281604"/>
                <a:gd name="connsiteX2" fmla="*/ 299356 w 5256250"/>
                <a:gd name="connsiteY2" fmla="*/ 2050905 h 8281604"/>
                <a:gd name="connsiteX3" fmla="*/ 1978478 w 5256250"/>
                <a:gd name="connsiteY3" fmla="*/ 760947 h 8281604"/>
                <a:gd name="connsiteX4" fmla="*/ 4656364 w 5256250"/>
                <a:gd name="connsiteY4" fmla="*/ 173118 h 8281604"/>
                <a:gd name="connsiteX5" fmla="*/ 5211536 w 5256250"/>
                <a:gd name="connsiteY5" fmla="*/ 1740661 h 8281604"/>
                <a:gd name="connsiteX6" fmla="*/ 4819650 w 5256250"/>
                <a:gd name="connsiteY6" fmla="*/ 2589747 h 8281604"/>
                <a:gd name="connsiteX7" fmla="*/ 4623707 w 5256250"/>
                <a:gd name="connsiteY7" fmla="*/ 5822804 h 8281604"/>
                <a:gd name="connsiteX8" fmla="*/ 1749878 w 5256250"/>
                <a:gd name="connsiteY8" fmla="*/ 8272090 h 8281604"/>
                <a:gd name="connsiteX9" fmla="*/ 19050 w 5256250"/>
                <a:gd name="connsiteY9" fmla="*/ 6410633 h 8281604"/>
                <a:gd name="connsiteX10" fmla="*/ 0 w 5256250"/>
                <a:gd name="connsiteY10" fmla="*/ 2516268 h 8281604"/>
                <a:gd name="connsiteX0" fmla="*/ 0 w 5256250"/>
                <a:gd name="connsiteY0" fmla="*/ 2516268 h 8281604"/>
                <a:gd name="connsiteX1" fmla="*/ 32656 w 5256250"/>
                <a:gd name="connsiteY1" fmla="*/ 2184254 h 8281604"/>
                <a:gd name="connsiteX2" fmla="*/ 299356 w 5256250"/>
                <a:gd name="connsiteY2" fmla="*/ 2050905 h 8281604"/>
                <a:gd name="connsiteX3" fmla="*/ 1978478 w 5256250"/>
                <a:gd name="connsiteY3" fmla="*/ 760947 h 8281604"/>
                <a:gd name="connsiteX4" fmla="*/ 4656364 w 5256250"/>
                <a:gd name="connsiteY4" fmla="*/ 173118 h 8281604"/>
                <a:gd name="connsiteX5" fmla="*/ 5211536 w 5256250"/>
                <a:gd name="connsiteY5" fmla="*/ 1740661 h 8281604"/>
                <a:gd name="connsiteX6" fmla="*/ 4819650 w 5256250"/>
                <a:gd name="connsiteY6" fmla="*/ 2589747 h 8281604"/>
                <a:gd name="connsiteX7" fmla="*/ 4623707 w 5256250"/>
                <a:gd name="connsiteY7" fmla="*/ 5822804 h 8281604"/>
                <a:gd name="connsiteX8" fmla="*/ 1749878 w 5256250"/>
                <a:gd name="connsiteY8" fmla="*/ 8272090 h 8281604"/>
                <a:gd name="connsiteX9" fmla="*/ 19050 w 5256250"/>
                <a:gd name="connsiteY9" fmla="*/ 6410633 h 8281604"/>
                <a:gd name="connsiteX10" fmla="*/ 0 w 5256250"/>
                <a:gd name="connsiteY10" fmla="*/ 2516268 h 8281604"/>
                <a:gd name="connsiteX0" fmla="*/ 0 w 5256250"/>
                <a:gd name="connsiteY0" fmla="*/ 2516268 h 8281604"/>
                <a:gd name="connsiteX1" fmla="*/ 32656 w 5256250"/>
                <a:gd name="connsiteY1" fmla="*/ 2184254 h 8281604"/>
                <a:gd name="connsiteX2" fmla="*/ 299356 w 5256250"/>
                <a:gd name="connsiteY2" fmla="*/ 2050905 h 8281604"/>
                <a:gd name="connsiteX3" fmla="*/ 1978478 w 5256250"/>
                <a:gd name="connsiteY3" fmla="*/ 760947 h 8281604"/>
                <a:gd name="connsiteX4" fmla="*/ 4656364 w 5256250"/>
                <a:gd name="connsiteY4" fmla="*/ 173118 h 8281604"/>
                <a:gd name="connsiteX5" fmla="*/ 5211536 w 5256250"/>
                <a:gd name="connsiteY5" fmla="*/ 1740661 h 8281604"/>
                <a:gd name="connsiteX6" fmla="*/ 4819650 w 5256250"/>
                <a:gd name="connsiteY6" fmla="*/ 2589747 h 8281604"/>
                <a:gd name="connsiteX7" fmla="*/ 4623707 w 5256250"/>
                <a:gd name="connsiteY7" fmla="*/ 5822804 h 8281604"/>
                <a:gd name="connsiteX8" fmla="*/ 1749878 w 5256250"/>
                <a:gd name="connsiteY8" fmla="*/ 8272090 h 8281604"/>
                <a:gd name="connsiteX9" fmla="*/ 19050 w 5256250"/>
                <a:gd name="connsiteY9" fmla="*/ 6410633 h 8281604"/>
                <a:gd name="connsiteX10" fmla="*/ 0 w 5256250"/>
                <a:gd name="connsiteY10" fmla="*/ 2516268 h 8281604"/>
                <a:gd name="connsiteX0" fmla="*/ 0 w 5256250"/>
                <a:gd name="connsiteY0" fmla="*/ 2505512 h 8270848"/>
                <a:gd name="connsiteX1" fmla="*/ 32656 w 5256250"/>
                <a:gd name="connsiteY1" fmla="*/ 2173498 h 8270848"/>
                <a:gd name="connsiteX2" fmla="*/ 718456 w 5256250"/>
                <a:gd name="connsiteY2" fmla="*/ 1506749 h 8270848"/>
                <a:gd name="connsiteX3" fmla="*/ 1978478 w 5256250"/>
                <a:gd name="connsiteY3" fmla="*/ 750191 h 8270848"/>
                <a:gd name="connsiteX4" fmla="*/ 4656364 w 5256250"/>
                <a:gd name="connsiteY4" fmla="*/ 162362 h 8270848"/>
                <a:gd name="connsiteX5" fmla="*/ 5211536 w 5256250"/>
                <a:gd name="connsiteY5" fmla="*/ 1729905 h 8270848"/>
                <a:gd name="connsiteX6" fmla="*/ 4819650 w 5256250"/>
                <a:gd name="connsiteY6" fmla="*/ 2578991 h 8270848"/>
                <a:gd name="connsiteX7" fmla="*/ 4623707 w 5256250"/>
                <a:gd name="connsiteY7" fmla="*/ 5812048 h 8270848"/>
                <a:gd name="connsiteX8" fmla="*/ 1749878 w 5256250"/>
                <a:gd name="connsiteY8" fmla="*/ 8261334 h 8270848"/>
                <a:gd name="connsiteX9" fmla="*/ 19050 w 5256250"/>
                <a:gd name="connsiteY9" fmla="*/ 6399877 h 8270848"/>
                <a:gd name="connsiteX10" fmla="*/ 0 w 5256250"/>
                <a:gd name="connsiteY10" fmla="*/ 2505512 h 8270848"/>
                <a:gd name="connsiteX0" fmla="*/ 0 w 5256250"/>
                <a:gd name="connsiteY0" fmla="*/ 2505512 h 8270848"/>
                <a:gd name="connsiteX1" fmla="*/ 356506 w 5256250"/>
                <a:gd name="connsiteY1" fmla="*/ 1811548 h 8270848"/>
                <a:gd name="connsiteX2" fmla="*/ 718456 w 5256250"/>
                <a:gd name="connsiteY2" fmla="*/ 1506749 h 8270848"/>
                <a:gd name="connsiteX3" fmla="*/ 1978478 w 5256250"/>
                <a:gd name="connsiteY3" fmla="*/ 750191 h 8270848"/>
                <a:gd name="connsiteX4" fmla="*/ 4656364 w 5256250"/>
                <a:gd name="connsiteY4" fmla="*/ 162362 h 8270848"/>
                <a:gd name="connsiteX5" fmla="*/ 5211536 w 5256250"/>
                <a:gd name="connsiteY5" fmla="*/ 1729905 h 8270848"/>
                <a:gd name="connsiteX6" fmla="*/ 4819650 w 5256250"/>
                <a:gd name="connsiteY6" fmla="*/ 2578991 h 8270848"/>
                <a:gd name="connsiteX7" fmla="*/ 4623707 w 5256250"/>
                <a:gd name="connsiteY7" fmla="*/ 5812048 h 8270848"/>
                <a:gd name="connsiteX8" fmla="*/ 1749878 w 5256250"/>
                <a:gd name="connsiteY8" fmla="*/ 8261334 h 8270848"/>
                <a:gd name="connsiteX9" fmla="*/ 19050 w 5256250"/>
                <a:gd name="connsiteY9" fmla="*/ 6399877 h 8270848"/>
                <a:gd name="connsiteX10" fmla="*/ 0 w 5256250"/>
                <a:gd name="connsiteY10" fmla="*/ 2505512 h 8270848"/>
                <a:gd name="connsiteX0" fmla="*/ 0 w 5256250"/>
                <a:gd name="connsiteY0" fmla="*/ 2505512 h 8270848"/>
                <a:gd name="connsiteX1" fmla="*/ 356506 w 5256250"/>
                <a:gd name="connsiteY1" fmla="*/ 1811548 h 8270848"/>
                <a:gd name="connsiteX2" fmla="*/ 718456 w 5256250"/>
                <a:gd name="connsiteY2" fmla="*/ 1506749 h 8270848"/>
                <a:gd name="connsiteX3" fmla="*/ 1978478 w 5256250"/>
                <a:gd name="connsiteY3" fmla="*/ 750191 h 8270848"/>
                <a:gd name="connsiteX4" fmla="*/ 4656364 w 5256250"/>
                <a:gd name="connsiteY4" fmla="*/ 162362 h 8270848"/>
                <a:gd name="connsiteX5" fmla="*/ 5211536 w 5256250"/>
                <a:gd name="connsiteY5" fmla="*/ 1729905 h 8270848"/>
                <a:gd name="connsiteX6" fmla="*/ 4819650 w 5256250"/>
                <a:gd name="connsiteY6" fmla="*/ 2578991 h 8270848"/>
                <a:gd name="connsiteX7" fmla="*/ 4623707 w 5256250"/>
                <a:gd name="connsiteY7" fmla="*/ 5812048 h 8270848"/>
                <a:gd name="connsiteX8" fmla="*/ 1749878 w 5256250"/>
                <a:gd name="connsiteY8" fmla="*/ 8261334 h 8270848"/>
                <a:gd name="connsiteX9" fmla="*/ 19050 w 5256250"/>
                <a:gd name="connsiteY9" fmla="*/ 6399877 h 8270848"/>
                <a:gd name="connsiteX10" fmla="*/ 0 w 5256250"/>
                <a:gd name="connsiteY10" fmla="*/ 2505512 h 8270848"/>
                <a:gd name="connsiteX0" fmla="*/ 0 w 5256250"/>
                <a:gd name="connsiteY0" fmla="*/ 2505512 h 8270848"/>
                <a:gd name="connsiteX1" fmla="*/ 508906 w 5256250"/>
                <a:gd name="connsiteY1" fmla="*/ 1906798 h 8270848"/>
                <a:gd name="connsiteX2" fmla="*/ 718456 w 5256250"/>
                <a:gd name="connsiteY2" fmla="*/ 1506749 h 8270848"/>
                <a:gd name="connsiteX3" fmla="*/ 1978478 w 5256250"/>
                <a:gd name="connsiteY3" fmla="*/ 750191 h 8270848"/>
                <a:gd name="connsiteX4" fmla="*/ 4656364 w 5256250"/>
                <a:gd name="connsiteY4" fmla="*/ 162362 h 8270848"/>
                <a:gd name="connsiteX5" fmla="*/ 5211536 w 5256250"/>
                <a:gd name="connsiteY5" fmla="*/ 1729905 h 8270848"/>
                <a:gd name="connsiteX6" fmla="*/ 4819650 w 5256250"/>
                <a:gd name="connsiteY6" fmla="*/ 2578991 h 8270848"/>
                <a:gd name="connsiteX7" fmla="*/ 4623707 w 5256250"/>
                <a:gd name="connsiteY7" fmla="*/ 5812048 h 8270848"/>
                <a:gd name="connsiteX8" fmla="*/ 1749878 w 5256250"/>
                <a:gd name="connsiteY8" fmla="*/ 8261334 h 8270848"/>
                <a:gd name="connsiteX9" fmla="*/ 19050 w 5256250"/>
                <a:gd name="connsiteY9" fmla="*/ 6399877 h 8270848"/>
                <a:gd name="connsiteX10" fmla="*/ 0 w 5256250"/>
                <a:gd name="connsiteY10" fmla="*/ 2505512 h 8270848"/>
                <a:gd name="connsiteX0" fmla="*/ 0 w 5256250"/>
                <a:gd name="connsiteY0" fmla="*/ 2505512 h 8270848"/>
                <a:gd name="connsiteX1" fmla="*/ 508906 w 5256250"/>
                <a:gd name="connsiteY1" fmla="*/ 1906798 h 8270848"/>
                <a:gd name="connsiteX2" fmla="*/ 718456 w 5256250"/>
                <a:gd name="connsiteY2" fmla="*/ 1506749 h 8270848"/>
                <a:gd name="connsiteX3" fmla="*/ 1978478 w 5256250"/>
                <a:gd name="connsiteY3" fmla="*/ 750191 h 8270848"/>
                <a:gd name="connsiteX4" fmla="*/ 4656364 w 5256250"/>
                <a:gd name="connsiteY4" fmla="*/ 162362 h 8270848"/>
                <a:gd name="connsiteX5" fmla="*/ 5211536 w 5256250"/>
                <a:gd name="connsiteY5" fmla="*/ 1729905 h 8270848"/>
                <a:gd name="connsiteX6" fmla="*/ 4819650 w 5256250"/>
                <a:gd name="connsiteY6" fmla="*/ 2578991 h 8270848"/>
                <a:gd name="connsiteX7" fmla="*/ 4623707 w 5256250"/>
                <a:gd name="connsiteY7" fmla="*/ 5812048 h 8270848"/>
                <a:gd name="connsiteX8" fmla="*/ 1749878 w 5256250"/>
                <a:gd name="connsiteY8" fmla="*/ 8261334 h 8270848"/>
                <a:gd name="connsiteX9" fmla="*/ 19050 w 5256250"/>
                <a:gd name="connsiteY9" fmla="*/ 6399877 h 8270848"/>
                <a:gd name="connsiteX10" fmla="*/ 0 w 5256250"/>
                <a:gd name="connsiteY10" fmla="*/ 2505512 h 8270848"/>
                <a:gd name="connsiteX0" fmla="*/ 0 w 5256250"/>
                <a:gd name="connsiteY0" fmla="*/ 2505512 h 8270848"/>
                <a:gd name="connsiteX1" fmla="*/ 508906 w 5256250"/>
                <a:gd name="connsiteY1" fmla="*/ 1906798 h 8270848"/>
                <a:gd name="connsiteX2" fmla="*/ 718456 w 5256250"/>
                <a:gd name="connsiteY2" fmla="*/ 1506749 h 8270848"/>
                <a:gd name="connsiteX3" fmla="*/ 1978478 w 5256250"/>
                <a:gd name="connsiteY3" fmla="*/ 750191 h 8270848"/>
                <a:gd name="connsiteX4" fmla="*/ 4656364 w 5256250"/>
                <a:gd name="connsiteY4" fmla="*/ 162362 h 8270848"/>
                <a:gd name="connsiteX5" fmla="*/ 5211536 w 5256250"/>
                <a:gd name="connsiteY5" fmla="*/ 1729905 h 8270848"/>
                <a:gd name="connsiteX6" fmla="*/ 4819650 w 5256250"/>
                <a:gd name="connsiteY6" fmla="*/ 2578991 h 8270848"/>
                <a:gd name="connsiteX7" fmla="*/ 4623707 w 5256250"/>
                <a:gd name="connsiteY7" fmla="*/ 5812048 h 8270848"/>
                <a:gd name="connsiteX8" fmla="*/ 1749878 w 5256250"/>
                <a:gd name="connsiteY8" fmla="*/ 8261334 h 8270848"/>
                <a:gd name="connsiteX9" fmla="*/ 19050 w 5256250"/>
                <a:gd name="connsiteY9" fmla="*/ 6399877 h 8270848"/>
                <a:gd name="connsiteX10" fmla="*/ 0 w 5256250"/>
                <a:gd name="connsiteY10" fmla="*/ 2505512 h 8270848"/>
                <a:gd name="connsiteX0" fmla="*/ 0 w 5256250"/>
                <a:gd name="connsiteY0" fmla="*/ 2505512 h 8270848"/>
                <a:gd name="connsiteX1" fmla="*/ 508906 w 5256250"/>
                <a:gd name="connsiteY1" fmla="*/ 1906798 h 8270848"/>
                <a:gd name="connsiteX2" fmla="*/ 1978478 w 5256250"/>
                <a:gd name="connsiteY2" fmla="*/ 750191 h 8270848"/>
                <a:gd name="connsiteX3" fmla="*/ 4656364 w 5256250"/>
                <a:gd name="connsiteY3" fmla="*/ 162362 h 8270848"/>
                <a:gd name="connsiteX4" fmla="*/ 5211536 w 5256250"/>
                <a:gd name="connsiteY4" fmla="*/ 1729905 h 8270848"/>
                <a:gd name="connsiteX5" fmla="*/ 4819650 w 5256250"/>
                <a:gd name="connsiteY5" fmla="*/ 2578991 h 8270848"/>
                <a:gd name="connsiteX6" fmla="*/ 4623707 w 5256250"/>
                <a:gd name="connsiteY6" fmla="*/ 5812048 h 8270848"/>
                <a:gd name="connsiteX7" fmla="*/ 1749878 w 5256250"/>
                <a:gd name="connsiteY7" fmla="*/ 8261334 h 8270848"/>
                <a:gd name="connsiteX8" fmla="*/ 19050 w 5256250"/>
                <a:gd name="connsiteY8" fmla="*/ 6399877 h 8270848"/>
                <a:gd name="connsiteX9" fmla="*/ 0 w 5256250"/>
                <a:gd name="connsiteY9" fmla="*/ 2505512 h 8270848"/>
                <a:gd name="connsiteX0" fmla="*/ 0 w 5247371"/>
                <a:gd name="connsiteY0" fmla="*/ 2459340 h 8224676"/>
                <a:gd name="connsiteX1" fmla="*/ 508906 w 5247371"/>
                <a:gd name="connsiteY1" fmla="*/ 1860626 h 8224676"/>
                <a:gd name="connsiteX2" fmla="*/ 2511878 w 5247371"/>
                <a:gd name="connsiteY2" fmla="*/ 265869 h 8224676"/>
                <a:gd name="connsiteX3" fmla="*/ 4656364 w 5247371"/>
                <a:gd name="connsiteY3" fmla="*/ 116190 h 8224676"/>
                <a:gd name="connsiteX4" fmla="*/ 5211536 w 5247371"/>
                <a:gd name="connsiteY4" fmla="*/ 1683733 h 8224676"/>
                <a:gd name="connsiteX5" fmla="*/ 4819650 w 5247371"/>
                <a:gd name="connsiteY5" fmla="*/ 2532819 h 8224676"/>
                <a:gd name="connsiteX6" fmla="*/ 4623707 w 5247371"/>
                <a:gd name="connsiteY6" fmla="*/ 5765876 h 8224676"/>
                <a:gd name="connsiteX7" fmla="*/ 1749878 w 5247371"/>
                <a:gd name="connsiteY7" fmla="*/ 8215162 h 8224676"/>
                <a:gd name="connsiteX8" fmla="*/ 19050 w 5247371"/>
                <a:gd name="connsiteY8" fmla="*/ 6353705 h 8224676"/>
                <a:gd name="connsiteX9" fmla="*/ 0 w 5247371"/>
                <a:gd name="connsiteY9" fmla="*/ 2459340 h 8224676"/>
                <a:gd name="connsiteX0" fmla="*/ 0 w 5247371"/>
                <a:gd name="connsiteY0" fmla="*/ 2459340 h 8224676"/>
                <a:gd name="connsiteX1" fmla="*/ 508906 w 5247371"/>
                <a:gd name="connsiteY1" fmla="*/ 1860626 h 8224676"/>
                <a:gd name="connsiteX2" fmla="*/ 2511878 w 5247371"/>
                <a:gd name="connsiteY2" fmla="*/ 265869 h 8224676"/>
                <a:gd name="connsiteX3" fmla="*/ 4656364 w 5247371"/>
                <a:gd name="connsiteY3" fmla="*/ 116190 h 8224676"/>
                <a:gd name="connsiteX4" fmla="*/ 5211536 w 5247371"/>
                <a:gd name="connsiteY4" fmla="*/ 1683733 h 8224676"/>
                <a:gd name="connsiteX5" fmla="*/ 4819650 w 5247371"/>
                <a:gd name="connsiteY5" fmla="*/ 2532819 h 8224676"/>
                <a:gd name="connsiteX6" fmla="*/ 4947557 w 5247371"/>
                <a:gd name="connsiteY6" fmla="*/ 3479876 h 8224676"/>
                <a:gd name="connsiteX7" fmla="*/ 4623707 w 5247371"/>
                <a:gd name="connsiteY7" fmla="*/ 5765876 h 8224676"/>
                <a:gd name="connsiteX8" fmla="*/ 1749878 w 5247371"/>
                <a:gd name="connsiteY8" fmla="*/ 8215162 h 8224676"/>
                <a:gd name="connsiteX9" fmla="*/ 19050 w 5247371"/>
                <a:gd name="connsiteY9" fmla="*/ 6353705 h 8224676"/>
                <a:gd name="connsiteX10" fmla="*/ 0 w 5247371"/>
                <a:gd name="connsiteY10" fmla="*/ 2459340 h 8224676"/>
                <a:gd name="connsiteX0" fmla="*/ 0 w 5247371"/>
                <a:gd name="connsiteY0" fmla="*/ 2459340 h 8224676"/>
                <a:gd name="connsiteX1" fmla="*/ 508906 w 5247371"/>
                <a:gd name="connsiteY1" fmla="*/ 1860626 h 8224676"/>
                <a:gd name="connsiteX2" fmla="*/ 2511878 w 5247371"/>
                <a:gd name="connsiteY2" fmla="*/ 265869 h 8224676"/>
                <a:gd name="connsiteX3" fmla="*/ 4656364 w 5247371"/>
                <a:gd name="connsiteY3" fmla="*/ 116190 h 8224676"/>
                <a:gd name="connsiteX4" fmla="*/ 5211536 w 5247371"/>
                <a:gd name="connsiteY4" fmla="*/ 1683733 h 8224676"/>
                <a:gd name="connsiteX5" fmla="*/ 4819650 w 5247371"/>
                <a:gd name="connsiteY5" fmla="*/ 2532819 h 8224676"/>
                <a:gd name="connsiteX6" fmla="*/ 4947557 w 5247371"/>
                <a:gd name="connsiteY6" fmla="*/ 3479876 h 8224676"/>
                <a:gd name="connsiteX7" fmla="*/ 4623707 w 5247371"/>
                <a:gd name="connsiteY7" fmla="*/ 5765876 h 8224676"/>
                <a:gd name="connsiteX8" fmla="*/ 1749878 w 5247371"/>
                <a:gd name="connsiteY8" fmla="*/ 8215162 h 8224676"/>
                <a:gd name="connsiteX9" fmla="*/ 19050 w 5247371"/>
                <a:gd name="connsiteY9" fmla="*/ 6353705 h 8224676"/>
                <a:gd name="connsiteX10" fmla="*/ 0 w 5247371"/>
                <a:gd name="connsiteY10" fmla="*/ 2459340 h 8224676"/>
                <a:gd name="connsiteX0" fmla="*/ 0 w 5247371"/>
                <a:gd name="connsiteY0" fmla="*/ 2459340 h 8224676"/>
                <a:gd name="connsiteX1" fmla="*/ 508906 w 5247371"/>
                <a:gd name="connsiteY1" fmla="*/ 1860626 h 8224676"/>
                <a:gd name="connsiteX2" fmla="*/ 2511878 w 5247371"/>
                <a:gd name="connsiteY2" fmla="*/ 265869 h 8224676"/>
                <a:gd name="connsiteX3" fmla="*/ 4656364 w 5247371"/>
                <a:gd name="connsiteY3" fmla="*/ 116190 h 8224676"/>
                <a:gd name="connsiteX4" fmla="*/ 5211536 w 5247371"/>
                <a:gd name="connsiteY4" fmla="*/ 1683733 h 8224676"/>
                <a:gd name="connsiteX5" fmla="*/ 4819650 w 5247371"/>
                <a:gd name="connsiteY5" fmla="*/ 2532819 h 8224676"/>
                <a:gd name="connsiteX6" fmla="*/ 4718957 w 5247371"/>
                <a:gd name="connsiteY6" fmla="*/ 3498926 h 8224676"/>
                <a:gd name="connsiteX7" fmla="*/ 4623707 w 5247371"/>
                <a:gd name="connsiteY7" fmla="*/ 5765876 h 8224676"/>
                <a:gd name="connsiteX8" fmla="*/ 1749878 w 5247371"/>
                <a:gd name="connsiteY8" fmla="*/ 8215162 h 8224676"/>
                <a:gd name="connsiteX9" fmla="*/ 19050 w 5247371"/>
                <a:gd name="connsiteY9" fmla="*/ 6353705 h 8224676"/>
                <a:gd name="connsiteX10" fmla="*/ 0 w 5247371"/>
                <a:gd name="connsiteY10" fmla="*/ 2459340 h 8224676"/>
                <a:gd name="connsiteX0" fmla="*/ 0 w 5247371"/>
                <a:gd name="connsiteY0" fmla="*/ 2459340 h 8217098"/>
                <a:gd name="connsiteX1" fmla="*/ 508906 w 5247371"/>
                <a:gd name="connsiteY1" fmla="*/ 1860626 h 8217098"/>
                <a:gd name="connsiteX2" fmla="*/ 2511878 w 5247371"/>
                <a:gd name="connsiteY2" fmla="*/ 265869 h 8217098"/>
                <a:gd name="connsiteX3" fmla="*/ 4656364 w 5247371"/>
                <a:gd name="connsiteY3" fmla="*/ 116190 h 8217098"/>
                <a:gd name="connsiteX4" fmla="*/ 5211536 w 5247371"/>
                <a:gd name="connsiteY4" fmla="*/ 1683733 h 8217098"/>
                <a:gd name="connsiteX5" fmla="*/ 4819650 w 5247371"/>
                <a:gd name="connsiteY5" fmla="*/ 2532819 h 8217098"/>
                <a:gd name="connsiteX6" fmla="*/ 4718957 w 5247371"/>
                <a:gd name="connsiteY6" fmla="*/ 3498926 h 8217098"/>
                <a:gd name="connsiteX7" fmla="*/ 3785507 w 5247371"/>
                <a:gd name="connsiteY7" fmla="*/ 6108776 h 8217098"/>
                <a:gd name="connsiteX8" fmla="*/ 1749878 w 5247371"/>
                <a:gd name="connsiteY8" fmla="*/ 8215162 h 8217098"/>
                <a:gd name="connsiteX9" fmla="*/ 19050 w 5247371"/>
                <a:gd name="connsiteY9" fmla="*/ 6353705 h 8217098"/>
                <a:gd name="connsiteX10" fmla="*/ 0 w 5247371"/>
                <a:gd name="connsiteY10" fmla="*/ 2459340 h 8217098"/>
                <a:gd name="connsiteX0" fmla="*/ 145228 w 5392599"/>
                <a:gd name="connsiteY0" fmla="*/ 2459340 h 6927122"/>
                <a:gd name="connsiteX1" fmla="*/ 654134 w 5392599"/>
                <a:gd name="connsiteY1" fmla="*/ 1860626 h 6927122"/>
                <a:gd name="connsiteX2" fmla="*/ 2657106 w 5392599"/>
                <a:gd name="connsiteY2" fmla="*/ 265869 h 6927122"/>
                <a:gd name="connsiteX3" fmla="*/ 4801592 w 5392599"/>
                <a:gd name="connsiteY3" fmla="*/ 116190 h 6927122"/>
                <a:gd name="connsiteX4" fmla="*/ 5356764 w 5392599"/>
                <a:gd name="connsiteY4" fmla="*/ 1683733 h 6927122"/>
                <a:gd name="connsiteX5" fmla="*/ 4964878 w 5392599"/>
                <a:gd name="connsiteY5" fmla="*/ 2532819 h 6927122"/>
                <a:gd name="connsiteX6" fmla="*/ 4864185 w 5392599"/>
                <a:gd name="connsiteY6" fmla="*/ 3498926 h 6927122"/>
                <a:gd name="connsiteX7" fmla="*/ 3930735 w 5392599"/>
                <a:gd name="connsiteY7" fmla="*/ 6108776 h 6927122"/>
                <a:gd name="connsiteX8" fmla="*/ 2314206 w 5392599"/>
                <a:gd name="connsiteY8" fmla="*/ 6881662 h 6927122"/>
                <a:gd name="connsiteX9" fmla="*/ 164278 w 5392599"/>
                <a:gd name="connsiteY9" fmla="*/ 6353705 h 6927122"/>
                <a:gd name="connsiteX10" fmla="*/ 145228 w 5392599"/>
                <a:gd name="connsiteY10" fmla="*/ 2459340 h 6927122"/>
                <a:gd name="connsiteX0" fmla="*/ 145228 w 5886062"/>
                <a:gd name="connsiteY0" fmla="*/ 2390799 h 6858581"/>
                <a:gd name="connsiteX1" fmla="*/ 654134 w 5886062"/>
                <a:gd name="connsiteY1" fmla="*/ 1792085 h 6858581"/>
                <a:gd name="connsiteX2" fmla="*/ 2657106 w 5886062"/>
                <a:gd name="connsiteY2" fmla="*/ 197328 h 6858581"/>
                <a:gd name="connsiteX3" fmla="*/ 4801592 w 5886062"/>
                <a:gd name="connsiteY3" fmla="*/ 47649 h 6858581"/>
                <a:gd name="connsiteX4" fmla="*/ 5873835 w 5886062"/>
                <a:gd name="connsiteY4" fmla="*/ 687185 h 6858581"/>
                <a:gd name="connsiteX5" fmla="*/ 5356764 w 5886062"/>
                <a:gd name="connsiteY5" fmla="*/ 1615192 h 6858581"/>
                <a:gd name="connsiteX6" fmla="*/ 4964878 w 5886062"/>
                <a:gd name="connsiteY6" fmla="*/ 2464278 h 6858581"/>
                <a:gd name="connsiteX7" fmla="*/ 4864185 w 5886062"/>
                <a:gd name="connsiteY7" fmla="*/ 3430385 h 6858581"/>
                <a:gd name="connsiteX8" fmla="*/ 3930735 w 5886062"/>
                <a:gd name="connsiteY8" fmla="*/ 6040235 h 6858581"/>
                <a:gd name="connsiteX9" fmla="*/ 2314206 w 5886062"/>
                <a:gd name="connsiteY9" fmla="*/ 6813121 h 6858581"/>
                <a:gd name="connsiteX10" fmla="*/ 164278 w 5886062"/>
                <a:gd name="connsiteY10" fmla="*/ 6285164 h 6858581"/>
                <a:gd name="connsiteX11" fmla="*/ 145228 w 5886062"/>
                <a:gd name="connsiteY11" fmla="*/ 2390799 h 6858581"/>
                <a:gd name="connsiteX0" fmla="*/ 145228 w 5886501"/>
                <a:gd name="connsiteY0" fmla="*/ 2390799 h 6858581"/>
                <a:gd name="connsiteX1" fmla="*/ 654134 w 5886501"/>
                <a:gd name="connsiteY1" fmla="*/ 1792085 h 6858581"/>
                <a:gd name="connsiteX2" fmla="*/ 2657106 w 5886501"/>
                <a:gd name="connsiteY2" fmla="*/ 197328 h 6858581"/>
                <a:gd name="connsiteX3" fmla="*/ 4801592 w 5886501"/>
                <a:gd name="connsiteY3" fmla="*/ 47649 h 6858581"/>
                <a:gd name="connsiteX4" fmla="*/ 5873835 w 5886501"/>
                <a:gd name="connsiteY4" fmla="*/ 687185 h 6858581"/>
                <a:gd name="connsiteX5" fmla="*/ 5356764 w 5886501"/>
                <a:gd name="connsiteY5" fmla="*/ 1615192 h 6858581"/>
                <a:gd name="connsiteX6" fmla="*/ 4850578 w 5886501"/>
                <a:gd name="connsiteY6" fmla="*/ 2464278 h 6858581"/>
                <a:gd name="connsiteX7" fmla="*/ 4864185 w 5886501"/>
                <a:gd name="connsiteY7" fmla="*/ 3430385 h 6858581"/>
                <a:gd name="connsiteX8" fmla="*/ 3930735 w 5886501"/>
                <a:gd name="connsiteY8" fmla="*/ 6040235 h 6858581"/>
                <a:gd name="connsiteX9" fmla="*/ 2314206 w 5886501"/>
                <a:gd name="connsiteY9" fmla="*/ 6813121 h 6858581"/>
                <a:gd name="connsiteX10" fmla="*/ 164278 w 5886501"/>
                <a:gd name="connsiteY10" fmla="*/ 6285164 h 6858581"/>
                <a:gd name="connsiteX11" fmla="*/ 145228 w 5886501"/>
                <a:gd name="connsiteY11" fmla="*/ 2390799 h 6858581"/>
                <a:gd name="connsiteX0" fmla="*/ 145228 w 5886501"/>
                <a:gd name="connsiteY0" fmla="*/ 2390799 h 6907839"/>
                <a:gd name="connsiteX1" fmla="*/ 654134 w 5886501"/>
                <a:gd name="connsiteY1" fmla="*/ 1792085 h 6907839"/>
                <a:gd name="connsiteX2" fmla="*/ 2657106 w 5886501"/>
                <a:gd name="connsiteY2" fmla="*/ 197328 h 6907839"/>
                <a:gd name="connsiteX3" fmla="*/ 4801592 w 5886501"/>
                <a:gd name="connsiteY3" fmla="*/ 47649 h 6907839"/>
                <a:gd name="connsiteX4" fmla="*/ 5873835 w 5886501"/>
                <a:gd name="connsiteY4" fmla="*/ 687185 h 6907839"/>
                <a:gd name="connsiteX5" fmla="*/ 5356764 w 5886501"/>
                <a:gd name="connsiteY5" fmla="*/ 1615192 h 6907839"/>
                <a:gd name="connsiteX6" fmla="*/ 4850578 w 5886501"/>
                <a:gd name="connsiteY6" fmla="*/ 2464278 h 6907839"/>
                <a:gd name="connsiteX7" fmla="*/ 4864185 w 5886501"/>
                <a:gd name="connsiteY7" fmla="*/ 3430385 h 6907839"/>
                <a:gd name="connsiteX8" fmla="*/ 4368885 w 5886501"/>
                <a:gd name="connsiteY8" fmla="*/ 5373485 h 6907839"/>
                <a:gd name="connsiteX9" fmla="*/ 2314206 w 5886501"/>
                <a:gd name="connsiteY9" fmla="*/ 6813121 h 6907839"/>
                <a:gd name="connsiteX10" fmla="*/ 164278 w 5886501"/>
                <a:gd name="connsiteY10" fmla="*/ 6285164 h 6907839"/>
                <a:gd name="connsiteX11" fmla="*/ 145228 w 5886501"/>
                <a:gd name="connsiteY11" fmla="*/ 2390799 h 6907839"/>
                <a:gd name="connsiteX0" fmla="*/ 87285 w 5923808"/>
                <a:gd name="connsiteY0" fmla="*/ 2390799 h 6907839"/>
                <a:gd name="connsiteX1" fmla="*/ 691441 w 5923808"/>
                <a:gd name="connsiteY1" fmla="*/ 1792085 h 6907839"/>
                <a:gd name="connsiteX2" fmla="*/ 2694413 w 5923808"/>
                <a:gd name="connsiteY2" fmla="*/ 197328 h 6907839"/>
                <a:gd name="connsiteX3" fmla="*/ 4838899 w 5923808"/>
                <a:gd name="connsiteY3" fmla="*/ 47649 h 6907839"/>
                <a:gd name="connsiteX4" fmla="*/ 5911142 w 5923808"/>
                <a:gd name="connsiteY4" fmla="*/ 687185 h 6907839"/>
                <a:gd name="connsiteX5" fmla="*/ 5394071 w 5923808"/>
                <a:gd name="connsiteY5" fmla="*/ 1615192 h 6907839"/>
                <a:gd name="connsiteX6" fmla="*/ 4887885 w 5923808"/>
                <a:gd name="connsiteY6" fmla="*/ 2464278 h 6907839"/>
                <a:gd name="connsiteX7" fmla="*/ 4901492 w 5923808"/>
                <a:gd name="connsiteY7" fmla="*/ 3430385 h 6907839"/>
                <a:gd name="connsiteX8" fmla="*/ 4406192 w 5923808"/>
                <a:gd name="connsiteY8" fmla="*/ 5373485 h 6907839"/>
                <a:gd name="connsiteX9" fmla="*/ 2351513 w 5923808"/>
                <a:gd name="connsiteY9" fmla="*/ 6813121 h 6907839"/>
                <a:gd name="connsiteX10" fmla="*/ 201585 w 5923808"/>
                <a:gd name="connsiteY10" fmla="*/ 6285164 h 6907839"/>
                <a:gd name="connsiteX11" fmla="*/ 87285 w 5923808"/>
                <a:gd name="connsiteY11" fmla="*/ 2390799 h 6907839"/>
                <a:gd name="connsiteX0" fmla="*/ 370087 w 5812245"/>
                <a:gd name="connsiteY0" fmla="*/ 2390800 h 6907839"/>
                <a:gd name="connsiteX1" fmla="*/ 579878 w 5812245"/>
                <a:gd name="connsiteY1" fmla="*/ 1792085 h 6907839"/>
                <a:gd name="connsiteX2" fmla="*/ 2582850 w 5812245"/>
                <a:gd name="connsiteY2" fmla="*/ 197328 h 6907839"/>
                <a:gd name="connsiteX3" fmla="*/ 4727336 w 5812245"/>
                <a:gd name="connsiteY3" fmla="*/ 47649 h 6907839"/>
                <a:gd name="connsiteX4" fmla="*/ 5799579 w 5812245"/>
                <a:gd name="connsiteY4" fmla="*/ 687185 h 6907839"/>
                <a:gd name="connsiteX5" fmla="*/ 5282508 w 5812245"/>
                <a:gd name="connsiteY5" fmla="*/ 1615192 h 6907839"/>
                <a:gd name="connsiteX6" fmla="*/ 4776322 w 5812245"/>
                <a:gd name="connsiteY6" fmla="*/ 2464278 h 6907839"/>
                <a:gd name="connsiteX7" fmla="*/ 4789929 w 5812245"/>
                <a:gd name="connsiteY7" fmla="*/ 3430385 h 6907839"/>
                <a:gd name="connsiteX8" fmla="*/ 4294629 w 5812245"/>
                <a:gd name="connsiteY8" fmla="*/ 5373485 h 6907839"/>
                <a:gd name="connsiteX9" fmla="*/ 2239950 w 5812245"/>
                <a:gd name="connsiteY9" fmla="*/ 6813121 h 6907839"/>
                <a:gd name="connsiteX10" fmla="*/ 90022 w 5812245"/>
                <a:gd name="connsiteY10" fmla="*/ 6285164 h 6907839"/>
                <a:gd name="connsiteX11" fmla="*/ 370087 w 5812245"/>
                <a:gd name="connsiteY11" fmla="*/ 2390800 h 6907839"/>
                <a:gd name="connsiteX0" fmla="*/ 90891 w 5533049"/>
                <a:gd name="connsiteY0" fmla="*/ 2390800 h 6900009"/>
                <a:gd name="connsiteX1" fmla="*/ 300682 w 5533049"/>
                <a:gd name="connsiteY1" fmla="*/ 1792085 h 6900009"/>
                <a:gd name="connsiteX2" fmla="*/ 2303654 w 5533049"/>
                <a:gd name="connsiteY2" fmla="*/ 197328 h 6900009"/>
                <a:gd name="connsiteX3" fmla="*/ 4448140 w 5533049"/>
                <a:gd name="connsiteY3" fmla="*/ 47649 h 6900009"/>
                <a:gd name="connsiteX4" fmla="*/ 5520383 w 5533049"/>
                <a:gd name="connsiteY4" fmla="*/ 687185 h 6900009"/>
                <a:gd name="connsiteX5" fmla="*/ 5003312 w 5533049"/>
                <a:gd name="connsiteY5" fmla="*/ 1615192 h 6900009"/>
                <a:gd name="connsiteX6" fmla="*/ 4497126 w 5533049"/>
                <a:gd name="connsiteY6" fmla="*/ 2464278 h 6900009"/>
                <a:gd name="connsiteX7" fmla="*/ 4510733 w 5533049"/>
                <a:gd name="connsiteY7" fmla="*/ 3430385 h 6900009"/>
                <a:gd name="connsiteX8" fmla="*/ 4015433 w 5533049"/>
                <a:gd name="connsiteY8" fmla="*/ 5373485 h 6900009"/>
                <a:gd name="connsiteX9" fmla="*/ 1960754 w 5533049"/>
                <a:gd name="connsiteY9" fmla="*/ 6813121 h 6900009"/>
                <a:gd name="connsiteX10" fmla="*/ 155895 w 5533049"/>
                <a:gd name="connsiteY10" fmla="*/ 6262491 h 6900009"/>
                <a:gd name="connsiteX11" fmla="*/ 90891 w 5533049"/>
                <a:gd name="connsiteY11" fmla="*/ 2390800 h 6900009"/>
                <a:gd name="connsiteX0" fmla="*/ 90891 w 5534220"/>
                <a:gd name="connsiteY0" fmla="*/ 2390800 h 6900009"/>
                <a:gd name="connsiteX1" fmla="*/ 300682 w 5534220"/>
                <a:gd name="connsiteY1" fmla="*/ 1792085 h 6900009"/>
                <a:gd name="connsiteX2" fmla="*/ 2303654 w 5534220"/>
                <a:gd name="connsiteY2" fmla="*/ 197328 h 6900009"/>
                <a:gd name="connsiteX3" fmla="*/ 4448140 w 5534220"/>
                <a:gd name="connsiteY3" fmla="*/ 47649 h 6900009"/>
                <a:gd name="connsiteX4" fmla="*/ 5520383 w 5534220"/>
                <a:gd name="connsiteY4" fmla="*/ 687185 h 6900009"/>
                <a:gd name="connsiteX5" fmla="*/ 5003312 w 5534220"/>
                <a:gd name="connsiteY5" fmla="*/ 1615192 h 6900009"/>
                <a:gd name="connsiteX6" fmla="*/ 4226000 w 5534220"/>
                <a:gd name="connsiteY6" fmla="*/ 2328240 h 6900009"/>
                <a:gd name="connsiteX7" fmla="*/ 4510733 w 5534220"/>
                <a:gd name="connsiteY7" fmla="*/ 3430385 h 6900009"/>
                <a:gd name="connsiteX8" fmla="*/ 4015433 w 5534220"/>
                <a:gd name="connsiteY8" fmla="*/ 5373485 h 6900009"/>
                <a:gd name="connsiteX9" fmla="*/ 1960754 w 5534220"/>
                <a:gd name="connsiteY9" fmla="*/ 6813121 h 6900009"/>
                <a:gd name="connsiteX10" fmla="*/ 155895 w 5534220"/>
                <a:gd name="connsiteY10" fmla="*/ 6262491 h 6900009"/>
                <a:gd name="connsiteX11" fmla="*/ 90891 w 5534220"/>
                <a:gd name="connsiteY11" fmla="*/ 2390800 h 6900009"/>
                <a:gd name="connsiteX0" fmla="*/ 90891 w 5534220"/>
                <a:gd name="connsiteY0" fmla="*/ 2390800 h 6900009"/>
                <a:gd name="connsiteX1" fmla="*/ 300682 w 5534220"/>
                <a:gd name="connsiteY1" fmla="*/ 1792085 h 6900009"/>
                <a:gd name="connsiteX2" fmla="*/ 2303654 w 5534220"/>
                <a:gd name="connsiteY2" fmla="*/ 197328 h 6900009"/>
                <a:gd name="connsiteX3" fmla="*/ 4448140 w 5534220"/>
                <a:gd name="connsiteY3" fmla="*/ 47649 h 6900009"/>
                <a:gd name="connsiteX4" fmla="*/ 5520383 w 5534220"/>
                <a:gd name="connsiteY4" fmla="*/ 687185 h 6900009"/>
                <a:gd name="connsiteX5" fmla="*/ 5003312 w 5534220"/>
                <a:gd name="connsiteY5" fmla="*/ 1615192 h 6900009"/>
                <a:gd name="connsiteX6" fmla="*/ 4226000 w 5534220"/>
                <a:gd name="connsiteY6" fmla="*/ 2328240 h 6900009"/>
                <a:gd name="connsiteX7" fmla="*/ 4214960 w 5534220"/>
                <a:gd name="connsiteY7" fmla="*/ 3770480 h 6900009"/>
                <a:gd name="connsiteX8" fmla="*/ 4015433 w 5534220"/>
                <a:gd name="connsiteY8" fmla="*/ 5373485 h 6900009"/>
                <a:gd name="connsiteX9" fmla="*/ 1960754 w 5534220"/>
                <a:gd name="connsiteY9" fmla="*/ 6813121 h 6900009"/>
                <a:gd name="connsiteX10" fmla="*/ 155895 w 5534220"/>
                <a:gd name="connsiteY10" fmla="*/ 6262491 h 6900009"/>
                <a:gd name="connsiteX11" fmla="*/ 90891 w 5534220"/>
                <a:gd name="connsiteY11" fmla="*/ 2390800 h 6900009"/>
                <a:gd name="connsiteX0" fmla="*/ 90891 w 5534220"/>
                <a:gd name="connsiteY0" fmla="*/ 2390800 h 6879854"/>
                <a:gd name="connsiteX1" fmla="*/ 300682 w 5534220"/>
                <a:gd name="connsiteY1" fmla="*/ 1792085 h 6879854"/>
                <a:gd name="connsiteX2" fmla="*/ 2303654 w 5534220"/>
                <a:gd name="connsiteY2" fmla="*/ 197328 h 6879854"/>
                <a:gd name="connsiteX3" fmla="*/ 4448140 w 5534220"/>
                <a:gd name="connsiteY3" fmla="*/ 47649 h 6879854"/>
                <a:gd name="connsiteX4" fmla="*/ 5520383 w 5534220"/>
                <a:gd name="connsiteY4" fmla="*/ 687185 h 6879854"/>
                <a:gd name="connsiteX5" fmla="*/ 5003312 w 5534220"/>
                <a:gd name="connsiteY5" fmla="*/ 1615192 h 6879854"/>
                <a:gd name="connsiteX6" fmla="*/ 4226000 w 5534220"/>
                <a:gd name="connsiteY6" fmla="*/ 2328240 h 6879854"/>
                <a:gd name="connsiteX7" fmla="*/ 4214960 w 5534220"/>
                <a:gd name="connsiteY7" fmla="*/ 3770480 h 6879854"/>
                <a:gd name="connsiteX8" fmla="*/ 3744307 w 5534220"/>
                <a:gd name="connsiteY8" fmla="*/ 5645561 h 6879854"/>
                <a:gd name="connsiteX9" fmla="*/ 1960754 w 5534220"/>
                <a:gd name="connsiteY9" fmla="*/ 6813121 h 6879854"/>
                <a:gd name="connsiteX10" fmla="*/ 155895 w 5534220"/>
                <a:gd name="connsiteY10" fmla="*/ 6262491 h 6879854"/>
                <a:gd name="connsiteX11" fmla="*/ 90891 w 5534220"/>
                <a:gd name="connsiteY11" fmla="*/ 2390800 h 6879854"/>
                <a:gd name="connsiteX0" fmla="*/ 72972 w 5516301"/>
                <a:gd name="connsiteY0" fmla="*/ 2390800 h 6699835"/>
                <a:gd name="connsiteX1" fmla="*/ 282763 w 5516301"/>
                <a:gd name="connsiteY1" fmla="*/ 1792085 h 6699835"/>
                <a:gd name="connsiteX2" fmla="*/ 2285735 w 5516301"/>
                <a:gd name="connsiteY2" fmla="*/ 197328 h 6699835"/>
                <a:gd name="connsiteX3" fmla="*/ 4430221 w 5516301"/>
                <a:gd name="connsiteY3" fmla="*/ 47649 h 6699835"/>
                <a:gd name="connsiteX4" fmla="*/ 5502464 w 5516301"/>
                <a:gd name="connsiteY4" fmla="*/ 687185 h 6699835"/>
                <a:gd name="connsiteX5" fmla="*/ 4985393 w 5516301"/>
                <a:gd name="connsiteY5" fmla="*/ 1615192 h 6699835"/>
                <a:gd name="connsiteX6" fmla="*/ 4208081 w 5516301"/>
                <a:gd name="connsiteY6" fmla="*/ 2328240 h 6699835"/>
                <a:gd name="connsiteX7" fmla="*/ 4197041 w 5516301"/>
                <a:gd name="connsiteY7" fmla="*/ 3770480 h 6699835"/>
                <a:gd name="connsiteX8" fmla="*/ 3726388 w 5516301"/>
                <a:gd name="connsiteY8" fmla="*/ 5645561 h 6699835"/>
                <a:gd name="connsiteX9" fmla="*/ 1696357 w 5516301"/>
                <a:gd name="connsiteY9" fmla="*/ 6541046 h 6699835"/>
                <a:gd name="connsiteX10" fmla="*/ 137976 w 5516301"/>
                <a:gd name="connsiteY10" fmla="*/ 6262491 h 6699835"/>
                <a:gd name="connsiteX11" fmla="*/ 72972 w 5516301"/>
                <a:gd name="connsiteY11" fmla="*/ 2390800 h 6699835"/>
                <a:gd name="connsiteX0" fmla="*/ 245752 w 5689081"/>
                <a:gd name="connsiteY0" fmla="*/ 2390800 h 6726714"/>
                <a:gd name="connsiteX1" fmla="*/ 455543 w 5689081"/>
                <a:gd name="connsiteY1" fmla="*/ 1792085 h 6726714"/>
                <a:gd name="connsiteX2" fmla="*/ 2458515 w 5689081"/>
                <a:gd name="connsiteY2" fmla="*/ 197328 h 6726714"/>
                <a:gd name="connsiteX3" fmla="*/ 4603001 w 5689081"/>
                <a:gd name="connsiteY3" fmla="*/ 47649 h 6726714"/>
                <a:gd name="connsiteX4" fmla="*/ 5675244 w 5689081"/>
                <a:gd name="connsiteY4" fmla="*/ 687185 h 6726714"/>
                <a:gd name="connsiteX5" fmla="*/ 5158173 w 5689081"/>
                <a:gd name="connsiteY5" fmla="*/ 1615192 h 6726714"/>
                <a:gd name="connsiteX6" fmla="*/ 4380861 w 5689081"/>
                <a:gd name="connsiteY6" fmla="*/ 2328240 h 6726714"/>
                <a:gd name="connsiteX7" fmla="*/ 4369821 w 5689081"/>
                <a:gd name="connsiteY7" fmla="*/ 3770480 h 6726714"/>
                <a:gd name="connsiteX8" fmla="*/ 3899168 w 5689081"/>
                <a:gd name="connsiteY8" fmla="*/ 5645561 h 6726714"/>
                <a:gd name="connsiteX9" fmla="*/ 1869137 w 5689081"/>
                <a:gd name="connsiteY9" fmla="*/ 6541046 h 6726714"/>
                <a:gd name="connsiteX10" fmla="*/ 88926 w 5689081"/>
                <a:gd name="connsiteY10" fmla="*/ 6307838 h 6726714"/>
                <a:gd name="connsiteX11" fmla="*/ 245752 w 5689081"/>
                <a:gd name="connsiteY11" fmla="*/ 2390800 h 6726714"/>
                <a:gd name="connsiteX0" fmla="*/ 245752 w 5689081"/>
                <a:gd name="connsiteY0" fmla="*/ 2410085 h 6745999"/>
                <a:gd name="connsiteX1" fmla="*/ 923851 w 5689081"/>
                <a:gd name="connsiteY1" fmla="*/ 1811370 h 6745999"/>
                <a:gd name="connsiteX2" fmla="*/ 2458515 w 5689081"/>
                <a:gd name="connsiteY2" fmla="*/ 216613 h 6745999"/>
                <a:gd name="connsiteX3" fmla="*/ 4603001 w 5689081"/>
                <a:gd name="connsiteY3" fmla="*/ 66934 h 6745999"/>
                <a:gd name="connsiteX4" fmla="*/ 5675244 w 5689081"/>
                <a:gd name="connsiteY4" fmla="*/ 706470 h 6745999"/>
                <a:gd name="connsiteX5" fmla="*/ 5158173 w 5689081"/>
                <a:gd name="connsiteY5" fmla="*/ 1634477 h 6745999"/>
                <a:gd name="connsiteX6" fmla="*/ 4380861 w 5689081"/>
                <a:gd name="connsiteY6" fmla="*/ 2347525 h 6745999"/>
                <a:gd name="connsiteX7" fmla="*/ 4369821 w 5689081"/>
                <a:gd name="connsiteY7" fmla="*/ 3789765 h 6745999"/>
                <a:gd name="connsiteX8" fmla="*/ 3899168 w 5689081"/>
                <a:gd name="connsiteY8" fmla="*/ 5664846 h 6745999"/>
                <a:gd name="connsiteX9" fmla="*/ 1869137 w 5689081"/>
                <a:gd name="connsiteY9" fmla="*/ 6560331 h 6745999"/>
                <a:gd name="connsiteX10" fmla="*/ 88926 w 5689081"/>
                <a:gd name="connsiteY10" fmla="*/ 6327123 h 6745999"/>
                <a:gd name="connsiteX11" fmla="*/ 245752 w 5689081"/>
                <a:gd name="connsiteY11" fmla="*/ 2410085 h 6745999"/>
                <a:gd name="connsiteX0" fmla="*/ 245752 w 5689081"/>
                <a:gd name="connsiteY0" fmla="*/ 2369494 h 6705408"/>
                <a:gd name="connsiteX1" fmla="*/ 923851 w 5689081"/>
                <a:gd name="connsiteY1" fmla="*/ 1770779 h 6705408"/>
                <a:gd name="connsiteX2" fmla="*/ 2778937 w 5689081"/>
                <a:gd name="connsiteY2" fmla="*/ 289387 h 6705408"/>
                <a:gd name="connsiteX3" fmla="*/ 4603001 w 5689081"/>
                <a:gd name="connsiteY3" fmla="*/ 26343 h 6705408"/>
                <a:gd name="connsiteX4" fmla="*/ 5675244 w 5689081"/>
                <a:gd name="connsiteY4" fmla="*/ 665879 h 6705408"/>
                <a:gd name="connsiteX5" fmla="*/ 5158173 w 5689081"/>
                <a:gd name="connsiteY5" fmla="*/ 1593886 h 6705408"/>
                <a:gd name="connsiteX6" fmla="*/ 4380861 w 5689081"/>
                <a:gd name="connsiteY6" fmla="*/ 2306934 h 6705408"/>
                <a:gd name="connsiteX7" fmla="*/ 4369821 w 5689081"/>
                <a:gd name="connsiteY7" fmla="*/ 3749174 h 6705408"/>
                <a:gd name="connsiteX8" fmla="*/ 3899168 w 5689081"/>
                <a:gd name="connsiteY8" fmla="*/ 5624255 h 6705408"/>
                <a:gd name="connsiteX9" fmla="*/ 1869137 w 5689081"/>
                <a:gd name="connsiteY9" fmla="*/ 6519740 h 6705408"/>
                <a:gd name="connsiteX10" fmla="*/ 88926 w 5689081"/>
                <a:gd name="connsiteY10" fmla="*/ 6286532 h 6705408"/>
                <a:gd name="connsiteX11" fmla="*/ 245752 w 5689081"/>
                <a:gd name="connsiteY11" fmla="*/ 2369494 h 6705408"/>
                <a:gd name="connsiteX0" fmla="*/ 245752 w 5683734"/>
                <a:gd name="connsiteY0" fmla="*/ 2369494 h 6705408"/>
                <a:gd name="connsiteX1" fmla="*/ 923851 w 5683734"/>
                <a:gd name="connsiteY1" fmla="*/ 1770779 h 6705408"/>
                <a:gd name="connsiteX2" fmla="*/ 2778937 w 5683734"/>
                <a:gd name="connsiteY2" fmla="*/ 289387 h 6705408"/>
                <a:gd name="connsiteX3" fmla="*/ 4603001 w 5683734"/>
                <a:gd name="connsiteY3" fmla="*/ 26343 h 6705408"/>
                <a:gd name="connsiteX4" fmla="*/ 5675244 w 5683734"/>
                <a:gd name="connsiteY4" fmla="*/ 665879 h 6705408"/>
                <a:gd name="connsiteX5" fmla="*/ 4862399 w 5683734"/>
                <a:gd name="connsiteY5" fmla="*/ 1435176 h 6705408"/>
                <a:gd name="connsiteX6" fmla="*/ 4380861 w 5683734"/>
                <a:gd name="connsiteY6" fmla="*/ 2306934 h 6705408"/>
                <a:gd name="connsiteX7" fmla="*/ 4369821 w 5683734"/>
                <a:gd name="connsiteY7" fmla="*/ 3749174 h 6705408"/>
                <a:gd name="connsiteX8" fmla="*/ 3899168 w 5683734"/>
                <a:gd name="connsiteY8" fmla="*/ 5624255 h 6705408"/>
                <a:gd name="connsiteX9" fmla="*/ 1869137 w 5683734"/>
                <a:gd name="connsiteY9" fmla="*/ 6519740 h 6705408"/>
                <a:gd name="connsiteX10" fmla="*/ 88926 w 5683734"/>
                <a:gd name="connsiteY10" fmla="*/ 6286532 h 6705408"/>
                <a:gd name="connsiteX11" fmla="*/ 245752 w 5683734"/>
                <a:gd name="connsiteY11" fmla="*/ 2369494 h 6705408"/>
                <a:gd name="connsiteX0" fmla="*/ 245752 w 5634924"/>
                <a:gd name="connsiteY0" fmla="*/ 2347488 h 6683402"/>
                <a:gd name="connsiteX1" fmla="*/ 923851 w 5634924"/>
                <a:gd name="connsiteY1" fmla="*/ 1748773 h 6683402"/>
                <a:gd name="connsiteX2" fmla="*/ 2778937 w 5634924"/>
                <a:gd name="connsiteY2" fmla="*/ 267381 h 6683402"/>
                <a:gd name="connsiteX3" fmla="*/ 4603001 w 5634924"/>
                <a:gd name="connsiteY3" fmla="*/ 4337 h 6683402"/>
                <a:gd name="connsiteX4" fmla="*/ 5625948 w 5634924"/>
                <a:gd name="connsiteY4" fmla="*/ 326451 h 6683402"/>
                <a:gd name="connsiteX5" fmla="*/ 4862399 w 5634924"/>
                <a:gd name="connsiteY5" fmla="*/ 1413170 h 6683402"/>
                <a:gd name="connsiteX6" fmla="*/ 4380861 w 5634924"/>
                <a:gd name="connsiteY6" fmla="*/ 2284928 h 6683402"/>
                <a:gd name="connsiteX7" fmla="*/ 4369821 w 5634924"/>
                <a:gd name="connsiteY7" fmla="*/ 3727168 h 6683402"/>
                <a:gd name="connsiteX8" fmla="*/ 3899168 w 5634924"/>
                <a:gd name="connsiteY8" fmla="*/ 5602249 h 6683402"/>
                <a:gd name="connsiteX9" fmla="*/ 1869137 w 5634924"/>
                <a:gd name="connsiteY9" fmla="*/ 6497734 h 6683402"/>
                <a:gd name="connsiteX10" fmla="*/ 88926 w 5634924"/>
                <a:gd name="connsiteY10" fmla="*/ 6264526 h 6683402"/>
                <a:gd name="connsiteX11" fmla="*/ 245752 w 5634924"/>
                <a:gd name="connsiteY11" fmla="*/ 2347488 h 6683402"/>
                <a:gd name="connsiteX0" fmla="*/ 174873 w 5657446"/>
                <a:gd name="connsiteY0" fmla="*/ 2175650 h 6694878"/>
                <a:gd name="connsiteX1" fmla="*/ 946373 w 5657446"/>
                <a:gd name="connsiteY1" fmla="*/ 1748773 h 6694878"/>
                <a:gd name="connsiteX2" fmla="*/ 2801459 w 5657446"/>
                <a:gd name="connsiteY2" fmla="*/ 267381 h 6694878"/>
                <a:gd name="connsiteX3" fmla="*/ 4625523 w 5657446"/>
                <a:gd name="connsiteY3" fmla="*/ 4337 h 6694878"/>
                <a:gd name="connsiteX4" fmla="*/ 5648470 w 5657446"/>
                <a:gd name="connsiteY4" fmla="*/ 326451 h 6694878"/>
                <a:gd name="connsiteX5" fmla="*/ 4884921 w 5657446"/>
                <a:gd name="connsiteY5" fmla="*/ 1413170 h 6694878"/>
                <a:gd name="connsiteX6" fmla="*/ 4403383 w 5657446"/>
                <a:gd name="connsiteY6" fmla="*/ 2284928 h 6694878"/>
                <a:gd name="connsiteX7" fmla="*/ 4392343 w 5657446"/>
                <a:gd name="connsiteY7" fmla="*/ 3727168 h 6694878"/>
                <a:gd name="connsiteX8" fmla="*/ 3921690 w 5657446"/>
                <a:gd name="connsiteY8" fmla="*/ 5602249 h 6694878"/>
                <a:gd name="connsiteX9" fmla="*/ 1891659 w 5657446"/>
                <a:gd name="connsiteY9" fmla="*/ 6497734 h 6694878"/>
                <a:gd name="connsiteX10" fmla="*/ 111448 w 5657446"/>
                <a:gd name="connsiteY10" fmla="*/ 6264526 h 6694878"/>
                <a:gd name="connsiteX11" fmla="*/ 174873 w 5657446"/>
                <a:gd name="connsiteY11" fmla="*/ 2175650 h 6694878"/>
                <a:gd name="connsiteX0" fmla="*/ 174873 w 5657446"/>
                <a:gd name="connsiteY0" fmla="*/ 2218609 h 6691998"/>
                <a:gd name="connsiteX1" fmla="*/ 946373 w 5657446"/>
                <a:gd name="connsiteY1" fmla="*/ 1748773 h 6691998"/>
                <a:gd name="connsiteX2" fmla="*/ 2801459 w 5657446"/>
                <a:gd name="connsiteY2" fmla="*/ 267381 h 6691998"/>
                <a:gd name="connsiteX3" fmla="*/ 4625523 w 5657446"/>
                <a:gd name="connsiteY3" fmla="*/ 4337 h 6691998"/>
                <a:gd name="connsiteX4" fmla="*/ 5648470 w 5657446"/>
                <a:gd name="connsiteY4" fmla="*/ 326451 h 6691998"/>
                <a:gd name="connsiteX5" fmla="*/ 4884921 w 5657446"/>
                <a:gd name="connsiteY5" fmla="*/ 1413170 h 6691998"/>
                <a:gd name="connsiteX6" fmla="*/ 4403383 w 5657446"/>
                <a:gd name="connsiteY6" fmla="*/ 2284928 h 6691998"/>
                <a:gd name="connsiteX7" fmla="*/ 4392343 w 5657446"/>
                <a:gd name="connsiteY7" fmla="*/ 3727168 h 6691998"/>
                <a:gd name="connsiteX8" fmla="*/ 3921690 w 5657446"/>
                <a:gd name="connsiteY8" fmla="*/ 5602249 h 6691998"/>
                <a:gd name="connsiteX9" fmla="*/ 1891659 w 5657446"/>
                <a:gd name="connsiteY9" fmla="*/ 6497734 h 6691998"/>
                <a:gd name="connsiteX10" fmla="*/ 111448 w 5657446"/>
                <a:gd name="connsiteY10" fmla="*/ 6264526 h 6691998"/>
                <a:gd name="connsiteX11" fmla="*/ 174873 w 5657446"/>
                <a:gd name="connsiteY11" fmla="*/ 2218609 h 6691998"/>
                <a:gd name="connsiteX0" fmla="*/ 174873 w 5657289"/>
                <a:gd name="connsiteY0" fmla="*/ 2218609 h 6691998"/>
                <a:gd name="connsiteX1" fmla="*/ 946373 w 5657289"/>
                <a:gd name="connsiteY1" fmla="*/ 1748773 h 6691998"/>
                <a:gd name="connsiteX2" fmla="*/ 2801459 w 5657289"/>
                <a:gd name="connsiteY2" fmla="*/ 267381 h 6691998"/>
                <a:gd name="connsiteX3" fmla="*/ 4625523 w 5657289"/>
                <a:gd name="connsiteY3" fmla="*/ 4337 h 6691998"/>
                <a:gd name="connsiteX4" fmla="*/ 5648470 w 5657289"/>
                <a:gd name="connsiteY4" fmla="*/ 326451 h 6691998"/>
                <a:gd name="connsiteX5" fmla="*/ 4884921 w 5657289"/>
                <a:gd name="connsiteY5" fmla="*/ 1413170 h 6691998"/>
                <a:gd name="connsiteX6" fmla="*/ 4481217 w 5657289"/>
                <a:gd name="connsiteY6" fmla="*/ 2213329 h 6691998"/>
                <a:gd name="connsiteX7" fmla="*/ 4392343 w 5657289"/>
                <a:gd name="connsiteY7" fmla="*/ 3727168 h 6691998"/>
                <a:gd name="connsiteX8" fmla="*/ 3921690 w 5657289"/>
                <a:gd name="connsiteY8" fmla="*/ 5602249 h 6691998"/>
                <a:gd name="connsiteX9" fmla="*/ 1891659 w 5657289"/>
                <a:gd name="connsiteY9" fmla="*/ 6497734 h 6691998"/>
                <a:gd name="connsiteX10" fmla="*/ 111448 w 5657289"/>
                <a:gd name="connsiteY10" fmla="*/ 6264526 h 6691998"/>
                <a:gd name="connsiteX11" fmla="*/ 174873 w 5657289"/>
                <a:gd name="connsiteY11" fmla="*/ 2218609 h 6691998"/>
                <a:gd name="connsiteX0" fmla="*/ 174873 w 5657290"/>
                <a:gd name="connsiteY0" fmla="*/ 2216942 h 6690331"/>
                <a:gd name="connsiteX1" fmla="*/ 946373 w 5657290"/>
                <a:gd name="connsiteY1" fmla="*/ 1618228 h 6690331"/>
                <a:gd name="connsiteX2" fmla="*/ 2801459 w 5657290"/>
                <a:gd name="connsiteY2" fmla="*/ 265714 h 6690331"/>
                <a:gd name="connsiteX3" fmla="*/ 4625523 w 5657290"/>
                <a:gd name="connsiteY3" fmla="*/ 2670 h 6690331"/>
                <a:gd name="connsiteX4" fmla="*/ 5648470 w 5657290"/>
                <a:gd name="connsiteY4" fmla="*/ 324784 h 6690331"/>
                <a:gd name="connsiteX5" fmla="*/ 4884921 w 5657290"/>
                <a:gd name="connsiteY5" fmla="*/ 1411503 h 6690331"/>
                <a:gd name="connsiteX6" fmla="*/ 4481217 w 5657290"/>
                <a:gd name="connsiteY6" fmla="*/ 2211662 h 6690331"/>
                <a:gd name="connsiteX7" fmla="*/ 4392343 w 5657290"/>
                <a:gd name="connsiteY7" fmla="*/ 3725501 h 6690331"/>
                <a:gd name="connsiteX8" fmla="*/ 3921690 w 5657290"/>
                <a:gd name="connsiteY8" fmla="*/ 5600582 h 6690331"/>
                <a:gd name="connsiteX9" fmla="*/ 1891659 w 5657290"/>
                <a:gd name="connsiteY9" fmla="*/ 6496067 h 6690331"/>
                <a:gd name="connsiteX10" fmla="*/ 111448 w 5657290"/>
                <a:gd name="connsiteY10" fmla="*/ 6262859 h 6690331"/>
                <a:gd name="connsiteX11" fmla="*/ 174873 w 5657290"/>
                <a:gd name="connsiteY11" fmla="*/ 2216942 h 6690331"/>
                <a:gd name="connsiteX0" fmla="*/ 174873 w 5657290"/>
                <a:gd name="connsiteY0" fmla="*/ 2260204 h 6733593"/>
                <a:gd name="connsiteX1" fmla="*/ 946373 w 5657290"/>
                <a:gd name="connsiteY1" fmla="*/ 1661490 h 6733593"/>
                <a:gd name="connsiteX2" fmla="*/ 2801459 w 5657290"/>
                <a:gd name="connsiteY2" fmla="*/ 180097 h 6733593"/>
                <a:gd name="connsiteX3" fmla="*/ 4625523 w 5657290"/>
                <a:gd name="connsiteY3" fmla="*/ 45932 h 6733593"/>
                <a:gd name="connsiteX4" fmla="*/ 5648470 w 5657290"/>
                <a:gd name="connsiteY4" fmla="*/ 368046 h 6733593"/>
                <a:gd name="connsiteX5" fmla="*/ 4884921 w 5657290"/>
                <a:gd name="connsiteY5" fmla="*/ 1454765 h 6733593"/>
                <a:gd name="connsiteX6" fmla="*/ 4481217 w 5657290"/>
                <a:gd name="connsiteY6" fmla="*/ 2254924 h 6733593"/>
                <a:gd name="connsiteX7" fmla="*/ 4392343 w 5657290"/>
                <a:gd name="connsiteY7" fmla="*/ 3768763 h 6733593"/>
                <a:gd name="connsiteX8" fmla="*/ 3921690 w 5657290"/>
                <a:gd name="connsiteY8" fmla="*/ 5643844 h 6733593"/>
                <a:gd name="connsiteX9" fmla="*/ 1891659 w 5657290"/>
                <a:gd name="connsiteY9" fmla="*/ 6539329 h 6733593"/>
                <a:gd name="connsiteX10" fmla="*/ 111448 w 5657290"/>
                <a:gd name="connsiteY10" fmla="*/ 6306121 h 6733593"/>
                <a:gd name="connsiteX11" fmla="*/ 174873 w 5657290"/>
                <a:gd name="connsiteY11" fmla="*/ 2260204 h 6733593"/>
                <a:gd name="connsiteX0" fmla="*/ 174873 w 5657290"/>
                <a:gd name="connsiteY0" fmla="*/ 2298260 h 6771649"/>
                <a:gd name="connsiteX1" fmla="*/ 946373 w 5657290"/>
                <a:gd name="connsiteY1" fmla="*/ 1699546 h 6771649"/>
                <a:gd name="connsiteX2" fmla="*/ 2801459 w 5657290"/>
                <a:gd name="connsiteY2" fmla="*/ 218153 h 6771649"/>
                <a:gd name="connsiteX3" fmla="*/ 4532120 w 5657290"/>
                <a:gd name="connsiteY3" fmla="*/ 26708 h 6771649"/>
                <a:gd name="connsiteX4" fmla="*/ 5648470 w 5657290"/>
                <a:gd name="connsiteY4" fmla="*/ 406102 h 6771649"/>
                <a:gd name="connsiteX5" fmla="*/ 4884921 w 5657290"/>
                <a:gd name="connsiteY5" fmla="*/ 1492821 h 6771649"/>
                <a:gd name="connsiteX6" fmla="*/ 4481217 w 5657290"/>
                <a:gd name="connsiteY6" fmla="*/ 2292980 h 6771649"/>
                <a:gd name="connsiteX7" fmla="*/ 4392343 w 5657290"/>
                <a:gd name="connsiteY7" fmla="*/ 3806819 h 6771649"/>
                <a:gd name="connsiteX8" fmla="*/ 3921690 w 5657290"/>
                <a:gd name="connsiteY8" fmla="*/ 5681900 h 6771649"/>
                <a:gd name="connsiteX9" fmla="*/ 1891659 w 5657290"/>
                <a:gd name="connsiteY9" fmla="*/ 6577385 h 6771649"/>
                <a:gd name="connsiteX10" fmla="*/ 111448 w 5657290"/>
                <a:gd name="connsiteY10" fmla="*/ 6344177 h 6771649"/>
                <a:gd name="connsiteX11" fmla="*/ 174873 w 5657290"/>
                <a:gd name="connsiteY11" fmla="*/ 2298260 h 6771649"/>
                <a:gd name="connsiteX0" fmla="*/ 174873 w 5657290"/>
                <a:gd name="connsiteY0" fmla="*/ 2298260 h 6771649"/>
                <a:gd name="connsiteX1" fmla="*/ 946373 w 5657290"/>
                <a:gd name="connsiteY1" fmla="*/ 1699546 h 6771649"/>
                <a:gd name="connsiteX2" fmla="*/ 2801459 w 5657290"/>
                <a:gd name="connsiteY2" fmla="*/ 218153 h 6771649"/>
                <a:gd name="connsiteX3" fmla="*/ 4532120 w 5657290"/>
                <a:gd name="connsiteY3" fmla="*/ 26708 h 6771649"/>
                <a:gd name="connsiteX4" fmla="*/ 5648470 w 5657290"/>
                <a:gd name="connsiteY4" fmla="*/ 406102 h 6771649"/>
                <a:gd name="connsiteX5" fmla="*/ 4884921 w 5657290"/>
                <a:gd name="connsiteY5" fmla="*/ 1492821 h 6771649"/>
                <a:gd name="connsiteX6" fmla="*/ 4481217 w 5657290"/>
                <a:gd name="connsiteY6" fmla="*/ 2292980 h 6771649"/>
                <a:gd name="connsiteX7" fmla="*/ 4392343 w 5657290"/>
                <a:gd name="connsiteY7" fmla="*/ 3806819 h 6771649"/>
                <a:gd name="connsiteX8" fmla="*/ 3750453 w 5657290"/>
                <a:gd name="connsiteY8" fmla="*/ 5681900 h 6771649"/>
                <a:gd name="connsiteX9" fmla="*/ 1891659 w 5657290"/>
                <a:gd name="connsiteY9" fmla="*/ 6577385 h 6771649"/>
                <a:gd name="connsiteX10" fmla="*/ 111448 w 5657290"/>
                <a:gd name="connsiteY10" fmla="*/ 6344177 h 6771649"/>
                <a:gd name="connsiteX11" fmla="*/ 174873 w 5657290"/>
                <a:gd name="connsiteY11" fmla="*/ 2298260 h 6771649"/>
                <a:gd name="connsiteX0" fmla="*/ 176009 w 5658426"/>
                <a:gd name="connsiteY0" fmla="*/ 2298260 h 6907905"/>
                <a:gd name="connsiteX1" fmla="*/ 947509 w 5658426"/>
                <a:gd name="connsiteY1" fmla="*/ 1699546 h 6907905"/>
                <a:gd name="connsiteX2" fmla="*/ 2802595 w 5658426"/>
                <a:gd name="connsiteY2" fmla="*/ 218153 h 6907905"/>
                <a:gd name="connsiteX3" fmla="*/ 4533256 w 5658426"/>
                <a:gd name="connsiteY3" fmla="*/ 26708 h 6907905"/>
                <a:gd name="connsiteX4" fmla="*/ 5649606 w 5658426"/>
                <a:gd name="connsiteY4" fmla="*/ 406102 h 6907905"/>
                <a:gd name="connsiteX5" fmla="*/ 4886057 w 5658426"/>
                <a:gd name="connsiteY5" fmla="*/ 1492821 h 6907905"/>
                <a:gd name="connsiteX6" fmla="*/ 4482353 w 5658426"/>
                <a:gd name="connsiteY6" fmla="*/ 2292980 h 6907905"/>
                <a:gd name="connsiteX7" fmla="*/ 4393479 w 5658426"/>
                <a:gd name="connsiteY7" fmla="*/ 3806819 h 6907905"/>
                <a:gd name="connsiteX8" fmla="*/ 3751589 w 5658426"/>
                <a:gd name="connsiteY8" fmla="*/ 5681900 h 6907905"/>
                <a:gd name="connsiteX9" fmla="*/ 1908362 w 5658426"/>
                <a:gd name="connsiteY9" fmla="*/ 6806501 h 6907905"/>
                <a:gd name="connsiteX10" fmla="*/ 112584 w 5658426"/>
                <a:gd name="connsiteY10" fmla="*/ 6344177 h 6907905"/>
                <a:gd name="connsiteX11" fmla="*/ 176009 w 5658426"/>
                <a:gd name="connsiteY11" fmla="*/ 2298260 h 6907905"/>
                <a:gd name="connsiteX0" fmla="*/ 176009 w 5658068"/>
                <a:gd name="connsiteY0" fmla="*/ 2298260 h 6907905"/>
                <a:gd name="connsiteX1" fmla="*/ 947509 w 5658068"/>
                <a:gd name="connsiteY1" fmla="*/ 1699546 h 6907905"/>
                <a:gd name="connsiteX2" fmla="*/ 2802595 w 5658068"/>
                <a:gd name="connsiteY2" fmla="*/ 218153 h 6907905"/>
                <a:gd name="connsiteX3" fmla="*/ 4533256 w 5658068"/>
                <a:gd name="connsiteY3" fmla="*/ 26708 h 6907905"/>
                <a:gd name="connsiteX4" fmla="*/ 5649606 w 5658068"/>
                <a:gd name="connsiteY4" fmla="*/ 406102 h 6907905"/>
                <a:gd name="connsiteX5" fmla="*/ 4854923 w 5658068"/>
                <a:gd name="connsiteY5" fmla="*/ 1636019 h 6907905"/>
                <a:gd name="connsiteX6" fmla="*/ 4482353 w 5658068"/>
                <a:gd name="connsiteY6" fmla="*/ 2292980 h 6907905"/>
                <a:gd name="connsiteX7" fmla="*/ 4393479 w 5658068"/>
                <a:gd name="connsiteY7" fmla="*/ 3806819 h 6907905"/>
                <a:gd name="connsiteX8" fmla="*/ 3751589 w 5658068"/>
                <a:gd name="connsiteY8" fmla="*/ 5681900 h 6907905"/>
                <a:gd name="connsiteX9" fmla="*/ 1908362 w 5658068"/>
                <a:gd name="connsiteY9" fmla="*/ 6806501 h 6907905"/>
                <a:gd name="connsiteX10" fmla="*/ 112584 w 5658068"/>
                <a:gd name="connsiteY10" fmla="*/ 6344177 h 6907905"/>
                <a:gd name="connsiteX11" fmla="*/ 176009 w 5658068"/>
                <a:gd name="connsiteY11" fmla="*/ 2298260 h 6907905"/>
                <a:gd name="connsiteX0" fmla="*/ 353038 w 5835096"/>
                <a:gd name="connsiteY0" fmla="*/ 2289895 h 6899540"/>
                <a:gd name="connsiteX1" fmla="*/ 1124538 w 5835096"/>
                <a:gd name="connsiteY1" fmla="*/ 1691181 h 6899540"/>
                <a:gd name="connsiteX2" fmla="*/ 115289 w 5835096"/>
                <a:gd name="connsiteY2" fmla="*/ 233671 h 6899540"/>
                <a:gd name="connsiteX3" fmla="*/ 4710285 w 5835096"/>
                <a:gd name="connsiteY3" fmla="*/ 18343 h 6899540"/>
                <a:gd name="connsiteX4" fmla="*/ 5826635 w 5835096"/>
                <a:gd name="connsiteY4" fmla="*/ 397737 h 6899540"/>
                <a:gd name="connsiteX5" fmla="*/ 5031952 w 5835096"/>
                <a:gd name="connsiteY5" fmla="*/ 1627654 h 6899540"/>
                <a:gd name="connsiteX6" fmla="*/ 4659382 w 5835096"/>
                <a:gd name="connsiteY6" fmla="*/ 2284615 h 6899540"/>
                <a:gd name="connsiteX7" fmla="*/ 4570508 w 5835096"/>
                <a:gd name="connsiteY7" fmla="*/ 3798454 h 6899540"/>
                <a:gd name="connsiteX8" fmla="*/ 3928618 w 5835096"/>
                <a:gd name="connsiteY8" fmla="*/ 5673535 h 6899540"/>
                <a:gd name="connsiteX9" fmla="*/ 2085391 w 5835096"/>
                <a:gd name="connsiteY9" fmla="*/ 6798136 h 6899540"/>
                <a:gd name="connsiteX10" fmla="*/ 289613 w 5835096"/>
                <a:gd name="connsiteY10" fmla="*/ 6335812 h 6899540"/>
                <a:gd name="connsiteX11" fmla="*/ 353038 w 5835096"/>
                <a:gd name="connsiteY11" fmla="*/ 2289895 h 6899540"/>
                <a:gd name="connsiteX0" fmla="*/ 1428641 w 6910699"/>
                <a:gd name="connsiteY0" fmla="*/ 2292500 h 6902145"/>
                <a:gd name="connsiteX1" fmla="*/ 0 w 6910699"/>
                <a:gd name="connsiteY1" fmla="*/ 1765435 h 6902145"/>
                <a:gd name="connsiteX2" fmla="*/ 1190892 w 6910699"/>
                <a:gd name="connsiteY2" fmla="*/ 236276 h 6902145"/>
                <a:gd name="connsiteX3" fmla="*/ 5785888 w 6910699"/>
                <a:gd name="connsiteY3" fmla="*/ 20948 h 6902145"/>
                <a:gd name="connsiteX4" fmla="*/ 6902238 w 6910699"/>
                <a:gd name="connsiteY4" fmla="*/ 400342 h 6902145"/>
                <a:gd name="connsiteX5" fmla="*/ 6107555 w 6910699"/>
                <a:gd name="connsiteY5" fmla="*/ 1630259 h 6902145"/>
                <a:gd name="connsiteX6" fmla="*/ 5734985 w 6910699"/>
                <a:gd name="connsiteY6" fmla="*/ 2287220 h 6902145"/>
                <a:gd name="connsiteX7" fmla="*/ 5646111 w 6910699"/>
                <a:gd name="connsiteY7" fmla="*/ 3801059 h 6902145"/>
                <a:gd name="connsiteX8" fmla="*/ 5004221 w 6910699"/>
                <a:gd name="connsiteY8" fmla="*/ 5676140 h 6902145"/>
                <a:gd name="connsiteX9" fmla="*/ 3160994 w 6910699"/>
                <a:gd name="connsiteY9" fmla="*/ 6800741 h 6902145"/>
                <a:gd name="connsiteX10" fmla="*/ 1365216 w 6910699"/>
                <a:gd name="connsiteY10" fmla="*/ 6338417 h 6902145"/>
                <a:gd name="connsiteX11" fmla="*/ 1428641 w 6910699"/>
                <a:gd name="connsiteY11" fmla="*/ 2292500 h 6902145"/>
                <a:gd name="connsiteX0" fmla="*/ 2848080 w 8330138"/>
                <a:gd name="connsiteY0" fmla="*/ 2280978 h 6890623"/>
                <a:gd name="connsiteX1" fmla="*/ 1419439 w 8330138"/>
                <a:gd name="connsiteY1" fmla="*/ 1753913 h 6890623"/>
                <a:gd name="connsiteX2" fmla="*/ 223387 w 8330138"/>
                <a:gd name="connsiteY2" fmla="*/ 702418 h 6890623"/>
                <a:gd name="connsiteX3" fmla="*/ 7205327 w 8330138"/>
                <a:gd name="connsiteY3" fmla="*/ 9426 h 6890623"/>
                <a:gd name="connsiteX4" fmla="*/ 8321677 w 8330138"/>
                <a:gd name="connsiteY4" fmla="*/ 388820 h 6890623"/>
                <a:gd name="connsiteX5" fmla="*/ 7526994 w 8330138"/>
                <a:gd name="connsiteY5" fmla="*/ 1618737 h 6890623"/>
                <a:gd name="connsiteX6" fmla="*/ 7154424 w 8330138"/>
                <a:gd name="connsiteY6" fmla="*/ 2275698 h 6890623"/>
                <a:gd name="connsiteX7" fmla="*/ 7065550 w 8330138"/>
                <a:gd name="connsiteY7" fmla="*/ 3789537 h 6890623"/>
                <a:gd name="connsiteX8" fmla="*/ 6423660 w 8330138"/>
                <a:gd name="connsiteY8" fmla="*/ 5664618 h 6890623"/>
                <a:gd name="connsiteX9" fmla="*/ 4580433 w 8330138"/>
                <a:gd name="connsiteY9" fmla="*/ 6789219 h 6890623"/>
                <a:gd name="connsiteX10" fmla="*/ 2784655 w 8330138"/>
                <a:gd name="connsiteY10" fmla="*/ 6326895 h 6890623"/>
                <a:gd name="connsiteX11" fmla="*/ 2848080 w 8330138"/>
                <a:gd name="connsiteY11" fmla="*/ 2280978 h 6890623"/>
                <a:gd name="connsiteX0" fmla="*/ 2633181 w 8115239"/>
                <a:gd name="connsiteY0" fmla="*/ 2191654 h 6801299"/>
                <a:gd name="connsiteX1" fmla="*/ 1204540 w 8115239"/>
                <a:gd name="connsiteY1" fmla="*/ 1664589 h 6801299"/>
                <a:gd name="connsiteX2" fmla="*/ 8488 w 8115239"/>
                <a:gd name="connsiteY2" fmla="*/ 613094 h 6801299"/>
                <a:gd name="connsiteX3" fmla="*/ 2050490 w 8115239"/>
                <a:gd name="connsiteY3" fmla="*/ 15635 h 6801299"/>
                <a:gd name="connsiteX4" fmla="*/ 8106778 w 8115239"/>
                <a:gd name="connsiteY4" fmla="*/ 299496 h 6801299"/>
                <a:gd name="connsiteX5" fmla="*/ 7312095 w 8115239"/>
                <a:gd name="connsiteY5" fmla="*/ 1529413 h 6801299"/>
                <a:gd name="connsiteX6" fmla="*/ 6939525 w 8115239"/>
                <a:gd name="connsiteY6" fmla="*/ 2186374 h 6801299"/>
                <a:gd name="connsiteX7" fmla="*/ 6850651 w 8115239"/>
                <a:gd name="connsiteY7" fmla="*/ 3700213 h 6801299"/>
                <a:gd name="connsiteX8" fmla="*/ 6208761 w 8115239"/>
                <a:gd name="connsiteY8" fmla="*/ 5575294 h 6801299"/>
                <a:gd name="connsiteX9" fmla="*/ 4365534 w 8115239"/>
                <a:gd name="connsiteY9" fmla="*/ 6699895 h 6801299"/>
                <a:gd name="connsiteX10" fmla="*/ 2569756 w 8115239"/>
                <a:gd name="connsiteY10" fmla="*/ 6237571 h 6801299"/>
                <a:gd name="connsiteX11" fmla="*/ 2633181 w 8115239"/>
                <a:gd name="connsiteY11" fmla="*/ 2191654 h 6801299"/>
                <a:gd name="connsiteX0" fmla="*/ 2633181 w 7422101"/>
                <a:gd name="connsiteY0" fmla="*/ 2354045 h 6963690"/>
                <a:gd name="connsiteX1" fmla="*/ 1204540 w 7422101"/>
                <a:gd name="connsiteY1" fmla="*/ 1826980 h 6963690"/>
                <a:gd name="connsiteX2" fmla="*/ 8488 w 7422101"/>
                <a:gd name="connsiteY2" fmla="*/ 775485 h 6963690"/>
                <a:gd name="connsiteX3" fmla="*/ 2050490 w 7422101"/>
                <a:gd name="connsiteY3" fmla="*/ 178026 h 6963690"/>
                <a:gd name="connsiteX4" fmla="*/ 4827323 w 7422101"/>
                <a:gd name="connsiteY4" fmla="*/ 127522 h 6963690"/>
                <a:gd name="connsiteX5" fmla="*/ 7312095 w 7422101"/>
                <a:gd name="connsiteY5" fmla="*/ 1691804 h 6963690"/>
                <a:gd name="connsiteX6" fmla="*/ 6939525 w 7422101"/>
                <a:gd name="connsiteY6" fmla="*/ 2348765 h 6963690"/>
                <a:gd name="connsiteX7" fmla="*/ 6850651 w 7422101"/>
                <a:gd name="connsiteY7" fmla="*/ 3862604 h 6963690"/>
                <a:gd name="connsiteX8" fmla="*/ 6208761 w 7422101"/>
                <a:gd name="connsiteY8" fmla="*/ 5737685 h 6963690"/>
                <a:gd name="connsiteX9" fmla="*/ 4365534 w 7422101"/>
                <a:gd name="connsiteY9" fmla="*/ 6862286 h 6963690"/>
                <a:gd name="connsiteX10" fmla="*/ 2569756 w 7422101"/>
                <a:gd name="connsiteY10" fmla="*/ 6399962 h 6963690"/>
                <a:gd name="connsiteX11" fmla="*/ 2633181 w 7422101"/>
                <a:gd name="connsiteY11" fmla="*/ 2354045 h 6963690"/>
                <a:gd name="connsiteX0" fmla="*/ 2633181 w 6957058"/>
                <a:gd name="connsiteY0" fmla="*/ 2418950 h 7028595"/>
                <a:gd name="connsiteX1" fmla="*/ 1204540 w 6957058"/>
                <a:gd name="connsiteY1" fmla="*/ 1891885 h 7028595"/>
                <a:gd name="connsiteX2" fmla="*/ 8488 w 6957058"/>
                <a:gd name="connsiteY2" fmla="*/ 840390 h 7028595"/>
                <a:gd name="connsiteX3" fmla="*/ 2050490 w 6957058"/>
                <a:gd name="connsiteY3" fmla="*/ 242931 h 7028595"/>
                <a:gd name="connsiteX4" fmla="*/ 4827323 w 6957058"/>
                <a:gd name="connsiteY4" fmla="*/ 192427 h 7028595"/>
                <a:gd name="connsiteX5" fmla="*/ 6087489 w 6957058"/>
                <a:gd name="connsiteY5" fmla="*/ 108766 h 7028595"/>
                <a:gd name="connsiteX6" fmla="*/ 6939525 w 6957058"/>
                <a:gd name="connsiteY6" fmla="*/ 2413670 h 7028595"/>
                <a:gd name="connsiteX7" fmla="*/ 6850651 w 6957058"/>
                <a:gd name="connsiteY7" fmla="*/ 3927509 h 7028595"/>
                <a:gd name="connsiteX8" fmla="*/ 6208761 w 6957058"/>
                <a:gd name="connsiteY8" fmla="*/ 5802590 h 7028595"/>
                <a:gd name="connsiteX9" fmla="*/ 4365534 w 6957058"/>
                <a:gd name="connsiteY9" fmla="*/ 6927191 h 7028595"/>
                <a:gd name="connsiteX10" fmla="*/ 2569756 w 6957058"/>
                <a:gd name="connsiteY10" fmla="*/ 6464867 h 7028595"/>
                <a:gd name="connsiteX11" fmla="*/ 2633181 w 6957058"/>
                <a:gd name="connsiteY11" fmla="*/ 2418950 h 7028595"/>
                <a:gd name="connsiteX0" fmla="*/ 2633181 w 6850651"/>
                <a:gd name="connsiteY0" fmla="*/ 2448225 h 7057870"/>
                <a:gd name="connsiteX1" fmla="*/ 1204540 w 6850651"/>
                <a:gd name="connsiteY1" fmla="*/ 1921160 h 7057870"/>
                <a:gd name="connsiteX2" fmla="*/ 8488 w 6850651"/>
                <a:gd name="connsiteY2" fmla="*/ 869665 h 7057870"/>
                <a:gd name="connsiteX3" fmla="*/ 2050490 w 6850651"/>
                <a:gd name="connsiteY3" fmla="*/ 272206 h 7057870"/>
                <a:gd name="connsiteX4" fmla="*/ 4827323 w 6850651"/>
                <a:gd name="connsiteY4" fmla="*/ 221702 h 7057870"/>
                <a:gd name="connsiteX5" fmla="*/ 6087489 w 6850651"/>
                <a:gd name="connsiteY5" fmla="*/ 138041 h 7057870"/>
                <a:gd name="connsiteX6" fmla="*/ 6482893 w 6850651"/>
                <a:gd name="connsiteY6" fmla="*/ 126272 h 7057870"/>
                <a:gd name="connsiteX7" fmla="*/ 6850651 w 6850651"/>
                <a:gd name="connsiteY7" fmla="*/ 3956784 h 7057870"/>
                <a:gd name="connsiteX8" fmla="*/ 6208761 w 6850651"/>
                <a:gd name="connsiteY8" fmla="*/ 5831865 h 7057870"/>
                <a:gd name="connsiteX9" fmla="*/ 4365534 w 6850651"/>
                <a:gd name="connsiteY9" fmla="*/ 6956466 h 7057870"/>
                <a:gd name="connsiteX10" fmla="*/ 2569756 w 6850651"/>
                <a:gd name="connsiteY10" fmla="*/ 6494142 h 7057870"/>
                <a:gd name="connsiteX11" fmla="*/ 2633181 w 6850651"/>
                <a:gd name="connsiteY11" fmla="*/ 2448225 h 7057870"/>
                <a:gd name="connsiteX0" fmla="*/ 2633181 w 6850651"/>
                <a:gd name="connsiteY0" fmla="*/ 2488675 h 7098320"/>
                <a:gd name="connsiteX1" fmla="*/ 1204540 w 6850651"/>
                <a:gd name="connsiteY1" fmla="*/ 1961610 h 7098320"/>
                <a:gd name="connsiteX2" fmla="*/ 8488 w 6850651"/>
                <a:gd name="connsiteY2" fmla="*/ 910115 h 7098320"/>
                <a:gd name="connsiteX3" fmla="*/ 2050490 w 6850651"/>
                <a:gd name="connsiteY3" fmla="*/ 312656 h 7098320"/>
                <a:gd name="connsiteX4" fmla="*/ 4827323 w 6850651"/>
                <a:gd name="connsiteY4" fmla="*/ 262152 h 7098320"/>
                <a:gd name="connsiteX5" fmla="*/ 5838416 w 6850651"/>
                <a:gd name="connsiteY5" fmla="*/ 59075 h 7098320"/>
                <a:gd name="connsiteX6" fmla="*/ 6482893 w 6850651"/>
                <a:gd name="connsiteY6" fmla="*/ 166722 h 7098320"/>
                <a:gd name="connsiteX7" fmla="*/ 6850651 w 6850651"/>
                <a:gd name="connsiteY7" fmla="*/ 3997234 h 7098320"/>
                <a:gd name="connsiteX8" fmla="*/ 6208761 w 6850651"/>
                <a:gd name="connsiteY8" fmla="*/ 5872315 h 7098320"/>
                <a:gd name="connsiteX9" fmla="*/ 4365534 w 6850651"/>
                <a:gd name="connsiteY9" fmla="*/ 6996916 h 7098320"/>
                <a:gd name="connsiteX10" fmla="*/ 2569756 w 6850651"/>
                <a:gd name="connsiteY10" fmla="*/ 6534592 h 7098320"/>
                <a:gd name="connsiteX11" fmla="*/ 2633181 w 6850651"/>
                <a:gd name="connsiteY11" fmla="*/ 2488675 h 7098320"/>
                <a:gd name="connsiteX0" fmla="*/ 2633181 w 6601579"/>
                <a:gd name="connsiteY0" fmla="*/ 2488676 h 7098321"/>
                <a:gd name="connsiteX1" fmla="*/ 1204540 w 6601579"/>
                <a:gd name="connsiteY1" fmla="*/ 1961611 h 7098321"/>
                <a:gd name="connsiteX2" fmla="*/ 8488 w 6601579"/>
                <a:gd name="connsiteY2" fmla="*/ 910116 h 7098321"/>
                <a:gd name="connsiteX3" fmla="*/ 2050490 w 6601579"/>
                <a:gd name="connsiteY3" fmla="*/ 312657 h 7098321"/>
                <a:gd name="connsiteX4" fmla="*/ 4827323 w 6601579"/>
                <a:gd name="connsiteY4" fmla="*/ 262153 h 7098321"/>
                <a:gd name="connsiteX5" fmla="*/ 5838416 w 6601579"/>
                <a:gd name="connsiteY5" fmla="*/ 59076 h 7098321"/>
                <a:gd name="connsiteX6" fmla="*/ 6482893 w 6601579"/>
                <a:gd name="connsiteY6" fmla="*/ 166723 h 7098321"/>
                <a:gd name="connsiteX7" fmla="*/ 6601579 w 6601579"/>
                <a:gd name="connsiteY7" fmla="*/ 1656678 h 7098321"/>
                <a:gd name="connsiteX8" fmla="*/ 6208761 w 6601579"/>
                <a:gd name="connsiteY8" fmla="*/ 5872316 h 7098321"/>
                <a:gd name="connsiteX9" fmla="*/ 4365534 w 6601579"/>
                <a:gd name="connsiteY9" fmla="*/ 6996917 h 7098321"/>
                <a:gd name="connsiteX10" fmla="*/ 2569756 w 6601579"/>
                <a:gd name="connsiteY10" fmla="*/ 6534593 h 7098321"/>
                <a:gd name="connsiteX11" fmla="*/ 2633181 w 6601579"/>
                <a:gd name="connsiteY11" fmla="*/ 2488676 h 7098321"/>
                <a:gd name="connsiteX0" fmla="*/ 2633181 w 6601579"/>
                <a:gd name="connsiteY0" fmla="*/ 2488676 h 7181283"/>
                <a:gd name="connsiteX1" fmla="*/ 1204540 w 6601579"/>
                <a:gd name="connsiteY1" fmla="*/ 1961611 h 7181283"/>
                <a:gd name="connsiteX2" fmla="*/ 8488 w 6601579"/>
                <a:gd name="connsiteY2" fmla="*/ 910116 h 7181283"/>
                <a:gd name="connsiteX3" fmla="*/ 2050490 w 6601579"/>
                <a:gd name="connsiteY3" fmla="*/ 312657 h 7181283"/>
                <a:gd name="connsiteX4" fmla="*/ 4827323 w 6601579"/>
                <a:gd name="connsiteY4" fmla="*/ 262153 h 7181283"/>
                <a:gd name="connsiteX5" fmla="*/ 5838416 w 6601579"/>
                <a:gd name="connsiteY5" fmla="*/ 59076 h 7181283"/>
                <a:gd name="connsiteX6" fmla="*/ 6482893 w 6601579"/>
                <a:gd name="connsiteY6" fmla="*/ 166723 h 7181283"/>
                <a:gd name="connsiteX7" fmla="*/ 6601579 w 6601579"/>
                <a:gd name="connsiteY7" fmla="*/ 1656678 h 7181283"/>
                <a:gd name="connsiteX8" fmla="*/ 5855909 w 6601579"/>
                <a:gd name="connsiteY8" fmla="*/ 4725922 h 7181283"/>
                <a:gd name="connsiteX9" fmla="*/ 4365534 w 6601579"/>
                <a:gd name="connsiteY9" fmla="*/ 6996917 h 7181283"/>
                <a:gd name="connsiteX10" fmla="*/ 2569756 w 6601579"/>
                <a:gd name="connsiteY10" fmla="*/ 6534593 h 7181283"/>
                <a:gd name="connsiteX11" fmla="*/ 2633181 w 6601579"/>
                <a:gd name="connsiteY11" fmla="*/ 2488676 h 7181283"/>
                <a:gd name="connsiteX0" fmla="*/ 2633181 w 6601579"/>
                <a:gd name="connsiteY0" fmla="*/ 2488676 h 7068585"/>
                <a:gd name="connsiteX1" fmla="*/ 1204540 w 6601579"/>
                <a:gd name="connsiteY1" fmla="*/ 1961611 h 7068585"/>
                <a:gd name="connsiteX2" fmla="*/ 8488 w 6601579"/>
                <a:gd name="connsiteY2" fmla="*/ 910116 h 7068585"/>
                <a:gd name="connsiteX3" fmla="*/ 2050490 w 6601579"/>
                <a:gd name="connsiteY3" fmla="*/ 312657 h 7068585"/>
                <a:gd name="connsiteX4" fmla="*/ 4827323 w 6601579"/>
                <a:gd name="connsiteY4" fmla="*/ 262153 h 7068585"/>
                <a:gd name="connsiteX5" fmla="*/ 5838416 w 6601579"/>
                <a:gd name="connsiteY5" fmla="*/ 59076 h 7068585"/>
                <a:gd name="connsiteX6" fmla="*/ 6482893 w 6601579"/>
                <a:gd name="connsiteY6" fmla="*/ 166723 h 7068585"/>
                <a:gd name="connsiteX7" fmla="*/ 6601579 w 6601579"/>
                <a:gd name="connsiteY7" fmla="*/ 1656678 h 7068585"/>
                <a:gd name="connsiteX8" fmla="*/ 5855909 w 6601579"/>
                <a:gd name="connsiteY8" fmla="*/ 4725922 h 7068585"/>
                <a:gd name="connsiteX9" fmla="*/ 4365534 w 6601579"/>
                <a:gd name="connsiteY9" fmla="*/ 6996917 h 7068585"/>
                <a:gd name="connsiteX10" fmla="*/ 3441510 w 6601579"/>
                <a:gd name="connsiteY10" fmla="*/ 6128578 h 7068585"/>
                <a:gd name="connsiteX11" fmla="*/ 2633181 w 6601579"/>
                <a:gd name="connsiteY11" fmla="*/ 2488676 h 7068585"/>
                <a:gd name="connsiteX0" fmla="*/ 2633181 w 6601579"/>
                <a:gd name="connsiteY0" fmla="*/ 2488676 h 6583588"/>
                <a:gd name="connsiteX1" fmla="*/ 1204540 w 6601579"/>
                <a:gd name="connsiteY1" fmla="*/ 1961611 h 6583588"/>
                <a:gd name="connsiteX2" fmla="*/ 8488 w 6601579"/>
                <a:gd name="connsiteY2" fmla="*/ 910116 h 6583588"/>
                <a:gd name="connsiteX3" fmla="*/ 2050490 w 6601579"/>
                <a:gd name="connsiteY3" fmla="*/ 312657 h 6583588"/>
                <a:gd name="connsiteX4" fmla="*/ 4827323 w 6601579"/>
                <a:gd name="connsiteY4" fmla="*/ 262153 h 6583588"/>
                <a:gd name="connsiteX5" fmla="*/ 5838416 w 6601579"/>
                <a:gd name="connsiteY5" fmla="*/ 59076 h 6583588"/>
                <a:gd name="connsiteX6" fmla="*/ 6482893 w 6601579"/>
                <a:gd name="connsiteY6" fmla="*/ 166723 h 6583588"/>
                <a:gd name="connsiteX7" fmla="*/ 6601579 w 6601579"/>
                <a:gd name="connsiteY7" fmla="*/ 1656678 h 6583588"/>
                <a:gd name="connsiteX8" fmla="*/ 5855909 w 6601579"/>
                <a:gd name="connsiteY8" fmla="*/ 4725922 h 6583588"/>
                <a:gd name="connsiteX9" fmla="*/ 5341068 w 6601579"/>
                <a:gd name="connsiteY9" fmla="*/ 6375955 h 6583588"/>
                <a:gd name="connsiteX10" fmla="*/ 3441510 w 6601579"/>
                <a:gd name="connsiteY10" fmla="*/ 6128578 h 6583588"/>
                <a:gd name="connsiteX11" fmla="*/ 2633181 w 6601579"/>
                <a:gd name="connsiteY11" fmla="*/ 2488676 h 6583588"/>
                <a:gd name="connsiteX0" fmla="*/ 2633181 w 6601579"/>
                <a:gd name="connsiteY0" fmla="*/ 2488676 h 6451944"/>
                <a:gd name="connsiteX1" fmla="*/ 1204540 w 6601579"/>
                <a:gd name="connsiteY1" fmla="*/ 1961611 h 6451944"/>
                <a:gd name="connsiteX2" fmla="*/ 8488 w 6601579"/>
                <a:gd name="connsiteY2" fmla="*/ 910116 h 6451944"/>
                <a:gd name="connsiteX3" fmla="*/ 2050490 w 6601579"/>
                <a:gd name="connsiteY3" fmla="*/ 312657 h 6451944"/>
                <a:gd name="connsiteX4" fmla="*/ 4827323 w 6601579"/>
                <a:gd name="connsiteY4" fmla="*/ 262153 h 6451944"/>
                <a:gd name="connsiteX5" fmla="*/ 5838416 w 6601579"/>
                <a:gd name="connsiteY5" fmla="*/ 59076 h 6451944"/>
                <a:gd name="connsiteX6" fmla="*/ 6482893 w 6601579"/>
                <a:gd name="connsiteY6" fmla="*/ 166723 h 6451944"/>
                <a:gd name="connsiteX7" fmla="*/ 6601579 w 6601579"/>
                <a:gd name="connsiteY7" fmla="*/ 1656678 h 6451944"/>
                <a:gd name="connsiteX8" fmla="*/ 5855909 w 6601579"/>
                <a:gd name="connsiteY8" fmla="*/ 4725922 h 6451944"/>
                <a:gd name="connsiteX9" fmla="*/ 5341068 w 6601579"/>
                <a:gd name="connsiteY9" fmla="*/ 6375955 h 6451944"/>
                <a:gd name="connsiteX10" fmla="*/ 4271751 w 6601579"/>
                <a:gd name="connsiteY10" fmla="*/ 5794214 h 6451944"/>
                <a:gd name="connsiteX11" fmla="*/ 2633181 w 6601579"/>
                <a:gd name="connsiteY11" fmla="*/ 2488676 h 6451944"/>
                <a:gd name="connsiteX0" fmla="*/ 2633181 w 6601579"/>
                <a:gd name="connsiteY0" fmla="*/ 2488676 h 6462318"/>
                <a:gd name="connsiteX1" fmla="*/ 1204540 w 6601579"/>
                <a:gd name="connsiteY1" fmla="*/ 1961611 h 6462318"/>
                <a:gd name="connsiteX2" fmla="*/ 8488 w 6601579"/>
                <a:gd name="connsiteY2" fmla="*/ 910116 h 6462318"/>
                <a:gd name="connsiteX3" fmla="*/ 2050490 w 6601579"/>
                <a:gd name="connsiteY3" fmla="*/ 312657 h 6462318"/>
                <a:gd name="connsiteX4" fmla="*/ 4827323 w 6601579"/>
                <a:gd name="connsiteY4" fmla="*/ 262153 h 6462318"/>
                <a:gd name="connsiteX5" fmla="*/ 5838416 w 6601579"/>
                <a:gd name="connsiteY5" fmla="*/ 59076 h 6462318"/>
                <a:gd name="connsiteX6" fmla="*/ 6482893 w 6601579"/>
                <a:gd name="connsiteY6" fmla="*/ 166723 h 6462318"/>
                <a:gd name="connsiteX7" fmla="*/ 6601579 w 6601579"/>
                <a:gd name="connsiteY7" fmla="*/ 1656678 h 6462318"/>
                <a:gd name="connsiteX8" fmla="*/ 6229519 w 6601579"/>
                <a:gd name="connsiteY8" fmla="*/ 4582623 h 6462318"/>
                <a:gd name="connsiteX9" fmla="*/ 5341068 w 6601579"/>
                <a:gd name="connsiteY9" fmla="*/ 6375955 h 6462318"/>
                <a:gd name="connsiteX10" fmla="*/ 4271751 w 6601579"/>
                <a:gd name="connsiteY10" fmla="*/ 5794214 h 6462318"/>
                <a:gd name="connsiteX11" fmla="*/ 2633181 w 6601579"/>
                <a:gd name="connsiteY11" fmla="*/ 2488676 h 6462318"/>
                <a:gd name="connsiteX0" fmla="*/ 2633181 w 6601579"/>
                <a:gd name="connsiteY0" fmla="*/ 2429600 h 6403242"/>
                <a:gd name="connsiteX1" fmla="*/ 1204540 w 6601579"/>
                <a:gd name="connsiteY1" fmla="*/ 1902535 h 6403242"/>
                <a:gd name="connsiteX2" fmla="*/ 8488 w 6601579"/>
                <a:gd name="connsiteY2" fmla="*/ 851040 h 6403242"/>
                <a:gd name="connsiteX3" fmla="*/ 2050490 w 6601579"/>
                <a:gd name="connsiteY3" fmla="*/ 253581 h 6403242"/>
                <a:gd name="connsiteX4" fmla="*/ 4827323 w 6601579"/>
                <a:gd name="connsiteY4" fmla="*/ 203077 h 6403242"/>
                <a:gd name="connsiteX5" fmla="*/ 5838416 w 6601579"/>
                <a:gd name="connsiteY5" fmla="*/ 0 h 6403242"/>
                <a:gd name="connsiteX6" fmla="*/ 6482893 w 6601579"/>
                <a:gd name="connsiteY6" fmla="*/ 107647 h 6403242"/>
                <a:gd name="connsiteX7" fmla="*/ 6601579 w 6601579"/>
                <a:gd name="connsiteY7" fmla="*/ 1597602 h 6403242"/>
                <a:gd name="connsiteX8" fmla="*/ 6229519 w 6601579"/>
                <a:gd name="connsiteY8" fmla="*/ 4523547 h 6403242"/>
                <a:gd name="connsiteX9" fmla="*/ 5341068 w 6601579"/>
                <a:gd name="connsiteY9" fmla="*/ 6316879 h 6403242"/>
                <a:gd name="connsiteX10" fmla="*/ 4271751 w 6601579"/>
                <a:gd name="connsiteY10" fmla="*/ 5735138 h 6403242"/>
                <a:gd name="connsiteX11" fmla="*/ 2633181 w 6601579"/>
                <a:gd name="connsiteY11" fmla="*/ 2429600 h 6403242"/>
                <a:gd name="connsiteX0" fmla="*/ 2633181 w 6601579"/>
                <a:gd name="connsiteY0" fmla="*/ 2429600 h 6403242"/>
                <a:gd name="connsiteX1" fmla="*/ 1204540 w 6601579"/>
                <a:gd name="connsiteY1" fmla="*/ 1902534 h 6403242"/>
                <a:gd name="connsiteX2" fmla="*/ 8488 w 6601579"/>
                <a:gd name="connsiteY2" fmla="*/ 851040 h 6403242"/>
                <a:gd name="connsiteX3" fmla="*/ 2050490 w 6601579"/>
                <a:gd name="connsiteY3" fmla="*/ 253581 h 6403242"/>
                <a:gd name="connsiteX4" fmla="*/ 4827323 w 6601579"/>
                <a:gd name="connsiteY4" fmla="*/ 203077 h 6403242"/>
                <a:gd name="connsiteX5" fmla="*/ 5838416 w 6601579"/>
                <a:gd name="connsiteY5" fmla="*/ 0 h 6403242"/>
                <a:gd name="connsiteX6" fmla="*/ 6482893 w 6601579"/>
                <a:gd name="connsiteY6" fmla="*/ 107647 h 6403242"/>
                <a:gd name="connsiteX7" fmla="*/ 6601579 w 6601579"/>
                <a:gd name="connsiteY7" fmla="*/ 1597602 h 6403242"/>
                <a:gd name="connsiteX8" fmla="*/ 6229519 w 6601579"/>
                <a:gd name="connsiteY8" fmla="*/ 4523547 h 6403242"/>
                <a:gd name="connsiteX9" fmla="*/ 5341068 w 6601579"/>
                <a:gd name="connsiteY9" fmla="*/ 6316879 h 6403242"/>
                <a:gd name="connsiteX10" fmla="*/ 4271751 w 6601579"/>
                <a:gd name="connsiteY10" fmla="*/ 5735138 h 6403242"/>
                <a:gd name="connsiteX11" fmla="*/ 2633181 w 6601579"/>
                <a:gd name="connsiteY11" fmla="*/ 2429600 h 6403242"/>
                <a:gd name="connsiteX0" fmla="*/ 2633181 w 6601579"/>
                <a:gd name="connsiteY0" fmla="*/ 2429600 h 6403242"/>
                <a:gd name="connsiteX1" fmla="*/ 1204540 w 6601579"/>
                <a:gd name="connsiteY1" fmla="*/ 1902534 h 6403242"/>
                <a:gd name="connsiteX2" fmla="*/ 8488 w 6601579"/>
                <a:gd name="connsiteY2" fmla="*/ 851040 h 6403242"/>
                <a:gd name="connsiteX3" fmla="*/ 2050490 w 6601579"/>
                <a:gd name="connsiteY3" fmla="*/ 253581 h 6403242"/>
                <a:gd name="connsiteX4" fmla="*/ 4827323 w 6601579"/>
                <a:gd name="connsiteY4" fmla="*/ 203077 h 6403242"/>
                <a:gd name="connsiteX5" fmla="*/ 5838416 w 6601579"/>
                <a:gd name="connsiteY5" fmla="*/ 0 h 6403242"/>
                <a:gd name="connsiteX6" fmla="*/ 6482893 w 6601579"/>
                <a:gd name="connsiteY6" fmla="*/ 107647 h 6403242"/>
                <a:gd name="connsiteX7" fmla="*/ 6601579 w 6601579"/>
                <a:gd name="connsiteY7" fmla="*/ 1597602 h 6403242"/>
                <a:gd name="connsiteX8" fmla="*/ 6229519 w 6601579"/>
                <a:gd name="connsiteY8" fmla="*/ 4523547 h 6403242"/>
                <a:gd name="connsiteX9" fmla="*/ 5341068 w 6601579"/>
                <a:gd name="connsiteY9" fmla="*/ 6316879 h 6403242"/>
                <a:gd name="connsiteX10" fmla="*/ 4271751 w 6601579"/>
                <a:gd name="connsiteY10" fmla="*/ 5735138 h 6403242"/>
                <a:gd name="connsiteX11" fmla="*/ 2633181 w 6601579"/>
                <a:gd name="connsiteY11" fmla="*/ 2429600 h 6403242"/>
                <a:gd name="connsiteX0" fmla="*/ 2640097 w 6608495"/>
                <a:gd name="connsiteY0" fmla="*/ 2429600 h 6403242"/>
                <a:gd name="connsiteX1" fmla="*/ 1211456 w 6608495"/>
                <a:gd name="connsiteY1" fmla="*/ 1902534 h 6403242"/>
                <a:gd name="connsiteX2" fmla="*/ 15404 w 6608495"/>
                <a:gd name="connsiteY2" fmla="*/ 851040 h 6403242"/>
                <a:gd name="connsiteX3" fmla="*/ 2057406 w 6608495"/>
                <a:gd name="connsiteY3" fmla="*/ 253581 h 6403242"/>
                <a:gd name="connsiteX4" fmla="*/ 4834239 w 6608495"/>
                <a:gd name="connsiteY4" fmla="*/ 203077 h 6403242"/>
                <a:gd name="connsiteX5" fmla="*/ 5845332 w 6608495"/>
                <a:gd name="connsiteY5" fmla="*/ 0 h 6403242"/>
                <a:gd name="connsiteX6" fmla="*/ 6489809 w 6608495"/>
                <a:gd name="connsiteY6" fmla="*/ 107647 h 6403242"/>
                <a:gd name="connsiteX7" fmla="*/ 6608495 w 6608495"/>
                <a:gd name="connsiteY7" fmla="*/ 1597602 h 6403242"/>
                <a:gd name="connsiteX8" fmla="*/ 6236435 w 6608495"/>
                <a:gd name="connsiteY8" fmla="*/ 4523547 h 6403242"/>
                <a:gd name="connsiteX9" fmla="*/ 5347984 w 6608495"/>
                <a:gd name="connsiteY9" fmla="*/ 6316879 h 6403242"/>
                <a:gd name="connsiteX10" fmla="*/ 4278667 w 6608495"/>
                <a:gd name="connsiteY10" fmla="*/ 5735138 h 6403242"/>
                <a:gd name="connsiteX11" fmla="*/ 2640097 w 6608495"/>
                <a:gd name="connsiteY11" fmla="*/ 2429600 h 6403242"/>
                <a:gd name="connsiteX0" fmla="*/ 3277819 w 7246217"/>
                <a:gd name="connsiteY0" fmla="*/ 2429600 h 6403242"/>
                <a:gd name="connsiteX1" fmla="*/ 1849178 w 7246217"/>
                <a:gd name="connsiteY1" fmla="*/ 1902534 h 6403242"/>
                <a:gd name="connsiteX2" fmla="*/ 9688 w 7246217"/>
                <a:gd name="connsiteY2" fmla="*/ 827156 h 6403242"/>
                <a:gd name="connsiteX3" fmla="*/ 2695128 w 7246217"/>
                <a:gd name="connsiteY3" fmla="*/ 253581 h 6403242"/>
                <a:gd name="connsiteX4" fmla="*/ 5471961 w 7246217"/>
                <a:gd name="connsiteY4" fmla="*/ 203077 h 6403242"/>
                <a:gd name="connsiteX5" fmla="*/ 6483054 w 7246217"/>
                <a:gd name="connsiteY5" fmla="*/ 0 h 6403242"/>
                <a:gd name="connsiteX6" fmla="*/ 7127531 w 7246217"/>
                <a:gd name="connsiteY6" fmla="*/ 107647 h 6403242"/>
                <a:gd name="connsiteX7" fmla="*/ 7246217 w 7246217"/>
                <a:gd name="connsiteY7" fmla="*/ 1597602 h 6403242"/>
                <a:gd name="connsiteX8" fmla="*/ 6874157 w 7246217"/>
                <a:gd name="connsiteY8" fmla="*/ 4523547 h 6403242"/>
                <a:gd name="connsiteX9" fmla="*/ 5985706 w 7246217"/>
                <a:gd name="connsiteY9" fmla="*/ 6316879 h 6403242"/>
                <a:gd name="connsiteX10" fmla="*/ 4916389 w 7246217"/>
                <a:gd name="connsiteY10" fmla="*/ 5735138 h 6403242"/>
                <a:gd name="connsiteX11" fmla="*/ 3277819 w 7246217"/>
                <a:gd name="connsiteY11" fmla="*/ 2429600 h 6403242"/>
                <a:gd name="connsiteX0" fmla="*/ 3277819 w 7246217"/>
                <a:gd name="connsiteY0" fmla="*/ 2429600 h 6403242"/>
                <a:gd name="connsiteX1" fmla="*/ 1849178 w 7246217"/>
                <a:gd name="connsiteY1" fmla="*/ 1902534 h 6403242"/>
                <a:gd name="connsiteX2" fmla="*/ 9688 w 7246217"/>
                <a:gd name="connsiteY2" fmla="*/ 827156 h 6403242"/>
                <a:gd name="connsiteX3" fmla="*/ 2695128 w 7246217"/>
                <a:gd name="connsiteY3" fmla="*/ 253581 h 6403242"/>
                <a:gd name="connsiteX4" fmla="*/ 5077596 w 7246217"/>
                <a:gd name="connsiteY4" fmla="*/ 107545 h 6403242"/>
                <a:gd name="connsiteX5" fmla="*/ 6483054 w 7246217"/>
                <a:gd name="connsiteY5" fmla="*/ 0 h 6403242"/>
                <a:gd name="connsiteX6" fmla="*/ 7127531 w 7246217"/>
                <a:gd name="connsiteY6" fmla="*/ 107647 h 6403242"/>
                <a:gd name="connsiteX7" fmla="*/ 7246217 w 7246217"/>
                <a:gd name="connsiteY7" fmla="*/ 1597602 h 6403242"/>
                <a:gd name="connsiteX8" fmla="*/ 6874157 w 7246217"/>
                <a:gd name="connsiteY8" fmla="*/ 4523547 h 6403242"/>
                <a:gd name="connsiteX9" fmla="*/ 5985706 w 7246217"/>
                <a:gd name="connsiteY9" fmla="*/ 6316879 h 6403242"/>
                <a:gd name="connsiteX10" fmla="*/ 4916389 w 7246217"/>
                <a:gd name="connsiteY10" fmla="*/ 5735138 h 6403242"/>
                <a:gd name="connsiteX11" fmla="*/ 3277819 w 7246217"/>
                <a:gd name="connsiteY11" fmla="*/ 2429600 h 6403242"/>
                <a:gd name="connsiteX0" fmla="*/ 3277819 w 7246217"/>
                <a:gd name="connsiteY0" fmla="*/ 2429600 h 6403242"/>
                <a:gd name="connsiteX1" fmla="*/ 1849178 w 7246217"/>
                <a:gd name="connsiteY1" fmla="*/ 1902534 h 6403242"/>
                <a:gd name="connsiteX2" fmla="*/ 9688 w 7246217"/>
                <a:gd name="connsiteY2" fmla="*/ 827156 h 6403242"/>
                <a:gd name="connsiteX3" fmla="*/ 2695128 w 7246217"/>
                <a:gd name="connsiteY3" fmla="*/ 253581 h 6403242"/>
                <a:gd name="connsiteX4" fmla="*/ 5077596 w 7246217"/>
                <a:gd name="connsiteY4" fmla="*/ 107545 h 6403242"/>
                <a:gd name="connsiteX5" fmla="*/ 6483054 w 7246217"/>
                <a:gd name="connsiteY5" fmla="*/ 0 h 6403242"/>
                <a:gd name="connsiteX6" fmla="*/ 7127531 w 7246217"/>
                <a:gd name="connsiteY6" fmla="*/ 107647 h 6403242"/>
                <a:gd name="connsiteX7" fmla="*/ 7246217 w 7246217"/>
                <a:gd name="connsiteY7" fmla="*/ 1597602 h 6403242"/>
                <a:gd name="connsiteX8" fmla="*/ 6874157 w 7246217"/>
                <a:gd name="connsiteY8" fmla="*/ 4523547 h 6403242"/>
                <a:gd name="connsiteX9" fmla="*/ 5985706 w 7246217"/>
                <a:gd name="connsiteY9" fmla="*/ 6316879 h 6403242"/>
                <a:gd name="connsiteX10" fmla="*/ 4916389 w 7246217"/>
                <a:gd name="connsiteY10" fmla="*/ 5735138 h 6403242"/>
                <a:gd name="connsiteX11" fmla="*/ 3277819 w 7246217"/>
                <a:gd name="connsiteY11" fmla="*/ 2429600 h 6403242"/>
                <a:gd name="connsiteX0" fmla="*/ 3277819 w 7246217"/>
                <a:gd name="connsiteY0" fmla="*/ 2429747 h 6403389"/>
                <a:gd name="connsiteX1" fmla="*/ 1849178 w 7246217"/>
                <a:gd name="connsiteY1" fmla="*/ 1902681 h 6403389"/>
                <a:gd name="connsiteX2" fmla="*/ 9688 w 7246217"/>
                <a:gd name="connsiteY2" fmla="*/ 827303 h 6403389"/>
                <a:gd name="connsiteX3" fmla="*/ 2695128 w 7246217"/>
                <a:gd name="connsiteY3" fmla="*/ 253728 h 6403389"/>
                <a:gd name="connsiteX4" fmla="*/ 5077596 w 7246217"/>
                <a:gd name="connsiteY4" fmla="*/ 107692 h 6403389"/>
                <a:gd name="connsiteX5" fmla="*/ 6483054 w 7246217"/>
                <a:gd name="connsiteY5" fmla="*/ 147 h 6403389"/>
                <a:gd name="connsiteX6" fmla="*/ 7039241 w 7246217"/>
                <a:gd name="connsiteY6" fmla="*/ 87475 h 6403389"/>
                <a:gd name="connsiteX7" fmla="*/ 7246217 w 7246217"/>
                <a:gd name="connsiteY7" fmla="*/ 1597749 h 6403389"/>
                <a:gd name="connsiteX8" fmla="*/ 6874157 w 7246217"/>
                <a:gd name="connsiteY8" fmla="*/ 4523694 h 6403389"/>
                <a:gd name="connsiteX9" fmla="*/ 5985706 w 7246217"/>
                <a:gd name="connsiteY9" fmla="*/ 6317026 h 6403389"/>
                <a:gd name="connsiteX10" fmla="*/ 4916389 w 7246217"/>
                <a:gd name="connsiteY10" fmla="*/ 5735285 h 6403389"/>
                <a:gd name="connsiteX11" fmla="*/ 3277819 w 7246217"/>
                <a:gd name="connsiteY11" fmla="*/ 2429747 h 6403389"/>
                <a:gd name="connsiteX0" fmla="*/ 3277819 w 7246217"/>
                <a:gd name="connsiteY0" fmla="*/ 2429748 h 6403390"/>
                <a:gd name="connsiteX1" fmla="*/ 1849178 w 7246217"/>
                <a:gd name="connsiteY1" fmla="*/ 1902682 h 6403390"/>
                <a:gd name="connsiteX2" fmla="*/ 9688 w 7246217"/>
                <a:gd name="connsiteY2" fmla="*/ 827304 h 6403390"/>
                <a:gd name="connsiteX3" fmla="*/ 2695128 w 7246217"/>
                <a:gd name="connsiteY3" fmla="*/ 253729 h 6403390"/>
                <a:gd name="connsiteX4" fmla="*/ 5077596 w 7246217"/>
                <a:gd name="connsiteY4" fmla="*/ 107693 h 6403390"/>
                <a:gd name="connsiteX5" fmla="*/ 6483054 w 7246217"/>
                <a:gd name="connsiteY5" fmla="*/ 148 h 6403390"/>
                <a:gd name="connsiteX6" fmla="*/ 7039241 w 7246217"/>
                <a:gd name="connsiteY6" fmla="*/ 87476 h 6403390"/>
                <a:gd name="connsiteX7" fmla="*/ 7246217 w 7246217"/>
                <a:gd name="connsiteY7" fmla="*/ 1597750 h 6403390"/>
                <a:gd name="connsiteX8" fmla="*/ 6874157 w 7246217"/>
                <a:gd name="connsiteY8" fmla="*/ 4523695 h 6403390"/>
                <a:gd name="connsiteX9" fmla="*/ 5985706 w 7246217"/>
                <a:gd name="connsiteY9" fmla="*/ 6317027 h 6403390"/>
                <a:gd name="connsiteX10" fmla="*/ 4916389 w 7246217"/>
                <a:gd name="connsiteY10" fmla="*/ 5735286 h 6403390"/>
                <a:gd name="connsiteX11" fmla="*/ 3277819 w 7246217"/>
                <a:gd name="connsiteY11" fmla="*/ 2429748 h 6403390"/>
                <a:gd name="connsiteX0" fmla="*/ 3277819 w 7246217"/>
                <a:gd name="connsiteY0" fmla="*/ 2429748 h 6403390"/>
                <a:gd name="connsiteX1" fmla="*/ 1849178 w 7246217"/>
                <a:gd name="connsiteY1" fmla="*/ 1902682 h 6403390"/>
                <a:gd name="connsiteX2" fmla="*/ 9688 w 7246217"/>
                <a:gd name="connsiteY2" fmla="*/ 827304 h 6403390"/>
                <a:gd name="connsiteX3" fmla="*/ 2695128 w 7246217"/>
                <a:gd name="connsiteY3" fmla="*/ 253729 h 6403390"/>
                <a:gd name="connsiteX4" fmla="*/ 5077596 w 7246217"/>
                <a:gd name="connsiteY4" fmla="*/ 107693 h 6403390"/>
                <a:gd name="connsiteX5" fmla="*/ 6483054 w 7246217"/>
                <a:gd name="connsiteY5" fmla="*/ 148 h 6403390"/>
                <a:gd name="connsiteX6" fmla="*/ 7039241 w 7246217"/>
                <a:gd name="connsiteY6" fmla="*/ 87476 h 6403390"/>
                <a:gd name="connsiteX7" fmla="*/ 7246217 w 7246217"/>
                <a:gd name="connsiteY7" fmla="*/ 1597750 h 6403390"/>
                <a:gd name="connsiteX8" fmla="*/ 6874157 w 7246217"/>
                <a:gd name="connsiteY8" fmla="*/ 4523695 h 6403390"/>
                <a:gd name="connsiteX9" fmla="*/ 5985706 w 7246217"/>
                <a:gd name="connsiteY9" fmla="*/ 6317027 h 6403390"/>
                <a:gd name="connsiteX10" fmla="*/ 4916389 w 7246217"/>
                <a:gd name="connsiteY10" fmla="*/ 5735286 h 6403390"/>
                <a:gd name="connsiteX11" fmla="*/ 3277819 w 7246217"/>
                <a:gd name="connsiteY11" fmla="*/ 2429748 h 6403390"/>
                <a:gd name="connsiteX0" fmla="*/ 3277819 w 7246217"/>
                <a:gd name="connsiteY0" fmla="*/ 2429748 h 6403390"/>
                <a:gd name="connsiteX1" fmla="*/ 1849178 w 7246217"/>
                <a:gd name="connsiteY1" fmla="*/ 1902682 h 6403390"/>
                <a:gd name="connsiteX2" fmla="*/ 9688 w 7246217"/>
                <a:gd name="connsiteY2" fmla="*/ 827304 h 6403390"/>
                <a:gd name="connsiteX3" fmla="*/ 2695128 w 7246217"/>
                <a:gd name="connsiteY3" fmla="*/ 253729 h 6403390"/>
                <a:gd name="connsiteX4" fmla="*/ 5077596 w 7246217"/>
                <a:gd name="connsiteY4" fmla="*/ 107693 h 6403390"/>
                <a:gd name="connsiteX5" fmla="*/ 6483054 w 7246217"/>
                <a:gd name="connsiteY5" fmla="*/ 148 h 6403390"/>
                <a:gd name="connsiteX6" fmla="*/ 7039241 w 7246217"/>
                <a:gd name="connsiteY6" fmla="*/ 87476 h 6403390"/>
                <a:gd name="connsiteX7" fmla="*/ 7246217 w 7246217"/>
                <a:gd name="connsiteY7" fmla="*/ 1597750 h 6403390"/>
                <a:gd name="connsiteX8" fmla="*/ 6874157 w 7246217"/>
                <a:gd name="connsiteY8" fmla="*/ 4523695 h 6403390"/>
                <a:gd name="connsiteX9" fmla="*/ 5985706 w 7246217"/>
                <a:gd name="connsiteY9" fmla="*/ 6317027 h 6403390"/>
                <a:gd name="connsiteX10" fmla="*/ 4916389 w 7246217"/>
                <a:gd name="connsiteY10" fmla="*/ 5735286 h 6403390"/>
                <a:gd name="connsiteX11" fmla="*/ 3277819 w 7246217"/>
                <a:gd name="connsiteY11" fmla="*/ 2429748 h 6403390"/>
                <a:gd name="connsiteX0" fmla="*/ 3277819 w 7246217"/>
                <a:gd name="connsiteY0" fmla="*/ 2429748 h 6403390"/>
                <a:gd name="connsiteX1" fmla="*/ 1849178 w 7246217"/>
                <a:gd name="connsiteY1" fmla="*/ 1902682 h 6403390"/>
                <a:gd name="connsiteX2" fmla="*/ 9688 w 7246217"/>
                <a:gd name="connsiteY2" fmla="*/ 827304 h 6403390"/>
                <a:gd name="connsiteX3" fmla="*/ 2695128 w 7246217"/>
                <a:gd name="connsiteY3" fmla="*/ 253729 h 6403390"/>
                <a:gd name="connsiteX4" fmla="*/ 5077596 w 7246217"/>
                <a:gd name="connsiteY4" fmla="*/ 107693 h 6403390"/>
                <a:gd name="connsiteX5" fmla="*/ 6483054 w 7246217"/>
                <a:gd name="connsiteY5" fmla="*/ 148 h 6403390"/>
                <a:gd name="connsiteX6" fmla="*/ 7039241 w 7246217"/>
                <a:gd name="connsiteY6" fmla="*/ 87476 h 6403390"/>
                <a:gd name="connsiteX7" fmla="*/ 7246217 w 7246217"/>
                <a:gd name="connsiteY7" fmla="*/ 1597750 h 6403390"/>
                <a:gd name="connsiteX8" fmla="*/ 6874157 w 7246217"/>
                <a:gd name="connsiteY8" fmla="*/ 4523695 h 6403390"/>
                <a:gd name="connsiteX9" fmla="*/ 5985706 w 7246217"/>
                <a:gd name="connsiteY9" fmla="*/ 6317027 h 6403390"/>
                <a:gd name="connsiteX10" fmla="*/ 4916389 w 7246217"/>
                <a:gd name="connsiteY10" fmla="*/ 5735286 h 6403390"/>
                <a:gd name="connsiteX11" fmla="*/ 3277819 w 7246217"/>
                <a:gd name="connsiteY11" fmla="*/ 2429748 h 6403390"/>
                <a:gd name="connsiteX0" fmla="*/ 3277819 w 7249804"/>
                <a:gd name="connsiteY0" fmla="*/ 2429748 h 6403390"/>
                <a:gd name="connsiteX1" fmla="*/ 1849178 w 7249804"/>
                <a:gd name="connsiteY1" fmla="*/ 1902682 h 6403390"/>
                <a:gd name="connsiteX2" fmla="*/ 9688 w 7249804"/>
                <a:gd name="connsiteY2" fmla="*/ 827304 h 6403390"/>
                <a:gd name="connsiteX3" fmla="*/ 2695128 w 7249804"/>
                <a:gd name="connsiteY3" fmla="*/ 253729 h 6403390"/>
                <a:gd name="connsiteX4" fmla="*/ 5077596 w 7249804"/>
                <a:gd name="connsiteY4" fmla="*/ 107693 h 6403390"/>
                <a:gd name="connsiteX5" fmla="*/ 6483054 w 7249804"/>
                <a:gd name="connsiteY5" fmla="*/ 148 h 6403390"/>
                <a:gd name="connsiteX6" fmla="*/ 7039241 w 7249804"/>
                <a:gd name="connsiteY6" fmla="*/ 87476 h 6403390"/>
                <a:gd name="connsiteX7" fmla="*/ 7246217 w 7249804"/>
                <a:gd name="connsiteY7" fmla="*/ 1597750 h 6403390"/>
                <a:gd name="connsiteX8" fmla="*/ 6874157 w 7249804"/>
                <a:gd name="connsiteY8" fmla="*/ 4523695 h 6403390"/>
                <a:gd name="connsiteX9" fmla="*/ 5985706 w 7249804"/>
                <a:gd name="connsiteY9" fmla="*/ 6317027 h 6403390"/>
                <a:gd name="connsiteX10" fmla="*/ 4916389 w 7249804"/>
                <a:gd name="connsiteY10" fmla="*/ 5735286 h 6403390"/>
                <a:gd name="connsiteX11" fmla="*/ 3277819 w 7249804"/>
                <a:gd name="connsiteY11" fmla="*/ 2429748 h 6403390"/>
                <a:gd name="connsiteX0" fmla="*/ 3277819 w 7249803"/>
                <a:gd name="connsiteY0" fmla="*/ 2429748 h 6403390"/>
                <a:gd name="connsiteX1" fmla="*/ 1849178 w 7249803"/>
                <a:gd name="connsiteY1" fmla="*/ 1902682 h 6403390"/>
                <a:gd name="connsiteX2" fmla="*/ 9688 w 7249803"/>
                <a:gd name="connsiteY2" fmla="*/ 827304 h 6403390"/>
                <a:gd name="connsiteX3" fmla="*/ 2695128 w 7249803"/>
                <a:gd name="connsiteY3" fmla="*/ 253729 h 6403390"/>
                <a:gd name="connsiteX4" fmla="*/ 5077596 w 7249803"/>
                <a:gd name="connsiteY4" fmla="*/ 107693 h 6403390"/>
                <a:gd name="connsiteX5" fmla="*/ 6483054 w 7249803"/>
                <a:gd name="connsiteY5" fmla="*/ 148 h 6403390"/>
                <a:gd name="connsiteX6" fmla="*/ 7039241 w 7249803"/>
                <a:gd name="connsiteY6" fmla="*/ 87476 h 6403390"/>
                <a:gd name="connsiteX7" fmla="*/ 7246217 w 7249803"/>
                <a:gd name="connsiteY7" fmla="*/ 1597750 h 6403390"/>
                <a:gd name="connsiteX8" fmla="*/ 6874157 w 7249803"/>
                <a:gd name="connsiteY8" fmla="*/ 4523695 h 6403390"/>
                <a:gd name="connsiteX9" fmla="*/ 5985706 w 7249803"/>
                <a:gd name="connsiteY9" fmla="*/ 6317027 h 6403390"/>
                <a:gd name="connsiteX10" fmla="*/ 4916389 w 7249803"/>
                <a:gd name="connsiteY10" fmla="*/ 5735286 h 6403390"/>
                <a:gd name="connsiteX11" fmla="*/ 3277819 w 7249803"/>
                <a:gd name="connsiteY11" fmla="*/ 2429748 h 6403390"/>
                <a:gd name="connsiteX0" fmla="*/ 3275363 w 7247347"/>
                <a:gd name="connsiteY0" fmla="*/ 2429748 h 6403390"/>
                <a:gd name="connsiteX1" fmla="*/ 1846722 w 7247347"/>
                <a:gd name="connsiteY1" fmla="*/ 1902682 h 6403390"/>
                <a:gd name="connsiteX2" fmla="*/ 7232 w 7247347"/>
                <a:gd name="connsiteY2" fmla="*/ 827304 h 6403390"/>
                <a:gd name="connsiteX3" fmla="*/ 2569066 w 7247347"/>
                <a:gd name="connsiteY3" fmla="*/ 477233 h 6403390"/>
                <a:gd name="connsiteX4" fmla="*/ 5075140 w 7247347"/>
                <a:gd name="connsiteY4" fmla="*/ 107693 h 6403390"/>
                <a:gd name="connsiteX5" fmla="*/ 6480598 w 7247347"/>
                <a:gd name="connsiteY5" fmla="*/ 148 h 6403390"/>
                <a:gd name="connsiteX6" fmla="*/ 7036785 w 7247347"/>
                <a:gd name="connsiteY6" fmla="*/ 87476 h 6403390"/>
                <a:gd name="connsiteX7" fmla="*/ 7243761 w 7247347"/>
                <a:gd name="connsiteY7" fmla="*/ 1597750 h 6403390"/>
                <a:gd name="connsiteX8" fmla="*/ 6871701 w 7247347"/>
                <a:gd name="connsiteY8" fmla="*/ 4523695 h 6403390"/>
                <a:gd name="connsiteX9" fmla="*/ 5983250 w 7247347"/>
                <a:gd name="connsiteY9" fmla="*/ 6317027 h 6403390"/>
                <a:gd name="connsiteX10" fmla="*/ 4913933 w 7247347"/>
                <a:gd name="connsiteY10" fmla="*/ 5735286 h 6403390"/>
                <a:gd name="connsiteX11" fmla="*/ 3275363 w 7247347"/>
                <a:gd name="connsiteY11" fmla="*/ 2429748 h 6403390"/>
                <a:gd name="connsiteX0" fmla="*/ 3275363 w 7247347"/>
                <a:gd name="connsiteY0" fmla="*/ 2429601 h 6403243"/>
                <a:gd name="connsiteX1" fmla="*/ 1846722 w 7247347"/>
                <a:gd name="connsiteY1" fmla="*/ 1902535 h 6403243"/>
                <a:gd name="connsiteX2" fmla="*/ 7232 w 7247347"/>
                <a:gd name="connsiteY2" fmla="*/ 827157 h 6403243"/>
                <a:gd name="connsiteX3" fmla="*/ 2569066 w 7247347"/>
                <a:gd name="connsiteY3" fmla="*/ 477086 h 6403243"/>
                <a:gd name="connsiteX4" fmla="*/ 5075140 w 7247347"/>
                <a:gd name="connsiteY4" fmla="*/ 107546 h 6403243"/>
                <a:gd name="connsiteX5" fmla="*/ 6480598 w 7247347"/>
                <a:gd name="connsiteY5" fmla="*/ 1 h 6403243"/>
                <a:gd name="connsiteX6" fmla="*/ 7036785 w 7247347"/>
                <a:gd name="connsiteY6" fmla="*/ 87329 h 6403243"/>
                <a:gd name="connsiteX7" fmla="*/ 7243761 w 7247347"/>
                <a:gd name="connsiteY7" fmla="*/ 1597603 h 6403243"/>
                <a:gd name="connsiteX8" fmla="*/ 6871701 w 7247347"/>
                <a:gd name="connsiteY8" fmla="*/ 4523548 h 6403243"/>
                <a:gd name="connsiteX9" fmla="*/ 5983250 w 7247347"/>
                <a:gd name="connsiteY9" fmla="*/ 6316880 h 6403243"/>
                <a:gd name="connsiteX10" fmla="*/ 4913933 w 7247347"/>
                <a:gd name="connsiteY10" fmla="*/ 5735139 h 6403243"/>
                <a:gd name="connsiteX11" fmla="*/ 3275363 w 7247347"/>
                <a:gd name="connsiteY11" fmla="*/ 2429601 h 6403243"/>
                <a:gd name="connsiteX0" fmla="*/ 3275363 w 7247347"/>
                <a:gd name="connsiteY0" fmla="*/ 2342272 h 6315914"/>
                <a:gd name="connsiteX1" fmla="*/ 1846722 w 7247347"/>
                <a:gd name="connsiteY1" fmla="*/ 1815206 h 6315914"/>
                <a:gd name="connsiteX2" fmla="*/ 7232 w 7247347"/>
                <a:gd name="connsiteY2" fmla="*/ 739828 h 6315914"/>
                <a:gd name="connsiteX3" fmla="*/ 2569066 w 7247347"/>
                <a:gd name="connsiteY3" fmla="*/ 389757 h 6315914"/>
                <a:gd name="connsiteX4" fmla="*/ 5075140 w 7247347"/>
                <a:gd name="connsiteY4" fmla="*/ 20217 h 6315914"/>
                <a:gd name="connsiteX5" fmla="*/ 6198069 w 7247347"/>
                <a:gd name="connsiteY5" fmla="*/ 75221 h 6315914"/>
                <a:gd name="connsiteX6" fmla="*/ 7036785 w 7247347"/>
                <a:gd name="connsiteY6" fmla="*/ 0 h 6315914"/>
                <a:gd name="connsiteX7" fmla="*/ 7243761 w 7247347"/>
                <a:gd name="connsiteY7" fmla="*/ 1510274 h 6315914"/>
                <a:gd name="connsiteX8" fmla="*/ 6871701 w 7247347"/>
                <a:gd name="connsiteY8" fmla="*/ 4436219 h 6315914"/>
                <a:gd name="connsiteX9" fmla="*/ 5983250 w 7247347"/>
                <a:gd name="connsiteY9" fmla="*/ 6229551 h 6315914"/>
                <a:gd name="connsiteX10" fmla="*/ 4913933 w 7247347"/>
                <a:gd name="connsiteY10" fmla="*/ 5647810 h 6315914"/>
                <a:gd name="connsiteX11" fmla="*/ 3275363 w 7247347"/>
                <a:gd name="connsiteY11" fmla="*/ 2342272 h 6315914"/>
                <a:gd name="connsiteX0" fmla="*/ 3275363 w 7244237"/>
                <a:gd name="connsiteY0" fmla="*/ 2339010 h 6312652"/>
                <a:gd name="connsiteX1" fmla="*/ 1846722 w 7244237"/>
                <a:gd name="connsiteY1" fmla="*/ 1811944 h 6312652"/>
                <a:gd name="connsiteX2" fmla="*/ 7232 w 7244237"/>
                <a:gd name="connsiteY2" fmla="*/ 736566 h 6312652"/>
                <a:gd name="connsiteX3" fmla="*/ 2569066 w 7244237"/>
                <a:gd name="connsiteY3" fmla="*/ 386495 h 6312652"/>
                <a:gd name="connsiteX4" fmla="*/ 5075140 w 7244237"/>
                <a:gd name="connsiteY4" fmla="*/ 16955 h 6312652"/>
                <a:gd name="connsiteX5" fmla="*/ 6198069 w 7244237"/>
                <a:gd name="connsiteY5" fmla="*/ 71959 h 6312652"/>
                <a:gd name="connsiteX6" fmla="*/ 6807229 w 7244237"/>
                <a:gd name="connsiteY6" fmla="*/ 159286 h 6312652"/>
                <a:gd name="connsiteX7" fmla="*/ 7243761 w 7244237"/>
                <a:gd name="connsiteY7" fmla="*/ 1507012 h 6312652"/>
                <a:gd name="connsiteX8" fmla="*/ 6871701 w 7244237"/>
                <a:gd name="connsiteY8" fmla="*/ 4432957 h 6312652"/>
                <a:gd name="connsiteX9" fmla="*/ 5983250 w 7244237"/>
                <a:gd name="connsiteY9" fmla="*/ 6226289 h 6312652"/>
                <a:gd name="connsiteX10" fmla="*/ 4913933 w 7244237"/>
                <a:gd name="connsiteY10" fmla="*/ 5644548 h 6312652"/>
                <a:gd name="connsiteX11" fmla="*/ 3275363 w 7244237"/>
                <a:gd name="connsiteY11" fmla="*/ 2339010 h 6312652"/>
                <a:gd name="connsiteX0" fmla="*/ 3275363 w 7244236"/>
                <a:gd name="connsiteY0" fmla="*/ 2339010 h 6312652"/>
                <a:gd name="connsiteX1" fmla="*/ 1846722 w 7244236"/>
                <a:gd name="connsiteY1" fmla="*/ 1811944 h 6312652"/>
                <a:gd name="connsiteX2" fmla="*/ 7232 w 7244236"/>
                <a:gd name="connsiteY2" fmla="*/ 736566 h 6312652"/>
                <a:gd name="connsiteX3" fmla="*/ 2569066 w 7244236"/>
                <a:gd name="connsiteY3" fmla="*/ 386495 h 6312652"/>
                <a:gd name="connsiteX4" fmla="*/ 5075140 w 7244236"/>
                <a:gd name="connsiteY4" fmla="*/ 16955 h 6312652"/>
                <a:gd name="connsiteX5" fmla="*/ 6198069 w 7244236"/>
                <a:gd name="connsiteY5" fmla="*/ 71959 h 6312652"/>
                <a:gd name="connsiteX6" fmla="*/ 6807229 w 7244236"/>
                <a:gd name="connsiteY6" fmla="*/ 159286 h 6312652"/>
                <a:gd name="connsiteX7" fmla="*/ 7243761 w 7244236"/>
                <a:gd name="connsiteY7" fmla="*/ 1507012 h 6312652"/>
                <a:gd name="connsiteX8" fmla="*/ 6871701 w 7244236"/>
                <a:gd name="connsiteY8" fmla="*/ 4432957 h 6312652"/>
                <a:gd name="connsiteX9" fmla="*/ 5983250 w 7244236"/>
                <a:gd name="connsiteY9" fmla="*/ 6226289 h 6312652"/>
                <a:gd name="connsiteX10" fmla="*/ 4913933 w 7244236"/>
                <a:gd name="connsiteY10" fmla="*/ 5644548 h 6312652"/>
                <a:gd name="connsiteX11" fmla="*/ 3275363 w 7244236"/>
                <a:gd name="connsiteY11" fmla="*/ 2339010 h 6312652"/>
                <a:gd name="connsiteX0" fmla="*/ 3275363 w 7006494"/>
                <a:gd name="connsiteY0" fmla="*/ 2339010 h 6312652"/>
                <a:gd name="connsiteX1" fmla="*/ 1846722 w 7006494"/>
                <a:gd name="connsiteY1" fmla="*/ 1811944 h 6312652"/>
                <a:gd name="connsiteX2" fmla="*/ 7232 w 7006494"/>
                <a:gd name="connsiteY2" fmla="*/ 736566 h 6312652"/>
                <a:gd name="connsiteX3" fmla="*/ 2569066 w 7006494"/>
                <a:gd name="connsiteY3" fmla="*/ 386495 h 6312652"/>
                <a:gd name="connsiteX4" fmla="*/ 5075140 w 7006494"/>
                <a:gd name="connsiteY4" fmla="*/ 16955 h 6312652"/>
                <a:gd name="connsiteX5" fmla="*/ 6198069 w 7006494"/>
                <a:gd name="connsiteY5" fmla="*/ 71959 h 6312652"/>
                <a:gd name="connsiteX6" fmla="*/ 6807229 w 7006494"/>
                <a:gd name="connsiteY6" fmla="*/ 159286 h 6312652"/>
                <a:gd name="connsiteX7" fmla="*/ 6996548 w 7006494"/>
                <a:gd name="connsiteY7" fmla="*/ 1608605 h 6312652"/>
                <a:gd name="connsiteX8" fmla="*/ 6871701 w 7006494"/>
                <a:gd name="connsiteY8" fmla="*/ 4432957 h 6312652"/>
                <a:gd name="connsiteX9" fmla="*/ 5983250 w 7006494"/>
                <a:gd name="connsiteY9" fmla="*/ 6226289 h 6312652"/>
                <a:gd name="connsiteX10" fmla="*/ 4913933 w 7006494"/>
                <a:gd name="connsiteY10" fmla="*/ 5644548 h 6312652"/>
                <a:gd name="connsiteX11" fmla="*/ 3275363 w 7006494"/>
                <a:gd name="connsiteY11" fmla="*/ 2339010 h 6312652"/>
                <a:gd name="connsiteX0" fmla="*/ 3452085 w 7006634"/>
                <a:gd name="connsiteY0" fmla="*/ 2278053 h 6314383"/>
                <a:gd name="connsiteX1" fmla="*/ 1846862 w 7006634"/>
                <a:gd name="connsiteY1" fmla="*/ 1811944 h 6314383"/>
                <a:gd name="connsiteX2" fmla="*/ 7372 w 7006634"/>
                <a:gd name="connsiteY2" fmla="*/ 736566 h 6314383"/>
                <a:gd name="connsiteX3" fmla="*/ 2569206 w 7006634"/>
                <a:gd name="connsiteY3" fmla="*/ 386495 h 6314383"/>
                <a:gd name="connsiteX4" fmla="*/ 5075280 w 7006634"/>
                <a:gd name="connsiteY4" fmla="*/ 16955 h 6314383"/>
                <a:gd name="connsiteX5" fmla="*/ 6198209 w 7006634"/>
                <a:gd name="connsiteY5" fmla="*/ 71959 h 6314383"/>
                <a:gd name="connsiteX6" fmla="*/ 6807369 w 7006634"/>
                <a:gd name="connsiteY6" fmla="*/ 159286 h 6314383"/>
                <a:gd name="connsiteX7" fmla="*/ 6996688 w 7006634"/>
                <a:gd name="connsiteY7" fmla="*/ 1608605 h 6314383"/>
                <a:gd name="connsiteX8" fmla="*/ 6871841 w 7006634"/>
                <a:gd name="connsiteY8" fmla="*/ 4432957 h 6314383"/>
                <a:gd name="connsiteX9" fmla="*/ 5983390 w 7006634"/>
                <a:gd name="connsiteY9" fmla="*/ 6226289 h 6314383"/>
                <a:gd name="connsiteX10" fmla="*/ 4914073 w 7006634"/>
                <a:gd name="connsiteY10" fmla="*/ 5644548 h 6314383"/>
                <a:gd name="connsiteX11" fmla="*/ 3452085 w 7006634"/>
                <a:gd name="connsiteY11" fmla="*/ 2278053 h 6314383"/>
                <a:gd name="connsiteX0" fmla="*/ 3451272 w 7005821"/>
                <a:gd name="connsiteY0" fmla="*/ 2278053 h 6314383"/>
                <a:gd name="connsiteX1" fmla="*/ 1881365 w 7005821"/>
                <a:gd name="connsiteY1" fmla="*/ 1669715 h 6314383"/>
                <a:gd name="connsiteX2" fmla="*/ 6559 w 7005821"/>
                <a:gd name="connsiteY2" fmla="*/ 736566 h 6314383"/>
                <a:gd name="connsiteX3" fmla="*/ 2568393 w 7005821"/>
                <a:gd name="connsiteY3" fmla="*/ 386495 h 6314383"/>
                <a:gd name="connsiteX4" fmla="*/ 5074467 w 7005821"/>
                <a:gd name="connsiteY4" fmla="*/ 16955 h 6314383"/>
                <a:gd name="connsiteX5" fmla="*/ 6197396 w 7005821"/>
                <a:gd name="connsiteY5" fmla="*/ 71959 h 6314383"/>
                <a:gd name="connsiteX6" fmla="*/ 6806556 w 7005821"/>
                <a:gd name="connsiteY6" fmla="*/ 159286 h 6314383"/>
                <a:gd name="connsiteX7" fmla="*/ 6995875 w 7005821"/>
                <a:gd name="connsiteY7" fmla="*/ 1608605 h 6314383"/>
                <a:gd name="connsiteX8" fmla="*/ 6871028 w 7005821"/>
                <a:gd name="connsiteY8" fmla="*/ 4432957 h 6314383"/>
                <a:gd name="connsiteX9" fmla="*/ 5982577 w 7005821"/>
                <a:gd name="connsiteY9" fmla="*/ 6226289 h 6314383"/>
                <a:gd name="connsiteX10" fmla="*/ 4913260 w 7005821"/>
                <a:gd name="connsiteY10" fmla="*/ 5644548 h 6314383"/>
                <a:gd name="connsiteX11" fmla="*/ 3451272 w 7005821"/>
                <a:gd name="connsiteY11" fmla="*/ 2278053 h 6314383"/>
                <a:gd name="connsiteX0" fmla="*/ 2836648 w 6391197"/>
                <a:gd name="connsiteY0" fmla="*/ 2278053 h 6314383"/>
                <a:gd name="connsiteX1" fmla="*/ 1266741 w 6391197"/>
                <a:gd name="connsiteY1" fmla="*/ 1669715 h 6314383"/>
                <a:gd name="connsiteX2" fmla="*/ 9968 w 6391197"/>
                <a:gd name="connsiteY2" fmla="*/ 675611 h 6314383"/>
                <a:gd name="connsiteX3" fmla="*/ 1953769 w 6391197"/>
                <a:gd name="connsiteY3" fmla="*/ 386495 h 6314383"/>
                <a:gd name="connsiteX4" fmla="*/ 4459843 w 6391197"/>
                <a:gd name="connsiteY4" fmla="*/ 16955 h 6314383"/>
                <a:gd name="connsiteX5" fmla="*/ 5582772 w 6391197"/>
                <a:gd name="connsiteY5" fmla="*/ 71959 h 6314383"/>
                <a:gd name="connsiteX6" fmla="*/ 6191932 w 6391197"/>
                <a:gd name="connsiteY6" fmla="*/ 159286 h 6314383"/>
                <a:gd name="connsiteX7" fmla="*/ 6381251 w 6391197"/>
                <a:gd name="connsiteY7" fmla="*/ 1608605 h 6314383"/>
                <a:gd name="connsiteX8" fmla="*/ 6256404 w 6391197"/>
                <a:gd name="connsiteY8" fmla="*/ 4432957 h 6314383"/>
                <a:gd name="connsiteX9" fmla="*/ 5367953 w 6391197"/>
                <a:gd name="connsiteY9" fmla="*/ 6226289 h 6314383"/>
                <a:gd name="connsiteX10" fmla="*/ 4298636 w 6391197"/>
                <a:gd name="connsiteY10" fmla="*/ 5644548 h 6314383"/>
                <a:gd name="connsiteX11" fmla="*/ 2836648 w 6391197"/>
                <a:gd name="connsiteY11" fmla="*/ 2278053 h 6314383"/>
                <a:gd name="connsiteX0" fmla="*/ 2836648 w 6391197"/>
                <a:gd name="connsiteY0" fmla="*/ 2209052 h 6245382"/>
                <a:gd name="connsiteX1" fmla="*/ 1266741 w 6391197"/>
                <a:gd name="connsiteY1" fmla="*/ 1600714 h 6245382"/>
                <a:gd name="connsiteX2" fmla="*/ 9968 w 6391197"/>
                <a:gd name="connsiteY2" fmla="*/ 606610 h 6245382"/>
                <a:gd name="connsiteX3" fmla="*/ 1953769 w 6391197"/>
                <a:gd name="connsiteY3" fmla="*/ 317494 h 6245382"/>
                <a:gd name="connsiteX4" fmla="*/ 4353893 w 6391197"/>
                <a:gd name="connsiteY4" fmla="*/ 49546 h 6245382"/>
                <a:gd name="connsiteX5" fmla="*/ 5582772 w 6391197"/>
                <a:gd name="connsiteY5" fmla="*/ 2958 h 6245382"/>
                <a:gd name="connsiteX6" fmla="*/ 6191932 w 6391197"/>
                <a:gd name="connsiteY6" fmla="*/ 90285 h 6245382"/>
                <a:gd name="connsiteX7" fmla="*/ 6381251 w 6391197"/>
                <a:gd name="connsiteY7" fmla="*/ 1539604 h 6245382"/>
                <a:gd name="connsiteX8" fmla="*/ 6256404 w 6391197"/>
                <a:gd name="connsiteY8" fmla="*/ 4363956 h 6245382"/>
                <a:gd name="connsiteX9" fmla="*/ 5367953 w 6391197"/>
                <a:gd name="connsiteY9" fmla="*/ 6157288 h 6245382"/>
                <a:gd name="connsiteX10" fmla="*/ 4298636 w 6391197"/>
                <a:gd name="connsiteY10" fmla="*/ 5575547 h 6245382"/>
                <a:gd name="connsiteX11" fmla="*/ 2836648 w 6391197"/>
                <a:gd name="connsiteY11" fmla="*/ 2209052 h 6245382"/>
                <a:gd name="connsiteX0" fmla="*/ 2836648 w 6391197"/>
                <a:gd name="connsiteY0" fmla="*/ 2171590 h 6207920"/>
                <a:gd name="connsiteX1" fmla="*/ 1266741 w 6391197"/>
                <a:gd name="connsiteY1" fmla="*/ 1563252 h 6207920"/>
                <a:gd name="connsiteX2" fmla="*/ 9968 w 6391197"/>
                <a:gd name="connsiteY2" fmla="*/ 569148 h 6207920"/>
                <a:gd name="connsiteX3" fmla="*/ 1953769 w 6391197"/>
                <a:gd name="connsiteY3" fmla="*/ 280032 h 6207920"/>
                <a:gd name="connsiteX4" fmla="*/ 4353893 w 6391197"/>
                <a:gd name="connsiteY4" fmla="*/ 12084 h 6207920"/>
                <a:gd name="connsiteX5" fmla="*/ 5247267 w 6391197"/>
                <a:gd name="connsiteY5" fmla="*/ 46770 h 6207920"/>
                <a:gd name="connsiteX6" fmla="*/ 6191932 w 6391197"/>
                <a:gd name="connsiteY6" fmla="*/ 52823 h 6207920"/>
                <a:gd name="connsiteX7" fmla="*/ 6381251 w 6391197"/>
                <a:gd name="connsiteY7" fmla="*/ 1502142 h 6207920"/>
                <a:gd name="connsiteX8" fmla="*/ 6256404 w 6391197"/>
                <a:gd name="connsiteY8" fmla="*/ 4326494 h 6207920"/>
                <a:gd name="connsiteX9" fmla="*/ 5367953 w 6391197"/>
                <a:gd name="connsiteY9" fmla="*/ 6119826 h 6207920"/>
                <a:gd name="connsiteX10" fmla="*/ 4298636 w 6391197"/>
                <a:gd name="connsiteY10" fmla="*/ 5538085 h 6207920"/>
                <a:gd name="connsiteX11" fmla="*/ 2836648 w 6391197"/>
                <a:gd name="connsiteY11" fmla="*/ 2171590 h 6207920"/>
                <a:gd name="connsiteX0" fmla="*/ 2836648 w 6391197"/>
                <a:gd name="connsiteY0" fmla="*/ 2139053 h 6175383"/>
                <a:gd name="connsiteX1" fmla="*/ 1266741 w 6391197"/>
                <a:gd name="connsiteY1" fmla="*/ 1530715 h 6175383"/>
                <a:gd name="connsiteX2" fmla="*/ 9968 w 6391197"/>
                <a:gd name="connsiteY2" fmla="*/ 536611 h 6175383"/>
                <a:gd name="connsiteX3" fmla="*/ 1953769 w 6391197"/>
                <a:gd name="connsiteY3" fmla="*/ 247495 h 6175383"/>
                <a:gd name="connsiteX4" fmla="*/ 3523961 w 6391197"/>
                <a:gd name="connsiteY4" fmla="*/ 121777 h 6175383"/>
                <a:gd name="connsiteX5" fmla="*/ 5247267 w 6391197"/>
                <a:gd name="connsiteY5" fmla="*/ 14233 h 6175383"/>
                <a:gd name="connsiteX6" fmla="*/ 6191932 w 6391197"/>
                <a:gd name="connsiteY6" fmla="*/ 20286 h 6175383"/>
                <a:gd name="connsiteX7" fmla="*/ 6381251 w 6391197"/>
                <a:gd name="connsiteY7" fmla="*/ 1469605 h 6175383"/>
                <a:gd name="connsiteX8" fmla="*/ 6256404 w 6391197"/>
                <a:gd name="connsiteY8" fmla="*/ 4293957 h 6175383"/>
                <a:gd name="connsiteX9" fmla="*/ 5367953 w 6391197"/>
                <a:gd name="connsiteY9" fmla="*/ 6087289 h 6175383"/>
                <a:gd name="connsiteX10" fmla="*/ 4298636 w 6391197"/>
                <a:gd name="connsiteY10" fmla="*/ 5505548 h 6175383"/>
                <a:gd name="connsiteX11" fmla="*/ 2836648 w 6391197"/>
                <a:gd name="connsiteY11" fmla="*/ 2139053 h 6175383"/>
                <a:gd name="connsiteX0" fmla="*/ 2836648 w 6391197"/>
                <a:gd name="connsiteY0" fmla="*/ 2139053 h 6151143"/>
                <a:gd name="connsiteX1" fmla="*/ 1266741 w 6391197"/>
                <a:gd name="connsiteY1" fmla="*/ 1530715 h 6151143"/>
                <a:gd name="connsiteX2" fmla="*/ 9968 w 6391197"/>
                <a:gd name="connsiteY2" fmla="*/ 536611 h 6151143"/>
                <a:gd name="connsiteX3" fmla="*/ 1953769 w 6391197"/>
                <a:gd name="connsiteY3" fmla="*/ 247495 h 6151143"/>
                <a:gd name="connsiteX4" fmla="*/ 3523961 w 6391197"/>
                <a:gd name="connsiteY4" fmla="*/ 121777 h 6151143"/>
                <a:gd name="connsiteX5" fmla="*/ 5247267 w 6391197"/>
                <a:gd name="connsiteY5" fmla="*/ 14233 h 6151143"/>
                <a:gd name="connsiteX6" fmla="*/ 6191932 w 6391197"/>
                <a:gd name="connsiteY6" fmla="*/ 20286 h 6151143"/>
                <a:gd name="connsiteX7" fmla="*/ 6381251 w 6391197"/>
                <a:gd name="connsiteY7" fmla="*/ 1469605 h 6151143"/>
                <a:gd name="connsiteX8" fmla="*/ 6256404 w 6391197"/>
                <a:gd name="connsiteY8" fmla="*/ 4293957 h 6151143"/>
                <a:gd name="connsiteX9" fmla="*/ 5367953 w 6391197"/>
                <a:gd name="connsiteY9" fmla="*/ 6087289 h 6151143"/>
                <a:gd name="connsiteX10" fmla="*/ 4298636 w 6391197"/>
                <a:gd name="connsiteY10" fmla="*/ 5505548 h 6151143"/>
                <a:gd name="connsiteX11" fmla="*/ 3106770 w 6391197"/>
                <a:gd name="connsiteY11" fmla="*/ 3182608 h 6151143"/>
                <a:gd name="connsiteX12" fmla="*/ 2836648 w 6391197"/>
                <a:gd name="connsiteY12" fmla="*/ 2139053 h 6151143"/>
                <a:gd name="connsiteX0" fmla="*/ 2836648 w 6391197"/>
                <a:gd name="connsiteY0" fmla="*/ 2139053 h 6151142"/>
                <a:gd name="connsiteX1" fmla="*/ 1266741 w 6391197"/>
                <a:gd name="connsiteY1" fmla="*/ 1530715 h 6151142"/>
                <a:gd name="connsiteX2" fmla="*/ 9968 w 6391197"/>
                <a:gd name="connsiteY2" fmla="*/ 536611 h 6151142"/>
                <a:gd name="connsiteX3" fmla="*/ 1953769 w 6391197"/>
                <a:gd name="connsiteY3" fmla="*/ 247495 h 6151142"/>
                <a:gd name="connsiteX4" fmla="*/ 3523961 w 6391197"/>
                <a:gd name="connsiteY4" fmla="*/ 121777 h 6151142"/>
                <a:gd name="connsiteX5" fmla="*/ 5247267 w 6391197"/>
                <a:gd name="connsiteY5" fmla="*/ 14233 h 6151142"/>
                <a:gd name="connsiteX6" fmla="*/ 6191932 w 6391197"/>
                <a:gd name="connsiteY6" fmla="*/ 20286 h 6151142"/>
                <a:gd name="connsiteX7" fmla="*/ 6381251 w 6391197"/>
                <a:gd name="connsiteY7" fmla="*/ 1469605 h 6151142"/>
                <a:gd name="connsiteX8" fmla="*/ 6256404 w 6391197"/>
                <a:gd name="connsiteY8" fmla="*/ 4293957 h 6151142"/>
                <a:gd name="connsiteX9" fmla="*/ 5367953 w 6391197"/>
                <a:gd name="connsiteY9" fmla="*/ 6087289 h 6151142"/>
                <a:gd name="connsiteX10" fmla="*/ 4298636 w 6391197"/>
                <a:gd name="connsiteY10" fmla="*/ 5505548 h 6151142"/>
                <a:gd name="connsiteX11" fmla="*/ 3106770 w 6391197"/>
                <a:gd name="connsiteY11" fmla="*/ 3182608 h 6151142"/>
                <a:gd name="connsiteX12" fmla="*/ 2836648 w 6391197"/>
                <a:gd name="connsiteY12" fmla="*/ 2139053 h 6151142"/>
                <a:gd name="connsiteX0" fmla="*/ 2836648 w 6391197"/>
                <a:gd name="connsiteY0" fmla="*/ 2139053 h 6151142"/>
                <a:gd name="connsiteX1" fmla="*/ 1266741 w 6391197"/>
                <a:gd name="connsiteY1" fmla="*/ 1530715 h 6151142"/>
                <a:gd name="connsiteX2" fmla="*/ 9968 w 6391197"/>
                <a:gd name="connsiteY2" fmla="*/ 536611 h 6151142"/>
                <a:gd name="connsiteX3" fmla="*/ 1953769 w 6391197"/>
                <a:gd name="connsiteY3" fmla="*/ 247495 h 6151142"/>
                <a:gd name="connsiteX4" fmla="*/ 3523961 w 6391197"/>
                <a:gd name="connsiteY4" fmla="*/ 121777 h 6151142"/>
                <a:gd name="connsiteX5" fmla="*/ 5247267 w 6391197"/>
                <a:gd name="connsiteY5" fmla="*/ 14233 h 6151142"/>
                <a:gd name="connsiteX6" fmla="*/ 6191932 w 6391197"/>
                <a:gd name="connsiteY6" fmla="*/ 20286 h 6151142"/>
                <a:gd name="connsiteX7" fmla="*/ 6381251 w 6391197"/>
                <a:gd name="connsiteY7" fmla="*/ 1469605 h 6151142"/>
                <a:gd name="connsiteX8" fmla="*/ 6256404 w 6391197"/>
                <a:gd name="connsiteY8" fmla="*/ 4293957 h 6151142"/>
                <a:gd name="connsiteX9" fmla="*/ 5367953 w 6391197"/>
                <a:gd name="connsiteY9" fmla="*/ 6087289 h 6151142"/>
                <a:gd name="connsiteX10" fmla="*/ 4298636 w 6391197"/>
                <a:gd name="connsiteY10" fmla="*/ 5505548 h 6151142"/>
                <a:gd name="connsiteX11" fmla="*/ 3106770 w 6391197"/>
                <a:gd name="connsiteY11" fmla="*/ 3182608 h 6151142"/>
                <a:gd name="connsiteX12" fmla="*/ 2836648 w 6391197"/>
                <a:gd name="connsiteY12" fmla="*/ 2139053 h 6151142"/>
                <a:gd name="connsiteX0" fmla="*/ 2836648 w 6391197"/>
                <a:gd name="connsiteY0" fmla="*/ 2139053 h 6533162"/>
                <a:gd name="connsiteX1" fmla="*/ 1266741 w 6391197"/>
                <a:gd name="connsiteY1" fmla="*/ 1530715 h 6533162"/>
                <a:gd name="connsiteX2" fmla="*/ 9968 w 6391197"/>
                <a:gd name="connsiteY2" fmla="*/ 536611 h 6533162"/>
                <a:gd name="connsiteX3" fmla="*/ 1953769 w 6391197"/>
                <a:gd name="connsiteY3" fmla="*/ 247495 h 6533162"/>
                <a:gd name="connsiteX4" fmla="*/ 3523961 w 6391197"/>
                <a:gd name="connsiteY4" fmla="*/ 121777 h 6533162"/>
                <a:gd name="connsiteX5" fmla="*/ 5247267 w 6391197"/>
                <a:gd name="connsiteY5" fmla="*/ 14233 h 6533162"/>
                <a:gd name="connsiteX6" fmla="*/ 6191932 w 6391197"/>
                <a:gd name="connsiteY6" fmla="*/ 20286 h 6533162"/>
                <a:gd name="connsiteX7" fmla="*/ 6381251 w 6391197"/>
                <a:gd name="connsiteY7" fmla="*/ 1469605 h 6533162"/>
                <a:gd name="connsiteX8" fmla="*/ 6256404 w 6391197"/>
                <a:gd name="connsiteY8" fmla="*/ 4293957 h 6533162"/>
                <a:gd name="connsiteX9" fmla="*/ 5367953 w 6391197"/>
                <a:gd name="connsiteY9" fmla="*/ 6087289 h 6533162"/>
                <a:gd name="connsiteX10" fmla="*/ 4492876 w 6391197"/>
                <a:gd name="connsiteY10" fmla="*/ 6297973 h 6533162"/>
                <a:gd name="connsiteX11" fmla="*/ 3106770 w 6391197"/>
                <a:gd name="connsiteY11" fmla="*/ 3182608 h 6533162"/>
                <a:gd name="connsiteX12" fmla="*/ 2836648 w 6391197"/>
                <a:gd name="connsiteY12" fmla="*/ 2139053 h 6533162"/>
                <a:gd name="connsiteX0" fmla="*/ 2836648 w 6397367"/>
                <a:gd name="connsiteY0" fmla="*/ 2139053 h 7001387"/>
                <a:gd name="connsiteX1" fmla="*/ 1266741 w 6397367"/>
                <a:gd name="connsiteY1" fmla="*/ 1530715 h 7001387"/>
                <a:gd name="connsiteX2" fmla="*/ 9968 w 6397367"/>
                <a:gd name="connsiteY2" fmla="*/ 536611 h 7001387"/>
                <a:gd name="connsiteX3" fmla="*/ 1953769 w 6397367"/>
                <a:gd name="connsiteY3" fmla="*/ 247495 h 7001387"/>
                <a:gd name="connsiteX4" fmla="*/ 3523961 w 6397367"/>
                <a:gd name="connsiteY4" fmla="*/ 121777 h 7001387"/>
                <a:gd name="connsiteX5" fmla="*/ 5247267 w 6397367"/>
                <a:gd name="connsiteY5" fmla="*/ 14233 h 7001387"/>
                <a:gd name="connsiteX6" fmla="*/ 6191932 w 6397367"/>
                <a:gd name="connsiteY6" fmla="*/ 20286 h 7001387"/>
                <a:gd name="connsiteX7" fmla="*/ 6381251 w 6397367"/>
                <a:gd name="connsiteY7" fmla="*/ 1469605 h 7001387"/>
                <a:gd name="connsiteX8" fmla="*/ 6256404 w 6397367"/>
                <a:gd name="connsiteY8" fmla="*/ 4293957 h 7001387"/>
                <a:gd name="connsiteX9" fmla="*/ 5226688 w 6397367"/>
                <a:gd name="connsiteY9" fmla="*/ 6859395 h 7001387"/>
                <a:gd name="connsiteX10" fmla="*/ 4492876 w 6397367"/>
                <a:gd name="connsiteY10" fmla="*/ 6297973 h 7001387"/>
                <a:gd name="connsiteX11" fmla="*/ 3106770 w 6397367"/>
                <a:gd name="connsiteY11" fmla="*/ 3182608 h 7001387"/>
                <a:gd name="connsiteX12" fmla="*/ 2836648 w 6397367"/>
                <a:gd name="connsiteY12" fmla="*/ 2139053 h 7001387"/>
                <a:gd name="connsiteX0" fmla="*/ 2836648 w 6397367"/>
                <a:gd name="connsiteY0" fmla="*/ 2139053 h 7001388"/>
                <a:gd name="connsiteX1" fmla="*/ 1266741 w 6397367"/>
                <a:gd name="connsiteY1" fmla="*/ 1530715 h 7001388"/>
                <a:gd name="connsiteX2" fmla="*/ 9968 w 6397367"/>
                <a:gd name="connsiteY2" fmla="*/ 536611 h 7001388"/>
                <a:gd name="connsiteX3" fmla="*/ 1953769 w 6397367"/>
                <a:gd name="connsiteY3" fmla="*/ 247495 h 7001388"/>
                <a:gd name="connsiteX4" fmla="*/ 3523961 w 6397367"/>
                <a:gd name="connsiteY4" fmla="*/ 121777 h 7001388"/>
                <a:gd name="connsiteX5" fmla="*/ 5247267 w 6397367"/>
                <a:gd name="connsiteY5" fmla="*/ 14233 h 7001388"/>
                <a:gd name="connsiteX6" fmla="*/ 6191932 w 6397367"/>
                <a:gd name="connsiteY6" fmla="*/ 20286 h 7001388"/>
                <a:gd name="connsiteX7" fmla="*/ 6381251 w 6397367"/>
                <a:gd name="connsiteY7" fmla="*/ 1469605 h 7001388"/>
                <a:gd name="connsiteX8" fmla="*/ 6256404 w 6397367"/>
                <a:gd name="connsiteY8" fmla="*/ 4293957 h 7001388"/>
                <a:gd name="connsiteX9" fmla="*/ 5226688 w 6397367"/>
                <a:gd name="connsiteY9" fmla="*/ 6859395 h 7001388"/>
                <a:gd name="connsiteX10" fmla="*/ 4492876 w 6397367"/>
                <a:gd name="connsiteY10" fmla="*/ 6297973 h 7001388"/>
                <a:gd name="connsiteX11" fmla="*/ 3106770 w 6397367"/>
                <a:gd name="connsiteY11" fmla="*/ 3182608 h 7001388"/>
                <a:gd name="connsiteX12" fmla="*/ 2836648 w 6397367"/>
                <a:gd name="connsiteY12" fmla="*/ 2139053 h 7001388"/>
                <a:gd name="connsiteX0" fmla="*/ 2836648 w 6397367"/>
                <a:gd name="connsiteY0" fmla="*/ 2139053 h 7046360"/>
                <a:gd name="connsiteX1" fmla="*/ 1266741 w 6397367"/>
                <a:gd name="connsiteY1" fmla="*/ 1530715 h 7046360"/>
                <a:gd name="connsiteX2" fmla="*/ 9968 w 6397367"/>
                <a:gd name="connsiteY2" fmla="*/ 536611 h 7046360"/>
                <a:gd name="connsiteX3" fmla="*/ 1953769 w 6397367"/>
                <a:gd name="connsiteY3" fmla="*/ 247495 h 7046360"/>
                <a:gd name="connsiteX4" fmla="*/ 3523961 w 6397367"/>
                <a:gd name="connsiteY4" fmla="*/ 121777 h 7046360"/>
                <a:gd name="connsiteX5" fmla="*/ 5247267 w 6397367"/>
                <a:gd name="connsiteY5" fmla="*/ 14233 h 7046360"/>
                <a:gd name="connsiteX6" fmla="*/ 6191932 w 6397367"/>
                <a:gd name="connsiteY6" fmla="*/ 20286 h 7046360"/>
                <a:gd name="connsiteX7" fmla="*/ 6381251 w 6397367"/>
                <a:gd name="connsiteY7" fmla="*/ 1469605 h 7046360"/>
                <a:gd name="connsiteX8" fmla="*/ 6256404 w 6397367"/>
                <a:gd name="connsiteY8" fmla="*/ 4293957 h 7046360"/>
                <a:gd name="connsiteX9" fmla="*/ 5226688 w 6397367"/>
                <a:gd name="connsiteY9" fmla="*/ 6859395 h 7046360"/>
                <a:gd name="connsiteX10" fmla="*/ 4228004 w 6397367"/>
                <a:gd name="connsiteY10" fmla="*/ 6440203 h 7046360"/>
                <a:gd name="connsiteX11" fmla="*/ 3106770 w 6397367"/>
                <a:gd name="connsiteY11" fmla="*/ 3182608 h 7046360"/>
                <a:gd name="connsiteX12" fmla="*/ 2836648 w 6397367"/>
                <a:gd name="connsiteY12" fmla="*/ 2139053 h 7046360"/>
                <a:gd name="connsiteX0" fmla="*/ 2836648 w 6382078"/>
                <a:gd name="connsiteY0" fmla="*/ 2139053 h 7062883"/>
                <a:gd name="connsiteX1" fmla="*/ 1266741 w 6382078"/>
                <a:gd name="connsiteY1" fmla="*/ 1530715 h 7062883"/>
                <a:gd name="connsiteX2" fmla="*/ 9968 w 6382078"/>
                <a:gd name="connsiteY2" fmla="*/ 536611 h 7062883"/>
                <a:gd name="connsiteX3" fmla="*/ 1953769 w 6382078"/>
                <a:gd name="connsiteY3" fmla="*/ 247495 h 7062883"/>
                <a:gd name="connsiteX4" fmla="*/ 3523961 w 6382078"/>
                <a:gd name="connsiteY4" fmla="*/ 121777 h 7062883"/>
                <a:gd name="connsiteX5" fmla="*/ 5247267 w 6382078"/>
                <a:gd name="connsiteY5" fmla="*/ 14233 h 7062883"/>
                <a:gd name="connsiteX6" fmla="*/ 6191932 w 6382078"/>
                <a:gd name="connsiteY6" fmla="*/ 20286 h 7062883"/>
                <a:gd name="connsiteX7" fmla="*/ 6381251 w 6382078"/>
                <a:gd name="connsiteY7" fmla="*/ 1469605 h 7062883"/>
                <a:gd name="connsiteX8" fmla="*/ 6115140 w 6382078"/>
                <a:gd name="connsiteY8" fmla="*/ 4070453 h 7062883"/>
                <a:gd name="connsiteX9" fmla="*/ 5226688 w 6382078"/>
                <a:gd name="connsiteY9" fmla="*/ 6859395 h 7062883"/>
                <a:gd name="connsiteX10" fmla="*/ 4228004 w 6382078"/>
                <a:gd name="connsiteY10" fmla="*/ 6440203 h 7062883"/>
                <a:gd name="connsiteX11" fmla="*/ 3106770 w 6382078"/>
                <a:gd name="connsiteY11" fmla="*/ 3182608 h 7062883"/>
                <a:gd name="connsiteX12" fmla="*/ 2836648 w 6382078"/>
                <a:gd name="connsiteY12" fmla="*/ 2139053 h 7062883"/>
                <a:gd name="connsiteX0" fmla="*/ 2836648 w 6312177"/>
                <a:gd name="connsiteY0" fmla="*/ 2139053 h 7062883"/>
                <a:gd name="connsiteX1" fmla="*/ 1266741 w 6312177"/>
                <a:gd name="connsiteY1" fmla="*/ 1530715 h 7062883"/>
                <a:gd name="connsiteX2" fmla="*/ 9968 w 6312177"/>
                <a:gd name="connsiteY2" fmla="*/ 536611 h 7062883"/>
                <a:gd name="connsiteX3" fmla="*/ 1953769 w 6312177"/>
                <a:gd name="connsiteY3" fmla="*/ 247495 h 7062883"/>
                <a:gd name="connsiteX4" fmla="*/ 3523961 w 6312177"/>
                <a:gd name="connsiteY4" fmla="*/ 121777 h 7062883"/>
                <a:gd name="connsiteX5" fmla="*/ 5247267 w 6312177"/>
                <a:gd name="connsiteY5" fmla="*/ 14233 h 7062883"/>
                <a:gd name="connsiteX6" fmla="*/ 6191932 w 6312177"/>
                <a:gd name="connsiteY6" fmla="*/ 20286 h 7062883"/>
                <a:gd name="connsiteX7" fmla="*/ 6310619 w 6312177"/>
                <a:gd name="connsiteY7" fmla="*/ 1469605 h 7062883"/>
                <a:gd name="connsiteX8" fmla="*/ 6115140 w 6312177"/>
                <a:gd name="connsiteY8" fmla="*/ 4070453 h 7062883"/>
                <a:gd name="connsiteX9" fmla="*/ 5226688 w 6312177"/>
                <a:gd name="connsiteY9" fmla="*/ 6859395 h 7062883"/>
                <a:gd name="connsiteX10" fmla="*/ 4228004 w 6312177"/>
                <a:gd name="connsiteY10" fmla="*/ 6440203 h 7062883"/>
                <a:gd name="connsiteX11" fmla="*/ 3106770 w 6312177"/>
                <a:gd name="connsiteY11" fmla="*/ 3182608 h 7062883"/>
                <a:gd name="connsiteX12" fmla="*/ 2836648 w 6312177"/>
                <a:gd name="connsiteY12" fmla="*/ 2139053 h 7062883"/>
                <a:gd name="connsiteX0" fmla="*/ 3013526 w 6312473"/>
                <a:gd name="connsiteY0" fmla="*/ 2037460 h 7062883"/>
                <a:gd name="connsiteX1" fmla="*/ 1267037 w 6312473"/>
                <a:gd name="connsiteY1" fmla="*/ 1530715 h 7062883"/>
                <a:gd name="connsiteX2" fmla="*/ 10264 w 6312473"/>
                <a:gd name="connsiteY2" fmla="*/ 536611 h 7062883"/>
                <a:gd name="connsiteX3" fmla="*/ 1954065 w 6312473"/>
                <a:gd name="connsiteY3" fmla="*/ 247495 h 7062883"/>
                <a:gd name="connsiteX4" fmla="*/ 3524257 w 6312473"/>
                <a:gd name="connsiteY4" fmla="*/ 121777 h 7062883"/>
                <a:gd name="connsiteX5" fmla="*/ 5247563 w 6312473"/>
                <a:gd name="connsiteY5" fmla="*/ 14233 h 7062883"/>
                <a:gd name="connsiteX6" fmla="*/ 6192228 w 6312473"/>
                <a:gd name="connsiteY6" fmla="*/ 20286 h 7062883"/>
                <a:gd name="connsiteX7" fmla="*/ 6310915 w 6312473"/>
                <a:gd name="connsiteY7" fmla="*/ 1469605 h 7062883"/>
                <a:gd name="connsiteX8" fmla="*/ 6115436 w 6312473"/>
                <a:gd name="connsiteY8" fmla="*/ 4070453 h 7062883"/>
                <a:gd name="connsiteX9" fmla="*/ 5226984 w 6312473"/>
                <a:gd name="connsiteY9" fmla="*/ 6859395 h 7062883"/>
                <a:gd name="connsiteX10" fmla="*/ 4228300 w 6312473"/>
                <a:gd name="connsiteY10" fmla="*/ 6440203 h 7062883"/>
                <a:gd name="connsiteX11" fmla="*/ 3107066 w 6312473"/>
                <a:gd name="connsiteY11" fmla="*/ 3182608 h 7062883"/>
                <a:gd name="connsiteX12" fmla="*/ 3013526 w 6312473"/>
                <a:gd name="connsiteY12" fmla="*/ 2037460 h 7062883"/>
                <a:gd name="connsiteX0" fmla="*/ 3013526 w 6312473"/>
                <a:gd name="connsiteY0" fmla="*/ 2037460 h 7062883"/>
                <a:gd name="connsiteX1" fmla="*/ 1267037 w 6312473"/>
                <a:gd name="connsiteY1" fmla="*/ 1530715 h 7062883"/>
                <a:gd name="connsiteX2" fmla="*/ 10264 w 6312473"/>
                <a:gd name="connsiteY2" fmla="*/ 536611 h 7062883"/>
                <a:gd name="connsiteX3" fmla="*/ 1954065 w 6312473"/>
                <a:gd name="connsiteY3" fmla="*/ 247495 h 7062883"/>
                <a:gd name="connsiteX4" fmla="*/ 3524257 w 6312473"/>
                <a:gd name="connsiteY4" fmla="*/ 121777 h 7062883"/>
                <a:gd name="connsiteX5" fmla="*/ 5247563 w 6312473"/>
                <a:gd name="connsiteY5" fmla="*/ 14233 h 7062883"/>
                <a:gd name="connsiteX6" fmla="*/ 6192228 w 6312473"/>
                <a:gd name="connsiteY6" fmla="*/ 20286 h 7062883"/>
                <a:gd name="connsiteX7" fmla="*/ 6310915 w 6312473"/>
                <a:gd name="connsiteY7" fmla="*/ 1469605 h 7062883"/>
                <a:gd name="connsiteX8" fmla="*/ 6115436 w 6312473"/>
                <a:gd name="connsiteY8" fmla="*/ 4070453 h 7062883"/>
                <a:gd name="connsiteX9" fmla="*/ 5226984 w 6312473"/>
                <a:gd name="connsiteY9" fmla="*/ 6859395 h 7062883"/>
                <a:gd name="connsiteX10" fmla="*/ 4228300 w 6312473"/>
                <a:gd name="connsiteY10" fmla="*/ 6440203 h 7062883"/>
                <a:gd name="connsiteX11" fmla="*/ 3107066 w 6312473"/>
                <a:gd name="connsiteY11" fmla="*/ 3182608 h 7062883"/>
                <a:gd name="connsiteX12" fmla="*/ 3013526 w 6312473"/>
                <a:gd name="connsiteY12" fmla="*/ 2037460 h 7062883"/>
                <a:gd name="connsiteX0" fmla="*/ 3013526 w 6312473"/>
                <a:gd name="connsiteY0" fmla="*/ 2037460 h 7063694"/>
                <a:gd name="connsiteX1" fmla="*/ 1267037 w 6312473"/>
                <a:gd name="connsiteY1" fmla="*/ 1530715 h 7063694"/>
                <a:gd name="connsiteX2" fmla="*/ 10264 w 6312473"/>
                <a:gd name="connsiteY2" fmla="*/ 536611 h 7063694"/>
                <a:gd name="connsiteX3" fmla="*/ 1954065 w 6312473"/>
                <a:gd name="connsiteY3" fmla="*/ 247495 h 7063694"/>
                <a:gd name="connsiteX4" fmla="*/ 3524257 w 6312473"/>
                <a:gd name="connsiteY4" fmla="*/ 121777 h 7063694"/>
                <a:gd name="connsiteX5" fmla="*/ 5247563 w 6312473"/>
                <a:gd name="connsiteY5" fmla="*/ 14233 h 7063694"/>
                <a:gd name="connsiteX6" fmla="*/ 6192228 w 6312473"/>
                <a:gd name="connsiteY6" fmla="*/ 20286 h 7063694"/>
                <a:gd name="connsiteX7" fmla="*/ 6310915 w 6312473"/>
                <a:gd name="connsiteY7" fmla="*/ 1469605 h 7063694"/>
                <a:gd name="connsiteX8" fmla="*/ 6115436 w 6312473"/>
                <a:gd name="connsiteY8" fmla="*/ 4070453 h 7063694"/>
                <a:gd name="connsiteX9" fmla="*/ 5226984 w 6312473"/>
                <a:gd name="connsiteY9" fmla="*/ 6859395 h 7063694"/>
                <a:gd name="connsiteX10" fmla="*/ 4228300 w 6312473"/>
                <a:gd name="connsiteY10" fmla="*/ 6440203 h 7063694"/>
                <a:gd name="connsiteX11" fmla="*/ 3177699 w 6312473"/>
                <a:gd name="connsiteY11" fmla="*/ 3162289 h 7063694"/>
                <a:gd name="connsiteX12" fmla="*/ 3013526 w 6312473"/>
                <a:gd name="connsiteY12" fmla="*/ 2037460 h 7063694"/>
                <a:gd name="connsiteX0" fmla="*/ 3013526 w 6227765"/>
                <a:gd name="connsiteY0" fmla="*/ 2037460 h 7063694"/>
                <a:gd name="connsiteX1" fmla="*/ 1267037 w 6227765"/>
                <a:gd name="connsiteY1" fmla="*/ 1530715 h 7063694"/>
                <a:gd name="connsiteX2" fmla="*/ 10264 w 6227765"/>
                <a:gd name="connsiteY2" fmla="*/ 536611 h 7063694"/>
                <a:gd name="connsiteX3" fmla="*/ 1954065 w 6227765"/>
                <a:gd name="connsiteY3" fmla="*/ 247495 h 7063694"/>
                <a:gd name="connsiteX4" fmla="*/ 3524257 w 6227765"/>
                <a:gd name="connsiteY4" fmla="*/ 121777 h 7063694"/>
                <a:gd name="connsiteX5" fmla="*/ 5247563 w 6227765"/>
                <a:gd name="connsiteY5" fmla="*/ 14233 h 7063694"/>
                <a:gd name="connsiteX6" fmla="*/ 6192228 w 6227765"/>
                <a:gd name="connsiteY6" fmla="*/ 20286 h 7063694"/>
                <a:gd name="connsiteX7" fmla="*/ 6204966 w 6227765"/>
                <a:gd name="connsiteY7" fmla="*/ 1591515 h 7063694"/>
                <a:gd name="connsiteX8" fmla="*/ 6115436 w 6227765"/>
                <a:gd name="connsiteY8" fmla="*/ 4070453 h 7063694"/>
                <a:gd name="connsiteX9" fmla="*/ 5226984 w 6227765"/>
                <a:gd name="connsiteY9" fmla="*/ 6859395 h 7063694"/>
                <a:gd name="connsiteX10" fmla="*/ 4228300 w 6227765"/>
                <a:gd name="connsiteY10" fmla="*/ 6440203 h 7063694"/>
                <a:gd name="connsiteX11" fmla="*/ 3177699 w 6227765"/>
                <a:gd name="connsiteY11" fmla="*/ 3162289 h 7063694"/>
                <a:gd name="connsiteX12" fmla="*/ 3013526 w 6227765"/>
                <a:gd name="connsiteY12" fmla="*/ 2037460 h 7063694"/>
                <a:gd name="connsiteX0" fmla="*/ 3013526 w 6231653"/>
                <a:gd name="connsiteY0" fmla="*/ 2037460 h 7063694"/>
                <a:gd name="connsiteX1" fmla="*/ 1267037 w 6231653"/>
                <a:gd name="connsiteY1" fmla="*/ 1530715 h 7063694"/>
                <a:gd name="connsiteX2" fmla="*/ 10264 w 6231653"/>
                <a:gd name="connsiteY2" fmla="*/ 536611 h 7063694"/>
                <a:gd name="connsiteX3" fmla="*/ 1954065 w 6231653"/>
                <a:gd name="connsiteY3" fmla="*/ 247495 h 7063694"/>
                <a:gd name="connsiteX4" fmla="*/ 3524257 w 6231653"/>
                <a:gd name="connsiteY4" fmla="*/ 121777 h 7063694"/>
                <a:gd name="connsiteX5" fmla="*/ 5247563 w 6231653"/>
                <a:gd name="connsiteY5" fmla="*/ 14233 h 7063694"/>
                <a:gd name="connsiteX6" fmla="*/ 6192228 w 6231653"/>
                <a:gd name="connsiteY6" fmla="*/ 20286 h 7063694"/>
                <a:gd name="connsiteX7" fmla="*/ 6204966 w 6231653"/>
                <a:gd name="connsiteY7" fmla="*/ 1591515 h 7063694"/>
                <a:gd name="connsiteX8" fmla="*/ 6044803 w 6231653"/>
                <a:gd name="connsiteY8" fmla="*/ 4070453 h 7063694"/>
                <a:gd name="connsiteX9" fmla="*/ 5226984 w 6231653"/>
                <a:gd name="connsiteY9" fmla="*/ 6859395 h 7063694"/>
                <a:gd name="connsiteX10" fmla="*/ 4228300 w 6231653"/>
                <a:gd name="connsiteY10" fmla="*/ 6440203 h 7063694"/>
                <a:gd name="connsiteX11" fmla="*/ 3177699 w 6231653"/>
                <a:gd name="connsiteY11" fmla="*/ 3162289 h 7063694"/>
                <a:gd name="connsiteX12" fmla="*/ 3013526 w 6231653"/>
                <a:gd name="connsiteY12" fmla="*/ 2037460 h 7063694"/>
                <a:gd name="connsiteX0" fmla="*/ 3009595 w 6227722"/>
                <a:gd name="connsiteY0" fmla="*/ 2037460 h 7063694"/>
                <a:gd name="connsiteX1" fmla="*/ 1386714 w 6227722"/>
                <a:gd name="connsiteY1" fmla="*/ 1530715 h 7063694"/>
                <a:gd name="connsiteX2" fmla="*/ 6333 w 6227722"/>
                <a:gd name="connsiteY2" fmla="*/ 536611 h 7063694"/>
                <a:gd name="connsiteX3" fmla="*/ 1950134 w 6227722"/>
                <a:gd name="connsiteY3" fmla="*/ 247495 h 7063694"/>
                <a:gd name="connsiteX4" fmla="*/ 3520326 w 6227722"/>
                <a:gd name="connsiteY4" fmla="*/ 121777 h 7063694"/>
                <a:gd name="connsiteX5" fmla="*/ 5243632 w 6227722"/>
                <a:gd name="connsiteY5" fmla="*/ 14233 h 7063694"/>
                <a:gd name="connsiteX6" fmla="*/ 6188297 w 6227722"/>
                <a:gd name="connsiteY6" fmla="*/ 20286 h 7063694"/>
                <a:gd name="connsiteX7" fmla="*/ 6201035 w 6227722"/>
                <a:gd name="connsiteY7" fmla="*/ 1591515 h 7063694"/>
                <a:gd name="connsiteX8" fmla="*/ 6040872 w 6227722"/>
                <a:gd name="connsiteY8" fmla="*/ 4070453 h 7063694"/>
                <a:gd name="connsiteX9" fmla="*/ 5223053 w 6227722"/>
                <a:gd name="connsiteY9" fmla="*/ 6859395 h 7063694"/>
                <a:gd name="connsiteX10" fmla="*/ 4224369 w 6227722"/>
                <a:gd name="connsiteY10" fmla="*/ 6440203 h 7063694"/>
                <a:gd name="connsiteX11" fmla="*/ 3173768 w 6227722"/>
                <a:gd name="connsiteY11" fmla="*/ 3162289 h 7063694"/>
                <a:gd name="connsiteX12" fmla="*/ 3009595 w 6227722"/>
                <a:gd name="connsiteY12" fmla="*/ 2037460 h 7063694"/>
                <a:gd name="connsiteX0" fmla="*/ 3008872 w 6226999"/>
                <a:gd name="connsiteY0" fmla="*/ 2037460 h 7063694"/>
                <a:gd name="connsiteX1" fmla="*/ 2184191 w 6226999"/>
                <a:gd name="connsiteY1" fmla="*/ 1760306 h 7063694"/>
                <a:gd name="connsiteX2" fmla="*/ 1385991 w 6226999"/>
                <a:gd name="connsiteY2" fmla="*/ 1530715 h 7063694"/>
                <a:gd name="connsiteX3" fmla="*/ 5610 w 6226999"/>
                <a:gd name="connsiteY3" fmla="*/ 536611 h 7063694"/>
                <a:gd name="connsiteX4" fmla="*/ 1949411 w 6226999"/>
                <a:gd name="connsiteY4" fmla="*/ 247495 h 7063694"/>
                <a:gd name="connsiteX5" fmla="*/ 3519603 w 6226999"/>
                <a:gd name="connsiteY5" fmla="*/ 121777 h 7063694"/>
                <a:gd name="connsiteX6" fmla="*/ 5242909 w 6226999"/>
                <a:gd name="connsiteY6" fmla="*/ 14233 h 7063694"/>
                <a:gd name="connsiteX7" fmla="*/ 6187574 w 6226999"/>
                <a:gd name="connsiteY7" fmla="*/ 20286 h 7063694"/>
                <a:gd name="connsiteX8" fmla="*/ 6200312 w 6226999"/>
                <a:gd name="connsiteY8" fmla="*/ 1591515 h 7063694"/>
                <a:gd name="connsiteX9" fmla="*/ 6040149 w 6226999"/>
                <a:gd name="connsiteY9" fmla="*/ 4070453 h 7063694"/>
                <a:gd name="connsiteX10" fmla="*/ 5222330 w 6226999"/>
                <a:gd name="connsiteY10" fmla="*/ 6859395 h 7063694"/>
                <a:gd name="connsiteX11" fmla="*/ 4223646 w 6226999"/>
                <a:gd name="connsiteY11" fmla="*/ 6440203 h 7063694"/>
                <a:gd name="connsiteX12" fmla="*/ 3173045 w 6226999"/>
                <a:gd name="connsiteY12" fmla="*/ 3162289 h 7063694"/>
                <a:gd name="connsiteX13" fmla="*/ 3008872 w 6226999"/>
                <a:gd name="connsiteY13" fmla="*/ 2037460 h 7063694"/>
                <a:gd name="connsiteX0" fmla="*/ 3009732 w 6227859"/>
                <a:gd name="connsiteY0" fmla="*/ 2037460 h 7063694"/>
                <a:gd name="connsiteX1" fmla="*/ 2185051 w 6227859"/>
                <a:gd name="connsiteY1" fmla="*/ 1760306 h 7063694"/>
                <a:gd name="connsiteX2" fmla="*/ 1351535 w 6227859"/>
                <a:gd name="connsiteY2" fmla="*/ 1429123 h 7063694"/>
                <a:gd name="connsiteX3" fmla="*/ 6470 w 6227859"/>
                <a:gd name="connsiteY3" fmla="*/ 536611 h 7063694"/>
                <a:gd name="connsiteX4" fmla="*/ 1950271 w 6227859"/>
                <a:gd name="connsiteY4" fmla="*/ 247495 h 7063694"/>
                <a:gd name="connsiteX5" fmla="*/ 3520463 w 6227859"/>
                <a:gd name="connsiteY5" fmla="*/ 121777 h 7063694"/>
                <a:gd name="connsiteX6" fmla="*/ 5243769 w 6227859"/>
                <a:gd name="connsiteY6" fmla="*/ 14233 h 7063694"/>
                <a:gd name="connsiteX7" fmla="*/ 6188434 w 6227859"/>
                <a:gd name="connsiteY7" fmla="*/ 20286 h 7063694"/>
                <a:gd name="connsiteX8" fmla="*/ 6201172 w 6227859"/>
                <a:gd name="connsiteY8" fmla="*/ 1591515 h 7063694"/>
                <a:gd name="connsiteX9" fmla="*/ 6041009 w 6227859"/>
                <a:gd name="connsiteY9" fmla="*/ 4070453 h 7063694"/>
                <a:gd name="connsiteX10" fmla="*/ 5223190 w 6227859"/>
                <a:gd name="connsiteY10" fmla="*/ 6859395 h 7063694"/>
                <a:gd name="connsiteX11" fmla="*/ 4224506 w 6227859"/>
                <a:gd name="connsiteY11" fmla="*/ 6440203 h 7063694"/>
                <a:gd name="connsiteX12" fmla="*/ 3173905 w 6227859"/>
                <a:gd name="connsiteY12" fmla="*/ 3162289 h 7063694"/>
                <a:gd name="connsiteX13" fmla="*/ 3009732 w 6227859"/>
                <a:gd name="connsiteY13" fmla="*/ 2037460 h 7063694"/>
                <a:gd name="connsiteX0" fmla="*/ 3009733 w 6227860"/>
                <a:gd name="connsiteY0" fmla="*/ 2037460 h 7063694"/>
                <a:gd name="connsiteX1" fmla="*/ 2185052 w 6227860"/>
                <a:gd name="connsiteY1" fmla="*/ 1760306 h 7063694"/>
                <a:gd name="connsiteX2" fmla="*/ 1351536 w 6227860"/>
                <a:gd name="connsiteY2" fmla="*/ 1429123 h 7063694"/>
                <a:gd name="connsiteX3" fmla="*/ 6471 w 6227860"/>
                <a:gd name="connsiteY3" fmla="*/ 536611 h 7063694"/>
                <a:gd name="connsiteX4" fmla="*/ 1950272 w 6227860"/>
                <a:gd name="connsiteY4" fmla="*/ 247495 h 7063694"/>
                <a:gd name="connsiteX5" fmla="*/ 3520464 w 6227860"/>
                <a:gd name="connsiteY5" fmla="*/ 121777 h 7063694"/>
                <a:gd name="connsiteX6" fmla="*/ 5243770 w 6227860"/>
                <a:gd name="connsiteY6" fmla="*/ 14233 h 7063694"/>
                <a:gd name="connsiteX7" fmla="*/ 6188435 w 6227860"/>
                <a:gd name="connsiteY7" fmla="*/ 20286 h 7063694"/>
                <a:gd name="connsiteX8" fmla="*/ 6201173 w 6227860"/>
                <a:gd name="connsiteY8" fmla="*/ 1591515 h 7063694"/>
                <a:gd name="connsiteX9" fmla="*/ 6041010 w 6227860"/>
                <a:gd name="connsiteY9" fmla="*/ 4070453 h 7063694"/>
                <a:gd name="connsiteX10" fmla="*/ 5223191 w 6227860"/>
                <a:gd name="connsiteY10" fmla="*/ 6859395 h 7063694"/>
                <a:gd name="connsiteX11" fmla="*/ 4224507 w 6227860"/>
                <a:gd name="connsiteY11" fmla="*/ 6440203 h 7063694"/>
                <a:gd name="connsiteX12" fmla="*/ 3173906 w 6227860"/>
                <a:gd name="connsiteY12" fmla="*/ 3162289 h 7063694"/>
                <a:gd name="connsiteX13" fmla="*/ 3009733 w 6227860"/>
                <a:gd name="connsiteY13" fmla="*/ 2037460 h 7063694"/>
                <a:gd name="connsiteX0" fmla="*/ 3009733 w 6227860"/>
                <a:gd name="connsiteY0" fmla="*/ 2037460 h 7063694"/>
                <a:gd name="connsiteX1" fmla="*/ 2185052 w 6227860"/>
                <a:gd name="connsiteY1" fmla="*/ 1739987 h 7063694"/>
                <a:gd name="connsiteX2" fmla="*/ 1351536 w 6227860"/>
                <a:gd name="connsiteY2" fmla="*/ 1429123 h 7063694"/>
                <a:gd name="connsiteX3" fmla="*/ 6471 w 6227860"/>
                <a:gd name="connsiteY3" fmla="*/ 536611 h 7063694"/>
                <a:gd name="connsiteX4" fmla="*/ 1950272 w 6227860"/>
                <a:gd name="connsiteY4" fmla="*/ 247495 h 7063694"/>
                <a:gd name="connsiteX5" fmla="*/ 3520464 w 6227860"/>
                <a:gd name="connsiteY5" fmla="*/ 121777 h 7063694"/>
                <a:gd name="connsiteX6" fmla="*/ 5243770 w 6227860"/>
                <a:gd name="connsiteY6" fmla="*/ 14233 h 7063694"/>
                <a:gd name="connsiteX7" fmla="*/ 6188435 w 6227860"/>
                <a:gd name="connsiteY7" fmla="*/ 20286 h 7063694"/>
                <a:gd name="connsiteX8" fmla="*/ 6201173 w 6227860"/>
                <a:gd name="connsiteY8" fmla="*/ 1591515 h 7063694"/>
                <a:gd name="connsiteX9" fmla="*/ 6041010 w 6227860"/>
                <a:gd name="connsiteY9" fmla="*/ 4070453 h 7063694"/>
                <a:gd name="connsiteX10" fmla="*/ 5223191 w 6227860"/>
                <a:gd name="connsiteY10" fmla="*/ 6859395 h 7063694"/>
                <a:gd name="connsiteX11" fmla="*/ 4224507 w 6227860"/>
                <a:gd name="connsiteY11" fmla="*/ 6440203 h 7063694"/>
                <a:gd name="connsiteX12" fmla="*/ 3173906 w 6227860"/>
                <a:gd name="connsiteY12" fmla="*/ 3162289 h 7063694"/>
                <a:gd name="connsiteX13" fmla="*/ 3009733 w 6227860"/>
                <a:gd name="connsiteY13" fmla="*/ 2037460 h 7063694"/>
                <a:gd name="connsiteX0" fmla="*/ 3009733 w 6227860"/>
                <a:gd name="connsiteY0" fmla="*/ 2037460 h 7063694"/>
                <a:gd name="connsiteX1" fmla="*/ 2185052 w 6227860"/>
                <a:gd name="connsiteY1" fmla="*/ 1739987 h 7063694"/>
                <a:gd name="connsiteX2" fmla="*/ 1351536 w 6227860"/>
                <a:gd name="connsiteY2" fmla="*/ 1429123 h 7063694"/>
                <a:gd name="connsiteX3" fmla="*/ 6471 w 6227860"/>
                <a:gd name="connsiteY3" fmla="*/ 536611 h 7063694"/>
                <a:gd name="connsiteX4" fmla="*/ 1950272 w 6227860"/>
                <a:gd name="connsiteY4" fmla="*/ 247495 h 7063694"/>
                <a:gd name="connsiteX5" fmla="*/ 3520464 w 6227860"/>
                <a:gd name="connsiteY5" fmla="*/ 121777 h 7063694"/>
                <a:gd name="connsiteX6" fmla="*/ 5243770 w 6227860"/>
                <a:gd name="connsiteY6" fmla="*/ 14233 h 7063694"/>
                <a:gd name="connsiteX7" fmla="*/ 6188435 w 6227860"/>
                <a:gd name="connsiteY7" fmla="*/ 20286 h 7063694"/>
                <a:gd name="connsiteX8" fmla="*/ 6201173 w 6227860"/>
                <a:gd name="connsiteY8" fmla="*/ 1591515 h 7063694"/>
                <a:gd name="connsiteX9" fmla="*/ 6041010 w 6227860"/>
                <a:gd name="connsiteY9" fmla="*/ 4070453 h 7063694"/>
                <a:gd name="connsiteX10" fmla="*/ 5223191 w 6227860"/>
                <a:gd name="connsiteY10" fmla="*/ 6859395 h 7063694"/>
                <a:gd name="connsiteX11" fmla="*/ 4224507 w 6227860"/>
                <a:gd name="connsiteY11" fmla="*/ 6440203 h 7063694"/>
                <a:gd name="connsiteX12" fmla="*/ 3173906 w 6227860"/>
                <a:gd name="connsiteY12" fmla="*/ 3162289 h 7063694"/>
                <a:gd name="connsiteX13" fmla="*/ 3009733 w 6227860"/>
                <a:gd name="connsiteY13" fmla="*/ 2037460 h 7063694"/>
                <a:gd name="connsiteX0" fmla="*/ 3009733 w 6227860"/>
                <a:gd name="connsiteY0" fmla="*/ 2037460 h 7063694"/>
                <a:gd name="connsiteX1" fmla="*/ 2185052 w 6227860"/>
                <a:gd name="connsiteY1" fmla="*/ 1739987 h 7063694"/>
                <a:gd name="connsiteX2" fmla="*/ 1351536 w 6227860"/>
                <a:gd name="connsiteY2" fmla="*/ 1429123 h 7063694"/>
                <a:gd name="connsiteX3" fmla="*/ 6471 w 6227860"/>
                <a:gd name="connsiteY3" fmla="*/ 536611 h 7063694"/>
                <a:gd name="connsiteX4" fmla="*/ 1950272 w 6227860"/>
                <a:gd name="connsiteY4" fmla="*/ 247495 h 7063694"/>
                <a:gd name="connsiteX5" fmla="*/ 3520464 w 6227860"/>
                <a:gd name="connsiteY5" fmla="*/ 121777 h 7063694"/>
                <a:gd name="connsiteX6" fmla="*/ 5243770 w 6227860"/>
                <a:gd name="connsiteY6" fmla="*/ 14233 h 7063694"/>
                <a:gd name="connsiteX7" fmla="*/ 6188435 w 6227860"/>
                <a:gd name="connsiteY7" fmla="*/ 20286 h 7063694"/>
                <a:gd name="connsiteX8" fmla="*/ 6201173 w 6227860"/>
                <a:gd name="connsiteY8" fmla="*/ 1591515 h 7063694"/>
                <a:gd name="connsiteX9" fmla="*/ 6041010 w 6227860"/>
                <a:gd name="connsiteY9" fmla="*/ 4070453 h 7063694"/>
                <a:gd name="connsiteX10" fmla="*/ 5223191 w 6227860"/>
                <a:gd name="connsiteY10" fmla="*/ 6859395 h 7063694"/>
                <a:gd name="connsiteX11" fmla="*/ 4224507 w 6227860"/>
                <a:gd name="connsiteY11" fmla="*/ 6440203 h 7063694"/>
                <a:gd name="connsiteX12" fmla="*/ 3173906 w 6227860"/>
                <a:gd name="connsiteY12" fmla="*/ 3162289 h 7063694"/>
                <a:gd name="connsiteX13" fmla="*/ 3009733 w 6227860"/>
                <a:gd name="connsiteY13" fmla="*/ 2037460 h 7063694"/>
                <a:gd name="connsiteX0" fmla="*/ 3009733 w 6227860"/>
                <a:gd name="connsiteY0" fmla="*/ 2037460 h 7063694"/>
                <a:gd name="connsiteX1" fmla="*/ 2185052 w 6227860"/>
                <a:gd name="connsiteY1" fmla="*/ 1739987 h 7063694"/>
                <a:gd name="connsiteX2" fmla="*/ 1351536 w 6227860"/>
                <a:gd name="connsiteY2" fmla="*/ 1429123 h 7063694"/>
                <a:gd name="connsiteX3" fmla="*/ 6471 w 6227860"/>
                <a:gd name="connsiteY3" fmla="*/ 536611 h 7063694"/>
                <a:gd name="connsiteX4" fmla="*/ 1950272 w 6227860"/>
                <a:gd name="connsiteY4" fmla="*/ 247495 h 7063694"/>
                <a:gd name="connsiteX5" fmla="*/ 3520464 w 6227860"/>
                <a:gd name="connsiteY5" fmla="*/ 121777 h 7063694"/>
                <a:gd name="connsiteX6" fmla="*/ 5243770 w 6227860"/>
                <a:gd name="connsiteY6" fmla="*/ 14233 h 7063694"/>
                <a:gd name="connsiteX7" fmla="*/ 6188435 w 6227860"/>
                <a:gd name="connsiteY7" fmla="*/ 20286 h 7063694"/>
                <a:gd name="connsiteX8" fmla="*/ 6201173 w 6227860"/>
                <a:gd name="connsiteY8" fmla="*/ 1591515 h 7063694"/>
                <a:gd name="connsiteX9" fmla="*/ 6041010 w 6227860"/>
                <a:gd name="connsiteY9" fmla="*/ 4070453 h 7063694"/>
                <a:gd name="connsiteX10" fmla="*/ 5223191 w 6227860"/>
                <a:gd name="connsiteY10" fmla="*/ 6859395 h 7063694"/>
                <a:gd name="connsiteX11" fmla="*/ 4224507 w 6227860"/>
                <a:gd name="connsiteY11" fmla="*/ 6440203 h 7063694"/>
                <a:gd name="connsiteX12" fmla="*/ 3173906 w 6227860"/>
                <a:gd name="connsiteY12" fmla="*/ 3162289 h 7063694"/>
                <a:gd name="connsiteX13" fmla="*/ 3009733 w 6227860"/>
                <a:gd name="connsiteY13" fmla="*/ 2037460 h 7063694"/>
                <a:gd name="connsiteX0" fmla="*/ 3009733 w 6227860"/>
                <a:gd name="connsiteY0" fmla="*/ 2037460 h 7063694"/>
                <a:gd name="connsiteX1" fmla="*/ 2185052 w 6227860"/>
                <a:gd name="connsiteY1" fmla="*/ 1739987 h 7063694"/>
                <a:gd name="connsiteX2" fmla="*/ 1351536 w 6227860"/>
                <a:gd name="connsiteY2" fmla="*/ 1429123 h 7063694"/>
                <a:gd name="connsiteX3" fmla="*/ 6471 w 6227860"/>
                <a:gd name="connsiteY3" fmla="*/ 536611 h 7063694"/>
                <a:gd name="connsiteX4" fmla="*/ 1950272 w 6227860"/>
                <a:gd name="connsiteY4" fmla="*/ 247495 h 7063694"/>
                <a:gd name="connsiteX5" fmla="*/ 3520464 w 6227860"/>
                <a:gd name="connsiteY5" fmla="*/ 121777 h 7063694"/>
                <a:gd name="connsiteX6" fmla="*/ 5243770 w 6227860"/>
                <a:gd name="connsiteY6" fmla="*/ 14233 h 7063694"/>
                <a:gd name="connsiteX7" fmla="*/ 6188435 w 6227860"/>
                <a:gd name="connsiteY7" fmla="*/ 20286 h 7063694"/>
                <a:gd name="connsiteX8" fmla="*/ 6201173 w 6227860"/>
                <a:gd name="connsiteY8" fmla="*/ 1591515 h 7063694"/>
                <a:gd name="connsiteX9" fmla="*/ 6041010 w 6227860"/>
                <a:gd name="connsiteY9" fmla="*/ 4070453 h 7063694"/>
                <a:gd name="connsiteX10" fmla="*/ 5223191 w 6227860"/>
                <a:gd name="connsiteY10" fmla="*/ 6859395 h 7063694"/>
                <a:gd name="connsiteX11" fmla="*/ 4224507 w 6227860"/>
                <a:gd name="connsiteY11" fmla="*/ 6440203 h 7063694"/>
                <a:gd name="connsiteX12" fmla="*/ 3173906 w 6227860"/>
                <a:gd name="connsiteY12" fmla="*/ 3162289 h 7063694"/>
                <a:gd name="connsiteX13" fmla="*/ 3009733 w 6227860"/>
                <a:gd name="connsiteY13" fmla="*/ 2037460 h 7063694"/>
                <a:gd name="connsiteX0" fmla="*/ 3009733 w 6227860"/>
                <a:gd name="connsiteY0" fmla="*/ 2037460 h 7063694"/>
                <a:gd name="connsiteX1" fmla="*/ 2185052 w 6227860"/>
                <a:gd name="connsiteY1" fmla="*/ 1739987 h 7063694"/>
                <a:gd name="connsiteX2" fmla="*/ 1351536 w 6227860"/>
                <a:gd name="connsiteY2" fmla="*/ 1429123 h 7063694"/>
                <a:gd name="connsiteX3" fmla="*/ 6471 w 6227860"/>
                <a:gd name="connsiteY3" fmla="*/ 536611 h 7063694"/>
                <a:gd name="connsiteX4" fmla="*/ 1950272 w 6227860"/>
                <a:gd name="connsiteY4" fmla="*/ 247495 h 7063694"/>
                <a:gd name="connsiteX5" fmla="*/ 3520464 w 6227860"/>
                <a:gd name="connsiteY5" fmla="*/ 121777 h 7063694"/>
                <a:gd name="connsiteX6" fmla="*/ 5243770 w 6227860"/>
                <a:gd name="connsiteY6" fmla="*/ 14233 h 7063694"/>
                <a:gd name="connsiteX7" fmla="*/ 6188435 w 6227860"/>
                <a:gd name="connsiteY7" fmla="*/ 20286 h 7063694"/>
                <a:gd name="connsiteX8" fmla="*/ 6201173 w 6227860"/>
                <a:gd name="connsiteY8" fmla="*/ 1591515 h 7063694"/>
                <a:gd name="connsiteX9" fmla="*/ 6041010 w 6227860"/>
                <a:gd name="connsiteY9" fmla="*/ 4070453 h 7063694"/>
                <a:gd name="connsiteX10" fmla="*/ 5223191 w 6227860"/>
                <a:gd name="connsiteY10" fmla="*/ 6859395 h 7063694"/>
                <a:gd name="connsiteX11" fmla="*/ 4224507 w 6227860"/>
                <a:gd name="connsiteY11" fmla="*/ 6440203 h 7063694"/>
                <a:gd name="connsiteX12" fmla="*/ 3173906 w 6227860"/>
                <a:gd name="connsiteY12" fmla="*/ 3162289 h 7063694"/>
                <a:gd name="connsiteX13" fmla="*/ 3009733 w 6227860"/>
                <a:gd name="connsiteY13" fmla="*/ 2037460 h 7063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27860" h="7063694">
                  <a:moveTo>
                    <a:pt x="3009733" y="2037460"/>
                  </a:moveTo>
                  <a:lnTo>
                    <a:pt x="2185052" y="1739987"/>
                  </a:lnTo>
                  <a:cubicBezTo>
                    <a:pt x="1908686" y="1638598"/>
                    <a:pt x="1714633" y="1629686"/>
                    <a:pt x="1351536" y="1429123"/>
                  </a:cubicBezTo>
                  <a:cubicBezTo>
                    <a:pt x="988439" y="1228560"/>
                    <a:pt x="-93318" y="733549"/>
                    <a:pt x="6471" y="536611"/>
                  </a:cubicBezTo>
                  <a:cubicBezTo>
                    <a:pt x="106260" y="339673"/>
                    <a:pt x="1364607" y="316634"/>
                    <a:pt x="1950272" y="247495"/>
                  </a:cubicBezTo>
                  <a:cubicBezTo>
                    <a:pt x="2535937" y="178356"/>
                    <a:pt x="2971548" y="160654"/>
                    <a:pt x="3520464" y="121777"/>
                  </a:cubicBezTo>
                  <a:lnTo>
                    <a:pt x="5243770" y="14233"/>
                  </a:lnTo>
                  <a:cubicBezTo>
                    <a:pt x="5688432" y="-2682"/>
                    <a:pt x="5985382" y="-8823"/>
                    <a:pt x="6188435" y="20286"/>
                  </a:cubicBezTo>
                  <a:cubicBezTo>
                    <a:pt x="6251541" y="503392"/>
                    <a:pt x="6225744" y="916487"/>
                    <a:pt x="6201173" y="1591515"/>
                  </a:cubicBezTo>
                  <a:cubicBezTo>
                    <a:pt x="6176602" y="2266543"/>
                    <a:pt x="6204007" y="3192473"/>
                    <a:pt x="6041010" y="4070453"/>
                  </a:cubicBezTo>
                  <a:cubicBezTo>
                    <a:pt x="5878013" y="4948433"/>
                    <a:pt x="5525941" y="6464437"/>
                    <a:pt x="5223191" y="6859395"/>
                  </a:cubicBezTo>
                  <a:cubicBezTo>
                    <a:pt x="4920441" y="7254353"/>
                    <a:pt x="4566054" y="7056387"/>
                    <a:pt x="4224507" y="6440203"/>
                  </a:cubicBezTo>
                  <a:cubicBezTo>
                    <a:pt x="3882960" y="5824019"/>
                    <a:pt x="3376368" y="3896079"/>
                    <a:pt x="3173906" y="3162289"/>
                  </a:cubicBezTo>
                  <a:lnTo>
                    <a:pt x="3009733" y="203746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FF99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">
                <a:solidFill>
                  <a:srgbClr val="FF0000"/>
                </a:solidFill>
              </a:endParaRPr>
            </a:p>
          </p:txBody>
        </p:sp>
        <p:cxnSp>
          <p:nvCxnSpPr>
            <p:cNvPr id="220" name="Straight Connector 219"/>
            <p:cNvCxnSpPr/>
            <p:nvPr/>
          </p:nvCxnSpPr>
          <p:spPr>
            <a:xfrm flipV="1">
              <a:off x="7137816" y="2300926"/>
              <a:ext cx="1204245" cy="664072"/>
            </a:xfrm>
            <a:prstGeom prst="line">
              <a:avLst/>
            </a:prstGeom>
            <a:ln w="19050">
              <a:solidFill>
                <a:srgbClr val="FF99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AutoShape 22"/>
            <p:cNvSpPr>
              <a:spLocks noChangeArrowheads="1"/>
            </p:cNvSpPr>
            <p:nvPr/>
          </p:nvSpPr>
          <p:spPr bwMode="auto">
            <a:xfrm rot="6289687">
              <a:off x="7397920" y="3894175"/>
              <a:ext cx="409021" cy="220785"/>
            </a:xfrm>
            <a:prstGeom prst="leftArrow">
              <a:avLst>
                <a:gd name="adj1" fmla="val 45565"/>
                <a:gd name="adj2" fmla="val 89833"/>
              </a:avLst>
            </a:prstGeom>
            <a:solidFill>
              <a:srgbClr val="00FFFF"/>
            </a:solidFill>
            <a:ln w="1905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00">
                <a:solidFill>
                  <a:srgbClr val="FF0000"/>
                </a:solidFill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857171" y="5737539"/>
            <a:ext cx="7601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Chanda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Dutta </a:t>
            </a:r>
            <a:r>
              <a:rPr lang="en-US" sz="900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Majumder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"Principles and algorithms for 2D and 3D shrinking," 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Indian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Statistical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Institute,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Calcutta, India,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TR/KBCS/2/91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1991.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Chaudhuri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Chanda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Dutta </a:t>
            </a:r>
            <a:r>
              <a:rPr lang="en-US" sz="900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Majumder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"Topology preservation in 3D digital space,"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:295-300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1994.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Chaudhuri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"Detection of 3-D simple points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with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 to thinning," IEEE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 Pat Anal Mach Intel,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:1028-1032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1994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900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Chaudhuri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"3D digital topology under binary transformation with applications," </a:t>
            </a:r>
            <a:r>
              <a:rPr lang="en-US" sz="900" i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 Vis </a:t>
            </a:r>
            <a:r>
              <a:rPr lang="en-US" sz="900" i="1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</a:t>
            </a:r>
            <a:r>
              <a:rPr lang="en-US" sz="900" i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63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:418-429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1996</a:t>
            </a:r>
            <a:endParaRPr lang="en-US" sz="9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25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Tunnels </a:t>
            </a:r>
            <a:r>
              <a:rPr lang="en-US" sz="3600" dirty="0"/>
              <a:t>on the </a:t>
            </a:r>
            <a:r>
              <a:rPr lang="en-US" sz="3600" dirty="0" smtClean="0"/>
              <a:t>Surface </a:t>
            </a:r>
            <a:r>
              <a:rPr lang="en-US" sz="3600" dirty="0"/>
              <a:t>of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3x3x3 Neighborhood (Digital Case)</a:t>
            </a:r>
            <a:endParaRPr lang="en-US" sz="3600" dirty="0"/>
          </a:p>
        </p:txBody>
      </p:sp>
      <p:grpSp>
        <p:nvGrpSpPr>
          <p:cNvPr id="5" name="Group 4"/>
          <p:cNvGrpSpPr/>
          <p:nvPr/>
        </p:nvGrpSpPr>
        <p:grpSpPr>
          <a:xfrm>
            <a:off x="2895600" y="3810000"/>
            <a:ext cx="2542162" cy="2133600"/>
            <a:chOff x="457200" y="1752600"/>
            <a:chExt cx="3791512" cy="3182161"/>
          </a:xfrm>
        </p:grpSpPr>
        <p:sp>
          <p:nvSpPr>
            <p:cNvPr id="157" name="Freeform 34"/>
            <p:cNvSpPr>
              <a:spLocks/>
            </p:cNvSpPr>
            <p:nvPr/>
          </p:nvSpPr>
          <p:spPr bwMode="auto">
            <a:xfrm>
              <a:off x="457200" y="4141253"/>
              <a:ext cx="3783386" cy="793508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no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35"/>
            <p:cNvSpPr>
              <a:spLocks/>
            </p:cNvSpPr>
            <p:nvPr/>
          </p:nvSpPr>
          <p:spPr bwMode="auto">
            <a:xfrm>
              <a:off x="473449" y="1752600"/>
              <a:ext cx="1419109" cy="3176745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no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9" name="Group 36"/>
            <p:cNvGrpSpPr>
              <a:grpSpLocks/>
            </p:cNvGrpSpPr>
            <p:nvPr/>
          </p:nvGrpSpPr>
          <p:grpSpPr bwMode="auto">
            <a:xfrm>
              <a:off x="2190463" y="3339619"/>
              <a:ext cx="1262032" cy="1058914"/>
              <a:chOff x="5607" y="9414"/>
              <a:chExt cx="3906" cy="3250"/>
            </a:xfrm>
          </p:grpSpPr>
          <p:sp>
            <p:nvSpPr>
              <p:cNvPr id="204" name="Rectangle 37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solidFill>
                <a:srgbClr val="FFFF00"/>
              </a:solidFill>
              <a:ln w="25400">
                <a:solidFill>
                  <a:srgbClr val="FF99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" name="Freeform 38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FFFF00"/>
              </a:solidFill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" name="Freeform 39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solidFill>
                <a:srgbClr val="0033CC"/>
              </a:solidFill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0" name="Group 40"/>
            <p:cNvGrpSpPr>
              <a:grpSpLocks/>
            </p:cNvGrpSpPr>
            <p:nvPr/>
          </p:nvGrpSpPr>
          <p:grpSpPr bwMode="auto">
            <a:xfrm>
              <a:off x="2203704" y="2543401"/>
              <a:ext cx="1262032" cy="1058914"/>
              <a:chOff x="5607" y="9414"/>
              <a:chExt cx="3906" cy="3250"/>
            </a:xfrm>
            <a:solidFill>
              <a:srgbClr val="0033CC"/>
            </a:solidFill>
          </p:grpSpPr>
          <p:sp>
            <p:nvSpPr>
              <p:cNvPr id="201" name="Rectangle 41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5400">
                <a:solidFill>
                  <a:srgbClr val="FF99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" name="Freeform 42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Freeform 43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2" name="Group 48"/>
            <p:cNvGrpSpPr>
              <a:grpSpLocks/>
            </p:cNvGrpSpPr>
            <p:nvPr/>
          </p:nvGrpSpPr>
          <p:grpSpPr bwMode="auto">
            <a:xfrm>
              <a:off x="1721939" y="3591482"/>
              <a:ext cx="1262032" cy="1061623"/>
              <a:chOff x="5607" y="9414"/>
              <a:chExt cx="3906" cy="3250"/>
            </a:xfrm>
            <a:solidFill>
              <a:srgbClr val="0033CC"/>
            </a:solidFill>
          </p:grpSpPr>
          <p:sp>
            <p:nvSpPr>
              <p:cNvPr id="195" name="Rectangle 49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5400">
                <a:solidFill>
                  <a:srgbClr val="FF99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" name="Freeform 50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" name="Freeform 51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3" name="Group 52"/>
            <p:cNvGrpSpPr>
              <a:grpSpLocks/>
            </p:cNvGrpSpPr>
            <p:nvPr/>
          </p:nvGrpSpPr>
          <p:grpSpPr bwMode="auto">
            <a:xfrm>
              <a:off x="1248001" y="3854181"/>
              <a:ext cx="1262032" cy="1061623"/>
              <a:chOff x="5607" y="9414"/>
              <a:chExt cx="3906" cy="3250"/>
            </a:xfrm>
          </p:grpSpPr>
          <p:sp>
            <p:nvSpPr>
              <p:cNvPr id="192" name="Rectangle 53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solidFill>
                <a:srgbClr val="0033CC"/>
              </a:solidFill>
              <a:ln w="25400">
                <a:solidFill>
                  <a:srgbClr val="FF99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" name="Freeform 54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FFFF00"/>
              </a:solidFill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" name="Freeform 55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solidFill>
                <a:srgbClr val="0033CC"/>
              </a:solidFill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4" name="Group 56"/>
            <p:cNvGrpSpPr>
              <a:grpSpLocks/>
            </p:cNvGrpSpPr>
            <p:nvPr/>
          </p:nvGrpSpPr>
          <p:grpSpPr bwMode="auto">
            <a:xfrm>
              <a:off x="1253418" y="3057963"/>
              <a:ext cx="1264739" cy="1061623"/>
              <a:chOff x="5607" y="9414"/>
              <a:chExt cx="3906" cy="3250"/>
            </a:xfrm>
            <a:solidFill>
              <a:srgbClr val="0033CC"/>
            </a:solidFill>
          </p:grpSpPr>
          <p:sp>
            <p:nvSpPr>
              <p:cNvPr id="189" name="Rectangle 57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5400">
                <a:solidFill>
                  <a:srgbClr val="FF99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" name="Freeform 58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" name="Freeform 59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5" name="Group 60"/>
            <p:cNvGrpSpPr>
              <a:grpSpLocks/>
            </p:cNvGrpSpPr>
            <p:nvPr/>
          </p:nvGrpSpPr>
          <p:grpSpPr bwMode="auto">
            <a:xfrm>
              <a:off x="2206712" y="1752600"/>
              <a:ext cx="1262032" cy="1061623"/>
              <a:chOff x="5607" y="9414"/>
              <a:chExt cx="3906" cy="3250"/>
            </a:xfrm>
            <a:solidFill>
              <a:srgbClr val="0033CC"/>
            </a:solidFill>
          </p:grpSpPr>
          <p:sp>
            <p:nvSpPr>
              <p:cNvPr id="186" name="Rectangle 61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5400">
                <a:solidFill>
                  <a:srgbClr val="FF99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" name="Freeform 62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" name="Freeform 63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6" name="Freeform 64"/>
            <p:cNvSpPr>
              <a:spLocks/>
            </p:cNvSpPr>
            <p:nvPr/>
          </p:nvSpPr>
          <p:spPr bwMode="auto">
            <a:xfrm>
              <a:off x="2829603" y="1758016"/>
              <a:ext cx="1419109" cy="3176745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no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7" name="Group 65"/>
            <p:cNvGrpSpPr>
              <a:grpSpLocks/>
            </p:cNvGrpSpPr>
            <p:nvPr/>
          </p:nvGrpSpPr>
          <p:grpSpPr bwMode="auto">
            <a:xfrm>
              <a:off x="1738189" y="2012589"/>
              <a:ext cx="1262032" cy="1061623"/>
              <a:chOff x="5607" y="9414"/>
              <a:chExt cx="3906" cy="3250"/>
            </a:xfrm>
            <a:solidFill>
              <a:srgbClr val="0033CC"/>
            </a:solidFill>
          </p:grpSpPr>
          <p:sp>
            <p:nvSpPr>
              <p:cNvPr id="183" name="Rectangle 66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5400">
                <a:solidFill>
                  <a:srgbClr val="FF99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Freeform 67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" name="Freeform 68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8" name="Freeform 69"/>
            <p:cNvSpPr>
              <a:spLocks/>
            </p:cNvSpPr>
            <p:nvPr/>
          </p:nvSpPr>
          <p:spPr bwMode="auto">
            <a:xfrm>
              <a:off x="457200" y="1752600"/>
              <a:ext cx="3783386" cy="793508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no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Rectangle 70"/>
            <p:cNvSpPr>
              <a:spLocks noChangeArrowheads="1"/>
            </p:cNvSpPr>
            <p:nvPr/>
          </p:nvSpPr>
          <p:spPr bwMode="auto">
            <a:xfrm>
              <a:off x="465324" y="2546108"/>
              <a:ext cx="2364279" cy="2377820"/>
            </a:xfrm>
            <a:prstGeom prst="rect">
              <a:avLst/>
            </a:prstGeom>
            <a:noFill/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90600" y="1371600"/>
                <a:ext cx="7620000" cy="1836400"/>
              </a:xfrm>
            </p:spPr>
            <p:txBody>
              <a:bodyPr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000" dirty="0" smtClean="0">
                    <a:cs typeface="Arial" pitchFamily="34" charset="0"/>
                  </a:rPr>
                  <a:t>In a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Arial" pitchFamily="34" charset="0"/>
                      </a:rPr>
                      <m:t>3×3×3</m:t>
                    </m:r>
                  </m:oMath>
                </a14:m>
                <a:r>
                  <a:rPr lang="en-US" sz="2000" dirty="0" smtClean="0">
                    <a:cs typeface="Arial" pitchFamily="34" charset="0"/>
                  </a:rPr>
                  <a:t> neighborhood, if the central voxel is white, all black voxels lie on its outer surface</a:t>
                </a:r>
              </a:p>
              <a:p>
                <a:pPr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000" dirty="0" smtClean="0">
                    <a:cs typeface="Arial" pitchFamily="34" charset="0"/>
                  </a:rPr>
                  <a:t>For computation of tunnels, a white component must be 6-adjacent to the central voxel</a:t>
                </a:r>
              </a:p>
              <a:p>
                <a:pPr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000" dirty="0" err="1" smtClean="0">
                    <a:cs typeface="Arial" pitchFamily="34" charset="0"/>
                  </a:rPr>
                  <a:t>Ooops</a:t>
                </a:r>
                <a:r>
                  <a:rPr lang="en-US" sz="2000" dirty="0" smtClean="0">
                    <a:cs typeface="Arial" pitchFamily="34" charset="0"/>
                  </a:rPr>
                  <a:t> still there is some problem!!</a:t>
                </a:r>
              </a:p>
            </p:txBody>
          </p:sp>
        </mc:Choice>
        <mc:Fallback xmlns="">
          <p:sp>
            <p:nvSpPr>
              <p:cNvPr id="40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0600" y="1371600"/>
                <a:ext cx="7620000" cy="1836400"/>
              </a:xfrm>
              <a:blipFill rotWithShape="0">
                <a:blip r:embed="rId3"/>
                <a:stretch>
                  <a:fillRect l="-720" t="-1661" r="-160" b="-4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366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Tunnels on the </a:t>
            </a:r>
            <a:r>
              <a:rPr lang="en-US" sz="3600" dirty="0" smtClean="0"/>
              <a:t>Surface </a:t>
            </a:r>
            <a:r>
              <a:rPr lang="en-US" sz="3600" dirty="0"/>
              <a:t>of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3x3x3 Neighborhood </a:t>
            </a:r>
            <a:r>
              <a:rPr lang="en-US" sz="3600" dirty="0"/>
              <a:t>(Digital Case)</a:t>
            </a:r>
          </a:p>
        </p:txBody>
      </p:sp>
      <p:sp>
        <p:nvSpPr>
          <p:cNvPr id="157" name="Freeform 34"/>
          <p:cNvSpPr>
            <a:spLocks/>
          </p:cNvSpPr>
          <p:nvPr/>
        </p:nvSpPr>
        <p:spPr bwMode="auto">
          <a:xfrm>
            <a:off x="457200" y="4141253"/>
            <a:ext cx="3783386" cy="793508"/>
          </a:xfrm>
          <a:custGeom>
            <a:avLst/>
            <a:gdLst/>
            <a:ahLst/>
            <a:cxnLst>
              <a:cxn ang="0">
                <a:pos x="136" y="0"/>
              </a:cxn>
              <a:cxn ang="0">
                <a:pos x="0" y="72"/>
              </a:cxn>
              <a:cxn ang="0">
                <a:pos x="226" y="72"/>
              </a:cxn>
              <a:cxn ang="0">
                <a:pos x="360" y="0"/>
              </a:cxn>
              <a:cxn ang="0">
                <a:pos x="136" y="0"/>
              </a:cxn>
            </a:cxnLst>
            <a:rect l="0" t="0" r="r" b="b"/>
            <a:pathLst>
              <a:path w="360" h="72">
                <a:moveTo>
                  <a:pt x="136" y="0"/>
                </a:moveTo>
                <a:lnTo>
                  <a:pt x="0" y="72"/>
                </a:lnTo>
                <a:lnTo>
                  <a:pt x="226" y="72"/>
                </a:lnTo>
                <a:lnTo>
                  <a:pt x="360" y="0"/>
                </a:lnTo>
                <a:lnTo>
                  <a:pt x="136" y="0"/>
                </a:lnTo>
                <a:close/>
              </a:path>
            </a:pathLst>
          </a:custGeom>
          <a:noFill/>
          <a:ln w="254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" name="Freeform 35"/>
          <p:cNvSpPr>
            <a:spLocks/>
          </p:cNvSpPr>
          <p:nvPr/>
        </p:nvSpPr>
        <p:spPr bwMode="auto">
          <a:xfrm>
            <a:off x="473449" y="1752600"/>
            <a:ext cx="1419109" cy="3176745"/>
          </a:xfrm>
          <a:custGeom>
            <a:avLst/>
            <a:gdLst/>
            <a:ahLst/>
            <a:cxnLst>
              <a:cxn ang="0">
                <a:pos x="1455" y="2436"/>
              </a:cxn>
              <a:cxn ang="0">
                <a:pos x="0" y="3244"/>
              </a:cxn>
              <a:cxn ang="0">
                <a:pos x="6" y="810"/>
              </a:cxn>
              <a:cxn ang="0">
                <a:pos x="1461" y="0"/>
              </a:cxn>
              <a:cxn ang="0">
                <a:pos x="1455" y="2436"/>
              </a:cxn>
            </a:cxnLst>
            <a:rect l="0" t="0" r="r" b="b"/>
            <a:pathLst>
              <a:path w="1461" h="3244">
                <a:moveTo>
                  <a:pt x="1455" y="2436"/>
                </a:moveTo>
                <a:lnTo>
                  <a:pt x="0" y="3244"/>
                </a:lnTo>
                <a:lnTo>
                  <a:pt x="6" y="810"/>
                </a:lnTo>
                <a:lnTo>
                  <a:pt x="1461" y="0"/>
                </a:lnTo>
                <a:lnTo>
                  <a:pt x="1455" y="2436"/>
                </a:lnTo>
                <a:close/>
              </a:path>
            </a:pathLst>
          </a:custGeom>
          <a:noFill/>
          <a:ln w="254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59" name="Group 36"/>
          <p:cNvGrpSpPr>
            <a:grpSpLocks/>
          </p:cNvGrpSpPr>
          <p:nvPr/>
        </p:nvGrpSpPr>
        <p:grpSpPr bwMode="auto">
          <a:xfrm>
            <a:off x="2190463" y="3339619"/>
            <a:ext cx="1262032" cy="1058914"/>
            <a:chOff x="5607" y="9414"/>
            <a:chExt cx="3906" cy="3250"/>
          </a:xfrm>
        </p:grpSpPr>
        <p:sp>
          <p:nvSpPr>
            <p:cNvPr id="204" name="Rectangle 37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Freeform 38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FF00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Freeform 39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solidFill>
              <a:srgbClr val="0033CC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0" name="Group 40"/>
          <p:cNvGrpSpPr>
            <a:grpSpLocks/>
          </p:cNvGrpSpPr>
          <p:nvPr/>
        </p:nvGrpSpPr>
        <p:grpSpPr bwMode="auto">
          <a:xfrm>
            <a:off x="2203704" y="2543401"/>
            <a:ext cx="1262032" cy="1058914"/>
            <a:chOff x="5607" y="9414"/>
            <a:chExt cx="3906" cy="3250"/>
          </a:xfrm>
          <a:solidFill>
            <a:srgbClr val="0033CC"/>
          </a:solidFill>
        </p:grpSpPr>
        <p:sp>
          <p:nvSpPr>
            <p:cNvPr id="201" name="Rectangle 41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Freeform 42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Freeform 43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2" name="Group 48"/>
          <p:cNvGrpSpPr>
            <a:grpSpLocks/>
          </p:cNvGrpSpPr>
          <p:nvPr/>
        </p:nvGrpSpPr>
        <p:grpSpPr bwMode="auto">
          <a:xfrm>
            <a:off x="1721939" y="3591482"/>
            <a:ext cx="1262032" cy="1061623"/>
            <a:chOff x="5607" y="9414"/>
            <a:chExt cx="3906" cy="3250"/>
          </a:xfrm>
          <a:solidFill>
            <a:srgbClr val="0033CC"/>
          </a:solidFill>
        </p:grpSpPr>
        <p:sp>
          <p:nvSpPr>
            <p:cNvPr id="195" name="Rectangle 49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Freeform 50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Freeform 51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" name="Group 52"/>
          <p:cNvGrpSpPr>
            <a:grpSpLocks/>
          </p:cNvGrpSpPr>
          <p:nvPr/>
        </p:nvGrpSpPr>
        <p:grpSpPr bwMode="auto">
          <a:xfrm>
            <a:off x="1248001" y="3854181"/>
            <a:ext cx="1262032" cy="1061623"/>
            <a:chOff x="5607" y="9414"/>
            <a:chExt cx="3906" cy="3250"/>
          </a:xfrm>
        </p:grpSpPr>
        <p:sp>
          <p:nvSpPr>
            <p:cNvPr id="192" name="Rectangle 53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solidFill>
              <a:srgbClr val="0033CC"/>
            </a:solidFill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Freeform 54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FF00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Freeform 55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solidFill>
              <a:srgbClr val="0033CC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4" name="Group 56"/>
          <p:cNvGrpSpPr>
            <a:grpSpLocks/>
          </p:cNvGrpSpPr>
          <p:nvPr/>
        </p:nvGrpSpPr>
        <p:grpSpPr bwMode="auto">
          <a:xfrm>
            <a:off x="1253418" y="3057963"/>
            <a:ext cx="1264739" cy="1061623"/>
            <a:chOff x="5607" y="9414"/>
            <a:chExt cx="3906" cy="3250"/>
          </a:xfrm>
          <a:solidFill>
            <a:srgbClr val="0033CC"/>
          </a:solidFill>
        </p:grpSpPr>
        <p:sp>
          <p:nvSpPr>
            <p:cNvPr id="189" name="Rectangle 57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Freeform 58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Freeform 59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5" name="Group 60"/>
          <p:cNvGrpSpPr>
            <a:grpSpLocks/>
          </p:cNvGrpSpPr>
          <p:nvPr/>
        </p:nvGrpSpPr>
        <p:grpSpPr bwMode="auto">
          <a:xfrm>
            <a:off x="2206712" y="1752600"/>
            <a:ext cx="1262032" cy="1061623"/>
            <a:chOff x="5607" y="9414"/>
            <a:chExt cx="3906" cy="3250"/>
          </a:xfrm>
          <a:solidFill>
            <a:srgbClr val="0033CC"/>
          </a:solidFill>
        </p:grpSpPr>
        <p:sp>
          <p:nvSpPr>
            <p:cNvPr id="186" name="Rectangle 61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Freeform 62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Freeform 63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6" name="Freeform 64"/>
          <p:cNvSpPr>
            <a:spLocks/>
          </p:cNvSpPr>
          <p:nvPr/>
        </p:nvSpPr>
        <p:spPr bwMode="auto">
          <a:xfrm>
            <a:off x="2829603" y="1758016"/>
            <a:ext cx="1419109" cy="3176745"/>
          </a:xfrm>
          <a:custGeom>
            <a:avLst/>
            <a:gdLst/>
            <a:ahLst/>
            <a:cxnLst>
              <a:cxn ang="0">
                <a:pos x="1455" y="2436"/>
              </a:cxn>
              <a:cxn ang="0">
                <a:pos x="0" y="3244"/>
              </a:cxn>
              <a:cxn ang="0">
                <a:pos x="6" y="810"/>
              </a:cxn>
              <a:cxn ang="0">
                <a:pos x="1461" y="0"/>
              </a:cxn>
              <a:cxn ang="0">
                <a:pos x="1455" y="2436"/>
              </a:cxn>
            </a:cxnLst>
            <a:rect l="0" t="0" r="r" b="b"/>
            <a:pathLst>
              <a:path w="1461" h="3244">
                <a:moveTo>
                  <a:pt x="1455" y="2436"/>
                </a:moveTo>
                <a:lnTo>
                  <a:pt x="0" y="3244"/>
                </a:lnTo>
                <a:lnTo>
                  <a:pt x="6" y="810"/>
                </a:lnTo>
                <a:lnTo>
                  <a:pt x="1461" y="0"/>
                </a:lnTo>
                <a:lnTo>
                  <a:pt x="1455" y="2436"/>
                </a:lnTo>
                <a:close/>
              </a:path>
            </a:pathLst>
          </a:custGeom>
          <a:noFill/>
          <a:ln w="254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67" name="Group 65"/>
          <p:cNvGrpSpPr>
            <a:grpSpLocks/>
          </p:cNvGrpSpPr>
          <p:nvPr/>
        </p:nvGrpSpPr>
        <p:grpSpPr bwMode="auto">
          <a:xfrm>
            <a:off x="1738189" y="2012589"/>
            <a:ext cx="1262032" cy="1061623"/>
            <a:chOff x="5607" y="9414"/>
            <a:chExt cx="3906" cy="3250"/>
          </a:xfrm>
          <a:solidFill>
            <a:srgbClr val="0033CC"/>
          </a:solidFill>
        </p:grpSpPr>
        <p:sp>
          <p:nvSpPr>
            <p:cNvPr id="183" name="Rectangle 66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Freeform 67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Freeform 68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8" name="Freeform 69"/>
          <p:cNvSpPr>
            <a:spLocks/>
          </p:cNvSpPr>
          <p:nvPr/>
        </p:nvSpPr>
        <p:spPr bwMode="auto">
          <a:xfrm>
            <a:off x="457200" y="1752600"/>
            <a:ext cx="3783386" cy="793508"/>
          </a:xfrm>
          <a:custGeom>
            <a:avLst/>
            <a:gdLst/>
            <a:ahLst/>
            <a:cxnLst>
              <a:cxn ang="0">
                <a:pos x="136" y="0"/>
              </a:cxn>
              <a:cxn ang="0">
                <a:pos x="0" y="72"/>
              </a:cxn>
              <a:cxn ang="0">
                <a:pos x="226" y="72"/>
              </a:cxn>
              <a:cxn ang="0">
                <a:pos x="360" y="0"/>
              </a:cxn>
              <a:cxn ang="0">
                <a:pos x="136" y="0"/>
              </a:cxn>
            </a:cxnLst>
            <a:rect l="0" t="0" r="r" b="b"/>
            <a:pathLst>
              <a:path w="360" h="72">
                <a:moveTo>
                  <a:pt x="136" y="0"/>
                </a:moveTo>
                <a:lnTo>
                  <a:pt x="0" y="72"/>
                </a:lnTo>
                <a:lnTo>
                  <a:pt x="226" y="72"/>
                </a:lnTo>
                <a:lnTo>
                  <a:pt x="360" y="0"/>
                </a:lnTo>
                <a:lnTo>
                  <a:pt x="136" y="0"/>
                </a:lnTo>
                <a:close/>
              </a:path>
            </a:pathLst>
          </a:custGeom>
          <a:noFill/>
          <a:ln w="254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9" name="Rectangle 70"/>
          <p:cNvSpPr>
            <a:spLocks noChangeArrowheads="1"/>
          </p:cNvSpPr>
          <p:nvPr/>
        </p:nvSpPr>
        <p:spPr bwMode="auto">
          <a:xfrm>
            <a:off x="465324" y="2546108"/>
            <a:ext cx="2364279" cy="2377820"/>
          </a:xfrm>
          <a:prstGeom prst="rect">
            <a:avLst/>
          </a:prstGeom>
          <a:noFill/>
          <a:ln w="25400">
            <a:solidFill>
              <a:srgbClr val="FF99CC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2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51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References</a:t>
            </a:r>
          </a:p>
        </p:txBody>
      </p:sp>
      <p:sp>
        <p:nvSpPr>
          <p:cNvPr id="3" name="Rectangle 2"/>
          <p:cNvSpPr/>
          <p:nvPr/>
        </p:nvSpPr>
        <p:spPr>
          <a:xfrm>
            <a:off x="990600" y="1478607"/>
            <a:ext cx="7315200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[1]	P. K. Saha, B. Chanda, and D. D. </a:t>
            </a:r>
            <a:r>
              <a:rPr lang="en-US" sz="13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Majumder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"Principles and algorithms for 2D and 3D shrinking," NCKBCS Library, Indian Statistical Institute Calcutta, India, Technical Report TR/KBCS/2/91, 1991.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[2]	P. K. Saha, B. B. Chaudhuri, B. Chanda, and D. D. </a:t>
            </a:r>
            <a:r>
              <a:rPr lang="en-US" sz="13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Majumder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"Topology preservation in 3D digital space," </a:t>
            </a:r>
            <a:r>
              <a:rPr lang="en-US" sz="13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Pattern Recognition, 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vol. 27, pp. 295-300, 1994.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[3]	P. K. Saha and B. B. Chaudhuri, "Detection of 3-D simple points for topology preserving transformations with application to thinning," </a:t>
            </a:r>
            <a:r>
              <a:rPr lang="en-US" sz="13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IEEE Transactions on Pattern Analysis and Machine Intelligence, 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vol. 16, pp. 1028-1032, 1994.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[4]	P. K. Saha, B. B. Chaudhuri, and D. D. </a:t>
            </a:r>
            <a:r>
              <a:rPr lang="en-US" sz="13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Majumder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"A new shape preserving parallel thinning algorithm for 3D digital images," </a:t>
            </a:r>
            <a:r>
              <a:rPr lang="en-US" sz="13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Pattern Recognition, 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vol. 30, pp. 1939-1955, 1997.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[5]	D. Jin and P. K. Saha, "A new fuzzy skeletonization algorithm and its applications to medical imaging," </a:t>
            </a:r>
            <a:r>
              <a:rPr lang="en-US" sz="13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 of the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3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 Analysis and Processing–ICIAP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3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pp. 662-671, 2013.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[6]	P. K. Saha, G. Borgefors, and G. </a:t>
            </a:r>
            <a:r>
              <a:rPr lang="en-US" sz="13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Sanniti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Baja, "A survey on skeletonization algorithms and their applications," </a:t>
            </a:r>
            <a:r>
              <a:rPr lang="en-US" sz="13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Pattern Recognition Letters, 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2015.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[7]	P. K. Saha and B. B. Chaudhuri, "3D digital topology under binary transformation with applications," </a:t>
            </a:r>
            <a:r>
              <a:rPr lang="en-US" sz="13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 vision and image understanding, 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vol. 63, pp. 418-429, 1996.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[8]	D. Jin, C. Chen, and P. K. Saha, "Filtering Non-Significant Quench Points Using Collision Impact in Grassfire Propagation," in </a:t>
            </a:r>
            <a:r>
              <a:rPr lang="en-US" sz="13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 Analysis and Processing—ICIAP 2015,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Springer International Publishing, pp. 432-443, 2015.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[9]	D. Jin, K. S. Iyer, C. Chen, E. A. Hoffman, and P. K. Saha, "A robust and efficient curve skeletonization algorithm for tree-like objects using minimum cost paths," </a:t>
            </a:r>
            <a:r>
              <a:rPr lang="en-US" sz="13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Pattern Recognition Letters, 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2015.</a:t>
            </a:r>
          </a:p>
          <a:p>
            <a:pPr marL="457200" marR="0" indent="-457200" algn="just">
              <a:spcBef>
                <a:spcPts val="0"/>
              </a:spcBef>
              <a:spcAft>
                <a:spcPts val="800"/>
              </a:spcAft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[10]	C. Chen, D. Jin, and P. K. Saha, "Fuzzy Skeletonization Improves the Performance of Characterizing Trabecular Bone Micro-architecture," in </a:t>
            </a:r>
            <a:r>
              <a:rPr lang="en-US" sz="13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Advances in Visual Computing,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Springer International Publishing, pp. 14-24, 2015.</a:t>
            </a:r>
            <a:endParaRPr lang="en-U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8797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Tunnels on the </a:t>
            </a:r>
            <a:r>
              <a:rPr lang="en-US" sz="3600" dirty="0" smtClean="0"/>
              <a:t>Surface </a:t>
            </a:r>
            <a:r>
              <a:rPr lang="en-US" sz="3600" dirty="0"/>
              <a:t>of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3x3x3 Neighborhood </a:t>
            </a:r>
            <a:r>
              <a:rPr lang="en-US" sz="3600" dirty="0"/>
              <a:t>(Digital Case)</a:t>
            </a:r>
          </a:p>
        </p:txBody>
      </p:sp>
      <p:sp>
        <p:nvSpPr>
          <p:cNvPr id="155" name="Freeform 29"/>
          <p:cNvSpPr>
            <a:spLocks/>
          </p:cNvSpPr>
          <p:nvPr/>
        </p:nvSpPr>
        <p:spPr bwMode="auto">
          <a:xfrm>
            <a:off x="473449" y="3074213"/>
            <a:ext cx="471231" cy="251864"/>
          </a:xfrm>
          <a:custGeom>
            <a:avLst/>
            <a:gdLst/>
            <a:ahLst/>
            <a:cxnLst>
              <a:cxn ang="0">
                <a:pos x="435" y="0"/>
              </a:cxn>
              <a:cxn ang="0">
                <a:pos x="0" y="231"/>
              </a:cxn>
            </a:cxnLst>
            <a:rect l="0" t="0" r="r" b="b"/>
            <a:pathLst>
              <a:path w="435" h="231">
                <a:moveTo>
                  <a:pt x="435" y="0"/>
                </a:moveTo>
                <a:lnTo>
                  <a:pt x="0" y="231"/>
                </a:lnTo>
              </a:path>
            </a:pathLst>
          </a:custGeom>
          <a:noFill/>
          <a:ln w="25400" cap="flat" cmpd="sng">
            <a:solidFill>
              <a:srgbClr val="FF99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7" name="Freeform 34"/>
          <p:cNvSpPr>
            <a:spLocks/>
          </p:cNvSpPr>
          <p:nvPr/>
        </p:nvSpPr>
        <p:spPr bwMode="auto">
          <a:xfrm>
            <a:off x="457200" y="4141253"/>
            <a:ext cx="3783386" cy="793508"/>
          </a:xfrm>
          <a:custGeom>
            <a:avLst/>
            <a:gdLst/>
            <a:ahLst/>
            <a:cxnLst>
              <a:cxn ang="0">
                <a:pos x="136" y="0"/>
              </a:cxn>
              <a:cxn ang="0">
                <a:pos x="0" y="72"/>
              </a:cxn>
              <a:cxn ang="0">
                <a:pos x="226" y="72"/>
              </a:cxn>
              <a:cxn ang="0">
                <a:pos x="360" y="0"/>
              </a:cxn>
              <a:cxn ang="0">
                <a:pos x="136" y="0"/>
              </a:cxn>
            </a:cxnLst>
            <a:rect l="0" t="0" r="r" b="b"/>
            <a:pathLst>
              <a:path w="360" h="72">
                <a:moveTo>
                  <a:pt x="136" y="0"/>
                </a:moveTo>
                <a:lnTo>
                  <a:pt x="0" y="72"/>
                </a:lnTo>
                <a:lnTo>
                  <a:pt x="226" y="72"/>
                </a:lnTo>
                <a:lnTo>
                  <a:pt x="360" y="0"/>
                </a:lnTo>
                <a:lnTo>
                  <a:pt x="136" y="0"/>
                </a:lnTo>
                <a:close/>
              </a:path>
            </a:pathLst>
          </a:custGeom>
          <a:noFill/>
          <a:ln w="254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" name="Freeform 35"/>
          <p:cNvSpPr>
            <a:spLocks/>
          </p:cNvSpPr>
          <p:nvPr/>
        </p:nvSpPr>
        <p:spPr bwMode="auto">
          <a:xfrm>
            <a:off x="473449" y="1752600"/>
            <a:ext cx="1419109" cy="3176745"/>
          </a:xfrm>
          <a:custGeom>
            <a:avLst/>
            <a:gdLst/>
            <a:ahLst/>
            <a:cxnLst>
              <a:cxn ang="0">
                <a:pos x="1455" y="2436"/>
              </a:cxn>
              <a:cxn ang="0">
                <a:pos x="0" y="3244"/>
              </a:cxn>
              <a:cxn ang="0">
                <a:pos x="6" y="810"/>
              </a:cxn>
              <a:cxn ang="0">
                <a:pos x="1461" y="0"/>
              </a:cxn>
              <a:cxn ang="0">
                <a:pos x="1455" y="2436"/>
              </a:cxn>
            </a:cxnLst>
            <a:rect l="0" t="0" r="r" b="b"/>
            <a:pathLst>
              <a:path w="1461" h="3244">
                <a:moveTo>
                  <a:pt x="1455" y="2436"/>
                </a:moveTo>
                <a:lnTo>
                  <a:pt x="0" y="3244"/>
                </a:lnTo>
                <a:lnTo>
                  <a:pt x="6" y="810"/>
                </a:lnTo>
                <a:lnTo>
                  <a:pt x="1461" y="0"/>
                </a:lnTo>
                <a:lnTo>
                  <a:pt x="1455" y="2436"/>
                </a:lnTo>
                <a:close/>
              </a:path>
            </a:pathLst>
          </a:custGeom>
          <a:noFill/>
          <a:ln w="254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59" name="Group 36"/>
          <p:cNvGrpSpPr>
            <a:grpSpLocks/>
          </p:cNvGrpSpPr>
          <p:nvPr/>
        </p:nvGrpSpPr>
        <p:grpSpPr bwMode="auto">
          <a:xfrm>
            <a:off x="2190463" y="3339619"/>
            <a:ext cx="1262032" cy="1058914"/>
            <a:chOff x="5607" y="9414"/>
            <a:chExt cx="3906" cy="3250"/>
          </a:xfrm>
        </p:grpSpPr>
        <p:sp>
          <p:nvSpPr>
            <p:cNvPr id="204" name="Rectangle 37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Freeform 38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FF00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Freeform 39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solidFill>
              <a:srgbClr val="0033CC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0" name="Group 40"/>
          <p:cNvGrpSpPr>
            <a:grpSpLocks/>
          </p:cNvGrpSpPr>
          <p:nvPr/>
        </p:nvGrpSpPr>
        <p:grpSpPr bwMode="auto">
          <a:xfrm>
            <a:off x="2203704" y="2543401"/>
            <a:ext cx="1262032" cy="1058914"/>
            <a:chOff x="5607" y="9414"/>
            <a:chExt cx="3906" cy="3250"/>
          </a:xfrm>
          <a:solidFill>
            <a:srgbClr val="0033CC"/>
          </a:solidFill>
        </p:grpSpPr>
        <p:sp>
          <p:nvSpPr>
            <p:cNvPr id="201" name="Rectangle 41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Freeform 42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Freeform 43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2" name="Group 48"/>
          <p:cNvGrpSpPr>
            <a:grpSpLocks/>
          </p:cNvGrpSpPr>
          <p:nvPr/>
        </p:nvGrpSpPr>
        <p:grpSpPr bwMode="auto">
          <a:xfrm>
            <a:off x="1721939" y="3591482"/>
            <a:ext cx="1262032" cy="1061623"/>
            <a:chOff x="5607" y="9414"/>
            <a:chExt cx="3906" cy="3250"/>
          </a:xfrm>
          <a:solidFill>
            <a:srgbClr val="0033CC"/>
          </a:solidFill>
        </p:grpSpPr>
        <p:sp>
          <p:nvSpPr>
            <p:cNvPr id="195" name="Rectangle 49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Freeform 50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Freeform 51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" name="Group 52"/>
          <p:cNvGrpSpPr>
            <a:grpSpLocks/>
          </p:cNvGrpSpPr>
          <p:nvPr/>
        </p:nvGrpSpPr>
        <p:grpSpPr bwMode="auto">
          <a:xfrm>
            <a:off x="1248001" y="3854181"/>
            <a:ext cx="1262032" cy="1061623"/>
            <a:chOff x="5607" y="9414"/>
            <a:chExt cx="3906" cy="3250"/>
          </a:xfrm>
        </p:grpSpPr>
        <p:sp>
          <p:nvSpPr>
            <p:cNvPr id="192" name="Rectangle 53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solidFill>
              <a:srgbClr val="0033CC"/>
            </a:solidFill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Freeform 54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FF00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Freeform 55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solidFill>
              <a:srgbClr val="0033CC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4" name="Group 56"/>
          <p:cNvGrpSpPr>
            <a:grpSpLocks/>
          </p:cNvGrpSpPr>
          <p:nvPr/>
        </p:nvGrpSpPr>
        <p:grpSpPr bwMode="auto">
          <a:xfrm>
            <a:off x="1253418" y="3057963"/>
            <a:ext cx="1264739" cy="1061623"/>
            <a:chOff x="5607" y="9414"/>
            <a:chExt cx="3906" cy="3250"/>
          </a:xfrm>
          <a:solidFill>
            <a:srgbClr val="0033CC"/>
          </a:solidFill>
        </p:grpSpPr>
        <p:sp>
          <p:nvSpPr>
            <p:cNvPr id="189" name="Rectangle 57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Freeform 58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Freeform 59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5" name="Group 60"/>
          <p:cNvGrpSpPr>
            <a:grpSpLocks/>
          </p:cNvGrpSpPr>
          <p:nvPr/>
        </p:nvGrpSpPr>
        <p:grpSpPr bwMode="auto">
          <a:xfrm>
            <a:off x="2206712" y="1752600"/>
            <a:ext cx="1262032" cy="1061623"/>
            <a:chOff x="5607" y="9414"/>
            <a:chExt cx="3906" cy="3250"/>
          </a:xfrm>
          <a:solidFill>
            <a:srgbClr val="0033CC"/>
          </a:solidFill>
        </p:grpSpPr>
        <p:sp>
          <p:nvSpPr>
            <p:cNvPr id="186" name="Rectangle 61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Freeform 62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Freeform 63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6" name="Freeform 64"/>
          <p:cNvSpPr>
            <a:spLocks/>
          </p:cNvSpPr>
          <p:nvPr/>
        </p:nvSpPr>
        <p:spPr bwMode="auto">
          <a:xfrm>
            <a:off x="2829603" y="1758016"/>
            <a:ext cx="1419109" cy="3176745"/>
          </a:xfrm>
          <a:custGeom>
            <a:avLst/>
            <a:gdLst/>
            <a:ahLst/>
            <a:cxnLst>
              <a:cxn ang="0">
                <a:pos x="1455" y="2436"/>
              </a:cxn>
              <a:cxn ang="0">
                <a:pos x="0" y="3244"/>
              </a:cxn>
              <a:cxn ang="0">
                <a:pos x="6" y="810"/>
              </a:cxn>
              <a:cxn ang="0">
                <a:pos x="1461" y="0"/>
              </a:cxn>
              <a:cxn ang="0">
                <a:pos x="1455" y="2436"/>
              </a:cxn>
            </a:cxnLst>
            <a:rect l="0" t="0" r="r" b="b"/>
            <a:pathLst>
              <a:path w="1461" h="3244">
                <a:moveTo>
                  <a:pt x="1455" y="2436"/>
                </a:moveTo>
                <a:lnTo>
                  <a:pt x="0" y="3244"/>
                </a:lnTo>
                <a:lnTo>
                  <a:pt x="6" y="810"/>
                </a:lnTo>
                <a:lnTo>
                  <a:pt x="1461" y="0"/>
                </a:lnTo>
                <a:lnTo>
                  <a:pt x="1455" y="2436"/>
                </a:lnTo>
                <a:close/>
              </a:path>
            </a:pathLst>
          </a:custGeom>
          <a:noFill/>
          <a:ln w="254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56" name="Group 30"/>
          <p:cNvGrpSpPr>
            <a:grpSpLocks/>
          </p:cNvGrpSpPr>
          <p:nvPr/>
        </p:nvGrpSpPr>
        <p:grpSpPr bwMode="auto">
          <a:xfrm>
            <a:off x="933847" y="2015297"/>
            <a:ext cx="1264739" cy="1058916"/>
            <a:chOff x="5607" y="9414"/>
            <a:chExt cx="3906" cy="3250"/>
          </a:xfrm>
          <a:solidFill>
            <a:srgbClr val="92D050">
              <a:alpha val="58000"/>
            </a:srgbClr>
          </a:solidFill>
        </p:grpSpPr>
        <p:sp>
          <p:nvSpPr>
            <p:cNvPr id="207" name="Rectangle 31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Freeform 32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Freeform 33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44"/>
          <p:cNvGrpSpPr>
            <a:grpSpLocks/>
          </p:cNvGrpSpPr>
          <p:nvPr/>
        </p:nvGrpSpPr>
        <p:grpSpPr bwMode="auto">
          <a:xfrm>
            <a:off x="473449" y="2286119"/>
            <a:ext cx="1264739" cy="1058916"/>
            <a:chOff x="5607" y="9414"/>
            <a:chExt cx="3906" cy="3250"/>
          </a:xfrm>
          <a:solidFill>
            <a:srgbClr val="92D050">
              <a:alpha val="58000"/>
            </a:srgbClr>
          </a:solidFill>
        </p:grpSpPr>
        <p:sp>
          <p:nvSpPr>
            <p:cNvPr id="198" name="Rectangle 45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Freeform 46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Freeform 47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7" name="Group 65"/>
          <p:cNvGrpSpPr>
            <a:grpSpLocks/>
          </p:cNvGrpSpPr>
          <p:nvPr/>
        </p:nvGrpSpPr>
        <p:grpSpPr bwMode="auto">
          <a:xfrm>
            <a:off x="1738189" y="2012589"/>
            <a:ext cx="1262032" cy="1061623"/>
            <a:chOff x="5607" y="9414"/>
            <a:chExt cx="3906" cy="3250"/>
          </a:xfrm>
          <a:solidFill>
            <a:srgbClr val="0033CC"/>
          </a:solidFill>
        </p:grpSpPr>
        <p:sp>
          <p:nvSpPr>
            <p:cNvPr id="183" name="Rectangle 66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Freeform 67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Freeform 68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9" name="Group 71"/>
          <p:cNvGrpSpPr>
            <a:grpSpLocks/>
          </p:cNvGrpSpPr>
          <p:nvPr/>
        </p:nvGrpSpPr>
        <p:grpSpPr bwMode="auto">
          <a:xfrm>
            <a:off x="1264250" y="2283412"/>
            <a:ext cx="1262032" cy="1061623"/>
            <a:chOff x="5607" y="9414"/>
            <a:chExt cx="3906" cy="3250"/>
          </a:xfrm>
          <a:solidFill>
            <a:srgbClr val="92D050">
              <a:alpha val="58000"/>
            </a:srgbClr>
          </a:solidFill>
        </p:grpSpPr>
        <p:sp>
          <p:nvSpPr>
            <p:cNvPr id="130" name="Rectangle 72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73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74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1" name="Group 75"/>
          <p:cNvGrpSpPr>
            <a:grpSpLocks/>
          </p:cNvGrpSpPr>
          <p:nvPr/>
        </p:nvGrpSpPr>
        <p:grpSpPr bwMode="auto">
          <a:xfrm>
            <a:off x="2512740" y="2023422"/>
            <a:ext cx="1262032" cy="1058914"/>
            <a:chOff x="5607" y="9414"/>
            <a:chExt cx="3906" cy="3250"/>
          </a:xfrm>
          <a:solidFill>
            <a:srgbClr val="92D050">
              <a:alpha val="58000"/>
            </a:srgbClr>
          </a:solidFill>
        </p:grpSpPr>
        <p:sp>
          <p:nvSpPr>
            <p:cNvPr id="177" name="Rectangle 76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Freeform 77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Freeform 78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2" name="Group 79"/>
          <p:cNvGrpSpPr>
            <a:grpSpLocks/>
          </p:cNvGrpSpPr>
          <p:nvPr/>
        </p:nvGrpSpPr>
        <p:grpSpPr bwMode="auto">
          <a:xfrm>
            <a:off x="2044219" y="2283412"/>
            <a:ext cx="1262032" cy="1061623"/>
            <a:chOff x="5607" y="9414"/>
            <a:chExt cx="3906" cy="3250"/>
          </a:xfrm>
          <a:solidFill>
            <a:srgbClr val="92D050">
              <a:alpha val="58000"/>
            </a:srgbClr>
          </a:solidFill>
        </p:grpSpPr>
        <p:sp>
          <p:nvSpPr>
            <p:cNvPr id="174" name="Rectangle 80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Freeform 81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Freeform 82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9" name="Rectangle 70"/>
          <p:cNvSpPr>
            <a:spLocks noChangeArrowheads="1"/>
          </p:cNvSpPr>
          <p:nvPr/>
        </p:nvSpPr>
        <p:spPr bwMode="auto">
          <a:xfrm>
            <a:off x="465324" y="2546108"/>
            <a:ext cx="2364279" cy="2377820"/>
          </a:xfrm>
          <a:prstGeom prst="rect">
            <a:avLst/>
          </a:prstGeom>
          <a:noFill/>
          <a:ln w="25400">
            <a:solidFill>
              <a:srgbClr val="FF99CC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8" name="Freeform 69"/>
          <p:cNvSpPr>
            <a:spLocks/>
          </p:cNvSpPr>
          <p:nvPr/>
        </p:nvSpPr>
        <p:spPr bwMode="auto">
          <a:xfrm>
            <a:off x="457200" y="1752600"/>
            <a:ext cx="3783386" cy="793508"/>
          </a:xfrm>
          <a:custGeom>
            <a:avLst/>
            <a:gdLst/>
            <a:ahLst/>
            <a:cxnLst>
              <a:cxn ang="0">
                <a:pos x="136" y="0"/>
              </a:cxn>
              <a:cxn ang="0">
                <a:pos x="0" y="72"/>
              </a:cxn>
              <a:cxn ang="0">
                <a:pos x="226" y="72"/>
              </a:cxn>
              <a:cxn ang="0">
                <a:pos x="360" y="0"/>
              </a:cxn>
              <a:cxn ang="0">
                <a:pos x="136" y="0"/>
              </a:cxn>
            </a:cxnLst>
            <a:rect l="0" t="0" r="r" b="b"/>
            <a:pathLst>
              <a:path w="360" h="72">
                <a:moveTo>
                  <a:pt x="136" y="0"/>
                </a:moveTo>
                <a:lnTo>
                  <a:pt x="0" y="72"/>
                </a:lnTo>
                <a:lnTo>
                  <a:pt x="226" y="72"/>
                </a:lnTo>
                <a:lnTo>
                  <a:pt x="360" y="0"/>
                </a:lnTo>
                <a:lnTo>
                  <a:pt x="136" y="0"/>
                </a:lnTo>
                <a:close/>
              </a:path>
            </a:pathLst>
          </a:custGeom>
          <a:noFill/>
          <a:ln w="254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6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Tunnels on the </a:t>
            </a:r>
            <a:r>
              <a:rPr lang="en-US" sz="3600" dirty="0" smtClean="0"/>
              <a:t>Surface </a:t>
            </a:r>
            <a:r>
              <a:rPr lang="en-US" sz="3600" dirty="0"/>
              <a:t>of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3x3x3 Neighborhood </a:t>
            </a:r>
            <a:r>
              <a:rPr lang="en-US" sz="3600" dirty="0"/>
              <a:t>(Digital Case)</a:t>
            </a:r>
          </a:p>
        </p:txBody>
      </p:sp>
      <p:sp>
        <p:nvSpPr>
          <p:cNvPr id="155" name="Freeform 29"/>
          <p:cNvSpPr>
            <a:spLocks/>
          </p:cNvSpPr>
          <p:nvPr/>
        </p:nvSpPr>
        <p:spPr bwMode="auto">
          <a:xfrm>
            <a:off x="473449" y="3074213"/>
            <a:ext cx="471231" cy="251864"/>
          </a:xfrm>
          <a:custGeom>
            <a:avLst/>
            <a:gdLst/>
            <a:ahLst/>
            <a:cxnLst>
              <a:cxn ang="0">
                <a:pos x="435" y="0"/>
              </a:cxn>
              <a:cxn ang="0">
                <a:pos x="0" y="231"/>
              </a:cxn>
            </a:cxnLst>
            <a:rect l="0" t="0" r="r" b="b"/>
            <a:pathLst>
              <a:path w="435" h="231">
                <a:moveTo>
                  <a:pt x="435" y="0"/>
                </a:moveTo>
                <a:lnTo>
                  <a:pt x="0" y="231"/>
                </a:lnTo>
              </a:path>
            </a:pathLst>
          </a:custGeom>
          <a:noFill/>
          <a:ln w="25400" cap="flat" cmpd="sng">
            <a:solidFill>
              <a:srgbClr val="FF99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7" name="Freeform 34"/>
          <p:cNvSpPr>
            <a:spLocks/>
          </p:cNvSpPr>
          <p:nvPr/>
        </p:nvSpPr>
        <p:spPr bwMode="auto">
          <a:xfrm>
            <a:off x="457200" y="4141253"/>
            <a:ext cx="3783386" cy="793508"/>
          </a:xfrm>
          <a:custGeom>
            <a:avLst/>
            <a:gdLst/>
            <a:ahLst/>
            <a:cxnLst>
              <a:cxn ang="0">
                <a:pos x="136" y="0"/>
              </a:cxn>
              <a:cxn ang="0">
                <a:pos x="0" y="72"/>
              </a:cxn>
              <a:cxn ang="0">
                <a:pos x="226" y="72"/>
              </a:cxn>
              <a:cxn ang="0">
                <a:pos x="360" y="0"/>
              </a:cxn>
              <a:cxn ang="0">
                <a:pos x="136" y="0"/>
              </a:cxn>
            </a:cxnLst>
            <a:rect l="0" t="0" r="r" b="b"/>
            <a:pathLst>
              <a:path w="360" h="72">
                <a:moveTo>
                  <a:pt x="136" y="0"/>
                </a:moveTo>
                <a:lnTo>
                  <a:pt x="0" y="72"/>
                </a:lnTo>
                <a:lnTo>
                  <a:pt x="226" y="72"/>
                </a:lnTo>
                <a:lnTo>
                  <a:pt x="360" y="0"/>
                </a:lnTo>
                <a:lnTo>
                  <a:pt x="136" y="0"/>
                </a:lnTo>
                <a:close/>
              </a:path>
            </a:pathLst>
          </a:custGeom>
          <a:noFill/>
          <a:ln w="254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" name="Freeform 35"/>
          <p:cNvSpPr>
            <a:spLocks/>
          </p:cNvSpPr>
          <p:nvPr/>
        </p:nvSpPr>
        <p:spPr bwMode="auto">
          <a:xfrm>
            <a:off x="473449" y="1752600"/>
            <a:ext cx="1419109" cy="3176745"/>
          </a:xfrm>
          <a:custGeom>
            <a:avLst/>
            <a:gdLst/>
            <a:ahLst/>
            <a:cxnLst>
              <a:cxn ang="0">
                <a:pos x="1455" y="2436"/>
              </a:cxn>
              <a:cxn ang="0">
                <a:pos x="0" y="3244"/>
              </a:cxn>
              <a:cxn ang="0">
                <a:pos x="6" y="810"/>
              </a:cxn>
              <a:cxn ang="0">
                <a:pos x="1461" y="0"/>
              </a:cxn>
              <a:cxn ang="0">
                <a:pos x="1455" y="2436"/>
              </a:cxn>
            </a:cxnLst>
            <a:rect l="0" t="0" r="r" b="b"/>
            <a:pathLst>
              <a:path w="1461" h="3244">
                <a:moveTo>
                  <a:pt x="1455" y="2436"/>
                </a:moveTo>
                <a:lnTo>
                  <a:pt x="0" y="3244"/>
                </a:lnTo>
                <a:lnTo>
                  <a:pt x="6" y="810"/>
                </a:lnTo>
                <a:lnTo>
                  <a:pt x="1461" y="0"/>
                </a:lnTo>
                <a:lnTo>
                  <a:pt x="1455" y="2436"/>
                </a:lnTo>
                <a:close/>
              </a:path>
            </a:pathLst>
          </a:custGeom>
          <a:noFill/>
          <a:ln w="254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59" name="Group 36"/>
          <p:cNvGrpSpPr>
            <a:grpSpLocks/>
          </p:cNvGrpSpPr>
          <p:nvPr/>
        </p:nvGrpSpPr>
        <p:grpSpPr bwMode="auto">
          <a:xfrm>
            <a:off x="2190463" y="3339619"/>
            <a:ext cx="1262032" cy="1058914"/>
            <a:chOff x="5607" y="9414"/>
            <a:chExt cx="3906" cy="3250"/>
          </a:xfrm>
        </p:grpSpPr>
        <p:sp>
          <p:nvSpPr>
            <p:cNvPr id="204" name="Rectangle 37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Freeform 38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FF00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Freeform 39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solidFill>
              <a:srgbClr val="0033CC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0" name="Group 40"/>
          <p:cNvGrpSpPr>
            <a:grpSpLocks/>
          </p:cNvGrpSpPr>
          <p:nvPr/>
        </p:nvGrpSpPr>
        <p:grpSpPr bwMode="auto">
          <a:xfrm>
            <a:off x="2203704" y="2543401"/>
            <a:ext cx="1262032" cy="1058914"/>
            <a:chOff x="5607" y="9414"/>
            <a:chExt cx="3906" cy="3250"/>
          </a:xfrm>
          <a:solidFill>
            <a:srgbClr val="0033CC"/>
          </a:solidFill>
        </p:grpSpPr>
        <p:sp>
          <p:nvSpPr>
            <p:cNvPr id="201" name="Rectangle 41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Freeform 42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Freeform 43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2" name="Group 48"/>
          <p:cNvGrpSpPr>
            <a:grpSpLocks/>
          </p:cNvGrpSpPr>
          <p:nvPr/>
        </p:nvGrpSpPr>
        <p:grpSpPr bwMode="auto">
          <a:xfrm>
            <a:off x="1721939" y="3591482"/>
            <a:ext cx="1262032" cy="1061623"/>
            <a:chOff x="5607" y="9414"/>
            <a:chExt cx="3906" cy="3250"/>
          </a:xfrm>
          <a:solidFill>
            <a:srgbClr val="0033CC"/>
          </a:solidFill>
        </p:grpSpPr>
        <p:sp>
          <p:nvSpPr>
            <p:cNvPr id="195" name="Rectangle 49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Freeform 50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Freeform 51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" name="Group 52"/>
          <p:cNvGrpSpPr>
            <a:grpSpLocks/>
          </p:cNvGrpSpPr>
          <p:nvPr/>
        </p:nvGrpSpPr>
        <p:grpSpPr bwMode="auto">
          <a:xfrm>
            <a:off x="1248001" y="3854181"/>
            <a:ext cx="1262032" cy="1061623"/>
            <a:chOff x="5607" y="9414"/>
            <a:chExt cx="3906" cy="3250"/>
          </a:xfrm>
        </p:grpSpPr>
        <p:sp>
          <p:nvSpPr>
            <p:cNvPr id="192" name="Rectangle 53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solidFill>
              <a:srgbClr val="0033CC"/>
            </a:solidFill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Freeform 54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FF00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Freeform 55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solidFill>
              <a:srgbClr val="0033CC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4" name="Group 56"/>
          <p:cNvGrpSpPr>
            <a:grpSpLocks/>
          </p:cNvGrpSpPr>
          <p:nvPr/>
        </p:nvGrpSpPr>
        <p:grpSpPr bwMode="auto">
          <a:xfrm>
            <a:off x="1253418" y="3057963"/>
            <a:ext cx="1264739" cy="1061623"/>
            <a:chOff x="5607" y="9414"/>
            <a:chExt cx="3906" cy="3250"/>
          </a:xfrm>
          <a:solidFill>
            <a:srgbClr val="0033CC"/>
          </a:solidFill>
        </p:grpSpPr>
        <p:sp>
          <p:nvSpPr>
            <p:cNvPr id="189" name="Rectangle 57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Freeform 58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Freeform 59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5" name="Group 60"/>
          <p:cNvGrpSpPr>
            <a:grpSpLocks/>
          </p:cNvGrpSpPr>
          <p:nvPr/>
        </p:nvGrpSpPr>
        <p:grpSpPr bwMode="auto">
          <a:xfrm>
            <a:off x="2206712" y="1752600"/>
            <a:ext cx="1262032" cy="1061623"/>
            <a:chOff x="5607" y="9414"/>
            <a:chExt cx="3906" cy="3250"/>
          </a:xfrm>
          <a:solidFill>
            <a:srgbClr val="0033CC"/>
          </a:solidFill>
        </p:grpSpPr>
        <p:sp>
          <p:nvSpPr>
            <p:cNvPr id="186" name="Rectangle 61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Freeform 62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Freeform 63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6" name="Freeform 64"/>
          <p:cNvSpPr>
            <a:spLocks/>
          </p:cNvSpPr>
          <p:nvPr/>
        </p:nvSpPr>
        <p:spPr bwMode="auto">
          <a:xfrm>
            <a:off x="2829603" y="1758016"/>
            <a:ext cx="1419109" cy="3176745"/>
          </a:xfrm>
          <a:custGeom>
            <a:avLst/>
            <a:gdLst/>
            <a:ahLst/>
            <a:cxnLst>
              <a:cxn ang="0">
                <a:pos x="1455" y="2436"/>
              </a:cxn>
              <a:cxn ang="0">
                <a:pos x="0" y="3244"/>
              </a:cxn>
              <a:cxn ang="0">
                <a:pos x="6" y="810"/>
              </a:cxn>
              <a:cxn ang="0">
                <a:pos x="1461" y="0"/>
              </a:cxn>
              <a:cxn ang="0">
                <a:pos x="1455" y="2436"/>
              </a:cxn>
            </a:cxnLst>
            <a:rect l="0" t="0" r="r" b="b"/>
            <a:pathLst>
              <a:path w="1461" h="3244">
                <a:moveTo>
                  <a:pt x="1455" y="2436"/>
                </a:moveTo>
                <a:lnTo>
                  <a:pt x="0" y="3244"/>
                </a:lnTo>
                <a:lnTo>
                  <a:pt x="6" y="810"/>
                </a:lnTo>
                <a:lnTo>
                  <a:pt x="1461" y="0"/>
                </a:lnTo>
                <a:lnTo>
                  <a:pt x="1455" y="2436"/>
                </a:lnTo>
                <a:close/>
              </a:path>
            </a:pathLst>
          </a:custGeom>
          <a:noFill/>
          <a:ln w="254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56" name="Group 30"/>
          <p:cNvGrpSpPr>
            <a:grpSpLocks/>
          </p:cNvGrpSpPr>
          <p:nvPr/>
        </p:nvGrpSpPr>
        <p:grpSpPr bwMode="auto">
          <a:xfrm>
            <a:off x="933847" y="2015297"/>
            <a:ext cx="1264739" cy="1058916"/>
            <a:chOff x="5607" y="9414"/>
            <a:chExt cx="3906" cy="3250"/>
          </a:xfrm>
          <a:solidFill>
            <a:srgbClr val="92D050">
              <a:alpha val="58000"/>
            </a:srgbClr>
          </a:solidFill>
        </p:grpSpPr>
        <p:sp>
          <p:nvSpPr>
            <p:cNvPr id="207" name="Rectangle 31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Freeform 32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Freeform 33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44"/>
          <p:cNvGrpSpPr>
            <a:grpSpLocks/>
          </p:cNvGrpSpPr>
          <p:nvPr/>
        </p:nvGrpSpPr>
        <p:grpSpPr bwMode="auto">
          <a:xfrm>
            <a:off x="473449" y="2286119"/>
            <a:ext cx="1264739" cy="1058916"/>
            <a:chOff x="5607" y="9414"/>
            <a:chExt cx="3906" cy="3250"/>
          </a:xfrm>
          <a:solidFill>
            <a:srgbClr val="92D050">
              <a:alpha val="58000"/>
            </a:srgbClr>
          </a:solidFill>
        </p:grpSpPr>
        <p:sp>
          <p:nvSpPr>
            <p:cNvPr id="198" name="Rectangle 45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Freeform 46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Freeform 47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7" name="Group 65"/>
          <p:cNvGrpSpPr>
            <a:grpSpLocks/>
          </p:cNvGrpSpPr>
          <p:nvPr/>
        </p:nvGrpSpPr>
        <p:grpSpPr bwMode="auto">
          <a:xfrm>
            <a:off x="1738189" y="2012589"/>
            <a:ext cx="1262032" cy="1061623"/>
            <a:chOff x="5607" y="9414"/>
            <a:chExt cx="3906" cy="3250"/>
          </a:xfrm>
          <a:solidFill>
            <a:srgbClr val="0033CC"/>
          </a:solidFill>
        </p:grpSpPr>
        <p:sp>
          <p:nvSpPr>
            <p:cNvPr id="183" name="Rectangle 66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Freeform 67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Freeform 68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9" name="Group 71"/>
          <p:cNvGrpSpPr>
            <a:grpSpLocks/>
          </p:cNvGrpSpPr>
          <p:nvPr/>
        </p:nvGrpSpPr>
        <p:grpSpPr bwMode="auto">
          <a:xfrm>
            <a:off x="1264250" y="2283412"/>
            <a:ext cx="1262032" cy="1061623"/>
            <a:chOff x="5607" y="9414"/>
            <a:chExt cx="3906" cy="3250"/>
          </a:xfrm>
          <a:solidFill>
            <a:srgbClr val="92D050">
              <a:alpha val="58000"/>
            </a:srgbClr>
          </a:solidFill>
        </p:grpSpPr>
        <p:sp>
          <p:nvSpPr>
            <p:cNvPr id="130" name="Rectangle 72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73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74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1" name="Group 75"/>
          <p:cNvGrpSpPr>
            <a:grpSpLocks/>
          </p:cNvGrpSpPr>
          <p:nvPr/>
        </p:nvGrpSpPr>
        <p:grpSpPr bwMode="auto">
          <a:xfrm>
            <a:off x="2512740" y="2023422"/>
            <a:ext cx="1262032" cy="1058914"/>
            <a:chOff x="5607" y="9414"/>
            <a:chExt cx="3906" cy="3250"/>
          </a:xfrm>
          <a:solidFill>
            <a:srgbClr val="92D050">
              <a:alpha val="58000"/>
            </a:srgbClr>
          </a:solidFill>
        </p:grpSpPr>
        <p:sp>
          <p:nvSpPr>
            <p:cNvPr id="177" name="Rectangle 76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Freeform 77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Freeform 78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2" name="Group 79"/>
          <p:cNvGrpSpPr>
            <a:grpSpLocks/>
          </p:cNvGrpSpPr>
          <p:nvPr/>
        </p:nvGrpSpPr>
        <p:grpSpPr bwMode="auto">
          <a:xfrm>
            <a:off x="2044219" y="2283412"/>
            <a:ext cx="1262032" cy="1061623"/>
            <a:chOff x="5607" y="9414"/>
            <a:chExt cx="3906" cy="3250"/>
          </a:xfrm>
          <a:solidFill>
            <a:srgbClr val="92D050">
              <a:alpha val="58000"/>
            </a:srgbClr>
          </a:solidFill>
        </p:grpSpPr>
        <p:sp>
          <p:nvSpPr>
            <p:cNvPr id="174" name="Rectangle 80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Freeform 81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Freeform 82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3" name="Freeform 83"/>
          <p:cNvSpPr>
            <a:spLocks/>
          </p:cNvSpPr>
          <p:nvPr/>
        </p:nvSpPr>
        <p:spPr bwMode="auto">
          <a:xfrm>
            <a:off x="1082799" y="2064045"/>
            <a:ext cx="2090748" cy="368318"/>
          </a:xfrm>
          <a:custGeom>
            <a:avLst/>
            <a:gdLst/>
            <a:ahLst/>
            <a:cxnLst>
              <a:cxn ang="0">
                <a:pos x="458" y="36"/>
              </a:cxn>
              <a:cxn ang="0">
                <a:pos x="173" y="291"/>
              </a:cxn>
              <a:cxn ang="0">
                <a:pos x="1499" y="288"/>
              </a:cxn>
              <a:cxn ang="0">
                <a:pos x="1931" y="0"/>
              </a:cxn>
            </a:cxnLst>
            <a:rect l="0" t="0" r="r" b="b"/>
            <a:pathLst>
              <a:path w="1931" h="339">
                <a:moveTo>
                  <a:pt x="458" y="36"/>
                </a:moveTo>
                <a:cubicBezTo>
                  <a:pt x="411" y="76"/>
                  <a:pt x="0" y="249"/>
                  <a:pt x="173" y="291"/>
                </a:cubicBezTo>
                <a:cubicBezTo>
                  <a:pt x="341" y="339"/>
                  <a:pt x="1187" y="336"/>
                  <a:pt x="1499" y="288"/>
                </a:cubicBezTo>
                <a:cubicBezTo>
                  <a:pt x="1811" y="240"/>
                  <a:pt x="1841" y="60"/>
                  <a:pt x="1931" y="0"/>
                </a:cubicBezTo>
              </a:path>
            </a:pathLst>
          </a:custGeom>
          <a:noFill/>
          <a:ln w="63500" cap="flat">
            <a:solidFill>
              <a:srgbClr val="CC0000"/>
            </a:solidFill>
            <a:prstDash val="solid"/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9" name="Rectangle 70"/>
          <p:cNvSpPr>
            <a:spLocks noChangeArrowheads="1"/>
          </p:cNvSpPr>
          <p:nvPr/>
        </p:nvSpPr>
        <p:spPr bwMode="auto">
          <a:xfrm>
            <a:off x="465324" y="2546108"/>
            <a:ext cx="2364279" cy="2377820"/>
          </a:xfrm>
          <a:prstGeom prst="rect">
            <a:avLst/>
          </a:prstGeom>
          <a:noFill/>
          <a:ln w="25400">
            <a:solidFill>
              <a:srgbClr val="FF99CC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8" name="Freeform 69"/>
          <p:cNvSpPr>
            <a:spLocks/>
          </p:cNvSpPr>
          <p:nvPr/>
        </p:nvSpPr>
        <p:spPr bwMode="auto">
          <a:xfrm>
            <a:off x="457200" y="1752600"/>
            <a:ext cx="3783386" cy="793508"/>
          </a:xfrm>
          <a:custGeom>
            <a:avLst/>
            <a:gdLst/>
            <a:ahLst/>
            <a:cxnLst>
              <a:cxn ang="0">
                <a:pos x="136" y="0"/>
              </a:cxn>
              <a:cxn ang="0">
                <a:pos x="0" y="72"/>
              </a:cxn>
              <a:cxn ang="0">
                <a:pos x="226" y="72"/>
              </a:cxn>
              <a:cxn ang="0">
                <a:pos x="360" y="0"/>
              </a:cxn>
              <a:cxn ang="0">
                <a:pos x="136" y="0"/>
              </a:cxn>
            </a:cxnLst>
            <a:rect l="0" t="0" r="r" b="b"/>
            <a:pathLst>
              <a:path w="360" h="72">
                <a:moveTo>
                  <a:pt x="136" y="0"/>
                </a:moveTo>
                <a:lnTo>
                  <a:pt x="0" y="72"/>
                </a:lnTo>
                <a:lnTo>
                  <a:pt x="226" y="72"/>
                </a:lnTo>
                <a:lnTo>
                  <a:pt x="360" y="0"/>
                </a:lnTo>
                <a:lnTo>
                  <a:pt x="136" y="0"/>
                </a:lnTo>
                <a:close/>
              </a:path>
            </a:pathLst>
          </a:custGeom>
          <a:noFill/>
          <a:ln w="254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857171" y="5566096"/>
            <a:ext cx="7601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Chanda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Dutta </a:t>
            </a:r>
            <a:r>
              <a:rPr lang="en-US" sz="900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Majumder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"Principles and algorithms for 2D and 3D shrinking," 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Indian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Statistical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Institute,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Calcutta, India,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TR/KBCS/2/91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1991.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Chaudhuri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Chanda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Dutta </a:t>
            </a:r>
            <a:r>
              <a:rPr lang="en-US" sz="900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Majumder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"Topology preservation in 3D digital space,"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:295-300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1994.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Chaudhuri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"Detection of 3-D simple points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with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 to thinning," IEEE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 Pat Anal Mach Intel,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:1028-1032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1994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900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Chaudhuri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"3D digital topology under binary transformation with applications," </a:t>
            </a:r>
            <a:r>
              <a:rPr lang="en-US" sz="900" i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 Vis </a:t>
            </a:r>
            <a:r>
              <a:rPr lang="en-US" sz="900" i="1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</a:t>
            </a:r>
            <a:r>
              <a:rPr lang="en-US" sz="900" i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63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:418-429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1996</a:t>
            </a:r>
            <a:endParaRPr lang="en-US" sz="9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2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Tunnels on the </a:t>
            </a:r>
            <a:r>
              <a:rPr lang="en-US" sz="3600" dirty="0" smtClean="0"/>
              <a:t>Surface </a:t>
            </a:r>
            <a:r>
              <a:rPr lang="en-US" sz="3600" dirty="0"/>
              <a:t>of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3x3x3 Neighborhood </a:t>
            </a:r>
            <a:r>
              <a:rPr lang="en-US" sz="3600" dirty="0"/>
              <a:t>(Digital Case)</a:t>
            </a:r>
          </a:p>
        </p:txBody>
      </p:sp>
      <p:sp>
        <p:nvSpPr>
          <p:cNvPr id="155" name="Freeform 29"/>
          <p:cNvSpPr>
            <a:spLocks/>
          </p:cNvSpPr>
          <p:nvPr/>
        </p:nvSpPr>
        <p:spPr bwMode="auto">
          <a:xfrm>
            <a:off x="473449" y="3074213"/>
            <a:ext cx="471231" cy="251864"/>
          </a:xfrm>
          <a:custGeom>
            <a:avLst/>
            <a:gdLst/>
            <a:ahLst/>
            <a:cxnLst>
              <a:cxn ang="0">
                <a:pos x="435" y="0"/>
              </a:cxn>
              <a:cxn ang="0">
                <a:pos x="0" y="231"/>
              </a:cxn>
            </a:cxnLst>
            <a:rect l="0" t="0" r="r" b="b"/>
            <a:pathLst>
              <a:path w="435" h="231">
                <a:moveTo>
                  <a:pt x="435" y="0"/>
                </a:moveTo>
                <a:lnTo>
                  <a:pt x="0" y="231"/>
                </a:lnTo>
              </a:path>
            </a:pathLst>
          </a:custGeom>
          <a:noFill/>
          <a:ln w="25400" cap="flat" cmpd="sng">
            <a:solidFill>
              <a:srgbClr val="FF99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7" name="Freeform 34"/>
          <p:cNvSpPr>
            <a:spLocks/>
          </p:cNvSpPr>
          <p:nvPr/>
        </p:nvSpPr>
        <p:spPr bwMode="auto">
          <a:xfrm>
            <a:off x="457200" y="4141253"/>
            <a:ext cx="3783386" cy="793508"/>
          </a:xfrm>
          <a:custGeom>
            <a:avLst/>
            <a:gdLst/>
            <a:ahLst/>
            <a:cxnLst>
              <a:cxn ang="0">
                <a:pos x="136" y="0"/>
              </a:cxn>
              <a:cxn ang="0">
                <a:pos x="0" y="72"/>
              </a:cxn>
              <a:cxn ang="0">
                <a:pos x="226" y="72"/>
              </a:cxn>
              <a:cxn ang="0">
                <a:pos x="360" y="0"/>
              </a:cxn>
              <a:cxn ang="0">
                <a:pos x="136" y="0"/>
              </a:cxn>
            </a:cxnLst>
            <a:rect l="0" t="0" r="r" b="b"/>
            <a:pathLst>
              <a:path w="360" h="72">
                <a:moveTo>
                  <a:pt x="136" y="0"/>
                </a:moveTo>
                <a:lnTo>
                  <a:pt x="0" y="72"/>
                </a:lnTo>
                <a:lnTo>
                  <a:pt x="226" y="72"/>
                </a:lnTo>
                <a:lnTo>
                  <a:pt x="360" y="0"/>
                </a:lnTo>
                <a:lnTo>
                  <a:pt x="136" y="0"/>
                </a:lnTo>
                <a:close/>
              </a:path>
            </a:pathLst>
          </a:custGeom>
          <a:noFill/>
          <a:ln w="254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" name="Freeform 35"/>
          <p:cNvSpPr>
            <a:spLocks/>
          </p:cNvSpPr>
          <p:nvPr/>
        </p:nvSpPr>
        <p:spPr bwMode="auto">
          <a:xfrm>
            <a:off x="473449" y="1752600"/>
            <a:ext cx="1419109" cy="3176745"/>
          </a:xfrm>
          <a:custGeom>
            <a:avLst/>
            <a:gdLst/>
            <a:ahLst/>
            <a:cxnLst>
              <a:cxn ang="0">
                <a:pos x="1455" y="2436"/>
              </a:cxn>
              <a:cxn ang="0">
                <a:pos x="0" y="3244"/>
              </a:cxn>
              <a:cxn ang="0">
                <a:pos x="6" y="810"/>
              </a:cxn>
              <a:cxn ang="0">
                <a:pos x="1461" y="0"/>
              </a:cxn>
              <a:cxn ang="0">
                <a:pos x="1455" y="2436"/>
              </a:cxn>
            </a:cxnLst>
            <a:rect l="0" t="0" r="r" b="b"/>
            <a:pathLst>
              <a:path w="1461" h="3244">
                <a:moveTo>
                  <a:pt x="1455" y="2436"/>
                </a:moveTo>
                <a:lnTo>
                  <a:pt x="0" y="3244"/>
                </a:lnTo>
                <a:lnTo>
                  <a:pt x="6" y="810"/>
                </a:lnTo>
                <a:lnTo>
                  <a:pt x="1461" y="0"/>
                </a:lnTo>
                <a:lnTo>
                  <a:pt x="1455" y="2436"/>
                </a:lnTo>
                <a:close/>
              </a:path>
            </a:pathLst>
          </a:custGeom>
          <a:noFill/>
          <a:ln w="254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59" name="Group 36"/>
          <p:cNvGrpSpPr>
            <a:grpSpLocks/>
          </p:cNvGrpSpPr>
          <p:nvPr/>
        </p:nvGrpSpPr>
        <p:grpSpPr bwMode="auto">
          <a:xfrm>
            <a:off x="2190463" y="3339619"/>
            <a:ext cx="1262032" cy="1058914"/>
            <a:chOff x="5607" y="9414"/>
            <a:chExt cx="3906" cy="3250"/>
          </a:xfrm>
        </p:grpSpPr>
        <p:sp>
          <p:nvSpPr>
            <p:cNvPr id="204" name="Rectangle 37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Freeform 38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FF00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Freeform 39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solidFill>
              <a:srgbClr val="0033CC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0" name="Group 40"/>
          <p:cNvGrpSpPr>
            <a:grpSpLocks/>
          </p:cNvGrpSpPr>
          <p:nvPr/>
        </p:nvGrpSpPr>
        <p:grpSpPr bwMode="auto">
          <a:xfrm>
            <a:off x="2203704" y="2543401"/>
            <a:ext cx="1262032" cy="1058914"/>
            <a:chOff x="5607" y="9414"/>
            <a:chExt cx="3906" cy="3250"/>
          </a:xfrm>
          <a:solidFill>
            <a:srgbClr val="0033CC"/>
          </a:solidFill>
        </p:grpSpPr>
        <p:sp>
          <p:nvSpPr>
            <p:cNvPr id="201" name="Rectangle 41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Freeform 42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Freeform 43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2" name="Group 48"/>
          <p:cNvGrpSpPr>
            <a:grpSpLocks/>
          </p:cNvGrpSpPr>
          <p:nvPr/>
        </p:nvGrpSpPr>
        <p:grpSpPr bwMode="auto">
          <a:xfrm>
            <a:off x="1721939" y="3591482"/>
            <a:ext cx="1262032" cy="1061623"/>
            <a:chOff x="5607" y="9414"/>
            <a:chExt cx="3906" cy="3250"/>
          </a:xfrm>
          <a:solidFill>
            <a:srgbClr val="0033CC"/>
          </a:solidFill>
        </p:grpSpPr>
        <p:sp>
          <p:nvSpPr>
            <p:cNvPr id="195" name="Rectangle 49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Freeform 50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Freeform 51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" name="Group 52"/>
          <p:cNvGrpSpPr>
            <a:grpSpLocks/>
          </p:cNvGrpSpPr>
          <p:nvPr/>
        </p:nvGrpSpPr>
        <p:grpSpPr bwMode="auto">
          <a:xfrm>
            <a:off x="1248001" y="3854181"/>
            <a:ext cx="1262032" cy="1061623"/>
            <a:chOff x="5607" y="9414"/>
            <a:chExt cx="3906" cy="3250"/>
          </a:xfrm>
        </p:grpSpPr>
        <p:sp>
          <p:nvSpPr>
            <p:cNvPr id="192" name="Rectangle 53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solidFill>
              <a:srgbClr val="0033CC"/>
            </a:solidFill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Freeform 54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FF00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Freeform 55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solidFill>
              <a:srgbClr val="0033CC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4" name="Group 56"/>
          <p:cNvGrpSpPr>
            <a:grpSpLocks/>
          </p:cNvGrpSpPr>
          <p:nvPr/>
        </p:nvGrpSpPr>
        <p:grpSpPr bwMode="auto">
          <a:xfrm>
            <a:off x="1253418" y="3057963"/>
            <a:ext cx="1264739" cy="1061623"/>
            <a:chOff x="5607" y="9414"/>
            <a:chExt cx="3906" cy="3250"/>
          </a:xfrm>
          <a:solidFill>
            <a:srgbClr val="0033CC"/>
          </a:solidFill>
        </p:grpSpPr>
        <p:sp>
          <p:nvSpPr>
            <p:cNvPr id="189" name="Rectangle 57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Freeform 58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Freeform 59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5" name="Group 60"/>
          <p:cNvGrpSpPr>
            <a:grpSpLocks/>
          </p:cNvGrpSpPr>
          <p:nvPr/>
        </p:nvGrpSpPr>
        <p:grpSpPr bwMode="auto">
          <a:xfrm>
            <a:off x="2206712" y="1752600"/>
            <a:ext cx="1262032" cy="1061623"/>
            <a:chOff x="5607" y="9414"/>
            <a:chExt cx="3906" cy="3250"/>
          </a:xfrm>
          <a:solidFill>
            <a:srgbClr val="0033CC"/>
          </a:solidFill>
        </p:grpSpPr>
        <p:sp>
          <p:nvSpPr>
            <p:cNvPr id="186" name="Rectangle 61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Freeform 62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Freeform 63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6" name="Freeform 64"/>
          <p:cNvSpPr>
            <a:spLocks/>
          </p:cNvSpPr>
          <p:nvPr/>
        </p:nvSpPr>
        <p:spPr bwMode="auto">
          <a:xfrm>
            <a:off x="2829603" y="1758016"/>
            <a:ext cx="1419109" cy="3176745"/>
          </a:xfrm>
          <a:custGeom>
            <a:avLst/>
            <a:gdLst/>
            <a:ahLst/>
            <a:cxnLst>
              <a:cxn ang="0">
                <a:pos x="1455" y="2436"/>
              </a:cxn>
              <a:cxn ang="0">
                <a:pos x="0" y="3244"/>
              </a:cxn>
              <a:cxn ang="0">
                <a:pos x="6" y="810"/>
              </a:cxn>
              <a:cxn ang="0">
                <a:pos x="1461" y="0"/>
              </a:cxn>
              <a:cxn ang="0">
                <a:pos x="1455" y="2436"/>
              </a:cxn>
            </a:cxnLst>
            <a:rect l="0" t="0" r="r" b="b"/>
            <a:pathLst>
              <a:path w="1461" h="3244">
                <a:moveTo>
                  <a:pt x="1455" y="2436"/>
                </a:moveTo>
                <a:lnTo>
                  <a:pt x="0" y="3244"/>
                </a:lnTo>
                <a:lnTo>
                  <a:pt x="6" y="810"/>
                </a:lnTo>
                <a:lnTo>
                  <a:pt x="1461" y="0"/>
                </a:lnTo>
                <a:lnTo>
                  <a:pt x="1455" y="2436"/>
                </a:lnTo>
                <a:close/>
              </a:path>
            </a:pathLst>
          </a:custGeom>
          <a:noFill/>
          <a:ln w="254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31" name="Group 85"/>
          <p:cNvGrpSpPr>
            <a:grpSpLocks/>
          </p:cNvGrpSpPr>
          <p:nvPr/>
        </p:nvGrpSpPr>
        <p:grpSpPr bwMode="auto">
          <a:xfrm>
            <a:off x="5385477" y="2804791"/>
            <a:ext cx="1262032" cy="1061623"/>
            <a:chOff x="5607" y="9414"/>
            <a:chExt cx="3906" cy="3250"/>
          </a:xfrm>
        </p:grpSpPr>
        <p:sp>
          <p:nvSpPr>
            <p:cNvPr id="296" name="Rectangle 86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Freeform 87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FFFF"/>
            </a:solidFill>
            <a:ln w="254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Freeform 88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solidFill>
              <a:srgbClr val="FFFFFF"/>
            </a:solidFill>
            <a:ln w="254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" name="Group 89"/>
          <p:cNvGrpSpPr>
            <a:grpSpLocks/>
          </p:cNvGrpSpPr>
          <p:nvPr/>
        </p:nvGrpSpPr>
        <p:grpSpPr bwMode="auto">
          <a:xfrm>
            <a:off x="5388185" y="3598301"/>
            <a:ext cx="1262032" cy="1058914"/>
            <a:chOff x="5607" y="9414"/>
            <a:chExt cx="3906" cy="3250"/>
          </a:xfrm>
        </p:grpSpPr>
        <p:sp>
          <p:nvSpPr>
            <p:cNvPr id="293" name="Rectangle 90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solidFill>
              <a:srgbClr val="CCFFFF"/>
            </a:solidFill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Freeform 91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CCFFFF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Freeform 92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solidFill>
              <a:srgbClr val="CCFFFF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3" name="Group 93"/>
          <p:cNvGrpSpPr>
            <a:grpSpLocks/>
          </p:cNvGrpSpPr>
          <p:nvPr/>
        </p:nvGrpSpPr>
        <p:grpSpPr bwMode="auto">
          <a:xfrm>
            <a:off x="7424768" y="2544802"/>
            <a:ext cx="1262032" cy="1061623"/>
            <a:chOff x="5607" y="9414"/>
            <a:chExt cx="3906" cy="3250"/>
          </a:xfrm>
        </p:grpSpPr>
        <p:sp>
          <p:nvSpPr>
            <p:cNvPr id="290" name="Rectangle 94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solidFill>
              <a:srgbClr val="CCFFFF"/>
            </a:solidFill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Freeform 95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CCFFFF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Freeform 96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solidFill>
              <a:srgbClr val="CCFFFF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4" name="Group 97"/>
          <p:cNvGrpSpPr>
            <a:grpSpLocks/>
          </p:cNvGrpSpPr>
          <p:nvPr/>
        </p:nvGrpSpPr>
        <p:grpSpPr bwMode="auto">
          <a:xfrm>
            <a:off x="4919663" y="3081030"/>
            <a:ext cx="1262032" cy="1061623"/>
            <a:chOff x="5607" y="9414"/>
            <a:chExt cx="3906" cy="3250"/>
          </a:xfrm>
        </p:grpSpPr>
        <p:sp>
          <p:nvSpPr>
            <p:cNvPr id="287" name="Rectangle 98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solidFill>
              <a:srgbClr val="CCFFFF"/>
            </a:solidFill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Freeform 99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CCFFFF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Freeform 100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solidFill>
              <a:srgbClr val="CCFFFF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" name="Group 101"/>
          <p:cNvGrpSpPr>
            <a:grpSpLocks/>
          </p:cNvGrpSpPr>
          <p:nvPr/>
        </p:nvGrpSpPr>
        <p:grpSpPr bwMode="auto">
          <a:xfrm>
            <a:off x="5377352" y="2038365"/>
            <a:ext cx="1264741" cy="1061623"/>
            <a:chOff x="5607" y="9414"/>
            <a:chExt cx="3906" cy="3250"/>
          </a:xfrm>
        </p:grpSpPr>
        <p:sp>
          <p:nvSpPr>
            <p:cNvPr id="284" name="Rectangle 102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solidFill>
              <a:srgbClr val="CCFFFF"/>
            </a:solidFill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Freeform 103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CCFFFF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Freeform 104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solidFill>
              <a:srgbClr val="CCFFFF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6" name="Group 105"/>
          <p:cNvGrpSpPr>
            <a:grpSpLocks/>
          </p:cNvGrpSpPr>
          <p:nvPr/>
        </p:nvGrpSpPr>
        <p:grpSpPr bwMode="auto">
          <a:xfrm>
            <a:off x="6652926" y="3349145"/>
            <a:ext cx="1262032" cy="1058914"/>
            <a:chOff x="5607" y="9414"/>
            <a:chExt cx="3906" cy="3250"/>
          </a:xfrm>
        </p:grpSpPr>
        <p:sp>
          <p:nvSpPr>
            <p:cNvPr id="281" name="Rectangle 106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Freeform 107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C0C0C0"/>
            </a:solidFill>
            <a:ln w="254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Freeform 108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solidFill>
              <a:srgbClr val="C0C0C0"/>
            </a:solidFill>
            <a:ln w="254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7" name="Group 109"/>
          <p:cNvGrpSpPr>
            <a:grpSpLocks/>
          </p:cNvGrpSpPr>
          <p:nvPr/>
        </p:nvGrpSpPr>
        <p:grpSpPr bwMode="auto">
          <a:xfrm>
            <a:off x="6652926" y="2552927"/>
            <a:ext cx="1262032" cy="1058914"/>
            <a:chOff x="5607" y="9414"/>
            <a:chExt cx="3906" cy="3250"/>
          </a:xfrm>
        </p:grpSpPr>
        <p:sp>
          <p:nvSpPr>
            <p:cNvPr id="278" name="Rectangle 110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9" name="Freeform 111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C0C0C0"/>
            </a:solidFill>
            <a:ln w="254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0" name="Freeform 112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solidFill>
              <a:srgbClr val="C0C0C0"/>
            </a:solidFill>
            <a:ln w="254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8" name="Group 113"/>
          <p:cNvGrpSpPr>
            <a:grpSpLocks/>
          </p:cNvGrpSpPr>
          <p:nvPr/>
        </p:nvGrpSpPr>
        <p:grpSpPr bwMode="auto">
          <a:xfrm>
            <a:off x="6168153" y="3601008"/>
            <a:ext cx="1262032" cy="1061623"/>
            <a:chOff x="5607" y="9414"/>
            <a:chExt cx="3906" cy="3250"/>
          </a:xfrm>
        </p:grpSpPr>
        <p:sp>
          <p:nvSpPr>
            <p:cNvPr id="275" name="Rectangle 114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" name="Freeform 115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C0C0C0"/>
            </a:solidFill>
            <a:ln w="254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" name="Freeform 116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solidFill>
              <a:srgbClr val="C0C0C0"/>
            </a:solidFill>
            <a:ln w="254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9" name="Group 117"/>
          <p:cNvGrpSpPr>
            <a:grpSpLocks/>
          </p:cNvGrpSpPr>
          <p:nvPr/>
        </p:nvGrpSpPr>
        <p:grpSpPr bwMode="auto">
          <a:xfrm>
            <a:off x="5705856" y="3864913"/>
            <a:ext cx="1262032" cy="1061623"/>
            <a:chOff x="5607" y="9414"/>
            <a:chExt cx="3906" cy="3250"/>
          </a:xfrm>
          <a:solidFill>
            <a:srgbClr val="0033CC"/>
          </a:solidFill>
        </p:grpSpPr>
        <p:sp>
          <p:nvSpPr>
            <p:cNvPr id="272" name="Rectangle 118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" name="Freeform 119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4" name="Freeform 120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0" name="Group 121"/>
          <p:cNvGrpSpPr>
            <a:grpSpLocks/>
          </p:cNvGrpSpPr>
          <p:nvPr/>
        </p:nvGrpSpPr>
        <p:grpSpPr bwMode="auto">
          <a:xfrm>
            <a:off x="5705048" y="3072906"/>
            <a:ext cx="1262032" cy="1061623"/>
            <a:chOff x="5607" y="9414"/>
            <a:chExt cx="3906" cy="3250"/>
          </a:xfrm>
          <a:solidFill>
            <a:srgbClr val="0033CC"/>
          </a:solidFill>
        </p:grpSpPr>
        <p:sp>
          <p:nvSpPr>
            <p:cNvPr id="269" name="Rectangle 122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" name="Freeform 123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" name="Freeform 124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1" name="Group 125"/>
          <p:cNvGrpSpPr>
            <a:grpSpLocks/>
          </p:cNvGrpSpPr>
          <p:nvPr/>
        </p:nvGrpSpPr>
        <p:grpSpPr bwMode="auto">
          <a:xfrm>
            <a:off x="6652926" y="1762126"/>
            <a:ext cx="1262032" cy="1061623"/>
            <a:chOff x="5607" y="9414"/>
            <a:chExt cx="3906" cy="3250"/>
          </a:xfrm>
          <a:solidFill>
            <a:srgbClr val="0033CC"/>
          </a:solidFill>
        </p:grpSpPr>
        <p:sp>
          <p:nvSpPr>
            <p:cNvPr id="266" name="Rectangle 126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" name="Freeform 127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Freeform 128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2" name="Group 129"/>
          <p:cNvGrpSpPr>
            <a:grpSpLocks/>
          </p:cNvGrpSpPr>
          <p:nvPr/>
        </p:nvGrpSpPr>
        <p:grpSpPr bwMode="auto">
          <a:xfrm>
            <a:off x="6184402" y="2022115"/>
            <a:ext cx="1262032" cy="1061623"/>
            <a:chOff x="5607" y="9414"/>
            <a:chExt cx="3906" cy="3250"/>
          </a:xfrm>
          <a:solidFill>
            <a:srgbClr val="0033CC"/>
          </a:solidFill>
        </p:grpSpPr>
        <p:sp>
          <p:nvSpPr>
            <p:cNvPr id="263" name="Rectangle 130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Freeform 131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5" name="Freeform 132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3" name="Group 133"/>
          <p:cNvGrpSpPr>
            <a:grpSpLocks/>
          </p:cNvGrpSpPr>
          <p:nvPr/>
        </p:nvGrpSpPr>
        <p:grpSpPr bwMode="auto">
          <a:xfrm>
            <a:off x="5705048" y="2284812"/>
            <a:ext cx="1264739" cy="1061623"/>
            <a:chOff x="5607" y="9414"/>
            <a:chExt cx="3906" cy="3250"/>
          </a:xfrm>
        </p:grpSpPr>
        <p:sp>
          <p:nvSpPr>
            <p:cNvPr id="260" name="Rectangle 134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solidFill>
              <a:srgbClr val="CCFFFF"/>
            </a:solidFill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Freeform 135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CCFFFF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2" name="Freeform 136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solidFill>
              <a:srgbClr val="CCFFFF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4" name="Group 137"/>
          <p:cNvGrpSpPr>
            <a:grpSpLocks/>
          </p:cNvGrpSpPr>
          <p:nvPr/>
        </p:nvGrpSpPr>
        <p:grpSpPr bwMode="auto">
          <a:xfrm>
            <a:off x="6964370" y="3598301"/>
            <a:ext cx="1262032" cy="1061623"/>
            <a:chOff x="5607" y="9414"/>
            <a:chExt cx="3906" cy="3250"/>
          </a:xfrm>
        </p:grpSpPr>
        <p:sp>
          <p:nvSpPr>
            <p:cNvPr id="257" name="Rectangle 138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solidFill>
              <a:srgbClr val="CCFFFF"/>
            </a:solidFill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Freeform 139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CCFFFF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" name="Freeform 140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solidFill>
              <a:srgbClr val="CCFFFF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" name="Group 141"/>
          <p:cNvGrpSpPr>
            <a:grpSpLocks/>
          </p:cNvGrpSpPr>
          <p:nvPr/>
        </p:nvGrpSpPr>
        <p:grpSpPr bwMode="auto">
          <a:xfrm>
            <a:off x="6964370" y="2802084"/>
            <a:ext cx="1262032" cy="1061623"/>
            <a:chOff x="5607" y="9414"/>
            <a:chExt cx="3906" cy="3250"/>
          </a:xfrm>
        </p:grpSpPr>
        <p:sp>
          <p:nvSpPr>
            <p:cNvPr id="254" name="Rectangle 142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solidFill>
              <a:srgbClr val="CCFFFF"/>
            </a:solidFill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Freeform 143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CCFFFF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" name="Freeform 144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solidFill>
              <a:srgbClr val="CCFFFF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" name="Group 145"/>
          <p:cNvGrpSpPr>
            <a:grpSpLocks/>
          </p:cNvGrpSpPr>
          <p:nvPr/>
        </p:nvGrpSpPr>
        <p:grpSpPr bwMode="auto">
          <a:xfrm>
            <a:off x="6964370" y="2022115"/>
            <a:ext cx="1262032" cy="1061623"/>
            <a:chOff x="5607" y="9414"/>
            <a:chExt cx="3906" cy="3250"/>
          </a:xfrm>
        </p:grpSpPr>
        <p:sp>
          <p:nvSpPr>
            <p:cNvPr id="251" name="Rectangle 146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solidFill>
              <a:srgbClr val="CCFFFF"/>
            </a:solidFill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Freeform 147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CCFFFF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Freeform 148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solidFill>
              <a:srgbClr val="CCFFFF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7" name="Group 149"/>
          <p:cNvGrpSpPr>
            <a:grpSpLocks/>
          </p:cNvGrpSpPr>
          <p:nvPr/>
        </p:nvGrpSpPr>
        <p:grpSpPr bwMode="auto">
          <a:xfrm>
            <a:off x="6495849" y="3075613"/>
            <a:ext cx="1262032" cy="1061623"/>
            <a:chOff x="5607" y="9414"/>
            <a:chExt cx="3906" cy="3250"/>
          </a:xfrm>
        </p:grpSpPr>
        <p:sp>
          <p:nvSpPr>
            <p:cNvPr id="248" name="Rectangle 150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solidFill>
              <a:srgbClr val="CCFFFF"/>
            </a:solidFill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Freeform 151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CCFFFF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" name="Freeform 152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solidFill>
              <a:srgbClr val="CCFFFF"/>
            </a:solidFill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6" name="Group 30"/>
          <p:cNvGrpSpPr>
            <a:grpSpLocks/>
          </p:cNvGrpSpPr>
          <p:nvPr/>
        </p:nvGrpSpPr>
        <p:grpSpPr bwMode="auto">
          <a:xfrm>
            <a:off x="933847" y="2015297"/>
            <a:ext cx="1264739" cy="1058916"/>
            <a:chOff x="5607" y="9414"/>
            <a:chExt cx="3906" cy="3250"/>
          </a:xfrm>
          <a:solidFill>
            <a:srgbClr val="92D050">
              <a:alpha val="58000"/>
            </a:srgbClr>
          </a:solidFill>
        </p:grpSpPr>
        <p:sp>
          <p:nvSpPr>
            <p:cNvPr id="207" name="Rectangle 31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Freeform 32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Freeform 33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44"/>
          <p:cNvGrpSpPr>
            <a:grpSpLocks/>
          </p:cNvGrpSpPr>
          <p:nvPr/>
        </p:nvGrpSpPr>
        <p:grpSpPr bwMode="auto">
          <a:xfrm>
            <a:off x="473449" y="2286119"/>
            <a:ext cx="1264739" cy="1058916"/>
            <a:chOff x="5607" y="9414"/>
            <a:chExt cx="3906" cy="3250"/>
          </a:xfrm>
          <a:solidFill>
            <a:srgbClr val="92D050">
              <a:alpha val="58000"/>
            </a:srgbClr>
          </a:solidFill>
        </p:grpSpPr>
        <p:sp>
          <p:nvSpPr>
            <p:cNvPr id="198" name="Rectangle 45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Freeform 46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Freeform 47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7" name="Group 65"/>
          <p:cNvGrpSpPr>
            <a:grpSpLocks/>
          </p:cNvGrpSpPr>
          <p:nvPr/>
        </p:nvGrpSpPr>
        <p:grpSpPr bwMode="auto">
          <a:xfrm>
            <a:off x="1738189" y="2012589"/>
            <a:ext cx="1262032" cy="1061623"/>
            <a:chOff x="5607" y="9414"/>
            <a:chExt cx="3906" cy="3250"/>
          </a:xfrm>
          <a:solidFill>
            <a:srgbClr val="0033CC"/>
          </a:solidFill>
        </p:grpSpPr>
        <p:sp>
          <p:nvSpPr>
            <p:cNvPr id="183" name="Rectangle 66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Freeform 67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Freeform 68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9" name="Group 71"/>
          <p:cNvGrpSpPr>
            <a:grpSpLocks/>
          </p:cNvGrpSpPr>
          <p:nvPr/>
        </p:nvGrpSpPr>
        <p:grpSpPr bwMode="auto">
          <a:xfrm>
            <a:off x="1264250" y="2283412"/>
            <a:ext cx="1262032" cy="1061623"/>
            <a:chOff x="5607" y="9414"/>
            <a:chExt cx="3906" cy="3250"/>
          </a:xfrm>
          <a:solidFill>
            <a:srgbClr val="92D050">
              <a:alpha val="58000"/>
            </a:srgbClr>
          </a:solidFill>
        </p:grpSpPr>
        <p:sp>
          <p:nvSpPr>
            <p:cNvPr id="130" name="Rectangle 72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73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74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1" name="Group 75"/>
          <p:cNvGrpSpPr>
            <a:grpSpLocks/>
          </p:cNvGrpSpPr>
          <p:nvPr/>
        </p:nvGrpSpPr>
        <p:grpSpPr bwMode="auto">
          <a:xfrm>
            <a:off x="2512740" y="2023422"/>
            <a:ext cx="1262032" cy="1058914"/>
            <a:chOff x="5607" y="9414"/>
            <a:chExt cx="3906" cy="3250"/>
          </a:xfrm>
          <a:solidFill>
            <a:srgbClr val="92D050">
              <a:alpha val="58000"/>
            </a:srgbClr>
          </a:solidFill>
        </p:grpSpPr>
        <p:sp>
          <p:nvSpPr>
            <p:cNvPr id="177" name="Rectangle 76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Freeform 77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Freeform 78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2" name="Group 79"/>
          <p:cNvGrpSpPr>
            <a:grpSpLocks/>
          </p:cNvGrpSpPr>
          <p:nvPr/>
        </p:nvGrpSpPr>
        <p:grpSpPr bwMode="auto">
          <a:xfrm>
            <a:off x="2044219" y="2283412"/>
            <a:ext cx="1262032" cy="1061623"/>
            <a:chOff x="5607" y="9414"/>
            <a:chExt cx="3906" cy="3250"/>
          </a:xfrm>
          <a:solidFill>
            <a:srgbClr val="92D050">
              <a:alpha val="58000"/>
            </a:srgbClr>
          </a:solidFill>
        </p:grpSpPr>
        <p:sp>
          <p:nvSpPr>
            <p:cNvPr id="174" name="Rectangle 80"/>
            <p:cNvSpPr>
              <a:spLocks noChangeArrowheads="1"/>
            </p:cNvSpPr>
            <p:nvPr/>
          </p:nvSpPr>
          <p:spPr bwMode="auto">
            <a:xfrm>
              <a:off x="5616" y="10224"/>
              <a:ext cx="2436" cy="2430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Freeform 81"/>
            <p:cNvSpPr>
              <a:spLocks/>
            </p:cNvSpPr>
            <p:nvPr/>
          </p:nvSpPr>
          <p:spPr bwMode="auto">
            <a:xfrm>
              <a:off x="5607" y="9414"/>
              <a:ext cx="3897" cy="810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Freeform 82"/>
            <p:cNvSpPr>
              <a:spLocks/>
            </p:cNvSpPr>
            <p:nvPr/>
          </p:nvSpPr>
          <p:spPr bwMode="auto">
            <a:xfrm>
              <a:off x="8052" y="9420"/>
              <a:ext cx="1461" cy="3244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grp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3" name="Freeform 83"/>
          <p:cNvSpPr>
            <a:spLocks/>
          </p:cNvSpPr>
          <p:nvPr/>
        </p:nvSpPr>
        <p:spPr bwMode="auto">
          <a:xfrm>
            <a:off x="1082799" y="2064045"/>
            <a:ext cx="2090748" cy="368318"/>
          </a:xfrm>
          <a:custGeom>
            <a:avLst/>
            <a:gdLst/>
            <a:ahLst/>
            <a:cxnLst>
              <a:cxn ang="0">
                <a:pos x="458" y="36"/>
              </a:cxn>
              <a:cxn ang="0">
                <a:pos x="173" y="291"/>
              </a:cxn>
              <a:cxn ang="0">
                <a:pos x="1499" y="288"/>
              </a:cxn>
              <a:cxn ang="0">
                <a:pos x="1931" y="0"/>
              </a:cxn>
            </a:cxnLst>
            <a:rect l="0" t="0" r="r" b="b"/>
            <a:pathLst>
              <a:path w="1931" h="339">
                <a:moveTo>
                  <a:pt x="458" y="36"/>
                </a:moveTo>
                <a:cubicBezTo>
                  <a:pt x="411" y="76"/>
                  <a:pt x="0" y="249"/>
                  <a:pt x="173" y="291"/>
                </a:cubicBezTo>
                <a:cubicBezTo>
                  <a:pt x="341" y="339"/>
                  <a:pt x="1187" y="336"/>
                  <a:pt x="1499" y="288"/>
                </a:cubicBezTo>
                <a:cubicBezTo>
                  <a:pt x="1811" y="240"/>
                  <a:pt x="1841" y="60"/>
                  <a:pt x="1931" y="0"/>
                </a:cubicBezTo>
              </a:path>
            </a:pathLst>
          </a:custGeom>
          <a:noFill/>
          <a:ln w="63500" cap="flat">
            <a:solidFill>
              <a:srgbClr val="CC0000"/>
            </a:solidFill>
            <a:prstDash val="solid"/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9" name="Rectangle 70"/>
          <p:cNvSpPr>
            <a:spLocks noChangeArrowheads="1"/>
          </p:cNvSpPr>
          <p:nvPr/>
        </p:nvSpPr>
        <p:spPr bwMode="auto">
          <a:xfrm>
            <a:off x="465324" y="2546108"/>
            <a:ext cx="2364279" cy="2377820"/>
          </a:xfrm>
          <a:prstGeom prst="rect">
            <a:avLst/>
          </a:prstGeom>
          <a:noFill/>
          <a:ln w="25400">
            <a:solidFill>
              <a:srgbClr val="FF99CC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8" name="Freeform 69"/>
          <p:cNvSpPr>
            <a:spLocks/>
          </p:cNvSpPr>
          <p:nvPr/>
        </p:nvSpPr>
        <p:spPr bwMode="auto">
          <a:xfrm>
            <a:off x="457200" y="1752600"/>
            <a:ext cx="3783386" cy="793508"/>
          </a:xfrm>
          <a:custGeom>
            <a:avLst/>
            <a:gdLst/>
            <a:ahLst/>
            <a:cxnLst>
              <a:cxn ang="0">
                <a:pos x="136" y="0"/>
              </a:cxn>
              <a:cxn ang="0">
                <a:pos x="0" y="72"/>
              </a:cxn>
              <a:cxn ang="0">
                <a:pos x="226" y="72"/>
              </a:cxn>
              <a:cxn ang="0">
                <a:pos x="360" y="0"/>
              </a:cxn>
              <a:cxn ang="0">
                <a:pos x="136" y="0"/>
              </a:cxn>
            </a:cxnLst>
            <a:rect l="0" t="0" r="r" b="b"/>
            <a:pathLst>
              <a:path w="360" h="72">
                <a:moveTo>
                  <a:pt x="136" y="0"/>
                </a:moveTo>
                <a:lnTo>
                  <a:pt x="0" y="72"/>
                </a:lnTo>
                <a:lnTo>
                  <a:pt x="226" y="72"/>
                </a:lnTo>
                <a:lnTo>
                  <a:pt x="360" y="0"/>
                </a:lnTo>
                <a:lnTo>
                  <a:pt x="136" y="0"/>
                </a:lnTo>
                <a:close/>
              </a:path>
            </a:pathLst>
          </a:custGeom>
          <a:noFill/>
          <a:ln w="25400">
            <a:solidFill>
              <a:srgbClr val="FF99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857171" y="5566096"/>
            <a:ext cx="7601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Chanda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Dutta </a:t>
            </a:r>
            <a:r>
              <a:rPr lang="en-US" sz="900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Majumder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"Principles and algorithms for 2D and 3D shrinking," 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Indian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Statistical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Institute,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Calcutta, India,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TR/KBCS/2/91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1991.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Chaudhuri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Chanda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Dutta </a:t>
            </a:r>
            <a:r>
              <a:rPr lang="en-US" sz="900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Majumder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"Topology preservation in 3D digital space,"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:295-300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1994.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Chaudhuri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"Detection of 3-D simple points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with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 to thinning," IEEE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 Pat Anal Mach Intel,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:1028-1032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1994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900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Chaudhuri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"3D digital topology under binary transformation with applications," </a:t>
            </a:r>
            <a:r>
              <a:rPr lang="en-US" sz="900" i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 Vis </a:t>
            </a:r>
            <a:r>
              <a:rPr lang="en-US" sz="900" i="1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</a:t>
            </a:r>
            <a:r>
              <a:rPr lang="en-US" sz="900" i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63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:418-429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1996</a:t>
            </a:r>
            <a:endParaRPr lang="en-US" sz="9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9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Tunnels on the </a:t>
            </a:r>
            <a:r>
              <a:rPr lang="en-US" sz="3600" dirty="0" smtClean="0"/>
              <a:t>Surface </a:t>
            </a:r>
            <a:r>
              <a:rPr lang="en-US" sz="3600" dirty="0"/>
              <a:t>of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3x3x3 Neighborhood </a:t>
            </a:r>
            <a:r>
              <a:rPr lang="en-US" sz="3600" dirty="0"/>
              <a:t>(Digital Case)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919664" y="1762126"/>
            <a:ext cx="2710076" cy="2276474"/>
            <a:chOff x="4919663" y="1762126"/>
            <a:chExt cx="3767137" cy="3164410"/>
          </a:xfrm>
        </p:grpSpPr>
        <p:grpSp>
          <p:nvGrpSpPr>
            <p:cNvPr id="231" name="Group 85"/>
            <p:cNvGrpSpPr>
              <a:grpSpLocks/>
            </p:cNvGrpSpPr>
            <p:nvPr/>
          </p:nvGrpSpPr>
          <p:grpSpPr bwMode="auto">
            <a:xfrm>
              <a:off x="5385477" y="2804791"/>
              <a:ext cx="1262032" cy="1061623"/>
              <a:chOff x="5607" y="9414"/>
              <a:chExt cx="3906" cy="3250"/>
            </a:xfrm>
          </p:grpSpPr>
          <p:sp>
            <p:nvSpPr>
              <p:cNvPr id="296" name="Rectangle 86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" name="Freeform 87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254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" name="Freeform 88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solidFill>
                <a:srgbClr val="FFFFFF"/>
              </a:solidFill>
              <a:ln w="254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2" name="Group 89"/>
            <p:cNvGrpSpPr>
              <a:grpSpLocks/>
            </p:cNvGrpSpPr>
            <p:nvPr/>
          </p:nvGrpSpPr>
          <p:grpSpPr bwMode="auto">
            <a:xfrm>
              <a:off x="5388185" y="3598301"/>
              <a:ext cx="1262032" cy="1058914"/>
              <a:chOff x="5607" y="9414"/>
              <a:chExt cx="3906" cy="3250"/>
            </a:xfrm>
          </p:grpSpPr>
          <p:sp>
            <p:nvSpPr>
              <p:cNvPr id="293" name="Rectangle 9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solidFill>
                <a:srgbClr val="CCFFFF"/>
              </a:solidFill>
              <a:ln w="25400">
                <a:solidFill>
                  <a:srgbClr val="FF99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4" name="Freeform 9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CCFFFF"/>
              </a:solidFill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5" name="Freeform 9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solidFill>
                <a:srgbClr val="CCFFFF"/>
              </a:solidFill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3" name="Group 93"/>
            <p:cNvGrpSpPr>
              <a:grpSpLocks/>
            </p:cNvGrpSpPr>
            <p:nvPr/>
          </p:nvGrpSpPr>
          <p:grpSpPr bwMode="auto">
            <a:xfrm>
              <a:off x="7424768" y="2544802"/>
              <a:ext cx="1262032" cy="1061623"/>
              <a:chOff x="5607" y="9414"/>
              <a:chExt cx="3906" cy="3250"/>
            </a:xfrm>
          </p:grpSpPr>
          <p:sp>
            <p:nvSpPr>
              <p:cNvPr id="290" name="Rectangle 94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solidFill>
                <a:srgbClr val="CCFFFF"/>
              </a:solidFill>
              <a:ln w="25400">
                <a:solidFill>
                  <a:srgbClr val="FF99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" name="Freeform 95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CCFFFF"/>
              </a:solidFill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" name="Freeform 96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solidFill>
                <a:srgbClr val="CCFFFF"/>
              </a:solidFill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4" name="Group 97"/>
            <p:cNvGrpSpPr>
              <a:grpSpLocks/>
            </p:cNvGrpSpPr>
            <p:nvPr/>
          </p:nvGrpSpPr>
          <p:grpSpPr bwMode="auto">
            <a:xfrm>
              <a:off x="4919663" y="3081030"/>
              <a:ext cx="1262032" cy="1061623"/>
              <a:chOff x="5607" y="9414"/>
              <a:chExt cx="3906" cy="3250"/>
            </a:xfrm>
          </p:grpSpPr>
          <p:sp>
            <p:nvSpPr>
              <p:cNvPr id="287" name="Rectangle 98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solidFill>
                <a:srgbClr val="CCFFFF"/>
              </a:solidFill>
              <a:ln w="25400">
                <a:solidFill>
                  <a:srgbClr val="FF99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" name="Freeform 99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CCFFFF"/>
              </a:solidFill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" name="Freeform 100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solidFill>
                <a:srgbClr val="CCFFFF"/>
              </a:solidFill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5" name="Group 101"/>
            <p:cNvGrpSpPr>
              <a:grpSpLocks/>
            </p:cNvGrpSpPr>
            <p:nvPr/>
          </p:nvGrpSpPr>
          <p:grpSpPr bwMode="auto">
            <a:xfrm>
              <a:off x="5377352" y="2038365"/>
              <a:ext cx="1264741" cy="1061623"/>
              <a:chOff x="5607" y="9414"/>
              <a:chExt cx="3906" cy="3250"/>
            </a:xfrm>
          </p:grpSpPr>
          <p:sp>
            <p:nvSpPr>
              <p:cNvPr id="284" name="Rectangle 102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solidFill>
                <a:srgbClr val="CCFFFF"/>
              </a:solidFill>
              <a:ln w="25400">
                <a:solidFill>
                  <a:srgbClr val="FF99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" name="Freeform 103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CCFFFF"/>
              </a:solidFill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" name="Freeform 104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solidFill>
                <a:srgbClr val="CCFFFF"/>
              </a:solidFill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6" name="Group 105"/>
            <p:cNvGrpSpPr>
              <a:grpSpLocks/>
            </p:cNvGrpSpPr>
            <p:nvPr/>
          </p:nvGrpSpPr>
          <p:grpSpPr bwMode="auto">
            <a:xfrm>
              <a:off x="6652926" y="3349145"/>
              <a:ext cx="1262032" cy="1058914"/>
              <a:chOff x="5607" y="9414"/>
              <a:chExt cx="3906" cy="3250"/>
            </a:xfrm>
          </p:grpSpPr>
          <p:sp>
            <p:nvSpPr>
              <p:cNvPr id="281" name="Rectangle 106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solidFill>
                <a:srgbClr val="C0C0C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" name="Freeform 107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C0C0C0"/>
              </a:solidFill>
              <a:ln w="254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" name="Freeform 108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solidFill>
                <a:srgbClr val="C0C0C0"/>
              </a:solidFill>
              <a:ln w="254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7" name="Group 109"/>
            <p:cNvGrpSpPr>
              <a:grpSpLocks/>
            </p:cNvGrpSpPr>
            <p:nvPr/>
          </p:nvGrpSpPr>
          <p:grpSpPr bwMode="auto">
            <a:xfrm>
              <a:off x="6652926" y="2552927"/>
              <a:ext cx="1262032" cy="1058914"/>
              <a:chOff x="5607" y="9414"/>
              <a:chExt cx="3906" cy="3250"/>
            </a:xfrm>
          </p:grpSpPr>
          <p:sp>
            <p:nvSpPr>
              <p:cNvPr id="278" name="Rectangle 11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solidFill>
                <a:srgbClr val="C0C0C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" name="Freeform 11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C0C0C0"/>
              </a:solidFill>
              <a:ln w="254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" name="Freeform 11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solidFill>
                <a:srgbClr val="C0C0C0"/>
              </a:solidFill>
              <a:ln w="254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8" name="Group 113"/>
            <p:cNvGrpSpPr>
              <a:grpSpLocks/>
            </p:cNvGrpSpPr>
            <p:nvPr/>
          </p:nvGrpSpPr>
          <p:grpSpPr bwMode="auto">
            <a:xfrm>
              <a:off x="6168153" y="3601008"/>
              <a:ext cx="1262032" cy="1061623"/>
              <a:chOff x="5607" y="9414"/>
              <a:chExt cx="3906" cy="3250"/>
            </a:xfrm>
          </p:grpSpPr>
          <p:sp>
            <p:nvSpPr>
              <p:cNvPr id="275" name="Rectangle 114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solidFill>
                <a:srgbClr val="C0C0C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" name="Freeform 115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C0C0C0"/>
              </a:solidFill>
              <a:ln w="254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" name="Freeform 116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solidFill>
                <a:srgbClr val="C0C0C0"/>
              </a:solidFill>
              <a:ln w="254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9" name="Group 117"/>
            <p:cNvGrpSpPr>
              <a:grpSpLocks/>
            </p:cNvGrpSpPr>
            <p:nvPr/>
          </p:nvGrpSpPr>
          <p:grpSpPr bwMode="auto">
            <a:xfrm>
              <a:off x="5705856" y="3864913"/>
              <a:ext cx="1262032" cy="1061623"/>
              <a:chOff x="5607" y="9414"/>
              <a:chExt cx="3906" cy="3250"/>
            </a:xfrm>
            <a:solidFill>
              <a:srgbClr val="0033CC"/>
            </a:solidFill>
          </p:grpSpPr>
          <p:sp>
            <p:nvSpPr>
              <p:cNvPr id="272" name="Rectangle 118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5400">
                <a:solidFill>
                  <a:srgbClr val="FF99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" name="Freeform 119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" name="Freeform 120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0" name="Group 121"/>
            <p:cNvGrpSpPr>
              <a:grpSpLocks/>
            </p:cNvGrpSpPr>
            <p:nvPr/>
          </p:nvGrpSpPr>
          <p:grpSpPr bwMode="auto">
            <a:xfrm>
              <a:off x="5705048" y="3072906"/>
              <a:ext cx="1262032" cy="1061623"/>
              <a:chOff x="5607" y="9414"/>
              <a:chExt cx="3906" cy="3250"/>
            </a:xfrm>
            <a:solidFill>
              <a:srgbClr val="0033CC"/>
            </a:solidFill>
          </p:grpSpPr>
          <p:sp>
            <p:nvSpPr>
              <p:cNvPr id="269" name="Rectangle 122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5400">
                <a:solidFill>
                  <a:srgbClr val="FF99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" name="Freeform 123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" name="Freeform 124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1" name="Group 125"/>
            <p:cNvGrpSpPr>
              <a:grpSpLocks/>
            </p:cNvGrpSpPr>
            <p:nvPr/>
          </p:nvGrpSpPr>
          <p:grpSpPr bwMode="auto">
            <a:xfrm>
              <a:off x="6652926" y="1762126"/>
              <a:ext cx="1262032" cy="1061623"/>
              <a:chOff x="5607" y="9414"/>
              <a:chExt cx="3906" cy="3250"/>
            </a:xfrm>
            <a:solidFill>
              <a:srgbClr val="0033CC"/>
            </a:solidFill>
          </p:grpSpPr>
          <p:sp>
            <p:nvSpPr>
              <p:cNvPr id="266" name="Rectangle 126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5400">
                <a:solidFill>
                  <a:srgbClr val="FF99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" name="Freeform 127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" name="Freeform 128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2" name="Group 129"/>
            <p:cNvGrpSpPr>
              <a:grpSpLocks/>
            </p:cNvGrpSpPr>
            <p:nvPr/>
          </p:nvGrpSpPr>
          <p:grpSpPr bwMode="auto">
            <a:xfrm>
              <a:off x="6184402" y="2022115"/>
              <a:ext cx="1262032" cy="1061623"/>
              <a:chOff x="5607" y="9414"/>
              <a:chExt cx="3906" cy="3250"/>
            </a:xfrm>
            <a:solidFill>
              <a:srgbClr val="0033CC"/>
            </a:solidFill>
          </p:grpSpPr>
          <p:sp>
            <p:nvSpPr>
              <p:cNvPr id="263" name="Rectangle 13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5400">
                <a:solidFill>
                  <a:srgbClr val="FF99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" name="Freeform 13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" name="Freeform 13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3" name="Group 133"/>
            <p:cNvGrpSpPr>
              <a:grpSpLocks/>
            </p:cNvGrpSpPr>
            <p:nvPr/>
          </p:nvGrpSpPr>
          <p:grpSpPr bwMode="auto">
            <a:xfrm>
              <a:off x="5705048" y="2284812"/>
              <a:ext cx="1264739" cy="1061623"/>
              <a:chOff x="5607" y="9414"/>
              <a:chExt cx="3906" cy="3250"/>
            </a:xfrm>
          </p:grpSpPr>
          <p:sp>
            <p:nvSpPr>
              <p:cNvPr id="260" name="Rectangle 134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solidFill>
                <a:srgbClr val="CCFFFF"/>
              </a:solidFill>
              <a:ln w="25400">
                <a:solidFill>
                  <a:srgbClr val="FF99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" name="Freeform 135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CCFFFF"/>
              </a:solidFill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" name="Freeform 136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solidFill>
                <a:srgbClr val="CCFFFF"/>
              </a:solidFill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4" name="Group 137"/>
            <p:cNvGrpSpPr>
              <a:grpSpLocks/>
            </p:cNvGrpSpPr>
            <p:nvPr/>
          </p:nvGrpSpPr>
          <p:grpSpPr bwMode="auto">
            <a:xfrm>
              <a:off x="6964370" y="3598301"/>
              <a:ext cx="1262032" cy="1061623"/>
              <a:chOff x="5607" y="9414"/>
              <a:chExt cx="3906" cy="3250"/>
            </a:xfrm>
          </p:grpSpPr>
          <p:sp>
            <p:nvSpPr>
              <p:cNvPr id="257" name="Rectangle 138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solidFill>
                <a:srgbClr val="CCFFFF"/>
              </a:solidFill>
              <a:ln w="25400">
                <a:solidFill>
                  <a:srgbClr val="FF99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" name="Freeform 139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CCFFFF"/>
              </a:solidFill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" name="Freeform 140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solidFill>
                <a:srgbClr val="CCFFFF"/>
              </a:solidFill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5" name="Group 141"/>
            <p:cNvGrpSpPr>
              <a:grpSpLocks/>
            </p:cNvGrpSpPr>
            <p:nvPr/>
          </p:nvGrpSpPr>
          <p:grpSpPr bwMode="auto">
            <a:xfrm>
              <a:off x="6964370" y="2802084"/>
              <a:ext cx="1262032" cy="1061623"/>
              <a:chOff x="5607" y="9414"/>
              <a:chExt cx="3906" cy="3250"/>
            </a:xfrm>
          </p:grpSpPr>
          <p:sp>
            <p:nvSpPr>
              <p:cNvPr id="254" name="Rectangle 142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solidFill>
                <a:srgbClr val="CCFFFF"/>
              </a:solidFill>
              <a:ln w="25400">
                <a:solidFill>
                  <a:srgbClr val="FF99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" name="Freeform 143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CCFFFF"/>
              </a:solidFill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" name="Freeform 144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solidFill>
                <a:srgbClr val="CCFFFF"/>
              </a:solidFill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6" name="Group 145"/>
            <p:cNvGrpSpPr>
              <a:grpSpLocks/>
            </p:cNvGrpSpPr>
            <p:nvPr/>
          </p:nvGrpSpPr>
          <p:grpSpPr bwMode="auto">
            <a:xfrm>
              <a:off x="6964370" y="2022115"/>
              <a:ext cx="1262032" cy="1061623"/>
              <a:chOff x="5607" y="9414"/>
              <a:chExt cx="3906" cy="3250"/>
            </a:xfrm>
          </p:grpSpPr>
          <p:sp>
            <p:nvSpPr>
              <p:cNvPr id="251" name="Rectangle 146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solidFill>
                <a:srgbClr val="CCFFFF"/>
              </a:solidFill>
              <a:ln w="25400">
                <a:solidFill>
                  <a:srgbClr val="FF99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Freeform 147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CCFFFF"/>
              </a:solidFill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Freeform 148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solidFill>
                <a:srgbClr val="CCFFFF"/>
              </a:solidFill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7" name="Group 149"/>
            <p:cNvGrpSpPr>
              <a:grpSpLocks/>
            </p:cNvGrpSpPr>
            <p:nvPr/>
          </p:nvGrpSpPr>
          <p:grpSpPr bwMode="auto">
            <a:xfrm>
              <a:off x="6495849" y="3075613"/>
              <a:ext cx="1262032" cy="1061623"/>
              <a:chOff x="5607" y="9414"/>
              <a:chExt cx="3906" cy="3250"/>
            </a:xfrm>
          </p:grpSpPr>
          <p:sp>
            <p:nvSpPr>
              <p:cNvPr id="248" name="Rectangle 15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solidFill>
                <a:srgbClr val="CCFFFF"/>
              </a:solidFill>
              <a:ln w="25400">
                <a:solidFill>
                  <a:srgbClr val="FF99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Freeform 15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CCFFFF"/>
              </a:solidFill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Freeform 15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solidFill>
                <a:srgbClr val="CCFFFF"/>
              </a:solidFill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1219200" y="1553264"/>
            <a:ext cx="2727611" cy="2289244"/>
            <a:chOff x="457200" y="1752600"/>
            <a:chExt cx="3791512" cy="3182161"/>
          </a:xfrm>
        </p:grpSpPr>
        <p:sp>
          <p:nvSpPr>
            <p:cNvPr id="155" name="Freeform 29"/>
            <p:cNvSpPr>
              <a:spLocks/>
            </p:cNvSpPr>
            <p:nvPr/>
          </p:nvSpPr>
          <p:spPr bwMode="auto">
            <a:xfrm>
              <a:off x="473449" y="3074213"/>
              <a:ext cx="471231" cy="251864"/>
            </a:xfrm>
            <a:custGeom>
              <a:avLst/>
              <a:gdLst/>
              <a:ahLst/>
              <a:cxnLst>
                <a:cxn ang="0">
                  <a:pos x="435" y="0"/>
                </a:cxn>
                <a:cxn ang="0">
                  <a:pos x="0" y="231"/>
                </a:cxn>
              </a:cxnLst>
              <a:rect l="0" t="0" r="r" b="b"/>
              <a:pathLst>
                <a:path w="435" h="231">
                  <a:moveTo>
                    <a:pt x="435" y="0"/>
                  </a:moveTo>
                  <a:lnTo>
                    <a:pt x="0" y="231"/>
                  </a:lnTo>
                </a:path>
              </a:pathLst>
            </a:custGeom>
            <a:noFill/>
            <a:ln w="25400" cap="flat" cmpd="sng">
              <a:solidFill>
                <a:srgbClr val="FF99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34"/>
            <p:cNvSpPr>
              <a:spLocks/>
            </p:cNvSpPr>
            <p:nvPr/>
          </p:nvSpPr>
          <p:spPr bwMode="auto">
            <a:xfrm>
              <a:off x="457200" y="4141253"/>
              <a:ext cx="3783386" cy="793508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no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35"/>
            <p:cNvSpPr>
              <a:spLocks/>
            </p:cNvSpPr>
            <p:nvPr/>
          </p:nvSpPr>
          <p:spPr bwMode="auto">
            <a:xfrm>
              <a:off x="473449" y="1752600"/>
              <a:ext cx="1419109" cy="3176745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no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9" name="Group 36"/>
            <p:cNvGrpSpPr>
              <a:grpSpLocks/>
            </p:cNvGrpSpPr>
            <p:nvPr/>
          </p:nvGrpSpPr>
          <p:grpSpPr bwMode="auto">
            <a:xfrm>
              <a:off x="2190463" y="3339619"/>
              <a:ext cx="1262032" cy="1058914"/>
              <a:chOff x="5607" y="9414"/>
              <a:chExt cx="3906" cy="3250"/>
            </a:xfrm>
          </p:grpSpPr>
          <p:sp>
            <p:nvSpPr>
              <p:cNvPr id="204" name="Rectangle 37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solidFill>
                <a:srgbClr val="FFFF00"/>
              </a:solidFill>
              <a:ln w="25400">
                <a:solidFill>
                  <a:srgbClr val="FF99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" name="Freeform 38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FFFF00"/>
              </a:solidFill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" name="Freeform 39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solidFill>
                <a:srgbClr val="0033CC"/>
              </a:solidFill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0" name="Group 40"/>
            <p:cNvGrpSpPr>
              <a:grpSpLocks/>
            </p:cNvGrpSpPr>
            <p:nvPr/>
          </p:nvGrpSpPr>
          <p:grpSpPr bwMode="auto">
            <a:xfrm>
              <a:off x="2203704" y="2543401"/>
              <a:ext cx="1262032" cy="1058914"/>
              <a:chOff x="5607" y="9414"/>
              <a:chExt cx="3906" cy="3250"/>
            </a:xfrm>
            <a:solidFill>
              <a:srgbClr val="0033CC"/>
            </a:solidFill>
          </p:grpSpPr>
          <p:sp>
            <p:nvSpPr>
              <p:cNvPr id="201" name="Rectangle 41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5400">
                <a:solidFill>
                  <a:srgbClr val="FF99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" name="Freeform 42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Freeform 43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2" name="Group 48"/>
            <p:cNvGrpSpPr>
              <a:grpSpLocks/>
            </p:cNvGrpSpPr>
            <p:nvPr/>
          </p:nvGrpSpPr>
          <p:grpSpPr bwMode="auto">
            <a:xfrm>
              <a:off x="1721939" y="3591482"/>
              <a:ext cx="1262032" cy="1061623"/>
              <a:chOff x="5607" y="9414"/>
              <a:chExt cx="3906" cy="3250"/>
            </a:xfrm>
            <a:solidFill>
              <a:srgbClr val="0033CC"/>
            </a:solidFill>
          </p:grpSpPr>
          <p:sp>
            <p:nvSpPr>
              <p:cNvPr id="195" name="Rectangle 49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5400">
                <a:solidFill>
                  <a:srgbClr val="FF99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" name="Freeform 50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" name="Freeform 51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3" name="Group 52"/>
            <p:cNvGrpSpPr>
              <a:grpSpLocks/>
            </p:cNvGrpSpPr>
            <p:nvPr/>
          </p:nvGrpSpPr>
          <p:grpSpPr bwMode="auto">
            <a:xfrm>
              <a:off x="1248001" y="3854181"/>
              <a:ext cx="1262032" cy="1061623"/>
              <a:chOff x="5607" y="9414"/>
              <a:chExt cx="3906" cy="3250"/>
            </a:xfrm>
          </p:grpSpPr>
          <p:sp>
            <p:nvSpPr>
              <p:cNvPr id="192" name="Rectangle 53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solidFill>
                <a:srgbClr val="0033CC"/>
              </a:solidFill>
              <a:ln w="25400">
                <a:solidFill>
                  <a:srgbClr val="FF99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" name="Freeform 54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FFFF00"/>
              </a:solidFill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" name="Freeform 55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solidFill>
                <a:srgbClr val="0033CC"/>
              </a:solidFill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4" name="Group 56"/>
            <p:cNvGrpSpPr>
              <a:grpSpLocks/>
            </p:cNvGrpSpPr>
            <p:nvPr/>
          </p:nvGrpSpPr>
          <p:grpSpPr bwMode="auto">
            <a:xfrm>
              <a:off x="1253418" y="3057963"/>
              <a:ext cx="1264739" cy="1061623"/>
              <a:chOff x="5607" y="9414"/>
              <a:chExt cx="3906" cy="3250"/>
            </a:xfrm>
            <a:solidFill>
              <a:srgbClr val="0033CC"/>
            </a:solidFill>
          </p:grpSpPr>
          <p:sp>
            <p:nvSpPr>
              <p:cNvPr id="189" name="Rectangle 57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5400">
                <a:solidFill>
                  <a:srgbClr val="FF99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" name="Freeform 58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" name="Freeform 59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5" name="Group 60"/>
            <p:cNvGrpSpPr>
              <a:grpSpLocks/>
            </p:cNvGrpSpPr>
            <p:nvPr/>
          </p:nvGrpSpPr>
          <p:grpSpPr bwMode="auto">
            <a:xfrm>
              <a:off x="2206712" y="1752600"/>
              <a:ext cx="1262032" cy="1061623"/>
              <a:chOff x="5607" y="9414"/>
              <a:chExt cx="3906" cy="3250"/>
            </a:xfrm>
            <a:solidFill>
              <a:srgbClr val="0033CC"/>
            </a:solidFill>
          </p:grpSpPr>
          <p:sp>
            <p:nvSpPr>
              <p:cNvPr id="186" name="Rectangle 61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5400">
                <a:solidFill>
                  <a:srgbClr val="FF99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" name="Freeform 62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" name="Freeform 63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6" name="Freeform 64"/>
            <p:cNvSpPr>
              <a:spLocks/>
            </p:cNvSpPr>
            <p:nvPr/>
          </p:nvSpPr>
          <p:spPr bwMode="auto">
            <a:xfrm>
              <a:off x="2829603" y="1758016"/>
              <a:ext cx="1419109" cy="3176745"/>
            </a:xfrm>
            <a:custGeom>
              <a:avLst/>
              <a:gdLst/>
              <a:ahLst/>
              <a:cxnLst>
                <a:cxn ang="0">
                  <a:pos x="1455" y="2436"/>
                </a:cxn>
                <a:cxn ang="0">
                  <a:pos x="0" y="3244"/>
                </a:cxn>
                <a:cxn ang="0">
                  <a:pos x="6" y="810"/>
                </a:cxn>
                <a:cxn ang="0">
                  <a:pos x="1461" y="0"/>
                </a:cxn>
                <a:cxn ang="0">
                  <a:pos x="1455" y="2436"/>
                </a:cxn>
              </a:cxnLst>
              <a:rect l="0" t="0" r="r" b="b"/>
              <a:pathLst>
                <a:path w="1461" h="3244">
                  <a:moveTo>
                    <a:pt x="1455" y="2436"/>
                  </a:moveTo>
                  <a:lnTo>
                    <a:pt x="0" y="3244"/>
                  </a:lnTo>
                  <a:lnTo>
                    <a:pt x="6" y="810"/>
                  </a:lnTo>
                  <a:lnTo>
                    <a:pt x="1461" y="0"/>
                  </a:lnTo>
                  <a:lnTo>
                    <a:pt x="1455" y="2436"/>
                  </a:lnTo>
                  <a:close/>
                </a:path>
              </a:pathLst>
            </a:custGeom>
            <a:no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6" name="Group 30"/>
            <p:cNvGrpSpPr>
              <a:grpSpLocks/>
            </p:cNvGrpSpPr>
            <p:nvPr/>
          </p:nvGrpSpPr>
          <p:grpSpPr bwMode="auto">
            <a:xfrm>
              <a:off x="933847" y="2015297"/>
              <a:ext cx="1264739" cy="1058916"/>
              <a:chOff x="5607" y="9414"/>
              <a:chExt cx="3906" cy="3250"/>
            </a:xfrm>
            <a:solidFill>
              <a:srgbClr val="92D050">
                <a:alpha val="58000"/>
              </a:srgbClr>
            </a:solidFill>
          </p:grpSpPr>
          <p:sp>
            <p:nvSpPr>
              <p:cNvPr id="207" name="Rectangle 31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Freeform 32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540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Freeform 33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540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1" name="Group 44"/>
            <p:cNvGrpSpPr>
              <a:grpSpLocks/>
            </p:cNvGrpSpPr>
            <p:nvPr/>
          </p:nvGrpSpPr>
          <p:grpSpPr bwMode="auto">
            <a:xfrm>
              <a:off x="473449" y="2286119"/>
              <a:ext cx="1264739" cy="1058916"/>
              <a:chOff x="5607" y="9414"/>
              <a:chExt cx="3906" cy="3250"/>
            </a:xfrm>
            <a:solidFill>
              <a:srgbClr val="92D050">
                <a:alpha val="58000"/>
              </a:srgbClr>
            </a:solidFill>
          </p:grpSpPr>
          <p:sp>
            <p:nvSpPr>
              <p:cNvPr id="198" name="Rectangle 45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" name="Freeform 46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540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Freeform 47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540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7" name="Group 65"/>
            <p:cNvGrpSpPr>
              <a:grpSpLocks/>
            </p:cNvGrpSpPr>
            <p:nvPr/>
          </p:nvGrpSpPr>
          <p:grpSpPr bwMode="auto">
            <a:xfrm>
              <a:off x="1738189" y="2012589"/>
              <a:ext cx="1262032" cy="1061623"/>
              <a:chOff x="5607" y="9414"/>
              <a:chExt cx="3906" cy="3250"/>
            </a:xfrm>
            <a:solidFill>
              <a:srgbClr val="0033CC"/>
            </a:solidFill>
          </p:grpSpPr>
          <p:sp>
            <p:nvSpPr>
              <p:cNvPr id="183" name="Rectangle 66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5400">
                <a:solidFill>
                  <a:srgbClr val="FF99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Freeform 67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" name="Freeform 68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5400">
                <a:solidFill>
                  <a:srgbClr val="FF99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9" name="Group 71"/>
            <p:cNvGrpSpPr>
              <a:grpSpLocks/>
            </p:cNvGrpSpPr>
            <p:nvPr/>
          </p:nvGrpSpPr>
          <p:grpSpPr bwMode="auto">
            <a:xfrm>
              <a:off x="1264250" y="2283412"/>
              <a:ext cx="1262032" cy="1061623"/>
              <a:chOff x="5607" y="9414"/>
              <a:chExt cx="3906" cy="3250"/>
            </a:xfrm>
            <a:solidFill>
              <a:srgbClr val="92D050">
                <a:alpha val="58000"/>
              </a:srgbClr>
            </a:solidFill>
          </p:grpSpPr>
          <p:sp>
            <p:nvSpPr>
              <p:cNvPr id="130" name="Rectangle 72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73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540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74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540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1" name="Group 75"/>
            <p:cNvGrpSpPr>
              <a:grpSpLocks/>
            </p:cNvGrpSpPr>
            <p:nvPr/>
          </p:nvGrpSpPr>
          <p:grpSpPr bwMode="auto">
            <a:xfrm>
              <a:off x="2512740" y="2023422"/>
              <a:ext cx="1262032" cy="1058914"/>
              <a:chOff x="5607" y="9414"/>
              <a:chExt cx="3906" cy="3250"/>
            </a:xfrm>
            <a:solidFill>
              <a:srgbClr val="92D050">
                <a:alpha val="58000"/>
              </a:srgbClr>
            </a:solidFill>
          </p:grpSpPr>
          <p:sp>
            <p:nvSpPr>
              <p:cNvPr id="177" name="Rectangle 76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Freeform 77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540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" name="Freeform 78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540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2" name="Group 79"/>
            <p:cNvGrpSpPr>
              <a:grpSpLocks/>
            </p:cNvGrpSpPr>
            <p:nvPr/>
          </p:nvGrpSpPr>
          <p:grpSpPr bwMode="auto">
            <a:xfrm>
              <a:off x="2044219" y="2283412"/>
              <a:ext cx="1262032" cy="1061623"/>
              <a:chOff x="5607" y="9414"/>
              <a:chExt cx="3906" cy="3250"/>
            </a:xfrm>
            <a:solidFill>
              <a:srgbClr val="92D050">
                <a:alpha val="58000"/>
              </a:srgbClr>
            </a:solidFill>
          </p:grpSpPr>
          <p:sp>
            <p:nvSpPr>
              <p:cNvPr id="174" name="Rectangle 8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Freeform 8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540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" name="Freeform 8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540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3" name="Freeform 83"/>
            <p:cNvSpPr>
              <a:spLocks/>
            </p:cNvSpPr>
            <p:nvPr/>
          </p:nvSpPr>
          <p:spPr bwMode="auto">
            <a:xfrm>
              <a:off x="1082799" y="2064045"/>
              <a:ext cx="2090748" cy="368318"/>
            </a:xfrm>
            <a:custGeom>
              <a:avLst/>
              <a:gdLst/>
              <a:ahLst/>
              <a:cxnLst>
                <a:cxn ang="0">
                  <a:pos x="458" y="36"/>
                </a:cxn>
                <a:cxn ang="0">
                  <a:pos x="173" y="291"/>
                </a:cxn>
                <a:cxn ang="0">
                  <a:pos x="1499" y="288"/>
                </a:cxn>
                <a:cxn ang="0">
                  <a:pos x="1931" y="0"/>
                </a:cxn>
              </a:cxnLst>
              <a:rect l="0" t="0" r="r" b="b"/>
              <a:pathLst>
                <a:path w="1931" h="339">
                  <a:moveTo>
                    <a:pt x="458" y="36"/>
                  </a:moveTo>
                  <a:cubicBezTo>
                    <a:pt x="411" y="76"/>
                    <a:pt x="0" y="249"/>
                    <a:pt x="173" y="291"/>
                  </a:cubicBezTo>
                  <a:cubicBezTo>
                    <a:pt x="341" y="339"/>
                    <a:pt x="1187" y="336"/>
                    <a:pt x="1499" y="288"/>
                  </a:cubicBezTo>
                  <a:cubicBezTo>
                    <a:pt x="1811" y="240"/>
                    <a:pt x="1841" y="60"/>
                    <a:pt x="1931" y="0"/>
                  </a:cubicBezTo>
                </a:path>
              </a:pathLst>
            </a:custGeom>
            <a:noFill/>
            <a:ln w="63500" cap="flat">
              <a:solidFill>
                <a:srgbClr val="CC0000"/>
              </a:solidFill>
              <a:prstDash val="solid"/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Rectangle 70"/>
            <p:cNvSpPr>
              <a:spLocks noChangeArrowheads="1"/>
            </p:cNvSpPr>
            <p:nvPr/>
          </p:nvSpPr>
          <p:spPr bwMode="auto">
            <a:xfrm>
              <a:off x="465324" y="2546108"/>
              <a:ext cx="2364279" cy="2377820"/>
            </a:xfrm>
            <a:prstGeom prst="rect">
              <a:avLst/>
            </a:prstGeom>
            <a:noFill/>
            <a:ln w="25400">
              <a:solidFill>
                <a:srgbClr val="FF99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Freeform 69"/>
            <p:cNvSpPr>
              <a:spLocks/>
            </p:cNvSpPr>
            <p:nvPr/>
          </p:nvSpPr>
          <p:spPr bwMode="auto">
            <a:xfrm>
              <a:off x="457200" y="1752600"/>
              <a:ext cx="3783386" cy="793508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72"/>
                </a:cxn>
                <a:cxn ang="0">
                  <a:pos x="226" y="72"/>
                </a:cxn>
                <a:cxn ang="0">
                  <a:pos x="360" y="0"/>
                </a:cxn>
                <a:cxn ang="0">
                  <a:pos x="136" y="0"/>
                </a:cxn>
              </a:cxnLst>
              <a:rect l="0" t="0" r="r" b="b"/>
              <a:pathLst>
                <a:path w="360" h="72">
                  <a:moveTo>
                    <a:pt x="136" y="0"/>
                  </a:moveTo>
                  <a:lnTo>
                    <a:pt x="0" y="72"/>
                  </a:lnTo>
                  <a:lnTo>
                    <a:pt x="226" y="72"/>
                  </a:lnTo>
                  <a:lnTo>
                    <a:pt x="360" y="0"/>
                  </a:lnTo>
                  <a:lnTo>
                    <a:pt x="136" y="0"/>
                  </a:lnTo>
                  <a:close/>
                </a:path>
              </a:pathLst>
            </a:custGeom>
            <a:noFill/>
            <a:ln w="25400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Rectangle 126"/>
              <p:cNvSpPr/>
              <p:nvPr/>
            </p:nvSpPr>
            <p:spPr>
              <a:xfrm>
                <a:off x="304800" y="4165937"/>
                <a:ext cx="83058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000" dirty="0" smtClean="0">
                    <a:solidFill>
                      <a:srgbClr val="00FF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Theorem.</a:t>
                </a:r>
                <a:r>
                  <a:rPr lang="en-US" sz="20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If a voxel or point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𝑍</m:t>
                        </m:r>
                      </m:e>
                      <m:sup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has at a white 6-neighbor, the number of tunnels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𝜂</m:t>
                    </m:r>
                    <m:d>
                      <m:d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26</m:t>
                        </m:r>
                      </m:sub>
                      <m:sup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is one less than the number of 6-components of white points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</m:t>
                        </m:r>
                      </m:sub>
                      <m:sup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sz="20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that intersect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  <m:sup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or, zero </a:t>
                </a:r>
                <a:r>
                  <a:rPr lang="en-US" sz="20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otherwise.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7" name="Rectangle 1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165937"/>
                <a:ext cx="8305800" cy="1015663"/>
              </a:xfrm>
              <a:prstGeom prst="rect">
                <a:avLst/>
              </a:prstGeom>
              <a:blipFill rotWithShape="0">
                <a:blip r:embed="rId3"/>
                <a:stretch>
                  <a:fillRect l="-734" t="-2994" r="-660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Rectangle 134"/>
          <p:cNvSpPr/>
          <p:nvPr/>
        </p:nvSpPr>
        <p:spPr>
          <a:xfrm>
            <a:off x="533400" y="5510262"/>
            <a:ext cx="7601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Chanda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Dutta </a:t>
            </a:r>
            <a:r>
              <a:rPr lang="en-US" sz="900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Majumder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"Principles and algorithms for 2D and 3D shrinking," 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Indian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Statistical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Institute,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Calcutta, India,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TR/KBCS/2/91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1991.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Chaudhuri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Chanda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Dutta </a:t>
            </a:r>
            <a:r>
              <a:rPr lang="en-US" sz="900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Majumder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"Topology preservation in 3D digital space,"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:295-300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1994.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Chaudhuri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"Detection of 3-D simple points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with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 to thinning," IEEE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 Pat Anal Mach Intel,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:1028-1032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1994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900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Chaudhuri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"3D digital topology under binary transformation with applications," </a:t>
            </a:r>
            <a:r>
              <a:rPr lang="en-US" sz="900" i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 Vis </a:t>
            </a:r>
            <a:r>
              <a:rPr lang="en-US" sz="900" i="1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</a:t>
            </a:r>
            <a:r>
              <a:rPr lang="en-US" sz="900" i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63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:418-429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1996</a:t>
            </a:r>
            <a:endParaRPr lang="en-US" sz="9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59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3-D Simple Point Characterization by </a:t>
            </a:r>
            <a:r>
              <a:rPr lang="en-US" altLang="en-US" sz="3600" dirty="0" smtClean="0"/>
              <a:t>              Saha </a:t>
            </a:r>
            <a:r>
              <a:rPr lang="en-US" altLang="en-US" sz="3600" i="1" dirty="0" smtClean="0"/>
              <a:t>et al.</a:t>
            </a:r>
            <a:r>
              <a:rPr lang="en-US" altLang="en-US" sz="3600" dirty="0" smtClean="0"/>
              <a:t> (1991, 1994)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85010" y="2764066"/>
                <a:ext cx="8301790" cy="25699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  <a:spcAft>
                    <a:spcPts val="1800"/>
                  </a:spcAft>
                </a:pPr>
                <a:r>
                  <a:rPr lang="en-US" dirty="0" smtClean="0"/>
                  <a:t>A point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is a (26,6) simple point in a 3-D binary image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,26,6,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dirty="0"/>
                  <a:t> if and only if </a:t>
                </a:r>
                <a:r>
                  <a:rPr lang="en-US" dirty="0" smtClean="0"/>
                  <a:t>the </a:t>
                </a:r>
                <a:r>
                  <a:rPr lang="en-US" dirty="0"/>
                  <a:t>following </a:t>
                </a:r>
                <a:r>
                  <a:rPr lang="en-US" dirty="0" smtClean="0"/>
                  <a:t>conditions are satisfied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has a white (background) 6-neighbor, i.e.,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en-US" dirty="0"/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has a black (object) 26-neighbor, i.e.,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26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en-US" i="1" dirty="0"/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The set </a:t>
                </a:r>
                <a:r>
                  <a:rPr lang="en-US" dirty="0"/>
                  <a:t>of black 26-neighbors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is 26-connected, i.e.,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26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is </a:t>
                </a:r>
                <a:r>
                  <a:rPr lang="en-US" dirty="0" smtClean="0"/>
                  <a:t>26-connected</a:t>
                </a:r>
                <a:endParaRPr lang="en-US" dirty="0"/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The </a:t>
                </a:r>
                <a:r>
                  <a:rPr lang="en-US" dirty="0"/>
                  <a:t>set of white 6-neighbors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is 6-connected in the set of white 18-neighbors, i.e.,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is 6-connected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18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010" y="2764066"/>
                <a:ext cx="8301790" cy="2569934"/>
              </a:xfrm>
              <a:prstGeom prst="rect">
                <a:avLst/>
              </a:prstGeom>
              <a:blipFill rotWithShape="0">
                <a:blip r:embed="rId3"/>
                <a:stretch>
                  <a:fillRect l="-587" t="-1185" r="-294" b="-2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57200" y="1621066"/>
                <a:ext cx="830580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dirty="0" smtClean="0">
                    <a:solidFill>
                      <a:srgbClr val="00FF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Theorem.</a:t>
                </a:r>
                <a:r>
                  <a:rPr lang="en-US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If a voxel or point </a:t>
                </a:r>
                <a14:m>
                  <m:oMath xmlns:m="http://schemas.openxmlformats.org/officeDocument/2006/math"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𝑍</m:t>
                        </m:r>
                      </m:e>
                      <m: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has at a white 6-neighbor, the number of tunnels </a:t>
                </a:r>
                <a14:m>
                  <m:oMath xmlns:m="http://schemas.openxmlformats.org/officeDocument/2006/math"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𝜂</m:t>
                    </m:r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26</m:t>
                        </m:r>
                      </m:sub>
                      <m: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is one less than the number of 6-components of white points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</m:t>
                        </m:r>
                      </m:sub>
                      <m: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that intersect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  <m: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or, zero </a:t>
                </a:r>
                <a:r>
                  <a:rPr lang="en-US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otherwise.</a:t>
                </a:r>
                <a:endPara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621066"/>
                <a:ext cx="8305800" cy="923330"/>
              </a:xfrm>
              <a:prstGeom prst="rect">
                <a:avLst/>
              </a:prstGeom>
              <a:blipFill rotWithShape="0">
                <a:blip r:embed="rId4"/>
                <a:stretch>
                  <a:fillRect l="-587" t="-3974" r="-51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533400" y="5510262"/>
            <a:ext cx="7601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Chanda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Dutta </a:t>
            </a:r>
            <a:r>
              <a:rPr lang="en-US" sz="900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Majumder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"Principles and algorithms for 2D and 3D shrinking," 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Indian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Statistical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Institute,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Calcutta, India,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TR/KBCS/2/91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1991.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Chaudhuri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Chanda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Dutta </a:t>
            </a:r>
            <a:r>
              <a:rPr lang="en-US" sz="900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Majumder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"Topology preservation in 3D digital space,"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:295-300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1994.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Chaudhuri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"Detection of 3-D simple points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with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 to thinning," IEEE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 Pat Anal Mach Intel,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:1028-1032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1994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900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Chaudhuri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"3D digital topology under binary transformation with applications," </a:t>
            </a:r>
            <a:r>
              <a:rPr lang="en-US" sz="900" i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 Vis </a:t>
            </a:r>
            <a:r>
              <a:rPr lang="en-US" sz="900" i="1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</a:t>
            </a:r>
            <a:r>
              <a:rPr lang="en-US" sz="900" i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63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:418-429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1996</a:t>
            </a:r>
            <a:endParaRPr lang="en-US" sz="9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00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Local Topological Numbers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85010" y="2209800"/>
                <a:ext cx="8301790" cy="2554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𝜉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sz="2000" dirty="0"/>
                  <a:t>: </a:t>
                </a:r>
                <a:r>
                  <a:rPr lang="en-US" sz="2000" dirty="0" smtClean="0"/>
                  <a:t> the </a:t>
                </a:r>
                <a:r>
                  <a:rPr lang="en-US" sz="2000" dirty="0"/>
                  <a:t>number of </a:t>
                </a:r>
                <a:r>
                  <a:rPr lang="en-US" sz="2000" dirty="0">
                    <a:solidFill>
                      <a:srgbClr val="00FFFF"/>
                    </a:solidFill>
                  </a:rPr>
                  <a:t>objects components </a:t>
                </a:r>
                <a:r>
                  <a:rPr lang="en-US" sz="2000" dirty="0"/>
                  <a:t>in the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3×3×3</m:t>
                    </m:r>
                  </m:oMath>
                </a14:m>
                <a:r>
                  <a:rPr lang="en-US" sz="2000" dirty="0"/>
                  <a:t> neighborhood </a:t>
                </a:r>
                <a:r>
                  <a:rPr lang="en-US" sz="2000" dirty="0" smtClean="0"/>
                  <a:t/>
                </a:r>
                <a:br>
                  <a:rPr lang="en-US" sz="2000" dirty="0" smtClean="0"/>
                </a:br>
                <a:r>
                  <a:rPr lang="en-US" sz="2000" dirty="0" smtClean="0"/>
                  <a:t>            after deletion </a:t>
                </a:r>
                <a:r>
                  <a:rPr lang="en-US" sz="2000" dirty="0"/>
                  <a:t>of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sz="2000" dirty="0"/>
              </a:p>
              <a:p>
                <a:pPr marL="285750" indent="-285750"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𝜂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sz="2000" dirty="0"/>
                  <a:t>: </a:t>
                </a:r>
                <a:r>
                  <a:rPr lang="en-US" sz="2000" dirty="0" smtClean="0"/>
                  <a:t> the </a:t>
                </a:r>
                <a:r>
                  <a:rPr lang="en-US" sz="2000" dirty="0"/>
                  <a:t>number of </a:t>
                </a:r>
                <a:r>
                  <a:rPr lang="en-US" sz="2000" dirty="0">
                    <a:solidFill>
                      <a:srgbClr val="00FFFF"/>
                    </a:solidFill>
                  </a:rPr>
                  <a:t>tunnels</a:t>
                </a:r>
                <a:r>
                  <a:rPr lang="en-US" sz="2000" dirty="0"/>
                  <a:t> in the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3×3×3</m:t>
                    </m:r>
                  </m:oMath>
                </a14:m>
                <a:r>
                  <a:rPr lang="en-US" sz="2000" dirty="0"/>
                  <a:t> neighborhood after </a:t>
                </a:r>
                <a:r>
                  <a:rPr lang="en-US" sz="2000" dirty="0" smtClean="0"/>
                  <a:t>deletion </a:t>
                </a:r>
                <a:br>
                  <a:rPr lang="en-US" sz="2000" dirty="0" smtClean="0"/>
                </a:br>
                <a:r>
                  <a:rPr lang="en-US" sz="2000" dirty="0" smtClean="0"/>
                  <a:t>            of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sz="2000" dirty="0"/>
              </a:p>
              <a:p>
                <a:pPr marL="285750" indent="-285750"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sz="2000" dirty="0"/>
                  <a:t>: </a:t>
                </a:r>
                <a:r>
                  <a:rPr lang="en-US" sz="2000" dirty="0" smtClean="0"/>
                  <a:t> the </a:t>
                </a:r>
                <a:r>
                  <a:rPr lang="en-US" sz="2000" dirty="0"/>
                  <a:t>number of </a:t>
                </a:r>
                <a:r>
                  <a:rPr lang="en-US" sz="2000" dirty="0">
                    <a:solidFill>
                      <a:srgbClr val="00FFFF"/>
                    </a:solidFill>
                  </a:rPr>
                  <a:t>cavities</a:t>
                </a:r>
                <a:r>
                  <a:rPr lang="en-US" sz="2000" dirty="0"/>
                  <a:t> in the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3×3×3</m:t>
                    </m:r>
                  </m:oMath>
                </a14:m>
                <a:r>
                  <a:rPr lang="en-US" sz="2000" dirty="0"/>
                  <a:t> neighborhood after deletion </a:t>
                </a:r>
                <a:r>
                  <a:rPr lang="en-US" sz="2000" dirty="0" smtClean="0"/>
                  <a:t/>
                </a:r>
                <a:br>
                  <a:rPr lang="en-US" sz="2000" dirty="0" smtClean="0"/>
                </a:br>
                <a:r>
                  <a:rPr lang="en-US" sz="2000" dirty="0" smtClean="0"/>
                  <a:t>            of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010" y="2209800"/>
                <a:ext cx="8301790" cy="2554545"/>
              </a:xfrm>
              <a:prstGeom prst="rect">
                <a:avLst/>
              </a:prstGeom>
              <a:blipFill rotWithShape="0">
                <a:blip r:embed="rId3"/>
                <a:stretch>
                  <a:fillRect l="-661" t="-1432" b="-3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533400" y="5955268"/>
            <a:ext cx="76010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Chanda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Dutta </a:t>
            </a:r>
            <a:r>
              <a:rPr lang="en-US" sz="900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Majumder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"Principles and algorithms for 2D and 3D shrinking," 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Indian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Statistical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Institute,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Calcutta, India,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TR/KBCS/2/91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1991.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Chaudhuri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"3D digital topology under binary transformation with applications," </a:t>
            </a:r>
            <a:r>
              <a:rPr lang="en-US" sz="900" i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 Vis </a:t>
            </a:r>
            <a:r>
              <a:rPr lang="en-US" sz="900" i="1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</a:t>
            </a:r>
            <a:r>
              <a:rPr lang="en-US" sz="900" i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63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:418-429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1996</a:t>
            </a:r>
            <a:endParaRPr lang="en-US" sz="9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0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Efficient Computation of 3-D Simple Point and Local Topological Numbers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688449" y="4353389"/>
            <a:ext cx="83017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 smtClean="0">
                <a:solidFill>
                  <a:srgbClr val="00FFFF"/>
                </a:solidFill>
              </a:rPr>
              <a:t>Theorem.</a:t>
            </a:r>
            <a:r>
              <a:rPr lang="en-US" sz="2000" dirty="0" smtClean="0"/>
              <a:t> 3-D simplicity and local topological numbers of a point is independent of its dead points.</a:t>
            </a:r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1066800" y="1600200"/>
            <a:ext cx="2735314" cy="2469107"/>
            <a:chOff x="990600" y="1874293"/>
            <a:chExt cx="2988560" cy="2697707"/>
          </a:xfrm>
        </p:grpSpPr>
        <p:grpSp>
          <p:nvGrpSpPr>
            <p:cNvPr id="301" name="Group 300"/>
            <p:cNvGrpSpPr/>
            <p:nvPr/>
          </p:nvGrpSpPr>
          <p:grpSpPr>
            <a:xfrm>
              <a:off x="1312160" y="1874293"/>
              <a:ext cx="2667000" cy="2243514"/>
              <a:chOff x="1312160" y="1904999"/>
              <a:chExt cx="2574040" cy="2165315"/>
            </a:xfrm>
          </p:grpSpPr>
          <p:grpSp>
            <p:nvGrpSpPr>
              <p:cNvPr id="106" name="Group 149"/>
              <p:cNvGrpSpPr>
                <a:grpSpLocks/>
              </p:cNvGrpSpPr>
              <p:nvPr/>
            </p:nvGrpSpPr>
            <p:grpSpPr bwMode="auto">
              <a:xfrm>
                <a:off x="1963541" y="1904999"/>
                <a:ext cx="862331" cy="7254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199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0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1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7" name="Group 89"/>
              <p:cNvGrpSpPr>
                <a:grpSpLocks/>
              </p:cNvGrpSpPr>
              <p:nvPr/>
            </p:nvGrpSpPr>
            <p:grpSpPr bwMode="auto">
              <a:xfrm>
                <a:off x="1632295" y="3159806"/>
                <a:ext cx="862331" cy="723642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196" name="Rectangle 9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7" name="Freeform 9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8" name="Freeform 9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8" name="Group 149"/>
              <p:cNvGrpSpPr>
                <a:grpSpLocks/>
              </p:cNvGrpSpPr>
              <p:nvPr/>
            </p:nvGrpSpPr>
            <p:grpSpPr bwMode="auto">
              <a:xfrm>
                <a:off x="1312160" y="3344821"/>
                <a:ext cx="862331" cy="725493"/>
                <a:chOff x="5607" y="9414"/>
                <a:chExt cx="3906" cy="3250"/>
              </a:xfrm>
              <a:solidFill>
                <a:schemeClr val="tx1">
                  <a:lumMod val="65000"/>
                </a:schemeClr>
              </a:solidFill>
            </p:grpSpPr>
            <p:sp>
              <p:nvSpPr>
                <p:cNvPr id="193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9" name="Group 125"/>
              <p:cNvGrpSpPr>
                <a:grpSpLocks/>
              </p:cNvGrpSpPr>
              <p:nvPr/>
            </p:nvGrpSpPr>
            <p:grpSpPr bwMode="auto">
              <a:xfrm>
                <a:off x="2496477" y="1904999"/>
                <a:ext cx="862331" cy="7254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190" name="Rectangle 126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1" name="Freeform 127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2" name="Freeform 128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0" name="Group 149"/>
              <p:cNvGrpSpPr>
                <a:grpSpLocks/>
              </p:cNvGrpSpPr>
              <p:nvPr/>
            </p:nvGrpSpPr>
            <p:grpSpPr bwMode="auto">
              <a:xfrm>
                <a:off x="3023869" y="2974167"/>
                <a:ext cx="862331" cy="7254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187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8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9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1" name="Group 93"/>
              <p:cNvGrpSpPr>
                <a:grpSpLocks/>
              </p:cNvGrpSpPr>
              <p:nvPr/>
            </p:nvGrpSpPr>
            <p:grpSpPr bwMode="auto">
              <a:xfrm>
                <a:off x="3023869" y="2428654"/>
                <a:ext cx="862331" cy="7254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184" name="Rectangle 94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5" name="Freeform 95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6" name="Freeform 96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2" name="Group 149"/>
              <p:cNvGrpSpPr>
                <a:grpSpLocks/>
              </p:cNvGrpSpPr>
              <p:nvPr/>
            </p:nvGrpSpPr>
            <p:grpSpPr bwMode="auto">
              <a:xfrm>
                <a:off x="3023869" y="1909685"/>
                <a:ext cx="862331" cy="7254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181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2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3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3" name="Group 85"/>
              <p:cNvGrpSpPr>
                <a:grpSpLocks/>
              </p:cNvGrpSpPr>
              <p:nvPr/>
            </p:nvGrpSpPr>
            <p:grpSpPr bwMode="auto">
              <a:xfrm>
                <a:off x="1630445" y="2617538"/>
                <a:ext cx="862331" cy="7254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178" name="Rectangle 86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9" name="Freeform 87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0" name="Freeform 88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4" name="Group 97"/>
              <p:cNvGrpSpPr>
                <a:grpSpLocks/>
              </p:cNvGrpSpPr>
              <p:nvPr/>
            </p:nvGrpSpPr>
            <p:grpSpPr bwMode="auto">
              <a:xfrm>
                <a:off x="1312160" y="2806314"/>
                <a:ext cx="862331" cy="725493"/>
                <a:chOff x="5607" y="9414"/>
                <a:chExt cx="3906" cy="3250"/>
              </a:xfrm>
              <a:solidFill>
                <a:schemeClr val="tx1">
                  <a:lumMod val="65000"/>
                </a:schemeClr>
              </a:solidFill>
            </p:grpSpPr>
            <p:sp>
              <p:nvSpPr>
                <p:cNvPr id="175" name="Rectangle 98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6" name="Freeform 99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7" name="Freeform 100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5" name="Group 101"/>
              <p:cNvGrpSpPr>
                <a:grpSpLocks/>
              </p:cNvGrpSpPr>
              <p:nvPr/>
            </p:nvGrpSpPr>
            <p:grpSpPr bwMode="auto">
              <a:xfrm>
                <a:off x="1632502" y="2086167"/>
                <a:ext cx="864182" cy="7254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172" name="Rectangle 102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3" name="Freeform 103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" name="Freeform 104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6" name="Group 105"/>
              <p:cNvGrpSpPr>
                <a:grpSpLocks/>
              </p:cNvGrpSpPr>
              <p:nvPr/>
            </p:nvGrpSpPr>
            <p:grpSpPr bwMode="auto">
              <a:xfrm>
                <a:off x="2496477" y="2989538"/>
                <a:ext cx="862331" cy="723642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169" name="Rectangle 106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" name="Freeform 107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" name="Freeform 108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7" name="Group 109"/>
              <p:cNvGrpSpPr>
                <a:grpSpLocks/>
              </p:cNvGrpSpPr>
              <p:nvPr/>
            </p:nvGrpSpPr>
            <p:grpSpPr bwMode="auto">
              <a:xfrm>
                <a:off x="2496477" y="2445418"/>
                <a:ext cx="862331" cy="723642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166" name="Rectangle 11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" name="Freeform 11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" name="Freeform 11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8" name="Group 113"/>
              <p:cNvGrpSpPr>
                <a:grpSpLocks/>
              </p:cNvGrpSpPr>
              <p:nvPr/>
            </p:nvGrpSpPr>
            <p:grpSpPr bwMode="auto">
              <a:xfrm>
                <a:off x="2165238" y="3161657"/>
                <a:ext cx="862331" cy="7254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163" name="Rectangle 114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" name="Freeform 115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" name="Freeform 116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9" name="Group 117"/>
              <p:cNvGrpSpPr>
                <a:grpSpLocks/>
              </p:cNvGrpSpPr>
              <p:nvPr/>
            </p:nvGrpSpPr>
            <p:grpSpPr bwMode="auto">
              <a:xfrm>
                <a:off x="1848749" y="3337560"/>
                <a:ext cx="862331" cy="725493"/>
                <a:chOff x="5607" y="9414"/>
                <a:chExt cx="3906" cy="3250"/>
              </a:xfrm>
              <a:solidFill>
                <a:schemeClr val="tx1">
                  <a:lumMod val="65000"/>
                </a:schemeClr>
              </a:solidFill>
            </p:grpSpPr>
            <p:sp>
              <p:nvSpPr>
                <p:cNvPr id="160" name="Rectangle 118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" name="Freeform 119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" name="Freeform 120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0" name="Group 121"/>
              <p:cNvGrpSpPr>
                <a:grpSpLocks/>
              </p:cNvGrpSpPr>
              <p:nvPr/>
            </p:nvGrpSpPr>
            <p:grpSpPr bwMode="auto">
              <a:xfrm>
                <a:off x="1848804" y="2807208"/>
                <a:ext cx="862331" cy="725493"/>
                <a:chOff x="5607" y="9414"/>
                <a:chExt cx="3906" cy="3250"/>
              </a:xfrm>
              <a:solidFill>
                <a:schemeClr val="bg1"/>
              </a:solidFill>
            </p:grpSpPr>
            <p:sp>
              <p:nvSpPr>
                <p:cNvPr id="157" name="Rectangle 122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" name="Freeform 123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9" name="Freeform 124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1" name="Group 129"/>
              <p:cNvGrpSpPr>
                <a:grpSpLocks/>
              </p:cNvGrpSpPr>
              <p:nvPr/>
            </p:nvGrpSpPr>
            <p:grpSpPr bwMode="auto">
              <a:xfrm>
                <a:off x="2176342" y="2082672"/>
                <a:ext cx="862331" cy="7254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154" name="Rectangle 13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" name="Freeform 13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" name="Freeform 13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2" name="Group 137"/>
              <p:cNvGrpSpPr>
                <a:grpSpLocks/>
              </p:cNvGrpSpPr>
              <p:nvPr/>
            </p:nvGrpSpPr>
            <p:grpSpPr bwMode="auto">
              <a:xfrm>
                <a:off x="2698072" y="3159806"/>
                <a:ext cx="862331" cy="7254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151" name="Rectangle 138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" name="Freeform 139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" name="Freeform 140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3" name="Group 141"/>
              <p:cNvGrpSpPr>
                <a:grpSpLocks/>
              </p:cNvGrpSpPr>
              <p:nvPr/>
            </p:nvGrpSpPr>
            <p:grpSpPr bwMode="auto">
              <a:xfrm>
                <a:off x="2698072" y="2624328"/>
                <a:ext cx="862331" cy="7254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148" name="Rectangle 142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" name="Freeform 143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" name="Freeform 144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4" name="Group 145"/>
              <p:cNvGrpSpPr>
                <a:grpSpLocks/>
              </p:cNvGrpSpPr>
              <p:nvPr/>
            </p:nvGrpSpPr>
            <p:grpSpPr bwMode="auto">
              <a:xfrm>
                <a:off x="2698072" y="2082672"/>
                <a:ext cx="862331" cy="7254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145" name="Rectangle 146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" name="Freeform 147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" name="Freeform 148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5" name="Group 149"/>
              <p:cNvGrpSpPr>
                <a:grpSpLocks/>
              </p:cNvGrpSpPr>
              <p:nvPr/>
            </p:nvGrpSpPr>
            <p:grpSpPr bwMode="auto">
              <a:xfrm>
                <a:off x="2377937" y="3341126"/>
                <a:ext cx="862331" cy="725493"/>
                <a:chOff x="5607" y="9414"/>
                <a:chExt cx="3906" cy="3250"/>
              </a:xfrm>
              <a:solidFill>
                <a:schemeClr val="tx1">
                  <a:lumMod val="65000"/>
                </a:schemeClr>
              </a:solidFill>
            </p:grpSpPr>
            <p:sp>
              <p:nvSpPr>
                <p:cNvPr id="142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6" name="Group 149"/>
              <p:cNvGrpSpPr>
                <a:grpSpLocks/>
              </p:cNvGrpSpPr>
              <p:nvPr/>
            </p:nvGrpSpPr>
            <p:grpSpPr bwMode="auto">
              <a:xfrm>
                <a:off x="2377937" y="2807208"/>
                <a:ext cx="862331" cy="725493"/>
                <a:chOff x="5607" y="9414"/>
                <a:chExt cx="3906" cy="3250"/>
              </a:xfrm>
              <a:solidFill>
                <a:schemeClr val="tx1">
                  <a:lumMod val="65000"/>
                </a:schemeClr>
              </a:solidFill>
            </p:grpSpPr>
            <p:sp>
              <p:nvSpPr>
                <p:cNvPr id="139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7" name="Group 149"/>
              <p:cNvGrpSpPr>
                <a:grpSpLocks/>
              </p:cNvGrpSpPr>
              <p:nvPr/>
            </p:nvGrpSpPr>
            <p:grpSpPr bwMode="auto">
              <a:xfrm>
                <a:off x="1312160" y="2268210"/>
                <a:ext cx="862331" cy="725493"/>
                <a:chOff x="5607" y="9414"/>
                <a:chExt cx="3906" cy="3250"/>
              </a:xfrm>
              <a:solidFill>
                <a:schemeClr val="tx1">
                  <a:lumMod val="65000"/>
                </a:schemeClr>
              </a:solidFill>
            </p:grpSpPr>
            <p:sp>
              <p:nvSpPr>
                <p:cNvPr id="136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8" name="Group 133"/>
              <p:cNvGrpSpPr>
                <a:grpSpLocks/>
              </p:cNvGrpSpPr>
              <p:nvPr/>
            </p:nvGrpSpPr>
            <p:grpSpPr bwMode="auto">
              <a:xfrm>
                <a:off x="1848804" y="2267712"/>
                <a:ext cx="864182" cy="725493"/>
                <a:chOff x="5607" y="9414"/>
                <a:chExt cx="3906" cy="3250"/>
              </a:xfrm>
              <a:solidFill>
                <a:schemeClr val="tx1">
                  <a:lumMod val="65000"/>
                </a:schemeClr>
              </a:solidFill>
            </p:grpSpPr>
            <p:sp>
              <p:nvSpPr>
                <p:cNvPr id="133" name="Rectangle 134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" name="Freeform 135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" name="Freeform 136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9" name="Group 149"/>
              <p:cNvGrpSpPr>
                <a:grpSpLocks/>
              </p:cNvGrpSpPr>
              <p:nvPr/>
            </p:nvGrpSpPr>
            <p:grpSpPr bwMode="auto">
              <a:xfrm>
                <a:off x="2377937" y="2267712"/>
                <a:ext cx="862331" cy="725493"/>
                <a:chOff x="5607" y="9414"/>
                <a:chExt cx="3906" cy="3250"/>
              </a:xfrm>
              <a:solidFill>
                <a:schemeClr val="tx1">
                  <a:lumMod val="65000"/>
                </a:schemeClr>
              </a:solidFill>
            </p:grpSpPr>
            <p:sp>
              <p:nvSpPr>
                <p:cNvPr id="130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" name="TextBox 3"/>
            <p:cNvSpPr txBox="1"/>
            <p:nvPr/>
          </p:nvSpPr>
          <p:spPr>
            <a:xfrm>
              <a:off x="990600" y="4171890"/>
              <a:ext cx="22472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Dead surface</a:t>
              </a:r>
              <a:endParaRPr lang="en-US" sz="20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39344" y="1600200"/>
            <a:ext cx="2684514" cy="2469107"/>
            <a:chOff x="4763143" y="1874293"/>
            <a:chExt cx="2933057" cy="2697707"/>
          </a:xfrm>
        </p:grpSpPr>
        <p:grpSp>
          <p:nvGrpSpPr>
            <p:cNvPr id="300" name="Group 299"/>
            <p:cNvGrpSpPr/>
            <p:nvPr/>
          </p:nvGrpSpPr>
          <p:grpSpPr>
            <a:xfrm>
              <a:off x="5029200" y="1874293"/>
              <a:ext cx="2667000" cy="2243514"/>
              <a:chOff x="5029200" y="1874292"/>
              <a:chExt cx="2574040" cy="2165315"/>
            </a:xfrm>
          </p:grpSpPr>
          <p:grpSp>
            <p:nvGrpSpPr>
              <p:cNvPr id="203" name="Group 149"/>
              <p:cNvGrpSpPr>
                <a:grpSpLocks/>
              </p:cNvGrpSpPr>
              <p:nvPr/>
            </p:nvGrpSpPr>
            <p:grpSpPr bwMode="auto">
              <a:xfrm>
                <a:off x="5680581" y="1874292"/>
                <a:ext cx="862331" cy="7254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296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7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8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4" name="Group 89"/>
              <p:cNvGrpSpPr>
                <a:grpSpLocks/>
              </p:cNvGrpSpPr>
              <p:nvPr/>
            </p:nvGrpSpPr>
            <p:grpSpPr bwMode="auto">
              <a:xfrm>
                <a:off x="5349335" y="3129099"/>
                <a:ext cx="862331" cy="723642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293" name="Rectangle 9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4" name="Freeform 9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5" name="Freeform 9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5" name="Group 149"/>
              <p:cNvGrpSpPr>
                <a:grpSpLocks/>
              </p:cNvGrpSpPr>
              <p:nvPr/>
            </p:nvGrpSpPr>
            <p:grpSpPr bwMode="auto">
              <a:xfrm>
                <a:off x="5029200" y="3314114"/>
                <a:ext cx="862331" cy="7254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290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1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2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6" name="Group 125"/>
              <p:cNvGrpSpPr>
                <a:grpSpLocks/>
              </p:cNvGrpSpPr>
              <p:nvPr/>
            </p:nvGrpSpPr>
            <p:grpSpPr bwMode="auto">
              <a:xfrm>
                <a:off x="6213517" y="1874292"/>
                <a:ext cx="862331" cy="7254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287" name="Rectangle 126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8" name="Freeform 127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" name="Freeform 128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7" name="Group 149"/>
              <p:cNvGrpSpPr>
                <a:grpSpLocks/>
              </p:cNvGrpSpPr>
              <p:nvPr/>
            </p:nvGrpSpPr>
            <p:grpSpPr bwMode="auto">
              <a:xfrm>
                <a:off x="6740909" y="2943460"/>
                <a:ext cx="862331" cy="7254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284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5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8" name="Group 93"/>
              <p:cNvGrpSpPr>
                <a:grpSpLocks/>
              </p:cNvGrpSpPr>
              <p:nvPr/>
            </p:nvGrpSpPr>
            <p:grpSpPr bwMode="auto">
              <a:xfrm>
                <a:off x="6740909" y="2397947"/>
                <a:ext cx="862331" cy="7254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281" name="Rectangle 94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2" name="Freeform 95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3" name="Freeform 96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9" name="Group 149"/>
              <p:cNvGrpSpPr>
                <a:grpSpLocks/>
              </p:cNvGrpSpPr>
              <p:nvPr/>
            </p:nvGrpSpPr>
            <p:grpSpPr bwMode="auto">
              <a:xfrm>
                <a:off x="6740909" y="1878978"/>
                <a:ext cx="862331" cy="7254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278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0" name="Group 85"/>
              <p:cNvGrpSpPr>
                <a:grpSpLocks/>
              </p:cNvGrpSpPr>
              <p:nvPr/>
            </p:nvGrpSpPr>
            <p:grpSpPr bwMode="auto">
              <a:xfrm>
                <a:off x="5347485" y="2586831"/>
                <a:ext cx="862331" cy="7254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275" name="Rectangle 86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" name="Freeform 87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" name="Freeform 88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1" name="Group 97"/>
              <p:cNvGrpSpPr>
                <a:grpSpLocks/>
              </p:cNvGrpSpPr>
              <p:nvPr/>
            </p:nvGrpSpPr>
            <p:grpSpPr bwMode="auto">
              <a:xfrm>
                <a:off x="5029200" y="2775607"/>
                <a:ext cx="862331" cy="7254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272" name="Rectangle 98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" name="Freeform 99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" name="Freeform 100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2" name="Group 101"/>
              <p:cNvGrpSpPr>
                <a:grpSpLocks/>
              </p:cNvGrpSpPr>
              <p:nvPr/>
            </p:nvGrpSpPr>
            <p:grpSpPr bwMode="auto">
              <a:xfrm>
                <a:off x="5349542" y="2055460"/>
                <a:ext cx="864182" cy="7254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269" name="Rectangle 102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0" name="Freeform 103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" name="Freeform 104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3" name="Group 105"/>
              <p:cNvGrpSpPr>
                <a:grpSpLocks/>
              </p:cNvGrpSpPr>
              <p:nvPr/>
            </p:nvGrpSpPr>
            <p:grpSpPr bwMode="auto">
              <a:xfrm>
                <a:off x="6213517" y="2958831"/>
                <a:ext cx="862331" cy="723642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266" name="Rectangle 106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" name="Freeform 107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" name="Freeform 108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4" name="Group 109"/>
              <p:cNvGrpSpPr>
                <a:grpSpLocks/>
              </p:cNvGrpSpPr>
              <p:nvPr/>
            </p:nvGrpSpPr>
            <p:grpSpPr bwMode="auto">
              <a:xfrm>
                <a:off x="6213517" y="2414711"/>
                <a:ext cx="862331" cy="723642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263" name="Rectangle 11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4" name="Freeform 11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5" name="Freeform 11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5" name="Group 113"/>
              <p:cNvGrpSpPr>
                <a:grpSpLocks/>
              </p:cNvGrpSpPr>
              <p:nvPr/>
            </p:nvGrpSpPr>
            <p:grpSpPr bwMode="auto">
              <a:xfrm>
                <a:off x="5882278" y="3130950"/>
                <a:ext cx="862331" cy="7254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260" name="Rectangle 114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1" name="Freeform 115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2" name="Freeform 116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6" name="Group 117"/>
              <p:cNvGrpSpPr>
                <a:grpSpLocks/>
              </p:cNvGrpSpPr>
              <p:nvPr/>
            </p:nvGrpSpPr>
            <p:grpSpPr bwMode="auto">
              <a:xfrm>
                <a:off x="5565789" y="3306853"/>
                <a:ext cx="862331" cy="7254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257" name="Rectangle 118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" name="Freeform 119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9" name="Freeform 120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7" name="Group 121"/>
              <p:cNvGrpSpPr>
                <a:grpSpLocks/>
              </p:cNvGrpSpPr>
              <p:nvPr/>
            </p:nvGrpSpPr>
            <p:grpSpPr bwMode="auto">
              <a:xfrm>
                <a:off x="5565844" y="2776501"/>
                <a:ext cx="862331" cy="7254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254" name="Rectangle 122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5" name="Freeform 123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" name="Freeform 124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8" name="Group 129"/>
              <p:cNvGrpSpPr>
                <a:grpSpLocks/>
              </p:cNvGrpSpPr>
              <p:nvPr/>
            </p:nvGrpSpPr>
            <p:grpSpPr bwMode="auto">
              <a:xfrm>
                <a:off x="5893382" y="2051965"/>
                <a:ext cx="862331" cy="7254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251" name="Rectangle 13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2" name="Freeform 13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3" name="Freeform 13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9" name="Group 137"/>
              <p:cNvGrpSpPr>
                <a:grpSpLocks/>
              </p:cNvGrpSpPr>
              <p:nvPr/>
            </p:nvGrpSpPr>
            <p:grpSpPr bwMode="auto">
              <a:xfrm>
                <a:off x="6415112" y="3129099"/>
                <a:ext cx="862331" cy="7254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248" name="Rectangle 138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9" name="Freeform 139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0" name="Freeform 140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0" name="Group 141"/>
              <p:cNvGrpSpPr>
                <a:grpSpLocks/>
              </p:cNvGrpSpPr>
              <p:nvPr/>
            </p:nvGrpSpPr>
            <p:grpSpPr bwMode="auto">
              <a:xfrm>
                <a:off x="6415112" y="2593621"/>
                <a:ext cx="862331" cy="7254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245" name="Rectangle 142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" name="Freeform 143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7" name="Freeform 144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1" name="Group 145"/>
              <p:cNvGrpSpPr>
                <a:grpSpLocks/>
              </p:cNvGrpSpPr>
              <p:nvPr/>
            </p:nvGrpSpPr>
            <p:grpSpPr bwMode="auto">
              <a:xfrm>
                <a:off x="6415112" y="2051965"/>
                <a:ext cx="862331" cy="7254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242" name="Rectangle 146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" name="Freeform 147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" name="Freeform 148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2" name="Group 149"/>
              <p:cNvGrpSpPr>
                <a:grpSpLocks/>
              </p:cNvGrpSpPr>
              <p:nvPr/>
            </p:nvGrpSpPr>
            <p:grpSpPr bwMode="auto">
              <a:xfrm>
                <a:off x="6094977" y="3310419"/>
                <a:ext cx="862331" cy="7254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239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0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1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3" name="Group 149"/>
              <p:cNvGrpSpPr>
                <a:grpSpLocks/>
              </p:cNvGrpSpPr>
              <p:nvPr/>
            </p:nvGrpSpPr>
            <p:grpSpPr bwMode="auto">
              <a:xfrm>
                <a:off x="6094977" y="2776501"/>
                <a:ext cx="862331" cy="7254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236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7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8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4" name="Group 149"/>
              <p:cNvGrpSpPr>
                <a:grpSpLocks/>
              </p:cNvGrpSpPr>
              <p:nvPr/>
            </p:nvGrpSpPr>
            <p:grpSpPr bwMode="auto">
              <a:xfrm>
                <a:off x="5029200" y="2237503"/>
                <a:ext cx="862331" cy="725493"/>
                <a:chOff x="5607" y="9414"/>
                <a:chExt cx="3906" cy="3250"/>
              </a:xfrm>
              <a:solidFill>
                <a:schemeClr val="tx1">
                  <a:lumMod val="65000"/>
                </a:schemeClr>
              </a:solidFill>
            </p:grpSpPr>
            <p:sp>
              <p:nvSpPr>
                <p:cNvPr id="233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4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33"/>
              <p:cNvGrpSpPr>
                <a:grpSpLocks/>
              </p:cNvGrpSpPr>
              <p:nvPr/>
            </p:nvGrpSpPr>
            <p:grpSpPr bwMode="auto">
              <a:xfrm>
                <a:off x="5565844" y="2237005"/>
                <a:ext cx="864182" cy="725493"/>
                <a:chOff x="5607" y="9414"/>
                <a:chExt cx="3906" cy="3250"/>
              </a:xfrm>
              <a:solidFill>
                <a:schemeClr val="bg1"/>
              </a:solidFill>
            </p:grpSpPr>
            <p:sp>
              <p:nvSpPr>
                <p:cNvPr id="230" name="Rectangle 134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1" name="Freeform 135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2" name="Freeform 136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9"/>
              <p:cNvGrpSpPr>
                <a:grpSpLocks/>
              </p:cNvGrpSpPr>
              <p:nvPr/>
            </p:nvGrpSpPr>
            <p:grpSpPr bwMode="auto">
              <a:xfrm>
                <a:off x="6094977" y="2237005"/>
                <a:ext cx="862331" cy="725493"/>
                <a:chOff x="5607" y="9414"/>
                <a:chExt cx="3906" cy="3250"/>
              </a:xfrm>
              <a:solidFill>
                <a:schemeClr val="tx1">
                  <a:lumMod val="65000"/>
                </a:schemeClr>
              </a:solidFill>
            </p:grpSpPr>
            <p:sp>
              <p:nvSpPr>
                <p:cNvPr id="227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8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9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99" name="TextBox 298"/>
            <p:cNvSpPr txBox="1"/>
            <p:nvPr/>
          </p:nvSpPr>
          <p:spPr>
            <a:xfrm>
              <a:off x="4763143" y="4171890"/>
              <a:ext cx="22472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Dead edge</a:t>
              </a:r>
              <a:endParaRPr lang="en-US" sz="2000" dirty="0"/>
            </a:p>
          </p:txBody>
        </p:sp>
      </p:grpSp>
      <p:sp>
        <p:nvSpPr>
          <p:cNvPr id="304" name="Rectangle 303"/>
          <p:cNvSpPr/>
          <p:nvPr/>
        </p:nvSpPr>
        <p:spPr>
          <a:xfrm>
            <a:off x="533400" y="5510262"/>
            <a:ext cx="7601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Chanda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Dutta </a:t>
            </a:r>
            <a:r>
              <a:rPr lang="en-US" sz="900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Majumder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"Principles and algorithms for 2D and 3D shrinking," 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Indian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Statistical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Institute,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Calcutta, India,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TR/KBCS/2/91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1991.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Chaudhuri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Chanda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Dutta </a:t>
            </a:r>
            <a:r>
              <a:rPr lang="en-US" sz="900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Majumder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"Topology preservation in 3D digital space,"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:295-300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1994.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Chaudhuri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"Detection of 3-D simple points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with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 to thinning," IEEE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 Pat Anal Mach Intel,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:1028-1032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1994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900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Chaudhuri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"3D digital topology under binary transformation with applications," </a:t>
            </a:r>
            <a:r>
              <a:rPr lang="en-US" sz="900" i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 Vis </a:t>
            </a:r>
            <a:r>
              <a:rPr lang="en-US" sz="900" i="1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</a:t>
            </a:r>
            <a:r>
              <a:rPr lang="en-US" sz="900" i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63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:418-429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1996</a:t>
            </a:r>
            <a:endParaRPr lang="en-US" sz="9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Effective Neighbors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413462" y="5181600"/>
            <a:ext cx="83017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 smtClean="0">
                <a:solidFill>
                  <a:srgbClr val="00FFFF"/>
                </a:solidFill>
              </a:rPr>
              <a:t>Theorem.</a:t>
            </a:r>
            <a:r>
              <a:rPr lang="en-US" sz="2000" dirty="0" smtClean="0"/>
              <a:t> Object/background configuration 6-neighbors, effective e- and v-neighbors is the necessary and sufficient information to decide on 3-D simplicity and local topological numbers of a point.</a:t>
            </a:r>
            <a:endParaRPr lang="en-US" sz="2000" dirty="0"/>
          </a:p>
        </p:txBody>
      </p:sp>
      <p:grpSp>
        <p:nvGrpSpPr>
          <p:cNvPr id="9" name="Group 8"/>
          <p:cNvGrpSpPr/>
          <p:nvPr/>
        </p:nvGrpSpPr>
        <p:grpSpPr>
          <a:xfrm>
            <a:off x="381000" y="1552227"/>
            <a:ext cx="3733800" cy="3397796"/>
            <a:chOff x="381000" y="1552227"/>
            <a:chExt cx="3733800" cy="33977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81000" y="3011031"/>
                  <a:ext cx="3733800" cy="19389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r>
                    <a:rPr lang="en-US" sz="2000" dirty="0" smtClean="0">
                      <a:solidFill>
                        <a:srgbClr val="00FFFF"/>
                      </a:solidFill>
                    </a:rPr>
                    <a:t>e (edge)-neighbor:</a:t>
                  </a:r>
                  <a:r>
                    <a:rPr lang="en-US" sz="2000" dirty="0" smtClean="0"/>
                    <a:t> 18-adjacent but not 6-adjacent, i.e., share an edge with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a14:m>
                  <a:endParaRPr lang="en-US" sz="2000" dirty="0" smtClean="0"/>
                </a:p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r>
                    <a:rPr lang="en-US" sz="2000" dirty="0" smtClean="0">
                      <a:solidFill>
                        <a:srgbClr val="00FFFF"/>
                      </a:solidFill>
                    </a:rPr>
                    <a:t>Effective e-neighbor:</a:t>
                  </a:r>
                  <a:r>
                    <a:rPr lang="en-US" sz="2000" dirty="0" smtClean="0"/>
                    <a:t> An e-neighbor not belonging to a dead surface</a:t>
                  </a: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" y="3011031"/>
                  <a:ext cx="3733800" cy="193899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471" t="-1887" r="-2778" b="-47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Group 12"/>
            <p:cNvGrpSpPr/>
            <p:nvPr/>
          </p:nvGrpSpPr>
          <p:grpSpPr>
            <a:xfrm>
              <a:off x="1143000" y="1552227"/>
              <a:ext cx="1852111" cy="1424996"/>
              <a:chOff x="1143000" y="1704627"/>
              <a:chExt cx="1852111" cy="1424996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1143000" y="1704627"/>
                <a:ext cx="1852111" cy="1424996"/>
                <a:chOff x="871291" y="1691605"/>
                <a:chExt cx="2698575" cy="2076257"/>
              </a:xfrm>
            </p:grpSpPr>
            <p:grpSp>
              <p:nvGrpSpPr>
                <p:cNvPr id="126" name="Group 149"/>
                <p:cNvGrpSpPr>
                  <a:grpSpLocks/>
                </p:cNvGrpSpPr>
                <p:nvPr/>
              </p:nvGrpSpPr>
              <p:grpSpPr bwMode="auto">
                <a:xfrm>
                  <a:off x="2676392" y="2057025"/>
                  <a:ext cx="893474" cy="751694"/>
                  <a:chOff x="5607" y="9414"/>
                  <a:chExt cx="3906" cy="3250"/>
                </a:xfrm>
                <a:solidFill>
                  <a:schemeClr val="tx1"/>
                </a:solidFill>
              </p:grpSpPr>
              <p:sp>
                <p:nvSpPr>
                  <p:cNvPr id="139" name="Rectangle 150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10224"/>
                    <a:ext cx="2436" cy="2430"/>
                  </a:xfrm>
                  <a:prstGeom prst="rect">
                    <a:avLst/>
                  </a:prstGeom>
                  <a:grpFill/>
                  <a:ln w="19050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0" name="Freeform 151"/>
                  <p:cNvSpPr>
                    <a:spLocks/>
                  </p:cNvSpPr>
                  <p:nvPr/>
                </p:nvSpPr>
                <p:spPr bwMode="auto">
                  <a:xfrm>
                    <a:off x="5607" y="9414"/>
                    <a:ext cx="3897" cy="810"/>
                  </a:xfrm>
                  <a:custGeom>
                    <a:avLst/>
                    <a:gdLst/>
                    <a:ahLst/>
                    <a:cxnLst>
                      <a:cxn ang="0">
                        <a:pos x="136" y="0"/>
                      </a:cxn>
                      <a:cxn ang="0">
                        <a:pos x="0" y="72"/>
                      </a:cxn>
                      <a:cxn ang="0">
                        <a:pos x="226" y="72"/>
                      </a:cxn>
                      <a:cxn ang="0">
                        <a:pos x="360" y="0"/>
                      </a:cxn>
                      <a:cxn ang="0">
                        <a:pos x="136" y="0"/>
                      </a:cxn>
                    </a:cxnLst>
                    <a:rect l="0" t="0" r="r" b="b"/>
                    <a:pathLst>
                      <a:path w="360" h="72">
                        <a:moveTo>
                          <a:pt x="136" y="0"/>
                        </a:moveTo>
                        <a:lnTo>
                          <a:pt x="0" y="72"/>
                        </a:lnTo>
                        <a:lnTo>
                          <a:pt x="226" y="72"/>
                        </a:lnTo>
                        <a:lnTo>
                          <a:pt x="360" y="0"/>
                        </a:lnTo>
                        <a:lnTo>
                          <a:pt x="136" y="0"/>
                        </a:lnTo>
                        <a:close/>
                      </a:path>
                    </a:pathLst>
                  </a:custGeom>
                  <a:grpFill/>
                  <a:ln w="1905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1" name="Freeform 152"/>
                  <p:cNvSpPr>
                    <a:spLocks/>
                  </p:cNvSpPr>
                  <p:nvPr/>
                </p:nvSpPr>
                <p:spPr bwMode="auto">
                  <a:xfrm>
                    <a:off x="8052" y="9420"/>
                    <a:ext cx="1461" cy="3244"/>
                  </a:xfrm>
                  <a:custGeom>
                    <a:avLst/>
                    <a:gdLst/>
                    <a:ahLst/>
                    <a:cxnLst>
                      <a:cxn ang="0">
                        <a:pos x="1455" y="2436"/>
                      </a:cxn>
                      <a:cxn ang="0">
                        <a:pos x="0" y="3244"/>
                      </a:cxn>
                      <a:cxn ang="0">
                        <a:pos x="6" y="810"/>
                      </a:cxn>
                      <a:cxn ang="0">
                        <a:pos x="1461" y="0"/>
                      </a:cxn>
                      <a:cxn ang="0">
                        <a:pos x="1455" y="2436"/>
                      </a:cxn>
                    </a:cxnLst>
                    <a:rect l="0" t="0" r="r" b="b"/>
                    <a:pathLst>
                      <a:path w="1461" h="3244">
                        <a:moveTo>
                          <a:pt x="1455" y="2436"/>
                        </a:moveTo>
                        <a:lnTo>
                          <a:pt x="0" y="3244"/>
                        </a:lnTo>
                        <a:lnTo>
                          <a:pt x="6" y="810"/>
                        </a:lnTo>
                        <a:lnTo>
                          <a:pt x="1461" y="0"/>
                        </a:lnTo>
                        <a:lnTo>
                          <a:pt x="1455" y="2436"/>
                        </a:lnTo>
                        <a:close/>
                      </a:path>
                    </a:pathLst>
                  </a:custGeom>
                  <a:grpFill/>
                  <a:ln w="1905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" name="Group 89"/>
                <p:cNvGrpSpPr>
                  <a:grpSpLocks/>
                </p:cNvGrpSpPr>
                <p:nvPr/>
              </p:nvGrpSpPr>
              <p:grpSpPr bwMode="auto">
                <a:xfrm>
                  <a:off x="1776036" y="2252539"/>
                  <a:ext cx="893474" cy="749776"/>
                  <a:chOff x="5607" y="9414"/>
                  <a:chExt cx="3906" cy="3250"/>
                </a:xfrm>
                <a:solidFill>
                  <a:schemeClr val="tx1"/>
                </a:solidFill>
              </p:grpSpPr>
              <p:sp>
                <p:nvSpPr>
                  <p:cNvPr id="196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10224"/>
                    <a:ext cx="2436" cy="2430"/>
                  </a:xfrm>
                  <a:prstGeom prst="rect">
                    <a:avLst/>
                  </a:prstGeom>
                  <a:grpFill/>
                  <a:ln w="19050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" name="Freeform 91"/>
                  <p:cNvSpPr>
                    <a:spLocks/>
                  </p:cNvSpPr>
                  <p:nvPr/>
                </p:nvSpPr>
                <p:spPr bwMode="auto">
                  <a:xfrm>
                    <a:off x="5607" y="9414"/>
                    <a:ext cx="3897" cy="810"/>
                  </a:xfrm>
                  <a:custGeom>
                    <a:avLst/>
                    <a:gdLst/>
                    <a:ahLst/>
                    <a:cxnLst>
                      <a:cxn ang="0">
                        <a:pos x="136" y="0"/>
                      </a:cxn>
                      <a:cxn ang="0">
                        <a:pos x="0" y="72"/>
                      </a:cxn>
                      <a:cxn ang="0">
                        <a:pos x="226" y="72"/>
                      </a:cxn>
                      <a:cxn ang="0">
                        <a:pos x="360" y="0"/>
                      </a:cxn>
                      <a:cxn ang="0">
                        <a:pos x="136" y="0"/>
                      </a:cxn>
                    </a:cxnLst>
                    <a:rect l="0" t="0" r="r" b="b"/>
                    <a:pathLst>
                      <a:path w="360" h="72">
                        <a:moveTo>
                          <a:pt x="136" y="0"/>
                        </a:moveTo>
                        <a:lnTo>
                          <a:pt x="0" y="72"/>
                        </a:lnTo>
                        <a:lnTo>
                          <a:pt x="226" y="72"/>
                        </a:lnTo>
                        <a:lnTo>
                          <a:pt x="360" y="0"/>
                        </a:lnTo>
                        <a:lnTo>
                          <a:pt x="136" y="0"/>
                        </a:lnTo>
                        <a:close/>
                      </a:path>
                    </a:pathLst>
                  </a:custGeom>
                  <a:grpFill/>
                  <a:ln w="1905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" name="Freeform 92"/>
                  <p:cNvSpPr>
                    <a:spLocks/>
                  </p:cNvSpPr>
                  <p:nvPr/>
                </p:nvSpPr>
                <p:spPr bwMode="auto">
                  <a:xfrm>
                    <a:off x="8052" y="9420"/>
                    <a:ext cx="1461" cy="3244"/>
                  </a:xfrm>
                  <a:custGeom>
                    <a:avLst/>
                    <a:gdLst/>
                    <a:ahLst/>
                    <a:cxnLst>
                      <a:cxn ang="0">
                        <a:pos x="1455" y="2436"/>
                      </a:cxn>
                      <a:cxn ang="0">
                        <a:pos x="0" y="3244"/>
                      </a:cxn>
                      <a:cxn ang="0">
                        <a:pos x="6" y="810"/>
                      </a:cxn>
                      <a:cxn ang="0">
                        <a:pos x="1461" y="0"/>
                      </a:cxn>
                      <a:cxn ang="0">
                        <a:pos x="1455" y="2436"/>
                      </a:cxn>
                    </a:cxnLst>
                    <a:rect l="0" t="0" r="r" b="b"/>
                    <a:pathLst>
                      <a:path w="1461" h="3244">
                        <a:moveTo>
                          <a:pt x="1455" y="2436"/>
                        </a:moveTo>
                        <a:lnTo>
                          <a:pt x="0" y="3244"/>
                        </a:lnTo>
                        <a:lnTo>
                          <a:pt x="6" y="810"/>
                        </a:lnTo>
                        <a:lnTo>
                          <a:pt x="1461" y="0"/>
                        </a:lnTo>
                        <a:lnTo>
                          <a:pt x="1455" y="2436"/>
                        </a:lnTo>
                        <a:close/>
                      </a:path>
                    </a:pathLst>
                  </a:custGeom>
                  <a:grpFill/>
                  <a:ln w="1905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9" name="Group 125"/>
                <p:cNvGrpSpPr>
                  <a:grpSpLocks/>
                </p:cNvGrpSpPr>
                <p:nvPr/>
              </p:nvGrpSpPr>
              <p:grpSpPr bwMode="auto">
                <a:xfrm>
                  <a:off x="1177820" y="1691605"/>
                  <a:ext cx="893474" cy="751694"/>
                  <a:chOff x="5607" y="9414"/>
                  <a:chExt cx="3906" cy="3250"/>
                </a:xfrm>
                <a:solidFill>
                  <a:schemeClr val="tx1"/>
                </a:solidFill>
              </p:grpSpPr>
              <p:sp>
                <p:nvSpPr>
                  <p:cNvPr id="190" name="Rectangle 126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10224"/>
                    <a:ext cx="2436" cy="2430"/>
                  </a:xfrm>
                  <a:prstGeom prst="rect">
                    <a:avLst/>
                  </a:prstGeom>
                  <a:grpFill/>
                  <a:ln w="19050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1" name="Freeform 127"/>
                  <p:cNvSpPr>
                    <a:spLocks/>
                  </p:cNvSpPr>
                  <p:nvPr/>
                </p:nvSpPr>
                <p:spPr bwMode="auto">
                  <a:xfrm>
                    <a:off x="5607" y="9414"/>
                    <a:ext cx="3897" cy="810"/>
                  </a:xfrm>
                  <a:custGeom>
                    <a:avLst/>
                    <a:gdLst/>
                    <a:ahLst/>
                    <a:cxnLst>
                      <a:cxn ang="0">
                        <a:pos x="136" y="0"/>
                      </a:cxn>
                      <a:cxn ang="0">
                        <a:pos x="0" y="72"/>
                      </a:cxn>
                      <a:cxn ang="0">
                        <a:pos x="226" y="72"/>
                      </a:cxn>
                      <a:cxn ang="0">
                        <a:pos x="360" y="0"/>
                      </a:cxn>
                      <a:cxn ang="0">
                        <a:pos x="136" y="0"/>
                      </a:cxn>
                    </a:cxnLst>
                    <a:rect l="0" t="0" r="r" b="b"/>
                    <a:pathLst>
                      <a:path w="360" h="72">
                        <a:moveTo>
                          <a:pt x="136" y="0"/>
                        </a:moveTo>
                        <a:lnTo>
                          <a:pt x="0" y="72"/>
                        </a:lnTo>
                        <a:lnTo>
                          <a:pt x="226" y="72"/>
                        </a:lnTo>
                        <a:lnTo>
                          <a:pt x="360" y="0"/>
                        </a:lnTo>
                        <a:lnTo>
                          <a:pt x="136" y="0"/>
                        </a:lnTo>
                        <a:close/>
                      </a:path>
                    </a:pathLst>
                  </a:custGeom>
                  <a:grpFill/>
                  <a:ln w="1905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2" name="Freeform 128"/>
                  <p:cNvSpPr>
                    <a:spLocks/>
                  </p:cNvSpPr>
                  <p:nvPr/>
                </p:nvSpPr>
                <p:spPr bwMode="auto">
                  <a:xfrm>
                    <a:off x="8052" y="9420"/>
                    <a:ext cx="1461" cy="3244"/>
                  </a:xfrm>
                  <a:custGeom>
                    <a:avLst/>
                    <a:gdLst/>
                    <a:ahLst/>
                    <a:cxnLst>
                      <a:cxn ang="0">
                        <a:pos x="1455" y="2436"/>
                      </a:cxn>
                      <a:cxn ang="0">
                        <a:pos x="0" y="3244"/>
                      </a:cxn>
                      <a:cxn ang="0">
                        <a:pos x="6" y="810"/>
                      </a:cxn>
                      <a:cxn ang="0">
                        <a:pos x="1461" y="0"/>
                      </a:cxn>
                      <a:cxn ang="0">
                        <a:pos x="1455" y="2436"/>
                      </a:cxn>
                    </a:cxnLst>
                    <a:rect l="0" t="0" r="r" b="b"/>
                    <a:pathLst>
                      <a:path w="1461" h="3244">
                        <a:moveTo>
                          <a:pt x="1455" y="2436"/>
                        </a:moveTo>
                        <a:lnTo>
                          <a:pt x="0" y="3244"/>
                        </a:lnTo>
                        <a:lnTo>
                          <a:pt x="6" y="810"/>
                        </a:lnTo>
                        <a:lnTo>
                          <a:pt x="1461" y="0"/>
                        </a:lnTo>
                        <a:lnTo>
                          <a:pt x="1455" y="2436"/>
                        </a:lnTo>
                        <a:close/>
                      </a:path>
                    </a:pathLst>
                  </a:custGeom>
                  <a:grpFill/>
                  <a:ln w="1905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6" name="Group 105"/>
                <p:cNvGrpSpPr>
                  <a:grpSpLocks/>
                </p:cNvGrpSpPr>
                <p:nvPr/>
              </p:nvGrpSpPr>
              <p:grpSpPr bwMode="auto">
                <a:xfrm>
                  <a:off x="2331398" y="2811958"/>
                  <a:ext cx="893474" cy="749776"/>
                  <a:chOff x="5607" y="9414"/>
                  <a:chExt cx="3906" cy="3250"/>
                </a:xfrm>
                <a:solidFill>
                  <a:schemeClr val="tx1"/>
                </a:solidFill>
              </p:grpSpPr>
              <p:sp>
                <p:nvSpPr>
                  <p:cNvPr id="169" name="Rectangle 106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10224"/>
                    <a:ext cx="2436" cy="2430"/>
                  </a:xfrm>
                  <a:prstGeom prst="rect">
                    <a:avLst/>
                  </a:prstGeom>
                  <a:grpFill/>
                  <a:ln w="19050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0" name="Freeform 107"/>
                  <p:cNvSpPr>
                    <a:spLocks/>
                  </p:cNvSpPr>
                  <p:nvPr/>
                </p:nvSpPr>
                <p:spPr bwMode="auto">
                  <a:xfrm>
                    <a:off x="5607" y="9414"/>
                    <a:ext cx="3897" cy="810"/>
                  </a:xfrm>
                  <a:custGeom>
                    <a:avLst/>
                    <a:gdLst/>
                    <a:ahLst/>
                    <a:cxnLst>
                      <a:cxn ang="0">
                        <a:pos x="136" y="0"/>
                      </a:cxn>
                      <a:cxn ang="0">
                        <a:pos x="0" y="72"/>
                      </a:cxn>
                      <a:cxn ang="0">
                        <a:pos x="226" y="72"/>
                      </a:cxn>
                      <a:cxn ang="0">
                        <a:pos x="360" y="0"/>
                      </a:cxn>
                      <a:cxn ang="0">
                        <a:pos x="136" y="0"/>
                      </a:cxn>
                    </a:cxnLst>
                    <a:rect l="0" t="0" r="r" b="b"/>
                    <a:pathLst>
                      <a:path w="360" h="72">
                        <a:moveTo>
                          <a:pt x="136" y="0"/>
                        </a:moveTo>
                        <a:lnTo>
                          <a:pt x="0" y="72"/>
                        </a:lnTo>
                        <a:lnTo>
                          <a:pt x="226" y="72"/>
                        </a:lnTo>
                        <a:lnTo>
                          <a:pt x="360" y="0"/>
                        </a:lnTo>
                        <a:lnTo>
                          <a:pt x="136" y="0"/>
                        </a:lnTo>
                        <a:close/>
                      </a:path>
                    </a:pathLst>
                  </a:custGeom>
                  <a:grpFill/>
                  <a:ln w="1905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1" name="Freeform 108"/>
                  <p:cNvSpPr>
                    <a:spLocks/>
                  </p:cNvSpPr>
                  <p:nvPr/>
                </p:nvSpPr>
                <p:spPr bwMode="auto">
                  <a:xfrm>
                    <a:off x="8052" y="9420"/>
                    <a:ext cx="1461" cy="3244"/>
                  </a:xfrm>
                  <a:custGeom>
                    <a:avLst/>
                    <a:gdLst/>
                    <a:ahLst/>
                    <a:cxnLst>
                      <a:cxn ang="0">
                        <a:pos x="1455" y="2436"/>
                      </a:cxn>
                      <a:cxn ang="0">
                        <a:pos x="0" y="3244"/>
                      </a:cxn>
                      <a:cxn ang="0">
                        <a:pos x="6" y="810"/>
                      </a:cxn>
                      <a:cxn ang="0">
                        <a:pos x="1461" y="0"/>
                      </a:cxn>
                      <a:cxn ang="0">
                        <a:pos x="1455" y="2436"/>
                      </a:cxn>
                    </a:cxnLst>
                    <a:rect l="0" t="0" r="r" b="b"/>
                    <a:pathLst>
                      <a:path w="1461" h="3244">
                        <a:moveTo>
                          <a:pt x="1455" y="2436"/>
                        </a:moveTo>
                        <a:lnTo>
                          <a:pt x="0" y="3244"/>
                        </a:lnTo>
                        <a:lnTo>
                          <a:pt x="6" y="810"/>
                        </a:lnTo>
                        <a:lnTo>
                          <a:pt x="1461" y="0"/>
                        </a:lnTo>
                        <a:lnTo>
                          <a:pt x="1455" y="2436"/>
                        </a:lnTo>
                        <a:close/>
                      </a:path>
                    </a:pathLst>
                  </a:custGeom>
                  <a:grpFill/>
                  <a:ln w="1905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7" name="Group 109"/>
                <p:cNvGrpSpPr>
                  <a:grpSpLocks/>
                </p:cNvGrpSpPr>
                <p:nvPr/>
              </p:nvGrpSpPr>
              <p:grpSpPr bwMode="auto">
                <a:xfrm>
                  <a:off x="2344297" y="1691605"/>
                  <a:ext cx="893474" cy="749776"/>
                  <a:chOff x="5607" y="9414"/>
                  <a:chExt cx="3906" cy="3250"/>
                </a:xfrm>
                <a:solidFill>
                  <a:schemeClr val="tx1"/>
                </a:solidFill>
              </p:grpSpPr>
              <p:sp>
                <p:nvSpPr>
                  <p:cNvPr id="166" name="Rectangle 110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10224"/>
                    <a:ext cx="2436" cy="2430"/>
                  </a:xfrm>
                  <a:prstGeom prst="rect">
                    <a:avLst/>
                  </a:prstGeom>
                  <a:grpFill/>
                  <a:ln w="19050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7" name="Freeform 111"/>
                  <p:cNvSpPr>
                    <a:spLocks/>
                  </p:cNvSpPr>
                  <p:nvPr/>
                </p:nvSpPr>
                <p:spPr bwMode="auto">
                  <a:xfrm>
                    <a:off x="5607" y="9414"/>
                    <a:ext cx="3897" cy="810"/>
                  </a:xfrm>
                  <a:custGeom>
                    <a:avLst/>
                    <a:gdLst/>
                    <a:ahLst/>
                    <a:cxnLst>
                      <a:cxn ang="0">
                        <a:pos x="136" y="0"/>
                      </a:cxn>
                      <a:cxn ang="0">
                        <a:pos x="0" y="72"/>
                      </a:cxn>
                      <a:cxn ang="0">
                        <a:pos x="226" y="72"/>
                      </a:cxn>
                      <a:cxn ang="0">
                        <a:pos x="360" y="0"/>
                      </a:cxn>
                      <a:cxn ang="0">
                        <a:pos x="136" y="0"/>
                      </a:cxn>
                    </a:cxnLst>
                    <a:rect l="0" t="0" r="r" b="b"/>
                    <a:pathLst>
                      <a:path w="360" h="72">
                        <a:moveTo>
                          <a:pt x="136" y="0"/>
                        </a:moveTo>
                        <a:lnTo>
                          <a:pt x="0" y="72"/>
                        </a:lnTo>
                        <a:lnTo>
                          <a:pt x="226" y="72"/>
                        </a:lnTo>
                        <a:lnTo>
                          <a:pt x="360" y="0"/>
                        </a:lnTo>
                        <a:lnTo>
                          <a:pt x="136" y="0"/>
                        </a:lnTo>
                        <a:close/>
                      </a:path>
                    </a:pathLst>
                  </a:custGeom>
                  <a:grpFill/>
                  <a:ln w="1905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" name="Freeform 112"/>
                  <p:cNvSpPr>
                    <a:spLocks/>
                  </p:cNvSpPr>
                  <p:nvPr/>
                </p:nvSpPr>
                <p:spPr bwMode="auto">
                  <a:xfrm>
                    <a:off x="8052" y="9420"/>
                    <a:ext cx="1461" cy="3244"/>
                  </a:xfrm>
                  <a:custGeom>
                    <a:avLst/>
                    <a:gdLst/>
                    <a:ahLst/>
                    <a:cxnLst>
                      <a:cxn ang="0">
                        <a:pos x="1455" y="2436"/>
                      </a:cxn>
                      <a:cxn ang="0">
                        <a:pos x="0" y="3244"/>
                      </a:cxn>
                      <a:cxn ang="0">
                        <a:pos x="6" y="810"/>
                      </a:cxn>
                      <a:cxn ang="0">
                        <a:pos x="1461" y="0"/>
                      </a:cxn>
                      <a:cxn ang="0">
                        <a:pos x="1455" y="2436"/>
                      </a:cxn>
                    </a:cxnLst>
                    <a:rect l="0" t="0" r="r" b="b"/>
                    <a:pathLst>
                      <a:path w="1461" h="3244">
                        <a:moveTo>
                          <a:pt x="1455" y="2436"/>
                        </a:moveTo>
                        <a:lnTo>
                          <a:pt x="0" y="3244"/>
                        </a:lnTo>
                        <a:lnTo>
                          <a:pt x="6" y="810"/>
                        </a:lnTo>
                        <a:lnTo>
                          <a:pt x="1461" y="0"/>
                        </a:lnTo>
                        <a:lnTo>
                          <a:pt x="1455" y="2436"/>
                        </a:lnTo>
                        <a:close/>
                      </a:path>
                    </a:pathLst>
                  </a:custGeom>
                  <a:grpFill/>
                  <a:ln w="1905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2" name="Group 137"/>
                <p:cNvGrpSpPr>
                  <a:grpSpLocks/>
                </p:cNvGrpSpPr>
                <p:nvPr/>
              </p:nvGrpSpPr>
              <p:grpSpPr bwMode="auto">
                <a:xfrm>
                  <a:off x="1440691" y="3016168"/>
                  <a:ext cx="893474" cy="751694"/>
                  <a:chOff x="5607" y="9414"/>
                  <a:chExt cx="3906" cy="3250"/>
                </a:xfrm>
                <a:solidFill>
                  <a:schemeClr val="tx1"/>
                </a:solidFill>
              </p:grpSpPr>
              <p:sp>
                <p:nvSpPr>
                  <p:cNvPr id="151" name="Rectangle 138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10224"/>
                    <a:ext cx="2436" cy="2430"/>
                  </a:xfrm>
                  <a:prstGeom prst="rect">
                    <a:avLst/>
                  </a:prstGeom>
                  <a:grpFill/>
                  <a:ln w="19050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2" name="Freeform 139"/>
                  <p:cNvSpPr>
                    <a:spLocks/>
                  </p:cNvSpPr>
                  <p:nvPr/>
                </p:nvSpPr>
                <p:spPr bwMode="auto">
                  <a:xfrm>
                    <a:off x="5607" y="9414"/>
                    <a:ext cx="3897" cy="810"/>
                  </a:xfrm>
                  <a:custGeom>
                    <a:avLst/>
                    <a:gdLst/>
                    <a:ahLst/>
                    <a:cxnLst>
                      <a:cxn ang="0">
                        <a:pos x="136" y="0"/>
                      </a:cxn>
                      <a:cxn ang="0">
                        <a:pos x="0" y="72"/>
                      </a:cxn>
                      <a:cxn ang="0">
                        <a:pos x="226" y="72"/>
                      </a:cxn>
                      <a:cxn ang="0">
                        <a:pos x="360" y="0"/>
                      </a:cxn>
                      <a:cxn ang="0">
                        <a:pos x="136" y="0"/>
                      </a:cxn>
                    </a:cxnLst>
                    <a:rect l="0" t="0" r="r" b="b"/>
                    <a:pathLst>
                      <a:path w="360" h="72">
                        <a:moveTo>
                          <a:pt x="136" y="0"/>
                        </a:moveTo>
                        <a:lnTo>
                          <a:pt x="0" y="72"/>
                        </a:lnTo>
                        <a:lnTo>
                          <a:pt x="226" y="72"/>
                        </a:lnTo>
                        <a:lnTo>
                          <a:pt x="360" y="0"/>
                        </a:lnTo>
                        <a:lnTo>
                          <a:pt x="136" y="0"/>
                        </a:lnTo>
                        <a:close/>
                      </a:path>
                    </a:pathLst>
                  </a:custGeom>
                  <a:grpFill/>
                  <a:ln w="1905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3" name="Freeform 140"/>
                  <p:cNvSpPr>
                    <a:spLocks/>
                  </p:cNvSpPr>
                  <p:nvPr/>
                </p:nvSpPr>
                <p:spPr bwMode="auto">
                  <a:xfrm>
                    <a:off x="8052" y="9420"/>
                    <a:ext cx="1461" cy="3244"/>
                  </a:xfrm>
                  <a:custGeom>
                    <a:avLst/>
                    <a:gdLst/>
                    <a:ahLst/>
                    <a:cxnLst>
                      <a:cxn ang="0">
                        <a:pos x="1455" y="2436"/>
                      </a:cxn>
                      <a:cxn ang="0">
                        <a:pos x="0" y="3244"/>
                      </a:cxn>
                      <a:cxn ang="0">
                        <a:pos x="6" y="810"/>
                      </a:cxn>
                      <a:cxn ang="0">
                        <a:pos x="1461" y="0"/>
                      </a:cxn>
                      <a:cxn ang="0">
                        <a:pos x="1455" y="2436"/>
                      </a:cxn>
                    </a:cxnLst>
                    <a:rect l="0" t="0" r="r" b="b"/>
                    <a:pathLst>
                      <a:path w="1461" h="3244">
                        <a:moveTo>
                          <a:pt x="1455" y="2436"/>
                        </a:moveTo>
                        <a:lnTo>
                          <a:pt x="0" y="3244"/>
                        </a:lnTo>
                        <a:lnTo>
                          <a:pt x="6" y="810"/>
                        </a:lnTo>
                        <a:lnTo>
                          <a:pt x="1461" y="0"/>
                        </a:lnTo>
                        <a:lnTo>
                          <a:pt x="1455" y="2436"/>
                        </a:lnTo>
                        <a:close/>
                      </a:path>
                    </a:pathLst>
                  </a:custGeom>
                  <a:grpFill/>
                  <a:ln w="1905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8" name="Group 133"/>
                <p:cNvGrpSpPr>
                  <a:grpSpLocks/>
                </p:cNvGrpSpPr>
                <p:nvPr/>
              </p:nvGrpSpPr>
              <p:grpSpPr bwMode="auto">
                <a:xfrm>
                  <a:off x="871291" y="2444361"/>
                  <a:ext cx="895391" cy="751694"/>
                  <a:chOff x="5607" y="9414"/>
                  <a:chExt cx="3906" cy="3250"/>
                </a:xfrm>
                <a:solidFill>
                  <a:schemeClr val="tx1"/>
                </a:solidFill>
              </p:grpSpPr>
              <p:sp>
                <p:nvSpPr>
                  <p:cNvPr id="133" name="Rectangle 13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10224"/>
                    <a:ext cx="2436" cy="2430"/>
                  </a:xfrm>
                  <a:prstGeom prst="rect">
                    <a:avLst/>
                  </a:prstGeom>
                  <a:grpFill/>
                  <a:ln w="19050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4" name="Freeform 135"/>
                  <p:cNvSpPr>
                    <a:spLocks/>
                  </p:cNvSpPr>
                  <p:nvPr/>
                </p:nvSpPr>
                <p:spPr bwMode="auto">
                  <a:xfrm>
                    <a:off x="5607" y="9414"/>
                    <a:ext cx="3897" cy="810"/>
                  </a:xfrm>
                  <a:custGeom>
                    <a:avLst/>
                    <a:gdLst/>
                    <a:ahLst/>
                    <a:cxnLst>
                      <a:cxn ang="0">
                        <a:pos x="136" y="0"/>
                      </a:cxn>
                      <a:cxn ang="0">
                        <a:pos x="0" y="72"/>
                      </a:cxn>
                      <a:cxn ang="0">
                        <a:pos x="226" y="72"/>
                      </a:cxn>
                      <a:cxn ang="0">
                        <a:pos x="360" y="0"/>
                      </a:cxn>
                      <a:cxn ang="0">
                        <a:pos x="136" y="0"/>
                      </a:cxn>
                    </a:cxnLst>
                    <a:rect l="0" t="0" r="r" b="b"/>
                    <a:pathLst>
                      <a:path w="360" h="72">
                        <a:moveTo>
                          <a:pt x="136" y="0"/>
                        </a:moveTo>
                        <a:lnTo>
                          <a:pt x="0" y="72"/>
                        </a:lnTo>
                        <a:lnTo>
                          <a:pt x="226" y="72"/>
                        </a:lnTo>
                        <a:lnTo>
                          <a:pt x="360" y="0"/>
                        </a:lnTo>
                        <a:lnTo>
                          <a:pt x="136" y="0"/>
                        </a:lnTo>
                        <a:close/>
                      </a:path>
                    </a:pathLst>
                  </a:custGeom>
                  <a:grpFill/>
                  <a:ln w="1905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5" name="Freeform 136"/>
                  <p:cNvSpPr>
                    <a:spLocks/>
                  </p:cNvSpPr>
                  <p:nvPr/>
                </p:nvSpPr>
                <p:spPr bwMode="auto">
                  <a:xfrm>
                    <a:off x="8052" y="9420"/>
                    <a:ext cx="1461" cy="3244"/>
                  </a:xfrm>
                  <a:custGeom>
                    <a:avLst/>
                    <a:gdLst/>
                    <a:ahLst/>
                    <a:cxnLst>
                      <a:cxn ang="0">
                        <a:pos x="1455" y="2436"/>
                      </a:cxn>
                      <a:cxn ang="0">
                        <a:pos x="0" y="3244"/>
                      </a:cxn>
                      <a:cxn ang="0">
                        <a:pos x="6" y="810"/>
                      </a:cxn>
                      <a:cxn ang="0">
                        <a:pos x="1461" y="0"/>
                      </a:cxn>
                      <a:cxn ang="0">
                        <a:pos x="1455" y="2436"/>
                      </a:cxn>
                    </a:cxnLst>
                    <a:rect l="0" t="0" r="r" b="b"/>
                    <a:pathLst>
                      <a:path w="1461" h="3244">
                        <a:moveTo>
                          <a:pt x="1455" y="2436"/>
                        </a:moveTo>
                        <a:lnTo>
                          <a:pt x="0" y="3244"/>
                        </a:lnTo>
                        <a:lnTo>
                          <a:pt x="6" y="810"/>
                        </a:lnTo>
                        <a:lnTo>
                          <a:pt x="1461" y="0"/>
                        </a:lnTo>
                        <a:lnTo>
                          <a:pt x="1455" y="2436"/>
                        </a:lnTo>
                        <a:close/>
                      </a:path>
                    </a:pathLst>
                  </a:custGeom>
                  <a:grpFill/>
                  <a:ln w="1905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" name="TextBox 6"/>
              <p:cNvSpPr txBox="1"/>
              <p:nvPr/>
            </p:nvSpPr>
            <p:spPr>
              <a:xfrm>
                <a:off x="1808012" y="2152557"/>
                <a:ext cx="30616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en-US" sz="20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4691540" y="1402925"/>
            <a:ext cx="3733800" cy="3547098"/>
            <a:chOff x="4691540" y="1402925"/>
            <a:chExt cx="3733800" cy="35470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4" name="TextBox 313"/>
                <p:cNvSpPr txBox="1"/>
                <p:nvPr/>
              </p:nvSpPr>
              <p:spPr>
                <a:xfrm>
                  <a:off x="4691540" y="3011031"/>
                  <a:ext cx="3733800" cy="19389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r>
                    <a:rPr lang="en-US" sz="2000" dirty="0" smtClean="0">
                      <a:solidFill>
                        <a:srgbClr val="00FFFF"/>
                      </a:solidFill>
                    </a:rPr>
                    <a:t>v (vertex)-neighbor:</a:t>
                  </a:r>
                  <a:r>
                    <a:rPr lang="en-US" sz="2000" dirty="0" smtClean="0"/>
                    <a:t> 26-adjacent but not 18-adjacent, i.e., share a vertex with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a14:m>
                  <a:endParaRPr lang="en-US" sz="2000" dirty="0" smtClean="0"/>
                </a:p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r>
                    <a:rPr lang="en-US" sz="2000" dirty="0" smtClean="0">
                      <a:solidFill>
                        <a:srgbClr val="00FFFF"/>
                      </a:solidFill>
                    </a:rPr>
                    <a:t>Effective v-neighbor:</a:t>
                  </a:r>
                  <a:r>
                    <a:rPr lang="en-US" sz="2000" dirty="0" smtClean="0"/>
                    <a:t> A v-neighbor not belonging to a dead surface or a dead edge</a:t>
                  </a:r>
                </a:p>
              </p:txBody>
            </p:sp>
          </mc:Choice>
          <mc:Fallback xmlns="">
            <p:sp>
              <p:nvSpPr>
                <p:cNvPr id="314" name="TextBox 3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1540" y="3011031"/>
                  <a:ext cx="3733800" cy="193899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471" t="-1887" r="-2614" b="-47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5" name="Group 14"/>
            <p:cNvGrpSpPr/>
            <p:nvPr/>
          </p:nvGrpSpPr>
          <p:grpSpPr>
            <a:xfrm>
              <a:off x="5341736" y="1402925"/>
              <a:ext cx="1843420" cy="1568875"/>
              <a:chOff x="5341736" y="1784297"/>
              <a:chExt cx="1843420" cy="1568875"/>
            </a:xfrm>
          </p:grpSpPr>
          <p:grpSp>
            <p:nvGrpSpPr>
              <p:cNvPr id="317" name="Group 89"/>
              <p:cNvGrpSpPr>
                <a:grpSpLocks/>
              </p:cNvGrpSpPr>
              <p:nvPr/>
            </p:nvGrpSpPr>
            <p:grpSpPr bwMode="auto">
              <a:xfrm>
                <a:off x="5954953" y="2311844"/>
                <a:ext cx="613217" cy="5145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338" name="Rectangle 9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9" name="Freeform 9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0" name="Freeform 9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8" name="Group 125"/>
              <p:cNvGrpSpPr>
                <a:grpSpLocks/>
              </p:cNvGrpSpPr>
              <p:nvPr/>
            </p:nvGrpSpPr>
            <p:grpSpPr bwMode="auto">
              <a:xfrm>
                <a:off x="5802036" y="1784297"/>
                <a:ext cx="613217" cy="515910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335" name="Rectangle 126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6" name="Freeform 127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7" name="Freeform 128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9" name="Group 105"/>
              <p:cNvGrpSpPr>
                <a:grpSpLocks/>
              </p:cNvGrpSpPr>
              <p:nvPr/>
            </p:nvGrpSpPr>
            <p:grpSpPr bwMode="auto">
              <a:xfrm>
                <a:off x="6571939" y="2579965"/>
                <a:ext cx="613217" cy="5145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332" name="Rectangle 106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" name="Freeform 107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4" name="Freeform 108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0" name="Group 109"/>
              <p:cNvGrpSpPr>
                <a:grpSpLocks/>
              </p:cNvGrpSpPr>
              <p:nvPr/>
            </p:nvGrpSpPr>
            <p:grpSpPr bwMode="auto">
              <a:xfrm>
                <a:off x="6558440" y="1815258"/>
                <a:ext cx="613217" cy="514593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329" name="Rectangle 11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" name="Freeform 11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" name="Freeform 11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1" name="Group 137"/>
              <p:cNvGrpSpPr>
                <a:grpSpLocks/>
              </p:cNvGrpSpPr>
              <p:nvPr/>
            </p:nvGrpSpPr>
            <p:grpSpPr bwMode="auto">
              <a:xfrm>
                <a:off x="5341736" y="2837262"/>
                <a:ext cx="613217" cy="515910"/>
                <a:chOff x="5607" y="9414"/>
                <a:chExt cx="3906" cy="3250"/>
              </a:xfrm>
              <a:solidFill>
                <a:schemeClr val="tx1"/>
              </a:solidFill>
            </p:grpSpPr>
            <p:sp>
              <p:nvSpPr>
                <p:cNvPr id="326" name="Rectangle 138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" name="Freeform 139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" name="Freeform 140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44" name="TextBox 343"/>
              <p:cNvSpPr txBox="1"/>
              <p:nvPr/>
            </p:nvSpPr>
            <p:spPr>
              <a:xfrm>
                <a:off x="5998460" y="2367886"/>
                <a:ext cx="30616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en-US" sz="20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248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Efficient Algorithm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57299" y="1905000"/>
                <a:ext cx="6629401" cy="3016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7472" indent="-347472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Determine the object/background configuration of 6-neighbors</a:t>
                </a:r>
              </a:p>
              <a:p>
                <a:pPr marL="347472" indent="-347472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Determine the object/background configuration </a:t>
                </a:r>
                <a:r>
                  <a:rPr lang="en-US" sz="2000" dirty="0" smtClean="0"/>
                  <a:t>of effective e-neighbors</a:t>
                </a:r>
              </a:p>
              <a:p>
                <a:pPr marL="347472" indent="-347472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Determine the object/background configuration of effective </a:t>
                </a:r>
                <a:r>
                  <a:rPr lang="en-US" sz="2000" dirty="0" smtClean="0"/>
                  <a:t>v-neighbors</a:t>
                </a:r>
                <a:endParaRPr lang="en-US" sz="2000" dirty="0"/>
              </a:p>
              <a:p>
                <a:pPr marL="347472" indent="-347472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Use look up table to determine </a:t>
                </a:r>
                <a:r>
                  <a:rPr lang="en-US" sz="2000" dirty="0" smtClean="0"/>
                  <a:t>3-D simplicity and the local </a:t>
                </a:r>
                <a:r>
                  <a:rPr lang="en-US" sz="2000" dirty="0"/>
                  <a:t>topological </a:t>
                </a:r>
                <a:r>
                  <a:rPr lang="en-US" sz="2000" dirty="0" smtClean="0"/>
                  <a:t>numbers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𝜉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sz="2000" dirty="0" smtClean="0"/>
                  <a:t>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 smtClean="0"/>
                  <a:t>,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US" sz="2000" dirty="0" smtClean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299" y="1905000"/>
                <a:ext cx="6629401" cy="3016210"/>
              </a:xfrm>
              <a:prstGeom prst="rect">
                <a:avLst/>
              </a:prstGeom>
              <a:blipFill rotWithShape="0">
                <a:blip r:embed="rId3"/>
                <a:stretch>
                  <a:fillRect l="-827" t="-1215" r="-1011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533400" y="5510262"/>
            <a:ext cx="7601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Chanda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Dutta </a:t>
            </a:r>
            <a:r>
              <a:rPr lang="en-US" sz="900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Majumder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"Principles and algorithms for 2D and 3D shrinking," 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Indian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Statistical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Institute,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Calcutta, India,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TR/KBCS/2/91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1991.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Chaudhuri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Chanda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Dutta </a:t>
            </a:r>
            <a:r>
              <a:rPr lang="en-US" sz="900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Majumder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"Topology preservation in 3D digital space,"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:295-300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1994.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Chaudhuri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"Detection of 3-D simple points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with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 to thinning," IEEE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 Pat Anal Mach Intel,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:1028-1032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1994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900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Chaudhuri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"3D digital topology under binary transformation with applications," </a:t>
            </a:r>
            <a:r>
              <a:rPr lang="en-US" sz="900" i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 Vis </a:t>
            </a:r>
            <a:r>
              <a:rPr lang="en-US" sz="900" i="1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</a:t>
            </a:r>
            <a:r>
              <a:rPr lang="en-US" sz="900" i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63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:418-429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1996</a:t>
            </a:r>
            <a:endParaRPr lang="en-US" sz="9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7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altLang="en-US" sz="3600" dirty="0" smtClean="0"/>
              <a:t>Topology Preservation in </a:t>
            </a:r>
            <a:br>
              <a:rPr lang="en-US" altLang="en-US" sz="3600" dirty="0" smtClean="0"/>
            </a:br>
            <a:r>
              <a:rPr lang="en-US" altLang="en-US" sz="3600" dirty="0" smtClean="0"/>
              <a:t>Parallel Skeletonization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385010" y="1794808"/>
            <a:ext cx="830179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US" sz="2000" dirty="0"/>
              <a:t>The </a:t>
            </a:r>
            <a:r>
              <a:rPr lang="en-US" sz="2000" dirty="0" smtClean="0">
                <a:solidFill>
                  <a:srgbClr val="00FFFF"/>
                </a:solidFill>
              </a:rPr>
              <a:t>principal </a:t>
            </a:r>
            <a:r>
              <a:rPr lang="en-US" sz="2000" dirty="0">
                <a:solidFill>
                  <a:srgbClr val="00FFFF"/>
                </a:solidFill>
              </a:rPr>
              <a:t>challenge</a:t>
            </a:r>
            <a:r>
              <a:rPr lang="en-US" sz="2000" dirty="0"/>
              <a:t> </a:t>
            </a:r>
            <a:r>
              <a:rPr lang="en-US" sz="2000" dirty="0" smtClean="0"/>
              <a:t>in topology preservation for parallel </a:t>
            </a:r>
            <a:r>
              <a:rPr lang="en-US" sz="2000" dirty="0"/>
              <a:t>skeletonization </a:t>
            </a:r>
            <a:endParaRPr lang="en-US" sz="2000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a </a:t>
            </a:r>
            <a:r>
              <a:rPr lang="en-US" sz="2000" dirty="0"/>
              <a:t>characterization of simple point guarantees topology preservation when one simple point is deleted at a </a:t>
            </a:r>
            <a:r>
              <a:rPr lang="en-US" sz="2000" dirty="0" smtClean="0"/>
              <a:t>time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however, these </a:t>
            </a:r>
            <a:r>
              <a:rPr lang="en-US" sz="2000" dirty="0"/>
              <a:t>characterizations fail to ensure topology preservation when a set of simple points are deleted in </a:t>
            </a:r>
            <a:r>
              <a:rPr lang="en-US" sz="2000" dirty="0" smtClean="0"/>
              <a:t>parallel</a:t>
            </a:r>
          </a:p>
        </p:txBody>
      </p:sp>
    </p:spTree>
    <p:extLst>
      <p:ext uri="{BB962C8B-B14F-4D97-AF65-F5344CB8AC3E}">
        <p14:creationId xmlns:p14="http://schemas.microsoft.com/office/powerpoint/2010/main" val="369159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Outline</a:t>
            </a:r>
            <a:endParaRPr lang="en-US" sz="3600" dirty="0"/>
          </a:p>
        </p:txBody>
      </p:sp>
      <p:pic>
        <p:nvPicPr>
          <p:cNvPr id="11" name="Picture 3" descr="C:\Users\pksaha\Desktop\papers\2011\Yinxiao MICCAI\Results\New Figures\MicroC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"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304" y="1371600"/>
            <a:ext cx="1606096" cy="166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90600" y="1751599"/>
                <a:ext cx="5537480" cy="3810000"/>
              </a:xfrm>
            </p:spPr>
            <p:txBody>
              <a:bodyPr>
                <a:normAutofit lnSpcReduction="10000"/>
              </a:bodyPr>
              <a:lstStyle/>
              <a:p>
                <a:pPr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000" dirty="0" smtClean="0">
                    <a:cs typeface="Arial" pitchFamily="34" charset="0"/>
                  </a:rPr>
                  <a:t>Introduction to topological transformation and topological equivalence</a:t>
                </a:r>
              </a:p>
              <a:p>
                <a:pPr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000" dirty="0" smtClean="0">
                    <a:cs typeface="Arial" pitchFamily="34" charset="0"/>
                  </a:rPr>
                  <a:t>Basic notions of digital topology</a:t>
                </a:r>
              </a:p>
              <a:p>
                <a:pPr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000" dirty="0" smtClean="0">
                    <a:cs typeface="Arial" pitchFamily="34" charset="0"/>
                  </a:rPr>
                  <a:t>Euler characteristic</a:t>
                </a:r>
              </a:p>
              <a:p>
                <a:pPr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000" dirty="0" smtClean="0">
                    <a:cs typeface="Arial" pitchFamily="34" charset="0"/>
                  </a:rPr>
                  <a:t>Simple point</a:t>
                </a:r>
              </a:p>
              <a:p>
                <a:pPr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000" dirty="0" smtClean="0">
                    <a:cs typeface="Arial" pitchFamily="34" charset="0"/>
                  </a:rPr>
                  <a:t>A simple point characterization in 3-D</a:t>
                </a:r>
              </a:p>
              <a:p>
                <a:pPr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000" dirty="0" smtClean="0">
                    <a:cs typeface="Arial" pitchFamily="34" charset="0"/>
                  </a:rPr>
                  <a:t>Number of tunnels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Arial" pitchFamily="34" charset="0"/>
                      </a:rPr>
                      <m:t>3×3×3</m:t>
                    </m:r>
                  </m:oMath>
                </a14:m>
                <a:r>
                  <a:rPr lang="en-US" sz="2000" dirty="0" smtClean="0">
                    <a:cs typeface="Arial" pitchFamily="34" charset="0"/>
                  </a:rPr>
                  <a:t> neighborhood</a:t>
                </a:r>
              </a:p>
              <a:p>
                <a:pPr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000" dirty="0" smtClean="0">
                    <a:cs typeface="Arial" pitchFamily="34" charset="0"/>
                  </a:rPr>
                  <a:t>Local topological numbers</a:t>
                </a:r>
              </a:p>
              <a:p>
                <a:pPr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000" dirty="0" smtClean="0">
                    <a:cs typeface="Arial" pitchFamily="34" charset="0"/>
                  </a:rPr>
                  <a:t>Efficient algorithms</a:t>
                </a:r>
              </a:p>
              <a:p>
                <a:pPr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000" dirty="0" smtClean="0">
                    <a:cs typeface="Arial" pitchFamily="34" charset="0"/>
                  </a:rPr>
                  <a:t>Fuzzy Skeletonization</a:t>
                </a:r>
              </a:p>
              <a:p>
                <a:pPr>
                  <a:spcBef>
                    <a:spcPts val="0"/>
                  </a:spcBef>
                  <a:spcAft>
                    <a:spcPts val="800"/>
                  </a:spcAft>
                </a:pPr>
                <a:endParaRPr lang="en-US" sz="2000" dirty="0" smtClean="0"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0600" y="1751599"/>
                <a:ext cx="5537480" cy="3810000"/>
              </a:xfrm>
              <a:blipFill rotWithShape="0">
                <a:blip r:embed="rId5"/>
                <a:stretch>
                  <a:fillRect l="-991" t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3048000"/>
            <a:ext cx="1761606" cy="15076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528080" y="4648200"/>
            <a:ext cx="2548726" cy="1642592"/>
            <a:chOff x="6528080" y="4648200"/>
            <a:chExt cx="2548726" cy="1642592"/>
          </a:xfrm>
        </p:grpSpPr>
        <p:pic>
          <p:nvPicPr>
            <p:cNvPr id="10" name="Picture 9" descr="Grout_Research_Files:A-V Separation:RSNA:130_TPVV.png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02" r="16373"/>
            <a:stretch/>
          </p:blipFill>
          <p:spPr bwMode="auto">
            <a:xfrm>
              <a:off x="7472063" y="4648200"/>
              <a:ext cx="1604743" cy="161939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Picture 3" descr="C:\Users\sahalab\Desktop\TBME\figure\074-left-av-A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70" t="4271" r="13636" b="4271"/>
            <a:stretch/>
          </p:blipFill>
          <p:spPr bwMode="auto">
            <a:xfrm>
              <a:off x="6528080" y="4800600"/>
              <a:ext cx="1015720" cy="149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340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altLang="en-US" sz="3600" dirty="0" smtClean="0"/>
              <a:t>Our Approach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385010" y="1939766"/>
            <a:ext cx="83017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FFFF"/>
                </a:solidFill>
              </a:rPr>
              <a:t>Sub-iterative scheme.</a:t>
            </a:r>
            <a:r>
              <a:rPr lang="en-US" sz="2000" dirty="0" smtClean="0"/>
              <a:t> Divide </a:t>
            </a:r>
            <a:r>
              <a:rPr lang="en-US" sz="2000" dirty="0"/>
              <a:t>an iteration into </a:t>
            </a:r>
            <a:r>
              <a:rPr lang="en-US" sz="2000" dirty="0" err="1" smtClean="0"/>
              <a:t>subiterations</a:t>
            </a:r>
            <a:r>
              <a:rPr lang="en-US" sz="2000" dirty="0" smtClean="0"/>
              <a:t> based </a:t>
            </a:r>
            <a:r>
              <a:rPr lang="en-US" sz="2000" dirty="0"/>
              <a:t>on </a:t>
            </a:r>
            <a:r>
              <a:rPr lang="en-US" sz="2000" dirty="0" smtClean="0"/>
              <a:t>           2 </a:t>
            </a:r>
            <a:r>
              <a:rPr lang="en-US" sz="2000" dirty="0" smtClean="0">
                <a:sym typeface="Symbol" panose="05050102010706020507" pitchFamily="18" charset="2"/>
              </a:rPr>
              <a:t> 2  2 </a:t>
            </a:r>
            <a:r>
              <a:rPr lang="en-US" sz="2000" dirty="0" smtClean="0"/>
              <a:t>subfield </a:t>
            </a:r>
            <a:r>
              <a:rPr lang="en-US" sz="2000" dirty="0"/>
              <a:t>partitioning of the image </a:t>
            </a:r>
            <a:r>
              <a:rPr lang="en-US" sz="2000" dirty="0" smtClean="0"/>
              <a:t>grid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400" y="6031468"/>
            <a:ext cx="760102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Chaudhuri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Dutta </a:t>
            </a:r>
            <a:r>
              <a:rPr lang="en-US" sz="900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Majumder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"A new shape preserving parallel thinning algorithm for 3D digital images,"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Patt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:1939-1955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1997</a:t>
            </a:r>
            <a:endParaRPr lang="en-US" sz="9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ChangeArrowheads="1"/>
          </p:cNvSpPr>
          <p:nvPr/>
        </p:nvSpPr>
        <p:spPr bwMode="auto">
          <a:xfrm>
            <a:off x="622300" y="203200"/>
            <a:ext cx="8026400" cy="1822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ctr"/>
          <a:lstStyle/>
          <a:p>
            <a:pPr eaLnBrk="0" hangingPunct="0"/>
            <a:r>
              <a:rPr lang="en-US" sz="2400" b="1">
                <a:latin typeface="Arial" pitchFamily="34" charset="0"/>
                <a:cs typeface="Arial" pitchFamily="34" charset="0"/>
              </a:rPr>
              <a:t/>
            </a:r>
            <a:br>
              <a:rPr lang="en-US" sz="2400" b="1">
                <a:latin typeface="Arial" pitchFamily="34" charset="0"/>
                <a:cs typeface="Arial" pitchFamily="34" charset="0"/>
              </a:rPr>
            </a:b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066800"/>
            <a:ext cx="9144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213" name="Rectangle 5"/>
          <p:cNvSpPr>
            <a:spLocks noChangeArrowheads="1"/>
          </p:cNvSpPr>
          <p:nvPr/>
        </p:nvSpPr>
        <p:spPr bwMode="auto">
          <a:xfrm>
            <a:off x="457200" y="533400"/>
            <a:ext cx="8153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Fuzzy Skeletonization, 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and </a:t>
            </a: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its Applications</a:t>
            </a: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93969" y="2374900"/>
            <a:ext cx="7079863" cy="0"/>
          </a:xfrm>
          <a:prstGeom prst="line">
            <a:avLst/>
          </a:prstGeom>
          <a:ln w="38100">
            <a:solidFill>
              <a:srgbClr val="948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0" y="6053061"/>
            <a:ext cx="9144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6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Outline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8896" y="1288475"/>
            <a:ext cx="6852104" cy="497912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cs typeface="Arial" pitchFamily="34" charset="0"/>
              </a:rPr>
              <a:t>Fuzzy Skeletonization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cs typeface="Arial" pitchFamily="34" charset="0"/>
              </a:rPr>
              <a:t>Applications of Digital Topology and Geometry in Object Characterization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sz="2400" dirty="0" smtClean="0">
              <a:cs typeface="Arial" pitchFamily="34" charset="0"/>
            </a:endParaRPr>
          </a:p>
          <a:p>
            <a:pPr lvl="1">
              <a:spcBef>
                <a:spcPts val="0"/>
              </a:spcBef>
              <a:spcAft>
                <a:spcPts val="18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487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Outline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8896" y="1288475"/>
            <a:ext cx="6852104" cy="497912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solidFill>
                  <a:srgbClr val="FFFF00"/>
                </a:solidFill>
                <a:cs typeface="Arial" pitchFamily="34" charset="0"/>
              </a:rPr>
              <a:t>Fuzzy Skeletonization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cs typeface="Arial" pitchFamily="34" charset="0"/>
              </a:rPr>
              <a:t>Applications of Digital Topology and Geometry in Object Characterization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sz="2400" dirty="0" smtClean="0">
              <a:cs typeface="Arial" pitchFamily="34" charset="0"/>
            </a:endParaRPr>
          </a:p>
          <a:p>
            <a:pPr lvl="1">
              <a:spcBef>
                <a:spcPts val="0"/>
              </a:spcBef>
              <a:spcAft>
                <a:spcPts val="18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321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Principle of Skeletonization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24667" r="50000" b="18000"/>
          <a:stretch/>
        </p:blipFill>
        <p:spPr>
          <a:xfrm>
            <a:off x="7010400" y="1600200"/>
            <a:ext cx="1676400" cy="4240306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>
          <a:xfrm>
            <a:off x="7302291" y="4854388"/>
            <a:ext cx="272168" cy="272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127876" y="1926905"/>
            <a:ext cx="1245081" cy="3642633"/>
            <a:chOff x="7482177" y="1852654"/>
            <a:chExt cx="962108" cy="2814762"/>
          </a:xfrm>
        </p:grpSpPr>
        <p:sp>
          <p:nvSpPr>
            <p:cNvPr id="8" name="Freeform 7"/>
            <p:cNvSpPr/>
            <p:nvPr/>
          </p:nvSpPr>
          <p:spPr>
            <a:xfrm>
              <a:off x="7482177" y="1852654"/>
              <a:ext cx="723569" cy="2759103"/>
            </a:xfrm>
            <a:custGeom>
              <a:avLst/>
              <a:gdLst>
                <a:gd name="connsiteX0" fmla="*/ 0 w 723569"/>
                <a:gd name="connsiteY0" fmla="*/ 2759103 h 2759103"/>
                <a:gd name="connsiteX1" fmla="*/ 0 w 723569"/>
                <a:gd name="connsiteY1" fmla="*/ 2759103 h 2759103"/>
                <a:gd name="connsiteX2" fmla="*/ 87465 w 723569"/>
                <a:gd name="connsiteY2" fmla="*/ 2735249 h 2759103"/>
                <a:gd name="connsiteX3" fmla="*/ 238540 w 723569"/>
                <a:gd name="connsiteY3" fmla="*/ 2377440 h 2759103"/>
                <a:gd name="connsiteX4" fmla="*/ 349858 w 723569"/>
                <a:gd name="connsiteY4" fmla="*/ 2003729 h 2759103"/>
                <a:gd name="connsiteX5" fmla="*/ 397566 w 723569"/>
                <a:gd name="connsiteY5" fmla="*/ 1868556 h 2759103"/>
                <a:gd name="connsiteX6" fmla="*/ 461176 w 723569"/>
                <a:gd name="connsiteY6" fmla="*/ 1510748 h 2759103"/>
                <a:gd name="connsiteX7" fmla="*/ 596348 w 723569"/>
                <a:gd name="connsiteY7" fmla="*/ 1168842 h 2759103"/>
                <a:gd name="connsiteX8" fmla="*/ 636105 w 723569"/>
                <a:gd name="connsiteY8" fmla="*/ 564543 h 2759103"/>
                <a:gd name="connsiteX9" fmla="*/ 723569 w 723569"/>
                <a:gd name="connsiteY9" fmla="*/ 135172 h 2759103"/>
                <a:gd name="connsiteX10" fmla="*/ 723569 w 723569"/>
                <a:gd name="connsiteY10" fmla="*/ 0 h 2759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3569" h="2759103">
                  <a:moveTo>
                    <a:pt x="0" y="2759103"/>
                  </a:moveTo>
                  <a:lnTo>
                    <a:pt x="0" y="2759103"/>
                  </a:lnTo>
                  <a:cubicBezTo>
                    <a:pt x="76978" y="2724890"/>
                    <a:pt x="48214" y="2715622"/>
                    <a:pt x="87465" y="2735249"/>
                  </a:cubicBezTo>
                  <a:lnTo>
                    <a:pt x="238540" y="2377440"/>
                  </a:lnTo>
                  <a:lnTo>
                    <a:pt x="349858" y="2003729"/>
                  </a:lnTo>
                  <a:lnTo>
                    <a:pt x="397566" y="1868556"/>
                  </a:lnTo>
                  <a:lnTo>
                    <a:pt x="461176" y="1510748"/>
                  </a:lnTo>
                  <a:lnTo>
                    <a:pt x="596348" y="1168842"/>
                  </a:lnTo>
                  <a:lnTo>
                    <a:pt x="636105" y="564543"/>
                  </a:lnTo>
                  <a:lnTo>
                    <a:pt x="723569" y="135172"/>
                  </a:lnTo>
                  <a:lnTo>
                    <a:pt x="723569" y="0"/>
                  </a:lnTo>
                </a:path>
              </a:pathLst>
            </a:custGeom>
            <a:noFill/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7577593" y="4587903"/>
              <a:ext cx="39757" cy="79513"/>
            </a:xfrm>
            <a:custGeom>
              <a:avLst/>
              <a:gdLst>
                <a:gd name="connsiteX0" fmla="*/ 0 w 39757"/>
                <a:gd name="connsiteY0" fmla="*/ 0 h 79513"/>
                <a:gd name="connsiteX1" fmla="*/ 39757 w 39757"/>
                <a:gd name="connsiteY1" fmla="*/ 79513 h 79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57" h="79513">
                  <a:moveTo>
                    <a:pt x="0" y="0"/>
                  </a:moveTo>
                  <a:lnTo>
                    <a:pt x="39757" y="79513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8077200" y="3005592"/>
              <a:ext cx="230588" cy="1614115"/>
            </a:xfrm>
            <a:custGeom>
              <a:avLst/>
              <a:gdLst>
                <a:gd name="connsiteX0" fmla="*/ 174929 w 222637"/>
                <a:gd name="connsiteY0" fmla="*/ 1574358 h 1574358"/>
                <a:gd name="connsiteX1" fmla="*/ 222637 w 222637"/>
                <a:gd name="connsiteY1" fmla="*/ 1415332 h 1574358"/>
                <a:gd name="connsiteX2" fmla="*/ 174929 w 222637"/>
                <a:gd name="connsiteY2" fmla="*/ 644055 h 1574358"/>
                <a:gd name="connsiteX3" fmla="*/ 190831 w 222637"/>
                <a:gd name="connsiteY3" fmla="*/ 365760 h 1574358"/>
                <a:gd name="connsiteX4" fmla="*/ 0 w 222637"/>
                <a:gd name="connsiteY4" fmla="*/ 0 h 1574358"/>
                <a:gd name="connsiteX0" fmla="*/ 182880 w 230588"/>
                <a:gd name="connsiteY0" fmla="*/ 1614115 h 1614115"/>
                <a:gd name="connsiteX1" fmla="*/ 230588 w 230588"/>
                <a:gd name="connsiteY1" fmla="*/ 1455089 h 1614115"/>
                <a:gd name="connsiteX2" fmla="*/ 182880 w 230588"/>
                <a:gd name="connsiteY2" fmla="*/ 683812 h 1614115"/>
                <a:gd name="connsiteX3" fmla="*/ 198782 w 230588"/>
                <a:gd name="connsiteY3" fmla="*/ 405517 h 1614115"/>
                <a:gd name="connsiteX4" fmla="*/ 0 w 230588"/>
                <a:gd name="connsiteY4" fmla="*/ 0 h 1614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588" h="1614115">
                  <a:moveTo>
                    <a:pt x="182880" y="1614115"/>
                  </a:moveTo>
                  <a:lnTo>
                    <a:pt x="230588" y="1455089"/>
                  </a:lnTo>
                  <a:lnTo>
                    <a:pt x="182880" y="683812"/>
                  </a:lnTo>
                  <a:lnTo>
                    <a:pt x="198782" y="405517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8305800" y="4468633"/>
              <a:ext cx="87464" cy="23854"/>
            </a:xfrm>
            <a:custGeom>
              <a:avLst/>
              <a:gdLst>
                <a:gd name="connsiteX0" fmla="*/ 87464 w 87464"/>
                <a:gd name="connsiteY0" fmla="*/ 23854 h 23854"/>
                <a:gd name="connsiteX1" fmla="*/ 0 w 87464"/>
                <a:gd name="connsiteY1" fmla="*/ 0 h 23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464" h="23854">
                  <a:moveTo>
                    <a:pt x="87464" y="23854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8293210" y="3411110"/>
              <a:ext cx="151075" cy="71561"/>
            </a:xfrm>
            <a:custGeom>
              <a:avLst/>
              <a:gdLst>
                <a:gd name="connsiteX0" fmla="*/ 151075 w 151075"/>
                <a:gd name="connsiteY0" fmla="*/ 71561 h 71561"/>
                <a:gd name="connsiteX1" fmla="*/ 103367 w 151075"/>
                <a:gd name="connsiteY1" fmla="*/ 0 h 71561"/>
                <a:gd name="connsiteX2" fmla="*/ 0 w 151075"/>
                <a:gd name="connsiteY2" fmla="*/ 7951 h 7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1075" h="71561">
                  <a:moveTo>
                    <a:pt x="151075" y="71561"/>
                  </a:moveTo>
                  <a:lnTo>
                    <a:pt x="103367" y="0"/>
                  </a:lnTo>
                  <a:lnTo>
                    <a:pt x="0" y="7951"/>
                  </a:lnTo>
                </a:path>
              </a:pathLst>
            </a:custGeom>
            <a:noFill/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7720717" y="3379304"/>
              <a:ext cx="206733" cy="174929"/>
            </a:xfrm>
            <a:custGeom>
              <a:avLst/>
              <a:gdLst>
                <a:gd name="connsiteX0" fmla="*/ 0 w 206733"/>
                <a:gd name="connsiteY0" fmla="*/ 174929 h 174929"/>
                <a:gd name="connsiteX1" fmla="*/ 23853 w 206733"/>
                <a:gd name="connsiteY1" fmla="*/ 87465 h 174929"/>
                <a:gd name="connsiteX2" fmla="*/ 206733 w 206733"/>
                <a:gd name="connsiteY2" fmla="*/ 0 h 174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733" h="174929">
                  <a:moveTo>
                    <a:pt x="0" y="174929"/>
                  </a:moveTo>
                  <a:lnTo>
                    <a:pt x="23853" y="87465"/>
                  </a:lnTo>
                  <a:lnTo>
                    <a:pt x="206733" y="0"/>
                  </a:lnTo>
                </a:path>
              </a:pathLst>
            </a:custGeom>
            <a:noFill/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7696863" y="2464904"/>
              <a:ext cx="421419" cy="270345"/>
            </a:xfrm>
            <a:custGeom>
              <a:avLst/>
              <a:gdLst>
                <a:gd name="connsiteX0" fmla="*/ 0 w 421419"/>
                <a:gd name="connsiteY0" fmla="*/ 270345 h 270345"/>
                <a:gd name="connsiteX1" fmla="*/ 23854 w 421419"/>
                <a:gd name="connsiteY1" fmla="*/ 182880 h 270345"/>
                <a:gd name="connsiteX2" fmla="*/ 421419 w 421419"/>
                <a:gd name="connsiteY2" fmla="*/ 0 h 270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1419" h="270345">
                  <a:moveTo>
                    <a:pt x="0" y="270345"/>
                  </a:moveTo>
                  <a:lnTo>
                    <a:pt x="23854" y="182880"/>
                  </a:lnTo>
                  <a:lnTo>
                    <a:pt x="421419" y="0"/>
                  </a:lnTo>
                </a:path>
              </a:pathLst>
            </a:custGeom>
            <a:noFill/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8134184" y="2234317"/>
              <a:ext cx="262393" cy="143123"/>
            </a:xfrm>
            <a:custGeom>
              <a:avLst/>
              <a:gdLst>
                <a:gd name="connsiteX0" fmla="*/ 262393 w 262393"/>
                <a:gd name="connsiteY0" fmla="*/ 0 h 143123"/>
                <a:gd name="connsiteX1" fmla="*/ 0 w 262393"/>
                <a:gd name="connsiteY1" fmla="*/ 143123 h 14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2393" h="143123">
                  <a:moveTo>
                    <a:pt x="262393" y="0"/>
                  </a:moveTo>
                  <a:lnTo>
                    <a:pt x="0" y="143123"/>
                  </a:lnTo>
                </a:path>
              </a:pathLst>
            </a:custGeom>
            <a:noFill/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Content Placeholder 2"/>
          <p:cNvSpPr txBox="1">
            <a:spLocks/>
          </p:cNvSpPr>
          <p:nvPr/>
        </p:nvSpPr>
        <p:spPr>
          <a:xfrm>
            <a:off x="838200" y="1752600"/>
            <a:ext cx="6400800" cy="6357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solidFill>
                  <a:srgbClr val="FFFF00"/>
                </a:solidFill>
                <a:cs typeface="Arial" pitchFamily="34" charset="0"/>
              </a:rPr>
              <a:t>Object: </a:t>
            </a:r>
            <a:r>
              <a:rPr lang="en-US" sz="2400" dirty="0" smtClean="0">
                <a:cs typeface="Arial" pitchFamily="34" charset="0"/>
              </a:rPr>
              <a:t>A closed and bounded subset of </a:t>
            </a:r>
            <a:r>
              <a:rPr lang="en-US" sz="2400" i="1" dirty="0" smtClean="0">
                <a:cs typeface="Arial" pitchFamily="34" charset="0"/>
              </a:rPr>
              <a:t>R</a:t>
            </a:r>
            <a:r>
              <a:rPr lang="en-US" sz="2400" baseline="30000" dirty="0" smtClean="0">
                <a:cs typeface="Arial" pitchFamily="34" charset="0"/>
              </a:rPr>
              <a:t>3</a:t>
            </a:r>
            <a:r>
              <a:rPr lang="en-US" sz="2400" dirty="0" smtClean="0">
                <a:cs typeface="Arial" pitchFamily="34" charset="0"/>
              </a:rPr>
              <a:t> 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838200" y="3836123"/>
            <a:ext cx="6400800" cy="8882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solidFill>
                  <a:srgbClr val="FFFF00"/>
                </a:solidFill>
                <a:cs typeface="Arial" pitchFamily="34" charset="0"/>
              </a:rPr>
              <a:t>Skeleton:</a:t>
            </a:r>
            <a:r>
              <a:rPr lang="en-US" sz="2400" dirty="0" smtClean="0">
                <a:cs typeface="Arial" pitchFamily="34" charset="0"/>
              </a:rPr>
              <a:t> Loci of the centers of maximal included balls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838200" y="2388323"/>
            <a:ext cx="6400800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solidFill>
                  <a:srgbClr val="FFFF00"/>
                </a:solidFill>
                <a:cs typeface="Arial" pitchFamily="34" charset="0"/>
              </a:rPr>
              <a:t>Maximal Included Ball:</a:t>
            </a:r>
            <a:r>
              <a:rPr lang="en-US" sz="2400" dirty="0" smtClean="0">
                <a:cs typeface="Arial" pitchFamily="34" charset="0"/>
              </a:rPr>
              <a:t> A ball included in the object that cannot be cannot be fully included by another ball inside the object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838200" y="4876800"/>
            <a:ext cx="6400800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solidFill>
                  <a:srgbClr val="FFFF00"/>
                </a:solidFill>
                <a:cs typeface="Arial" pitchFamily="34" charset="0"/>
              </a:rPr>
              <a:t>Blum’s Grassfire Transform:</a:t>
            </a:r>
            <a:r>
              <a:rPr lang="en-US" sz="2400" dirty="0" smtClean="0">
                <a:cs typeface="Arial" pitchFamily="34" charset="0"/>
              </a:rPr>
              <a:t> A process that yields the skeleton of a binary objects</a:t>
            </a:r>
            <a:endParaRPr lang="en-US" sz="24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23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Blum’s Grassfire </a:t>
            </a:r>
            <a:r>
              <a:rPr lang="en-US" sz="3600" dirty="0"/>
              <a:t>Propagation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7877"/>
            <a:ext cx="8305800" cy="459812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dirty="0" smtClean="0">
                <a:cs typeface="Arial" pitchFamily="34" charset="0"/>
              </a:rPr>
              <a:t>Blum’s </a:t>
            </a:r>
            <a:r>
              <a:rPr lang="en-US" sz="2800" dirty="0" smtClean="0">
                <a:solidFill>
                  <a:srgbClr val="FFFF00"/>
                </a:solidFill>
                <a:cs typeface="Arial" pitchFamily="34" charset="0"/>
              </a:rPr>
              <a:t>grassfire </a:t>
            </a:r>
            <a:r>
              <a:rPr lang="en-US" sz="2800" dirty="0">
                <a:solidFill>
                  <a:srgbClr val="FFFF00"/>
                </a:solidFill>
                <a:cs typeface="Arial" pitchFamily="34" charset="0"/>
              </a:rPr>
              <a:t>transform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smtClean="0">
                <a:cs typeface="Arial" pitchFamily="34" charset="0"/>
              </a:rPr>
              <a:t>is </a:t>
            </a:r>
            <a:r>
              <a:rPr lang="en-US" sz="2800" dirty="0">
                <a:cs typeface="Arial" pitchFamily="34" charset="0"/>
              </a:rPr>
              <a:t>defined </a:t>
            </a:r>
            <a:r>
              <a:rPr lang="en-US" sz="2800" dirty="0" smtClean="0">
                <a:cs typeface="Arial" pitchFamily="34" charset="0"/>
              </a:rPr>
              <a:t>by fire </a:t>
            </a:r>
            <a:r>
              <a:rPr lang="en-US" sz="2800" dirty="0">
                <a:cs typeface="Arial" pitchFamily="34" charset="0"/>
              </a:rPr>
              <a:t>propagation on a grass field, where the field resembles </a:t>
            </a:r>
            <a:r>
              <a:rPr lang="en-US" sz="2800" dirty="0" smtClean="0">
                <a:cs typeface="Arial" pitchFamily="34" charset="0"/>
              </a:rPr>
              <a:t>a binary </a:t>
            </a:r>
            <a:r>
              <a:rPr lang="en-US" sz="2800" dirty="0">
                <a:cs typeface="Arial" pitchFamily="34" charset="0"/>
              </a:rPr>
              <a:t>object. </a:t>
            </a:r>
            <a:endParaRPr lang="en-US" sz="2800" dirty="0" smtClean="0">
              <a:cs typeface="Arial" pitchFamily="34" charset="0"/>
            </a:endParaRP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solidFill>
                  <a:srgbClr val="00FFFF"/>
                </a:solidFill>
                <a:cs typeface="Arial" pitchFamily="34" charset="0"/>
              </a:rPr>
              <a:t>grassfire </a:t>
            </a:r>
            <a:r>
              <a:rPr lang="en-US" sz="2400" dirty="0">
                <a:solidFill>
                  <a:srgbClr val="00FFFF"/>
                </a:solidFill>
                <a:cs typeface="Arial" pitchFamily="34" charset="0"/>
              </a:rPr>
              <a:t>is simultaneously </a:t>
            </a:r>
            <a:r>
              <a:rPr lang="en-US" sz="2400" dirty="0" smtClean="0">
                <a:solidFill>
                  <a:srgbClr val="00FFFF"/>
                </a:solidFill>
                <a:cs typeface="Arial" pitchFamily="34" charset="0"/>
              </a:rPr>
              <a:t>initiated at </a:t>
            </a:r>
            <a:r>
              <a:rPr lang="en-US" sz="2400" dirty="0">
                <a:solidFill>
                  <a:srgbClr val="00FFFF"/>
                </a:solidFill>
                <a:cs typeface="Arial" pitchFamily="34" charset="0"/>
              </a:rPr>
              <a:t>all boundary points </a:t>
            </a:r>
            <a:endParaRPr lang="en-US" sz="2400" dirty="0" smtClean="0">
              <a:solidFill>
                <a:srgbClr val="00FFFF"/>
              </a:solidFill>
              <a:cs typeface="Arial" pitchFamily="34" charset="0"/>
            </a:endParaRP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solidFill>
                  <a:srgbClr val="00FFFF"/>
                </a:solidFill>
                <a:cs typeface="Arial" pitchFamily="34" charset="0"/>
              </a:rPr>
              <a:t>grassfire </a:t>
            </a:r>
            <a:r>
              <a:rPr lang="en-US" sz="2400" dirty="0">
                <a:solidFill>
                  <a:srgbClr val="00FFFF"/>
                </a:solidFill>
                <a:cs typeface="Arial" pitchFamily="34" charset="0"/>
              </a:rPr>
              <a:t>propagates inwardly at a uniform </a:t>
            </a:r>
            <a:r>
              <a:rPr lang="en-US" sz="2400" dirty="0" smtClean="0">
                <a:solidFill>
                  <a:srgbClr val="00FFFF"/>
                </a:solidFill>
                <a:cs typeface="Arial" pitchFamily="34" charset="0"/>
              </a:rPr>
              <a:t>speed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solidFill>
                  <a:srgbClr val="00FFFF"/>
                </a:solidFill>
                <a:cs typeface="Arial" pitchFamily="34" charset="0"/>
              </a:rPr>
              <a:t>t</a:t>
            </a:r>
            <a:r>
              <a:rPr lang="en-US" sz="2400" dirty="0" smtClean="0">
                <a:solidFill>
                  <a:srgbClr val="00FFFF"/>
                </a:solidFill>
                <a:cs typeface="Arial" pitchFamily="34" charset="0"/>
              </a:rPr>
              <a:t>he </a:t>
            </a:r>
            <a:r>
              <a:rPr lang="en-US" sz="2400" dirty="0">
                <a:solidFill>
                  <a:srgbClr val="00FFFF"/>
                </a:solidFill>
                <a:cs typeface="Arial" pitchFamily="34" charset="0"/>
              </a:rPr>
              <a:t>skeleton is defined as the set of quench points where two or more </a:t>
            </a:r>
            <a:r>
              <a:rPr lang="en-US" sz="2400" dirty="0" smtClean="0">
                <a:solidFill>
                  <a:srgbClr val="00FFFF"/>
                </a:solidFill>
                <a:cs typeface="Arial" pitchFamily="34" charset="0"/>
              </a:rPr>
              <a:t>opposite fire </a:t>
            </a:r>
            <a:r>
              <a:rPr lang="en-US" sz="2400" dirty="0">
                <a:solidFill>
                  <a:srgbClr val="00FFFF"/>
                </a:solidFill>
                <a:cs typeface="Arial" pitchFamily="34" charset="0"/>
              </a:rPr>
              <a:t>fronts </a:t>
            </a:r>
            <a:r>
              <a:rPr lang="en-US" sz="2400" dirty="0" smtClean="0">
                <a:solidFill>
                  <a:srgbClr val="00FFFF"/>
                </a:solidFill>
                <a:cs typeface="Arial" pitchFamily="34" charset="0"/>
              </a:rPr>
              <a:t>meet</a:t>
            </a:r>
          </a:p>
        </p:txBody>
      </p:sp>
    </p:spTree>
    <p:extLst>
      <p:ext uri="{BB962C8B-B14F-4D97-AF65-F5344CB8AC3E}">
        <p14:creationId xmlns:p14="http://schemas.microsoft.com/office/powerpoint/2010/main" val="243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Fuzzy Grassfire Propagation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497877"/>
            <a:ext cx="8305800" cy="4598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solidFill>
                  <a:srgbClr val="FFFF00"/>
                </a:solidFill>
                <a:cs typeface="Arial" pitchFamily="34" charset="0"/>
              </a:rPr>
              <a:t>Fuzzy Object:</a:t>
            </a:r>
            <a:r>
              <a:rPr lang="en-US" sz="2400" dirty="0" smtClean="0">
                <a:cs typeface="Arial" pitchFamily="34" charset="0"/>
              </a:rPr>
              <a:t> A membership value is assigned at each voxel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cs typeface="Arial" pitchFamily="34" charset="0"/>
              </a:rPr>
              <a:t>The </a:t>
            </a:r>
            <a:r>
              <a:rPr lang="en-US" sz="2400" dirty="0" smtClean="0">
                <a:solidFill>
                  <a:srgbClr val="FFFF00"/>
                </a:solidFill>
                <a:cs typeface="Arial" pitchFamily="34" charset="0"/>
              </a:rPr>
              <a:t>membership value</a:t>
            </a:r>
            <a:r>
              <a:rPr lang="en-US" sz="2400" dirty="0" smtClean="0">
                <a:cs typeface="Arial" pitchFamily="34" charset="0"/>
              </a:rPr>
              <a:t> is interpreted as the fraction of object occupancy in a given voxel or </a:t>
            </a:r>
            <a:r>
              <a:rPr lang="en-US" sz="2400" dirty="0" smtClean="0">
                <a:solidFill>
                  <a:srgbClr val="FFFF00"/>
                </a:solidFill>
                <a:cs typeface="Arial" pitchFamily="34" charset="0"/>
              </a:rPr>
              <a:t>local material density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solidFill>
                  <a:srgbClr val="FFFF00"/>
                </a:solidFill>
                <a:cs typeface="Arial" pitchFamily="34" charset="0"/>
              </a:rPr>
              <a:t>Fuzzy Grassfire Propagation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000" dirty="0" smtClean="0">
                <a:solidFill>
                  <a:srgbClr val="00FFFF"/>
                </a:solidFill>
                <a:cs typeface="Arial" pitchFamily="34" charset="0"/>
              </a:rPr>
              <a:t>grassfire is simultaneously initiated at the boundary of the support of a fuzzy object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solidFill>
                  <a:srgbClr val="00FFFF"/>
                </a:solidFill>
                <a:cs typeface="Arial" pitchFamily="34" charset="0"/>
              </a:rPr>
              <a:t>t</a:t>
            </a:r>
            <a:r>
              <a:rPr lang="en-US" sz="2000" dirty="0" smtClean="0">
                <a:solidFill>
                  <a:srgbClr val="00FFFF"/>
                </a:solidFill>
                <a:cs typeface="Arial" pitchFamily="34" charset="0"/>
              </a:rPr>
              <a:t>he speed of fire-front at at given voxel is inversely proportion to its material density, i.e., membership value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solidFill>
                  <a:srgbClr val="00FFFF"/>
                </a:solidFill>
                <a:cs typeface="Arial" pitchFamily="34" charset="0"/>
              </a:rPr>
              <a:t>g</a:t>
            </a:r>
            <a:r>
              <a:rPr lang="en-US" sz="2000" dirty="0" smtClean="0">
                <a:solidFill>
                  <a:srgbClr val="00FFFF"/>
                </a:solidFill>
                <a:cs typeface="Arial" pitchFamily="34" charset="0"/>
              </a:rPr>
              <a:t>rassfire stops at quench voxels when its natural speed of propagation is interrupted by colliding impulse from opposing fire-fronts</a:t>
            </a:r>
          </a:p>
        </p:txBody>
      </p:sp>
    </p:spTree>
    <p:extLst>
      <p:ext uri="{BB962C8B-B14F-4D97-AF65-F5344CB8AC3E}">
        <p14:creationId xmlns:p14="http://schemas.microsoft.com/office/powerpoint/2010/main" val="254074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Outline of the </a:t>
            </a:r>
            <a:r>
              <a:rPr lang="en-US" sz="3600" dirty="0" smtClean="0"/>
              <a:t>Algorithm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8475"/>
            <a:ext cx="8305800" cy="4979123"/>
          </a:xfrm>
        </p:spPr>
        <p:txBody>
          <a:bodyPr>
            <a:normAutofit fontScale="92500" lnSpcReduction="10000"/>
          </a:bodyPr>
          <a:lstStyle/>
          <a:p>
            <a:pPr eaLnBrk="0" hangingPunct="0"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SzPct val="100000"/>
            </a:pPr>
            <a:r>
              <a:rPr lang="en-US" altLang="ko-KR" sz="2400" dirty="0">
                <a:ea typeface="굴림" pitchFamily="50" charset="-127"/>
              </a:rPr>
              <a:t>Primary skeletonization</a:t>
            </a:r>
          </a:p>
          <a:p>
            <a:pPr marL="864108" eaLnBrk="0" hangingPunct="0">
              <a:spcBef>
                <a:spcPts val="600"/>
              </a:spcBef>
              <a:spcAft>
                <a:spcPts val="1200"/>
              </a:spcAft>
              <a:buClr>
                <a:srgbClr val="00FFFF"/>
              </a:buClr>
              <a:buSzPct val="100000"/>
              <a:buFont typeface="Calibri" panose="020F0502020204030204" pitchFamily="34" charset="0"/>
              <a:buChar char="‒"/>
            </a:pPr>
            <a:r>
              <a:rPr lang="en-US" altLang="ko-KR" sz="2000" dirty="0">
                <a:solidFill>
                  <a:srgbClr val="00FFFF"/>
                </a:solidFill>
                <a:ea typeface="굴림" pitchFamily="50" charset="-127"/>
              </a:rPr>
              <a:t>Locate </a:t>
            </a:r>
            <a:r>
              <a:rPr lang="en-US" altLang="ko-KR" sz="2000" dirty="0" smtClean="0">
                <a:solidFill>
                  <a:srgbClr val="00FFFF"/>
                </a:solidFill>
                <a:ea typeface="굴림" pitchFamily="50" charset="-127"/>
              </a:rPr>
              <a:t>fuzzy </a:t>
            </a:r>
            <a:r>
              <a:rPr lang="en-US" altLang="ko-KR" sz="2000" dirty="0">
                <a:solidFill>
                  <a:schemeClr val="tx2"/>
                </a:solidFill>
                <a:ea typeface="굴림" pitchFamily="50" charset="-127"/>
              </a:rPr>
              <a:t>quench </a:t>
            </a:r>
            <a:r>
              <a:rPr lang="en-US" altLang="ko-KR" sz="2000" dirty="0" smtClean="0">
                <a:solidFill>
                  <a:schemeClr val="tx2"/>
                </a:solidFill>
                <a:ea typeface="굴림" pitchFamily="50" charset="-127"/>
              </a:rPr>
              <a:t>voxels</a:t>
            </a:r>
            <a:r>
              <a:rPr lang="en-US" altLang="ko-KR" sz="2000" dirty="0" smtClean="0">
                <a:solidFill>
                  <a:srgbClr val="00FFFF"/>
                </a:solidFill>
                <a:ea typeface="굴림" pitchFamily="50" charset="-127"/>
              </a:rPr>
              <a:t> </a:t>
            </a:r>
            <a:r>
              <a:rPr lang="en-US" altLang="ko-KR" sz="2000" dirty="0">
                <a:solidFill>
                  <a:srgbClr val="00FFFF"/>
                </a:solidFill>
                <a:ea typeface="굴림" pitchFamily="50" charset="-127"/>
              </a:rPr>
              <a:t>in the decreasing order of FDT values and filter those using </a:t>
            </a:r>
            <a:r>
              <a:rPr lang="en-US" altLang="ko-KR" sz="2000" dirty="0" smtClean="0">
                <a:solidFill>
                  <a:srgbClr val="00FFFF"/>
                </a:solidFill>
                <a:ea typeface="굴림" pitchFamily="50" charset="-127"/>
              </a:rPr>
              <a:t>local shape factor</a:t>
            </a:r>
            <a:endParaRPr lang="en-US" altLang="ko-KR" sz="2000" dirty="0">
              <a:solidFill>
                <a:srgbClr val="00FFFF"/>
              </a:solidFill>
              <a:ea typeface="굴림" pitchFamily="50" charset="-127"/>
            </a:endParaRPr>
          </a:p>
          <a:p>
            <a:pPr marL="864108" eaLnBrk="0" hangingPunct="0">
              <a:spcBef>
                <a:spcPts val="600"/>
              </a:spcBef>
              <a:spcAft>
                <a:spcPts val="1200"/>
              </a:spcAft>
              <a:buClr>
                <a:srgbClr val="00FFFF"/>
              </a:buClr>
              <a:buSzPct val="100000"/>
              <a:buFont typeface="Calibri" panose="020F0502020204030204" pitchFamily="34" charset="0"/>
              <a:buChar char="‒"/>
            </a:pPr>
            <a:r>
              <a:rPr lang="en-US" sz="2000" dirty="0" smtClean="0">
                <a:solidFill>
                  <a:srgbClr val="00FFFF"/>
                </a:solidFill>
              </a:rPr>
              <a:t>Sequentially remove </a:t>
            </a:r>
            <a:r>
              <a:rPr lang="en-US" sz="2000" dirty="0" smtClean="0">
                <a:solidFill>
                  <a:srgbClr val="FFFF00"/>
                </a:solidFill>
              </a:rPr>
              <a:t>simple points</a:t>
            </a:r>
            <a:r>
              <a:rPr lang="en-US" sz="2000" dirty="0" smtClean="0">
                <a:solidFill>
                  <a:srgbClr val="00FFFF"/>
                </a:solidFill>
              </a:rPr>
              <a:t> </a:t>
            </a:r>
            <a:r>
              <a:rPr lang="en-US" sz="2000" dirty="0">
                <a:solidFill>
                  <a:srgbClr val="00FFFF"/>
                </a:solidFill>
              </a:rPr>
              <a:t>that are not necessary for topology </a:t>
            </a:r>
            <a:r>
              <a:rPr lang="en-US" sz="2000" dirty="0" smtClean="0">
                <a:solidFill>
                  <a:srgbClr val="00FFFF"/>
                </a:solidFill>
              </a:rPr>
              <a:t>preservation </a:t>
            </a:r>
            <a:r>
              <a:rPr lang="en-US" sz="2000" dirty="0">
                <a:solidFill>
                  <a:srgbClr val="00FFFF"/>
                </a:solidFill>
              </a:rPr>
              <a:t>in the increasing order of </a:t>
            </a:r>
            <a:r>
              <a:rPr lang="en-US" sz="2000" dirty="0" smtClean="0">
                <a:solidFill>
                  <a:srgbClr val="00FFFF"/>
                </a:solidFill>
              </a:rPr>
              <a:t>FDT values</a:t>
            </a:r>
          </a:p>
          <a:p>
            <a:pPr eaLnBrk="0" hangingPunct="0"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SzPct val="100000"/>
            </a:pPr>
            <a:r>
              <a:rPr lang="en-US" altLang="ko-KR" sz="2400" dirty="0">
                <a:ea typeface="굴림" pitchFamily="50" charset="-127"/>
              </a:rPr>
              <a:t>Final </a:t>
            </a:r>
            <a:r>
              <a:rPr lang="en-US" altLang="ko-KR" sz="2400" dirty="0" smtClean="0">
                <a:ea typeface="굴림" pitchFamily="50" charset="-127"/>
              </a:rPr>
              <a:t>skeletonization</a:t>
            </a:r>
            <a:endParaRPr lang="en-US" altLang="ko-KR" sz="2400" dirty="0">
              <a:ea typeface="굴림" pitchFamily="50" charset="-127"/>
            </a:endParaRPr>
          </a:p>
          <a:p>
            <a:pPr marL="864108" eaLnBrk="0" hangingPunct="0">
              <a:spcBef>
                <a:spcPts val="600"/>
              </a:spcBef>
              <a:spcAft>
                <a:spcPts val="1200"/>
              </a:spcAft>
              <a:buClr>
                <a:srgbClr val="00FFFF"/>
              </a:buClr>
              <a:buSzPct val="100000"/>
              <a:buFont typeface="Calibri" panose="020F0502020204030204" pitchFamily="34" charset="0"/>
              <a:buChar char="‒"/>
            </a:pPr>
            <a:r>
              <a:rPr lang="en-US" altLang="ko-KR" sz="2000" dirty="0">
                <a:solidFill>
                  <a:srgbClr val="00FFFF"/>
                </a:solidFill>
                <a:ea typeface="굴림" pitchFamily="50" charset="-127"/>
              </a:rPr>
              <a:t>Convert  two-voxel thick structures into single-voxel </a:t>
            </a:r>
            <a:r>
              <a:rPr lang="en-US" altLang="ko-KR" sz="2000" dirty="0" smtClean="0">
                <a:solidFill>
                  <a:srgbClr val="00FFFF"/>
                </a:solidFill>
                <a:ea typeface="굴림" pitchFamily="50" charset="-127"/>
              </a:rPr>
              <a:t>structures </a:t>
            </a:r>
            <a:endParaRPr lang="en-US" altLang="ko-KR" sz="2000" dirty="0">
              <a:solidFill>
                <a:srgbClr val="00FFFF"/>
              </a:solidFill>
              <a:ea typeface="굴림" pitchFamily="50" charset="-127"/>
            </a:endParaRPr>
          </a:p>
          <a:p>
            <a:pPr marL="864108" eaLnBrk="0" hangingPunct="0">
              <a:spcBef>
                <a:spcPts val="600"/>
              </a:spcBef>
              <a:spcAft>
                <a:spcPts val="1200"/>
              </a:spcAft>
              <a:buClr>
                <a:srgbClr val="00FFFF"/>
              </a:buClr>
              <a:buSzPct val="100000"/>
              <a:buFont typeface="Calibri" panose="020F0502020204030204" pitchFamily="34" charset="0"/>
              <a:buChar char="‒"/>
            </a:pPr>
            <a:r>
              <a:rPr lang="en-US" altLang="ko-KR" sz="2000" dirty="0">
                <a:solidFill>
                  <a:srgbClr val="00FFFF"/>
                </a:solidFill>
                <a:ea typeface="굴림" pitchFamily="50" charset="-127"/>
              </a:rPr>
              <a:t>Remove voxels with conflicting topological and geometric properties</a:t>
            </a:r>
          </a:p>
          <a:p>
            <a:pPr eaLnBrk="0" hangingPunct="0"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SzPct val="100000"/>
            </a:pPr>
            <a:r>
              <a:rPr lang="en-US" altLang="ko-KR" sz="2400" dirty="0">
                <a:ea typeface="굴림" pitchFamily="50" charset="-127"/>
              </a:rPr>
              <a:t>Skeleton pruning</a:t>
            </a:r>
          </a:p>
          <a:p>
            <a:pPr marL="864108" eaLnBrk="0" hangingPunct="0">
              <a:spcBef>
                <a:spcPts val="600"/>
              </a:spcBef>
              <a:spcAft>
                <a:spcPts val="1200"/>
              </a:spcAft>
              <a:buClr>
                <a:srgbClr val="00FFFF"/>
              </a:buClr>
              <a:buSzPct val="100000"/>
              <a:buFont typeface="Calibri" panose="020F0502020204030204" pitchFamily="34" charset="0"/>
              <a:buChar char="‒"/>
            </a:pPr>
            <a:r>
              <a:rPr lang="en-US" altLang="ko-KR" sz="2000" dirty="0" smtClean="0">
                <a:solidFill>
                  <a:srgbClr val="00FFFF"/>
                </a:solidFill>
                <a:ea typeface="굴림" pitchFamily="50" charset="-127"/>
              </a:rPr>
              <a:t>Compute </a:t>
            </a:r>
            <a:r>
              <a:rPr lang="en-US" altLang="ko-KR" sz="2000" dirty="0" smtClean="0">
                <a:solidFill>
                  <a:srgbClr val="FFFF00"/>
                </a:solidFill>
                <a:ea typeface="굴림" pitchFamily="50" charset="-127"/>
              </a:rPr>
              <a:t>global shape factor</a:t>
            </a:r>
            <a:r>
              <a:rPr lang="en-US" altLang="ko-KR" sz="2000" dirty="0" smtClean="0">
                <a:solidFill>
                  <a:srgbClr val="00FFFF"/>
                </a:solidFill>
                <a:ea typeface="굴림" pitchFamily="50" charset="-127"/>
              </a:rPr>
              <a:t> to detect spurious branches</a:t>
            </a:r>
          </a:p>
          <a:p>
            <a:pPr marL="864108" eaLnBrk="0" hangingPunct="0">
              <a:spcBef>
                <a:spcPts val="600"/>
              </a:spcBef>
              <a:spcAft>
                <a:spcPts val="1200"/>
              </a:spcAft>
              <a:buClr>
                <a:srgbClr val="00FFFF"/>
              </a:buClr>
              <a:buSzPct val="100000"/>
              <a:buFont typeface="Calibri" panose="020F0502020204030204" pitchFamily="34" charset="0"/>
              <a:buChar char="‒"/>
            </a:pPr>
            <a:r>
              <a:rPr lang="en-US" altLang="ko-KR" sz="2000" dirty="0" smtClean="0">
                <a:solidFill>
                  <a:srgbClr val="00FFFF"/>
                </a:solidFill>
                <a:ea typeface="굴림" pitchFamily="50" charset="-127"/>
              </a:rPr>
              <a:t>Delete spurious branches</a:t>
            </a:r>
            <a:endParaRPr lang="en-US" altLang="ko-KR" sz="2000" dirty="0">
              <a:solidFill>
                <a:srgbClr val="00FFFF"/>
              </a:solidFill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2676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Simple Points: Topology Preservation</a:t>
            </a:r>
            <a:endParaRPr lang="en-US" sz="36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497877"/>
            <a:ext cx="8382000" cy="41409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400" dirty="0" smtClean="0">
                <a:solidFill>
                  <a:srgbClr val="FFFF00"/>
                </a:solidFill>
                <a:cs typeface="Arial" pitchFamily="34" charset="0"/>
              </a:rPr>
              <a:t>Theorem:</a:t>
            </a:r>
            <a:r>
              <a:rPr lang="en-US" sz="2400" dirty="0" smtClean="0">
                <a:cs typeface="Arial" pitchFamily="34" charset="0"/>
              </a:rPr>
              <a:t> A point </a:t>
            </a:r>
            <a:r>
              <a:rPr lang="en-US" sz="2400" i="1" dirty="0" smtClean="0">
                <a:cs typeface="Arial" pitchFamily="34" charset="0"/>
              </a:rPr>
              <a:t>p</a:t>
            </a:r>
            <a:r>
              <a:rPr lang="en-US" sz="2400" dirty="0" smtClean="0">
                <a:cs typeface="Arial" pitchFamily="34" charset="0"/>
              </a:rPr>
              <a:t> is a 3-D simple point if and only if it satisfies the following four conditions: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i="1" dirty="0" smtClean="0">
                <a:cs typeface="Arial" pitchFamily="34" charset="0"/>
              </a:rPr>
              <a:t>p</a:t>
            </a:r>
            <a:r>
              <a:rPr lang="en-US" sz="2400" dirty="0" smtClean="0">
                <a:cs typeface="Arial" pitchFamily="34" charset="0"/>
              </a:rPr>
              <a:t> has a black 26-neighbor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i="1" dirty="0">
                <a:cs typeface="Arial" pitchFamily="34" charset="0"/>
              </a:rPr>
              <a:t>p</a:t>
            </a:r>
            <a:r>
              <a:rPr lang="en-US" sz="2400" dirty="0">
                <a:cs typeface="Arial" pitchFamily="34" charset="0"/>
              </a:rPr>
              <a:t> has a white 6-neighbore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cs typeface="Arial" pitchFamily="34" charset="0"/>
              </a:rPr>
              <a:t>The set of black 26-neighbors of </a:t>
            </a:r>
            <a:r>
              <a:rPr lang="en-US" sz="2400" i="1" dirty="0" smtClean="0">
                <a:cs typeface="Arial" pitchFamily="34" charset="0"/>
              </a:rPr>
              <a:t>p</a:t>
            </a:r>
            <a:r>
              <a:rPr lang="en-US" sz="2400" dirty="0" smtClean="0">
                <a:cs typeface="Arial" pitchFamily="34" charset="0"/>
              </a:rPr>
              <a:t> is26-connected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cs typeface="Arial" pitchFamily="34" charset="0"/>
              </a:rPr>
              <a:t>The set of white 6-neighbors of </a:t>
            </a:r>
            <a:r>
              <a:rPr lang="en-US" sz="2400" i="1" dirty="0" smtClean="0">
                <a:cs typeface="Arial" pitchFamily="34" charset="0"/>
              </a:rPr>
              <a:t>p</a:t>
            </a:r>
            <a:r>
              <a:rPr lang="en-US" sz="2400" dirty="0" smtClean="0">
                <a:cs typeface="Arial" pitchFamily="34" charset="0"/>
              </a:rPr>
              <a:t> is 6-connected in the set of white 18-neighbors of </a:t>
            </a:r>
            <a:r>
              <a:rPr lang="en-US" sz="2400" i="1" dirty="0" smtClean="0">
                <a:cs typeface="Arial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97933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Simple Points: Examples</a:t>
            </a:r>
            <a:endParaRPr lang="en-US" sz="3600" dirty="0"/>
          </a:p>
        </p:txBody>
      </p:sp>
      <p:grpSp>
        <p:nvGrpSpPr>
          <p:cNvPr id="8" name="Group 7"/>
          <p:cNvGrpSpPr/>
          <p:nvPr/>
        </p:nvGrpSpPr>
        <p:grpSpPr>
          <a:xfrm>
            <a:off x="3581400" y="4019058"/>
            <a:ext cx="1740343" cy="1619742"/>
            <a:chOff x="4698328" y="10538704"/>
            <a:chExt cx="8322363" cy="7745648"/>
          </a:xfrm>
          <a:solidFill>
            <a:srgbClr val="000090"/>
          </a:solidFill>
        </p:grpSpPr>
        <p:grpSp>
          <p:nvGrpSpPr>
            <p:cNvPr id="10" name="Group 85"/>
            <p:cNvGrpSpPr>
              <a:grpSpLocks/>
            </p:cNvGrpSpPr>
            <p:nvPr/>
          </p:nvGrpSpPr>
          <p:grpSpPr bwMode="auto">
            <a:xfrm>
              <a:off x="4698328" y="12834593"/>
              <a:ext cx="3701519" cy="3114148"/>
              <a:chOff x="5607" y="9414"/>
              <a:chExt cx="3906" cy="3250"/>
            </a:xfrm>
            <a:grpFill/>
          </p:grpSpPr>
          <p:sp>
            <p:nvSpPr>
              <p:cNvPr id="31" name="Rectangle 86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32" name="Freeform 87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33" name="Freeform 88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11" name="Group 109"/>
            <p:cNvGrpSpPr>
              <a:grpSpLocks/>
            </p:cNvGrpSpPr>
            <p:nvPr/>
          </p:nvGrpSpPr>
          <p:grpSpPr bwMode="auto">
            <a:xfrm>
              <a:off x="8415733" y="12095778"/>
              <a:ext cx="3701519" cy="3106204"/>
              <a:chOff x="5607" y="9414"/>
              <a:chExt cx="3906" cy="3250"/>
            </a:xfrm>
            <a:grpFill/>
          </p:grpSpPr>
          <p:sp>
            <p:nvSpPr>
              <p:cNvPr id="28" name="Rectangle 11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9" name="Freeform 11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30" name="Freeform 11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12" name="Group 113"/>
            <p:cNvGrpSpPr>
              <a:grpSpLocks/>
            </p:cNvGrpSpPr>
            <p:nvPr/>
          </p:nvGrpSpPr>
          <p:grpSpPr bwMode="auto">
            <a:xfrm>
              <a:off x="6993905" y="15170204"/>
              <a:ext cx="3701519" cy="3114148"/>
              <a:chOff x="5607" y="9414"/>
              <a:chExt cx="3906" cy="3250"/>
            </a:xfrm>
            <a:grpFill/>
          </p:grpSpPr>
          <p:sp>
            <p:nvSpPr>
              <p:cNvPr id="25" name="Rectangle 114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6" name="Freeform 115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7" name="Freeform 116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13" name="Group 121"/>
            <p:cNvGrpSpPr>
              <a:grpSpLocks/>
            </p:cNvGrpSpPr>
            <p:nvPr/>
          </p:nvGrpSpPr>
          <p:grpSpPr bwMode="auto">
            <a:xfrm>
              <a:off x="5635622" y="13621075"/>
              <a:ext cx="3701519" cy="3114148"/>
              <a:chOff x="5607" y="9414"/>
              <a:chExt cx="3906" cy="3250"/>
            </a:xfrm>
            <a:grpFill/>
          </p:grpSpPr>
          <p:sp>
            <p:nvSpPr>
              <p:cNvPr id="22" name="Rectangle 122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3" name="Freeform 123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4" name="Freeform 124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14" name="Group 129"/>
            <p:cNvGrpSpPr>
              <a:grpSpLocks/>
            </p:cNvGrpSpPr>
            <p:nvPr/>
          </p:nvGrpSpPr>
          <p:grpSpPr bwMode="auto">
            <a:xfrm>
              <a:off x="7041564" y="10538704"/>
              <a:ext cx="3701519" cy="3114148"/>
              <a:chOff x="5607" y="9414"/>
              <a:chExt cx="3906" cy="3250"/>
            </a:xfrm>
            <a:grpFill/>
          </p:grpSpPr>
          <p:sp>
            <p:nvSpPr>
              <p:cNvPr id="19" name="Rectangle 13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0" name="Freeform 13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1" name="Freeform 13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15" name="Group 141"/>
            <p:cNvGrpSpPr>
              <a:grpSpLocks/>
            </p:cNvGrpSpPr>
            <p:nvPr/>
          </p:nvGrpSpPr>
          <p:grpSpPr bwMode="auto">
            <a:xfrm>
              <a:off x="9319172" y="12883799"/>
              <a:ext cx="3701519" cy="3114148"/>
              <a:chOff x="5607" y="9414"/>
              <a:chExt cx="3906" cy="3250"/>
            </a:xfrm>
            <a:grpFill/>
          </p:grpSpPr>
          <p:sp>
            <p:nvSpPr>
              <p:cNvPr id="16" name="Rectangle 142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7" name="Freeform 143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8" name="Freeform 144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457200" y="1600200"/>
            <a:ext cx="2310518" cy="1940320"/>
            <a:chOff x="-10897571" y="-3935104"/>
            <a:chExt cx="11048954" cy="9278660"/>
          </a:xfrm>
          <a:solidFill>
            <a:srgbClr val="000090"/>
          </a:solidFill>
        </p:grpSpPr>
        <p:grpSp>
          <p:nvGrpSpPr>
            <p:cNvPr id="37" name="Group 149"/>
            <p:cNvGrpSpPr>
              <a:grpSpLocks/>
            </p:cNvGrpSpPr>
            <p:nvPr/>
          </p:nvGrpSpPr>
          <p:grpSpPr bwMode="auto">
            <a:xfrm>
              <a:off x="-8139645" y="-3935104"/>
              <a:ext cx="3701519" cy="3114148"/>
              <a:chOff x="5607" y="9414"/>
              <a:chExt cx="3906" cy="3250"/>
            </a:xfrm>
            <a:grpFill/>
          </p:grpSpPr>
          <p:sp>
            <p:nvSpPr>
              <p:cNvPr id="88" name="Rectangle 15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89" name="Freeform 15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90" name="Freeform 15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38" name="Group 89"/>
            <p:cNvGrpSpPr>
              <a:grpSpLocks/>
            </p:cNvGrpSpPr>
            <p:nvPr/>
          </p:nvGrpSpPr>
          <p:grpSpPr bwMode="auto">
            <a:xfrm>
              <a:off x="-9523402" y="1451101"/>
              <a:ext cx="3701519" cy="3106204"/>
              <a:chOff x="5607" y="9414"/>
              <a:chExt cx="3906" cy="3250"/>
            </a:xfrm>
            <a:grpFill/>
          </p:grpSpPr>
          <p:sp>
            <p:nvSpPr>
              <p:cNvPr id="85" name="Rectangle 9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86" name="Freeform 9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87" name="Freeform 9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39" name="Group 149"/>
            <p:cNvGrpSpPr>
              <a:grpSpLocks/>
            </p:cNvGrpSpPr>
            <p:nvPr/>
          </p:nvGrpSpPr>
          <p:grpSpPr bwMode="auto">
            <a:xfrm>
              <a:off x="-10897571" y="2226216"/>
              <a:ext cx="3701519" cy="3114148"/>
              <a:chOff x="5607" y="9414"/>
              <a:chExt cx="3906" cy="3250"/>
            </a:xfrm>
            <a:grpFill/>
          </p:grpSpPr>
          <p:sp>
            <p:nvSpPr>
              <p:cNvPr id="82" name="Rectangle 15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83" name="Freeform 15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84" name="Freeform 15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40" name="Group 85"/>
            <p:cNvGrpSpPr>
              <a:grpSpLocks/>
            </p:cNvGrpSpPr>
            <p:nvPr/>
          </p:nvGrpSpPr>
          <p:grpSpPr bwMode="auto">
            <a:xfrm>
              <a:off x="-9531345" y="-876566"/>
              <a:ext cx="3701519" cy="3114148"/>
              <a:chOff x="5607" y="9414"/>
              <a:chExt cx="3906" cy="3250"/>
            </a:xfrm>
            <a:grpFill/>
          </p:grpSpPr>
          <p:sp>
            <p:nvSpPr>
              <p:cNvPr id="79" name="Rectangle 86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80" name="Freeform 87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81" name="Freeform 88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41" name="Group 101"/>
            <p:cNvGrpSpPr>
              <a:grpSpLocks/>
            </p:cNvGrpSpPr>
            <p:nvPr/>
          </p:nvGrpSpPr>
          <p:grpSpPr bwMode="auto">
            <a:xfrm>
              <a:off x="-9522518" y="-3157447"/>
              <a:ext cx="3709462" cy="3114148"/>
              <a:chOff x="5607" y="9414"/>
              <a:chExt cx="3906" cy="3250"/>
            </a:xfrm>
            <a:grpFill/>
          </p:grpSpPr>
          <p:sp>
            <p:nvSpPr>
              <p:cNvPr id="76" name="Rectangle 102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77" name="Freeform 103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78" name="Freeform 104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42" name="Group 105"/>
            <p:cNvGrpSpPr>
              <a:grpSpLocks/>
            </p:cNvGrpSpPr>
            <p:nvPr/>
          </p:nvGrpSpPr>
          <p:grpSpPr bwMode="auto">
            <a:xfrm>
              <a:off x="-5813940" y="720230"/>
              <a:ext cx="3701519" cy="3106204"/>
              <a:chOff x="5607" y="9414"/>
              <a:chExt cx="3906" cy="3250"/>
            </a:xfrm>
            <a:grpFill/>
          </p:grpSpPr>
          <p:sp>
            <p:nvSpPr>
              <p:cNvPr id="73" name="Rectangle 106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74" name="Freeform 107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75" name="Freeform 108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43" name="Group 113"/>
            <p:cNvGrpSpPr>
              <a:grpSpLocks/>
            </p:cNvGrpSpPr>
            <p:nvPr/>
          </p:nvGrpSpPr>
          <p:grpSpPr bwMode="auto">
            <a:xfrm>
              <a:off x="-7235768" y="1459045"/>
              <a:ext cx="3701519" cy="3114148"/>
              <a:chOff x="5607" y="9414"/>
              <a:chExt cx="3906" cy="3250"/>
            </a:xfrm>
            <a:grpFill/>
          </p:grpSpPr>
          <p:sp>
            <p:nvSpPr>
              <p:cNvPr id="70" name="Rectangle 114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71" name="Freeform 115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72" name="Freeform 116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44" name="Group 117"/>
            <p:cNvGrpSpPr>
              <a:grpSpLocks/>
            </p:cNvGrpSpPr>
            <p:nvPr/>
          </p:nvGrpSpPr>
          <p:grpSpPr bwMode="auto">
            <a:xfrm>
              <a:off x="-8594284" y="2229408"/>
              <a:ext cx="3701519" cy="3114148"/>
              <a:chOff x="5607" y="9414"/>
              <a:chExt cx="3906" cy="3250"/>
            </a:xfrm>
            <a:grpFill/>
          </p:grpSpPr>
          <p:sp>
            <p:nvSpPr>
              <p:cNvPr id="67" name="Rectangle 118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68" name="Freeform 119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69" name="Freeform 120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45" name="Group 109"/>
            <p:cNvGrpSpPr>
              <a:grpSpLocks/>
            </p:cNvGrpSpPr>
            <p:nvPr/>
          </p:nvGrpSpPr>
          <p:grpSpPr bwMode="auto">
            <a:xfrm>
              <a:off x="-5813940" y="-1615381"/>
              <a:ext cx="3701519" cy="3106204"/>
              <a:chOff x="5607" y="9414"/>
              <a:chExt cx="3906" cy="3250"/>
            </a:xfrm>
            <a:grpFill/>
          </p:grpSpPr>
          <p:sp>
            <p:nvSpPr>
              <p:cNvPr id="64" name="Rectangle 11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65" name="Freeform 11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66" name="Freeform 11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59" name="Group 149"/>
            <p:cNvGrpSpPr>
              <a:grpSpLocks/>
            </p:cNvGrpSpPr>
            <p:nvPr/>
          </p:nvGrpSpPr>
          <p:grpSpPr bwMode="auto">
            <a:xfrm>
              <a:off x="-7235767" y="-884509"/>
              <a:ext cx="3701519" cy="3114148"/>
              <a:chOff x="5607" y="9414"/>
              <a:chExt cx="3906" cy="3250"/>
            </a:xfrm>
            <a:grpFill/>
          </p:grpSpPr>
          <p:sp>
            <p:nvSpPr>
              <p:cNvPr id="61" name="Rectangle 15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62" name="Freeform 15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lumOff val="15000"/>
                </a:schemeClr>
              </a:solidFill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63" name="Freeform 15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47" name="Group 149"/>
            <p:cNvGrpSpPr>
              <a:grpSpLocks/>
            </p:cNvGrpSpPr>
            <p:nvPr/>
          </p:nvGrpSpPr>
          <p:grpSpPr bwMode="auto">
            <a:xfrm>
              <a:off x="-3550136" y="711402"/>
              <a:ext cx="3701519" cy="3114148"/>
              <a:chOff x="5607" y="9414"/>
              <a:chExt cx="3906" cy="3250"/>
            </a:xfrm>
            <a:grpFill/>
          </p:grpSpPr>
          <p:sp>
            <p:nvSpPr>
              <p:cNvPr id="56" name="Rectangle 15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57" name="Freeform 15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58" name="Freeform 15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48" name="Group 93"/>
            <p:cNvGrpSpPr>
              <a:grpSpLocks/>
            </p:cNvGrpSpPr>
            <p:nvPr/>
          </p:nvGrpSpPr>
          <p:grpSpPr bwMode="auto">
            <a:xfrm>
              <a:off x="-3550136" y="-1611140"/>
              <a:ext cx="3701519" cy="3114148"/>
              <a:chOff x="5607" y="9414"/>
              <a:chExt cx="3906" cy="3250"/>
            </a:xfrm>
            <a:grpFill/>
          </p:grpSpPr>
          <p:sp>
            <p:nvSpPr>
              <p:cNvPr id="53" name="Rectangle 94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54" name="Freeform 95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55" name="Freeform 96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49" name="Group 141"/>
            <p:cNvGrpSpPr>
              <a:grpSpLocks/>
            </p:cNvGrpSpPr>
            <p:nvPr/>
          </p:nvGrpSpPr>
          <p:grpSpPr bwMode="auto">
            <a:xfrm>
              <a:off x="-4948601" y="-865460"/>
              <a:ext cx="3701519" cy="3114148"/>
              <a:chOff x="5607" y="9414"/>
              <a:chExt cx="3906" cy="3250"/>
            </a:xfrm>
            <a:grpFill/>
          </p:grpSpPr>
          <p:sp>
            <p:nvSpPr>
              <p:cNvPr id="50" name="Rectangle 142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51" name="Freeform 143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52" name="Freeform 144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</p:grpSp>
      <p:grpSp>
        <p:nvGrpSpPr>
          <p:cNvPr id="93" name="Group 92"/>
          <p:cNvGrpSpPr/>
          <p:nvPr/>
        </p:nvGrpSpPr>
        <p:grpSpPr>
          <a:xfrm>
            <a:off x="3276600" y="1600080"/>
            <a:ext cx="2306534" cy="1940440"/>
            <a:chOff x="3332103" y="-3935675"/>
            <a:chExt cx="11029904" cy="9279231"/>
          </a:xfrm>
          <a:solidFill>
            <a:srgbClr val="000090"/>
          </a:solidFill>
        </p:grpSpPr>
        <p:grpSp>
          <p:nvGrpSpPr>
            <p:cNvPr id="94" name="Group 149"/>
            <p:cNvGrpSpPr>
              <a:grpSpLocks/>
            </p:cNvGrpSpPr>
            <p:nvPr/>
          </p:nvGrpSpPr>
          <p:grpSpPr bwMode="auto">
            <a:xfrm>
              <a:off x="6070979" y="-3935104"/>
              <a:ext cx="3701519" cy="3114148"/>
              <a:chOff x="5607" y="9414"/>
              <a:chExt cx="3906" cy="3250"/>
            </a:xfrm>
            <a:grpFill/>
          </p:grpSpPr>
          <p:sp>
            <p:nvSpPr>
              <p:cNvPr id="149" name="Rectangle 15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50" name="Freeform 15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51" name="Freeform 15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95" name="Group 89"/>
            <p:cNvGrpSpPr>
              <a:grpSpLocks/>
            </p:cNvGrpSpPr>
            <p:nvPr/>
          </p:nvGrpSpPr>
          <p:grpSpPr bwMode="auto">
            <a:xfrm>
              <a:off x="4706272" y="1451101"/>
              <a:ext cx="3701519" cy="3106204"/>
              <a:chOff x="5607" y="9414"/>
              <a:chExt cx="3906" cy="3250"/>
            </a:xfrm>
            <a:grpFill/>
          </p:grpSpPr>
          <p:sp>
            <p:nvSpPr>
              <p:cNvPr id="146" name="Rectangle 9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47" name="Freeform 9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48" name="Freeform 9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96" name="Group 149"/>
            <p:cNvGrpSpPr>
              <a:grpSpLocks/>
            </p:cNvGrpSpPr>
            <p:nvPr/>
          </p:nvGrpSpPr>
          <p:grpSpPr bwMode="auto">
            <a:xfrm>
              <a:off x="3332103" y="2226216"/>
              <a:ext cx="3701519" cy="3114148"/>
              <a:chOff x="5607" y="9414"/>
              <a:chExt cx="3906" cy="3250"/>
            </a:xfrm>
            <a:grpFill/>
          </p:grpSpPr>
          <p:sp>
            <p:nvSpPr>
              <p:cNvPr id="143" name="Rectangle 15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44" name="Freeform 15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45" name="Freeform 15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97" name="Group 125"/>
            <p:cNvGrpSpPr>
              <a:grpSpLocks/>
            </p:cNvGrpSpPr>
            <p:nvPr/>
          </p:nvGrpSpPr>
          <p:grpSpPr bwMode="auto">
            <a:xfrm>
              <a:off x="8377634" y="-3935104"/>
              <a:ext cx="3701519" cy="3114148"/>
              <a:chOff x="5607" y="9414"/>
              <a:chExt cx="3906" cy="3250"/>
            </a:xfrm>
            <a:grpFill/>
          </p:grpSpPr>
          <p:sp>
            <p:nvSpPr>
              <p:cNvPr id="140" name="Rectangle 126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41" name="Freeform 127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42" name="Freeform 128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98" name="Group 149"/>
            <p:cNvGrpSpPr>
              <a:grpSpLocks/>
            </p:cNvGrpSpPr>
            <p:nvPr/>
          </p:nvGrpSpPr>
          <p:grpSpPr bwMode="auto">
            <a:xfrm>
              <a:off x="10641438" y="-3935675"/>
              <a:ext cx="3701519" cy="3114148"/>
              <a:chOff x="5607" y="9414"/>
              <a:chExt cx="3906" cy="3250"/>
            </a:xfrm>
            <a:grpFill/>
          </p:grpSpPr>
          <p:sp>
            <p:nvSpPr>
              <p:cNvPr id="137" name="Rectangle 15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38" name="Freeform 15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39" name="Freeform 15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99" name="Group 85"/>
            <p:cNvGrpSpPr>
              <a:grpSpLocks/>
            </p:cNvGrpSpPr>
            <p:nvPr/>
          </p:nvGrpSpPr>
          <p:grpSpPr bwMode="auto">
            <a:xfrm>
              <a:off x="4698329" y="-876566"/>
              <a:ext cx="3701519" cy="3114148"/>
              <a:chOff x="5607" y="9414"/>
              <a:chExt cx="3906" cy="3250"/>
            </a:xfrm>
            <a:grpFill/>
          </p:grpSpPr>
          <p:sp>
            <p:nvSpPr>
              <p:cNvPr id="134" name="Rectangle 86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35" name="Freeform 87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36" name="Freeform 88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100" name="Group 101"/>
            <p:cNvGrpSpPr>
              <a:grpSpLocks/>
            </p:cNvGrpSpPr>
            <p:nvPr/>
          </p:nvGrpSpPr>
          <p:grpSpPr bwMode="auto">
            <a:xfrm>
              <a:off x="4688106" y="-3176497"/>
              <a:ext cx="3709462" cy="3114148"/>
              <a:chOff x="5607" y="9414"/>
              <a:chExt cx="3906" cy="3250"/>
            </a:xfrm>
            <a:grpFill/>
          </p:grpSpPr>
          <p:sp>
            <p:nvSpPr>
              <p:cNvPr id="131" name="Rectangle 102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32" name="Freeform 103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33" name="Freeform 104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101" name="Group 105"/>
            <p:cNvGrpSpPr>
              <a:grpSpLocks/>
            </p:cNvGrpSpPr>
            <p:nvPr/>
          </p:nvGrpSpPr>
          <p:grpSpPr bwMode="auto">
            <a:xfrm>
              <a:off x="8415734" y="682130"/>
              <a:ext cx="3701519" cy="3106204"/>
              <a:chOff x="5607" y="9414"/>
              <a:chExt cx="3906" cy="3250"/>
            </a:xfrm>
            <a:grpFill/>
          </p:grpSpPr>
          <p:sp>
            <p:nvSpPr>
              <p:cNvPr id="128" name="Rectangle 106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29" name="Freeform 107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30" name="Freeform 108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102" name="Group 113"/>
            <p:cNvGrpSpPr>
              <a:grpSpLocks/>
            </p:cNvGrpSpPr>
            <p:nvPr/>
          </p:nvGrpSpPr>
          <p:grpSpPr bwMode="auto">
            <a:xfrm>
              <a:off x="6974915" y="1439995"/>
              <a:ext cx="3701519" cy="3114148"/>
              <a:chOff x="5607" y="9414"/>
              <a:chExt cx="3906" cy="3250"/>
            </a:xfrm>
            <a:grpFill/>
          </p:grpSpPr>
          <p:sp>
            <p:nvSpPr>
              <p:cNvPr id="125" name="Rectangle 114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b="1">
                  <a:ln w="22225">
                    <a:solidFill>
                      <a:schemeClr val="tx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26" name="Freeform 115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b="1">
                  <a:ln w="22225">
                    <a:solidFill>
                      <a:schemeClr val="tx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27" name="Freeform 116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b="1">
                  <a:ln w="22225">
                    <a:solidFill>
                      <a:schemeClr val="tx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</p:grpSp>
        <p:grpSp>
          <p:nvGrpSpPr>
            <p:cNvPr id="103" name="Group 117"/>
            <p:cNvGrpSpPr>
              <a:grpSpLocks/>
            </p:cNvGrpSpPr>
            <p:nvPr/>
          </p:nvGrpSpPr>
          <p:grpSpPr bwMode="auto">
            <a:xfrm>
              <a:off x="5635390" y="2229408"/>
              <a:ext cx="3701519" cy="3114148"/>
              <a:chOff x="5607" y="9414"/>
              <a:chExt cx="3906" cy="3250"/>
            </a:xfrm>
            <a:grpFill/>
          </p:grpSpPr>
          <p:sp>
            <p:nvSpPr>
              <p:cNvPr id="122" name="Rectangle 118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23" name="Freeform 119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24" name="Freeform 120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104" name="Group 149"/>
            <p:cNvGrpSpPr>
              <a:grpSpLocks/>
            </p:cNvGrpSpPr>
            <p:nvPr/>
          </p:nvGrpSpPr>
          <p:grpSpPr bwMode="auto">
            <a:xfrm>
              <a:off x="10660488" y="692352"/>
              <a:ext cx="3701519" cy="3114148"/>
              <a:chOff x="5607" y="9414"/>
              <a:chExt cx="3906" cy="3250"/>
            </a:xfrm>
            <a:grpFill/>
          </p:grpSpPr>
          <p:sp>
            <p:nvSpPr>
              <p:cNvPr id="119" name="Rectangle 15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20" name="Freeform 15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21" name="Freeform 15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114" name="Group 149"/>
            <p:cNvGrpSpPr>
              <a:grpSpLocks/>
            </p:cNvGrpSpPr>
            <p:nvPr/>
          </p:nvGrpSpPr>
          <p:grpSpPr bwMode="auto">
            <a:xfrm>
              <a:off x="6974915" y="-876565"/>
              <a:ext cx="3701519" cy="3114148"/>
              <a:chOff x="5607" y="9414"/>
              <a:chExt cx="3906" cy="3250"/>
            </a:xfrm>
            <a:grpFill/>
          </p:grpSpPr>
          <p:sp>
            <p:nvSpPr>
              <p:cNvPr id="116" name="Rectangle 15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b="1">
                  <a:ln w="22225">
                    <a:solidFill>
                      <a:schemeClr val="tx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17" name="Freeform 15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b="1">
                  <a:ln w="22225">
                    <a:solidFill>
                      <a:schemeClr val="tx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18" name="Freeform 15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lumOff val="15000"/>
                </a:schemeClr>
              </a:solidFill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b="1">
                  <a:ln w="22225">
                    <a:solidFill>
                      <a:schemeClr val="tx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</p:grpSp>
        <p:grpSp>
          <p:nvGrpSpPr>
            <p:cNvPr id="106" name="Group 129"/>
            <p:cNvGrpSpPr>
              <a:grpSpLocks/>
            </p:cNvGrpSpPr>
            <p:nvPr/>
          </p:nvGrpSpPr>
          <p:grpSpPr bwMode="auto">
            <a:xfrm>
              <a:off x="7003465" y="-3172455"/>
              <a:ext cx="3701519" cy="3114148"/>
              <a:chOff x="5607" y="9414"/>
              <a:chExt cx="3906" cy="3250"/>
            </a:xfrm>
            <a:grpFill/>
          </p:grpSpPr>
          <p:sp>
            <p:nvSpPr>
              <p:cNvPr id="111" name="Rectangle 13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12" name="Freeform 13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13" name="Freeform 13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107" name="Group 145"/>
            <p:cNvGrpSpPr>
              <a:grpSpLocks/>
            </p:cNvGrpSpPr>
            <p:nvPr/>
          </p:nvGrpSpPr>
          <p:grpSpPr bwMode="auto">
            <a:xfrm>
              <a:off x="9281073" y="-3172455"/>
              <a:ext cx="3701519" cy="3114148"/>
              <a:chOff x="5607" y="9414"/>
              <a:chExt cx="3906" cy="3250"/>
            </a:xfrm>
            <a:grpFill/>
          </p:grpSpPr>
          <p:sp>
            <p:nvSpPr>
              <p:cNvPr id="108" name="Rectangle 146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09" name="Freeform 147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10" name="Freeform 148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</p:grpSp>
      <p:grpSp>
        <p:nvGrpSpPr>
          <p:cNvPr id="154" name="Group 153"/>
          <p:cNvGrpSpPr/>
          <p:nvPr/>
        </p:nvGrpSpPr>
        <p:grpSpPr>
          <a:xfrm>
            <a:off x="6172200" y="1592233"/>
            <a:ext cx="2310518" cy="1948287"/>
            <a:chOff x="17561776" y="-3973204"/>
            <a:chExt cx="11048954" cy="9316760"/>
          </a:xfrm>
          <a:solidFill>
            <a:srgbClr val="000090"/>
          </a:solidFill>
        </p:grpSpPr>
        <p:grpSp>
          <p:nvGrpSpPr>
            <p:cNvPr id="155" name="Group 149"/>
            <p:cNvGrpSpPr>
              <a:grpSpLocks/>
            </p:cNvGrpSpPr>
            <p:nvPr/>
          </p:nvGrpSpPr>
          <p:grpSpPr bwMode="auto">
            <a:xfrm>
              <a:off x="20338752" y="-3973204"/>
              <a:ext cx="3701519" cy="3114148"/>
              <a:chOff x="5607" y="9414"/>
              <a:chExt cx="3906" cy="3250"/>
            </a:xfrm>
            <a:grpFill/>
          </p:grpSpPr>
          <p:sp>
            <p:nvSpPr>
              <p:cNvPr id="202" name="Rectangle 15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03" name="Freeform 15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04" name="Freeform 15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156" name="Group 89"/>
            <p:cNvGrpSpPr>
              <a:grpSpLocks/>
            </p:cNvGrpSpPr>
            <p:nvPr/>
          </p:nvGrpSpPr>
          <p:grpSpPr bwMode="auto">
            <a:xfrm>
              <a:off x="18935945" y="1451101"/>
              <a:ext cx="3701519" cy="3106204"/>
              <a:chOff x="5607" y="9414"/>
              <a:chExt cx="3906" cy="3250"/>
            </a:xfrm>
            <a:grpFill/>
          </p:grpSpPr>
          <p:sp>
            <p:nvSpPr>
              <p:cNvPr id="199" name="Rectangle 9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00" name="Freeform 9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01" name="Freeform 9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157" name="Group 149"/>
            <p:cNvGrpSpPr>
              <a:grpSpLocks/>
            </p:cNvGrpSpPr>
            <p:nvPr/>
          </p:nvGrpSpPr>
          <p:grpSpPr bwMode="auto">
            <a:xfrm>
              <a:off x="17561776" y="2226216"/>
              <a:ext cx="3701519" cy="3114148"/>
              <a:chOff x="5607" y="9414"/>
              <a:chExt cx="3906" cy="3250"/>
            </a:xfrm>
            <a:grpFill/>
          </p:grpSpPr>
          <p:sp>
            <p:nvSpPr>
              <p:cNvPr id="196" name="Rectangle 15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97" name="Freeform 15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98" name="Freeform 15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158" name="Group 85"/>
            <p:cNvGrpSpPr>
              <a:grpSpLocks/>
            </p:cNvGrpSpPr>
            <p:nvPr/>
          </p:nvGrpSpPr>
          <p:grpSpPr bwMode="auto">
            <a:xfrm>
              <a:off x="18928002" y="-876566"/>
              <a:ext cx="3701519" cy="3114148"/>
              <a:chOff x="5607" y="9414"/>
              <a:chExt cx="3906" cy="3250"/>
            </a:xfrm>
            <a:grpFill/>
          </p:grpSpPr>
          <p:sp>
            <p:nvSpPr>
              <p:cNvPr id="193" name="Rectangle 86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94" name="Freeform 87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95" name="Freeform 88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159" name="Group 97"/>
            <p:cNvGrpSpPr>
              <a:grpSpLocks/>
            </p:cNvGrpSpPr>
            <p:nvPr/>
          </p:nvGrpSpPr>
          <p:grpSpPr bwMode="auto">
            <a:xfrm>
              <a:off x="17561776" y="-85302"/>
              <a:ext cx="3701519" cy="3114148"/>
              <a:chOff x="5607" y="9414"/>
              <a:chExt cx="3906" cy="3250"/>
            </a:xfrm>
            <a:grpFill/>
          </p:grpSpPr>
          <p:sp>
            <p:nvSpPr>
              <p:cNvPr id="190" name="Rectangle 98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91" name="Freeform 99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92" name="Freeform 100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160" name="Group 101"/>
            <p:cNvGrpSpPr>
              <a:grpSpLocks/>
            </p:cNvGrpSpPr>
            <p:nvPr/>
          </p:nvGrpSpPr>
          <p:grpSpPr bwMode="auto">
            <a:xfrm>
              <a:off x="18936829" y="-3195547"/>
              <a:ext cx="3709462" cy="3114148"/>
              <a:chOff x="5607" y="9414"/>
              <a:chExt cx="3906" cy="3250"/>
            </a:xfrm>
            <a:grpFill/>
          </p:grpSpPr>
          <p:sp>
            <p:nvSpPr>
              <p:cNvPr id="187" name="Rectangle 102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88" name="Freeform 103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89" name="Freeform 104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161" name="Group 117"/>
            <p:cNvGrpSpPr>
              <a:grpSpLocks/>
            </p:cNvGrpSpPr>
            <p:nvPr/>
          </p:nvGrpSpPr>
          <p:grpSpPr bwMode="auto">
            <a:xfrm>
              <a:off x="19865063" y="2229408"/>
              <a:ext cx="3701519" cy="3114148"/>
              <a:chOff x="5607" y="9414"/>
              <a:chExt cx="3906" cy="3250"/>
            </a:xfrm>
            <a:grpFill/>
          </p:grpSpPr>
          <p:sp>
            <p:nvSpPr>
              <p:cNvPr id="184" name="Rectangle 118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85" name="Freeform 119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86" name="Freeform 120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162" name="Group 149"/>
            <p:cNvGrpSpPr>
              <a:grpSpLocks/>
            </p:cNvGrpSpPr>
            <p:nvPr/>
          </p:nvGrpSpPr>
          <p:grpSpPr bwMode="auto">
            <a:xfrm>
              <a:off x="22136577" y="2229408"/>
              <a:ext cx="3701519" cy="3114148"/>
              <a:chOff x="5607" y="9414"/>
              <a:chExt cx="3906" cy="3250"/>
            </a:xfrm>
            <a:grpFill/>
          </p:grpSpPr>
          <p:sp>
            <p:nvSpPr>
              <p:cNvPr id="181" name="Rectangle 15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82" name="Freeform 15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83" name="Freeform 15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163" name="Group 149"/>
            <p:cNvGrpSpPr>
              <a:grpSpLocks/>
            </p:cNvGrpSpPr>
            <p:nvPr/>
          </p:nvGrpSpPr>
          <p:grpSpPr bwMode="auto">
            <a:xfrm>
              <a:off x="17561776" y="-2414141"/>
              <a:ext cx="3701519" cy="3114148"/>
              <a:chOff x="5607" y="9414"/>
              <a:chExt cx="3906" cy="3250"/>
            </a:xfrm>
            <a:grpFill/>
          </p:grpSpPr>
          <p:sp>
            <p:nvSpPr>
              <p:cNvPr id="178" name="Rectangle 15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173" name="Group 149"/>
            <p:cNvGrpSpPr>
              <a:grpSpLocks/>
            </p:cNvGrpSpPr>
            <p:nvPr/>
          </p:nvGrpSpPr>
          <p:grpSpPr bwMode="auto">
            <a:xfrm>
              <a:off x="21223580" y="-876567"/>
              <a:ext cx="3701519" cy="3114149"/>
              <a:chOff x="5607" y="9414"/>
              <a:chExt cx="3906" cy="3250"/>
            </a:xfrm>
            <a:grpFill/>
          </p:grpSpPr>
          <p:sp>
            <p:nvSpPr>
              <p:cNvPr id="175" name="Rectangle 15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76" name="Freeform 15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lumOff val="15000"/>
                </a:schemeClr>
              </a:solidFill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77" name="Freeform 15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lumOff val="15000"/>
                </a:schemeClr>
              </a:solidFill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165" name="Group 93"/>
            <p:cNvGrpSpPr>
              <a:grpSpLocks/>
            </p:cNvGrpSpPr>
            <p:nvPr/>
          </p:nvGrpSpPr>
          <p:grpSpPr bwMode="auto">
            <a:xfrm>
              <a:off x="24909211" y="-1668290"/>
              <a:ext cx="3701519" cy="3114148"/>
              <a:chOff x="5607" y="9414"/>
              <a:chExt cx="3906" cy="3250"/>
            </a:xfrm>
            <a:grpFill/>
          </p:grpSpPr>
          <p:sp>
            <p:nvSpPr>
              <p:cNvPr id="170" name="Rectangle 94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71" name="Freeform 95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72" name="Freeform 96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166" name="Group 149"/>
            <p:cNvGrpSpPr>
              <a:grpSpLocks/>
            </p:cNvGrpSpPr>
            <p:nvPr/>
          </p:nvGrpSpPr>
          <p:grpSpPr bwMode="auto">
            <a:xfrm>
              <a:off x="24909211" y="-3954725"/>
              <a:ext cx="3701519" cy="3114148"/>
              <a:chOff x="5607" y="9414"/>
              <a:chExt cx="3906" cy="3250"/>
            </a:xfrm>
            <a:grpFill/>
          </p:grpSpPr>
          <p:sp>
            <p:nvSpPr>
              <p:cNvPr id="167" name="Rectangle 15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68" name="Freeform 15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169" name="Freeform 15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</p:grpSp>
      <p:grpSp>
        <p:nvGrpSpPr>
          <p:cNvPr id="207" name="Group 206"/>
          <p:cNvGrpSpPr/>
          <p:nvPr/>
        </p:nvGrpSpPr>
        <p:grpSpPr>
          <a:xfrm>
            <a:off x="457200" y="3810000"/>
            <a:ext cx="2310518" cy="1940320"/>
            <a:chOff x="-10897571" y="9776055"/>
            <a:chExt cx="11048954" cy="9278660"/>
          </a:xfrm>
          <a:solidFill>
            <a:srgbClr val="000090"/>
          </a:solidFill>
        </p:grpSpPr>
        <p:grpSp>
          <p:nvGrpSpPr>
            <p:cNvPr id="208" name="Group 149"/>
            <p:cNvGrpSpPr>
              <a:grpSpLocks/>
            </p:cNvGrpSpPr>
            <p:nvPr/>
          </p:nvGrpSpPr>
          <p:grpSpPr bwMode="auto">
            <a:xfrm>
              <a:off x="-8101545" y="9776055"/>
              <a:ext cx="3701519" cy="3114148"/>
              <a:chOff x="5607" y="9414"/>
              <a:chExt cx="3906" cy="3250"/>
            </a:xfrm>
            <a:grpFill/>
          </p:grpSpPr>
          <p:sp>
            <p:nvSpPr>
              <p:cNvPr id="271" name="Rectangle 15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72" name="Freeform 15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73" name="Freeform 15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209" name="Group 89"/>
            <p:cNvGrpSpPr>
              <a:grpSpLocks/>
            </p:cNvGrpSpPr>
            <p:nvPr/>
          </p:nvGrpSpPr>
          <p:grpSpPr bwMode="auto">
            <a:xfrm>
              <a:off x="-9542452" y="15162260"/>
              <a:ext cx="3701519" cy="3106204"/>
              <a:chOff x="5607" y="9414"/>
              <a:chExt cx="3906" cy="3250"/>
            </a:xfrm>
            <a:grpFill/>
          </p:grpSpPr>
          <p:sp>
            <p:nvSpPr>
              <p:cNvPr id="268" name="Rectangle 9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69" name="Freeform 9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70" name="Freeform 9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210" name="Group 125"/>
            <p:cNvGrpSpPr>
              <a:grpSpLocks/>
            </p:cNvGrpSpPr>
            <p:nvPr/>
          </p:nvGrpSpPr>
          <p:grpSpPr bwMode="auto">
            <a:xfrm>
              <a:off x="-5813940" y="9776055"/>
              <a:ext cx="3701519" cy="3114148"/>
              <a:chOff x="5607" y="9414"/>
              <a:chExt cx="3906" cy="3250"/>
            </a:xfrm>
            <a:grpFill/>
          </p:grpSpPr>
          <p:sp>
            <p:nvSpPr>
              <p:cNvPr id="265" name="Rectangle 126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66" name="Freeform 127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67" name="Freeform 128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211" name="Group 85"/>
            <p:cNvGrpSpPr>
              <a:grpSpLocks/>
            </p:cNvGrpSpPr>
            <p:nvPr/>
          </p:nvGrpSpPr>
          <p:grpSpPr bwMode="auto">
            <a:xfrm>
              <a:off x="-9531345" y="12834593"/>
              <a:ext cx="3701519" cy="3114148"/>
              <a:chOff x="5607" y="9414"/>
              <a:chExt cx="3906" cy="3250"/>
            </a:xfrm>
            <a:grpFill/>
          </p:grpSpPr>
          <p:sp>
            <p:nvSpPr>
              <p:cNvPr id="262" name="Rectangle 86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63" name="Freeform 87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64" name="Freeform 88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212" name="Group 101"/>
            <p:cNvGrpSpPr>
              <a:grpSpLocks/>
            </p:cNvGrpSpPr>
            <p:nvPr/>
          </p:nvGrpSpPr>
          <p:grpSpPr bwMode="auto">
            <a:xfrm>
              <a:off x="-9522518" y="10553712"/>
              <a:ext cx="3709462" cy="3114148"/>
              <a:chOff x="5607" y="9414"/>
              <a:chExt cx="3906" cy="3250"/>
            </a:xfrm>
            <a:grpFill/>
          </p:grpSpPr>
          <p:sp>
            <p:nvSpPr>
              <p:cNvPr id="259" name="Rectangle 102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60" name="Freeform 103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61" name="Freeform 104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213" name="Group 105"/>
            <p:cNvGrpSpPr>
              <a:grpSpLocks/>
            </p:cNvGrpSpPr>
            <p:nvPr/>
          </p:nvGrpSpPr>
          <p:grpSpPr bwMode="auto">
            <a:xfrm>
              <a:off x="-5813940" y="14431389"/>
              <a:ext cx="3701519" cy="3106204"/>
              <a:chOff x="5607" y="9414"/>
              <a:chExt cx="3906" cy="3250"/>
            </a:xfrm>
            <a:grpFill/>
          </p:grpSpPr>
          <p:sp>
            <p:nvSpPr>
              <p:cNvPr id="256" name="Rectangle 106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57" name="Freeform 107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58" name="Freeform 108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214" name="Group 109"/>
            <p:cNvGrpSpPr>
              <a:grpSpLocks/>
            </p:cNvGrpSpPr>
            <p:nvPr/>
          </p:nvGrpSpPr>
          <p:grpSpPr bwMode="auto">
            <a:xfrm>
              <a:off x="-5813940" y="12095778"/>
              <a:ext cx="3701519" cy="3106204"/>
              <a:chOff x="5607" y="9414"/>
              <a:chExt cx="3906" cy="3250"/>
            </a:xfrm>
            <a:grpFill/>
          </p:grpSpPr>
          <p:sp>
            <p:nvSpPr>
              <p:cNvPr id="253" name="Rectangle 11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54" name="Freeform 11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55" name="Freeform 11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215" name="Group 113"/>
            <p:cNvGrpSpPr>
              <a:grpSpLocks/>
            </p:cNvGrpSpPr>
            <p:nvPr/>
          </p:nvGrpSpPr>
          <p:grpSpPr bwMode="auto">
            <a:xfrm>
              <a:off x="-7235768" y="15170204"/>
              <a:ext cx="3701519" cy="3114148"/>
              <a:chOff x="5607" y="9414"/>
              <a:chExt cx="3906" cy="3250"/>
            </a:xfrm>
            <a:grpFill/>
          </p:grpSpPr>
          <p:sp>
            <p:nvSpPr>
              <p:cNvPr id="250" name="Rectangle 114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51" name="Freeform 115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52" name="Freeform 116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216" name="Group 117"/>
            <p:cNvGrpSpPr>
              <a:grpSpLocks/>
            </p:cNvGrpSpPr>
            <p:nvPr/>
          </p:nvGrpSpPr>
          <p:grpSpPr bwMode="auto">
            <a:xfrm>
              <a:off x="-8594284" y="15940567"/>
              <a:ext cx="3701519" cy="3114148"/>
              <a:chOff x="5607" y="9414"/>
              <a:chExt cx="3906" cy="3250"/>
            </a:xfrm>
            <a:grpFill/>
          </p:grpSpPr>
          <p:sp>
            <p:nvSpPr>
              <p:cNvPr id="247" name="Rectangle 118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48" name="Freeform 119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49" name="Freeform 120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217" name="Group 137"/>
            <p:cNvGrpSpPr>
              <a:grpSpLocks/>
            </p:cNvGrpSpPr>
            <p:nvPr/>
          </p:nvGrpSpPr>
          <p:grpSpPr bwMode="auto">
            <a:xfrm>
              <a:off x="-4948601" y="15162260"/>
              <a:ext cx="3701519" cy="3114148"/>
              <a:chOff x="5607" y="9414"/>
              <a:chExt cx="3906" cy="3250"/>
            </a:xfrm>
            <a:grpFill/>
          </p:grpSpPr>
          <p:sp>
            <p:nvSpPr>
              <p:cNvPr id="244" name="Rectangle 138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45" name="Freeform 139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46" name="Freeform 140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218" name="Group 149"/>
            <p:cNvGrpSpPr>
              <a:grpSpLocks/>
            </p:cNvGrpSpPr>
            <p:nvPr/>
          </p:nvGrpSpPr>
          <p:grpSpPr bwMode="auto">
            <a:xfrm>
              <a:off x="-6322770" y="15940567"/>
              <a:ext cx="3701519" cy="3114148"/>
              <a:chOff x="5607" y="9414"/>
              <a:chExt cx="3906" cy="3250"/>
            </a:xfrm>
            <a:grpFill/>
          </p:grpSpPr>
          <p:sp>
            <p:nvSpPr>
              <p:cNvPr id="241" name="Rectangle 15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42" name="Freeform 15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43" name="Freeform 15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219" name="Group 149"/>
            <p:cNvGrpSpPr>
              <a:grpSpLocks/>
            </p:cNvGrpSpPr>
            <p:nvPr/>
          </p:nvGrpSpPr>
          <p:grpSpPr bwMode="auto">
            <a:xfrm>
              <a:off x="-10897571" y="11316068"/>
              <a:ext cx="3701519" cy="3114148"/>
              <a:chOff x="5607" y="9414"/>
              <a:chExt cx="3906" cy="3250"/>
            </a:xfrm>
            <a:grpFill/>
          </p:grpSpPr>
          <p:sp>
            <p:nvSpPr>
              <p:cNvPr id="238" name="Rectangle 15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39" name="Freeform 15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40" name="Freeform 15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233" name="Group 149"/>
            <p:cNvGrpSpPr>
              <a:grpSpLocks/>
            </p:cNvGrpSpPr>
            <p:nvPr/>
          </p:nvGrpSpPr>
          <p:grpSpPr bwMode="auto">
            <a:xfrm>
              <a:off x="-7235767" y="12834593"/>
              <a:ext cx="3701519" cy="3114148"/>
              <a:chOff x="5607" y="9414"/>
              <a:chExt cx="3906" cy="3250"/>
            </a:xfrm>
            <a:grpFill/>
          </p:grpSpPr>
          <p:sp>
            <p:nvSpPr>
              <p:cNvPr id="235" name="Rectangle 15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36" name="Freeform 15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37" name="Freeform 15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lumOff val="15000"/>
                </a:schemeClr>
              </a:solidFill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221" name="Group 133"/>
            <p:cNvGrpSpPr>
              <a:grpSpLocks/>
            </p:cNvGrpSpPr>
            <p:nvPr/>
          </p:nvGrpSpPr>
          <p:grpSpPr bwMode="auto">
            <a:xfrm>
              <a:off x="-8594051" y="11309296"/>
              <a:ext cx="3709462" cy="3114148"/>
              <a:chOff x="5607" y="9414"/>
              <a:chExt cx="3906" cy="3250"/>
            </a:xfrm>
            <a:grpFill/>
          </p:grpSpPr>
          <p:sp>
            <p:nvSpPr>
              <p:cNvPr id="230" name="Rectangle 134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31" name="Freeform 135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32" name="Freeform 136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222" name="Group 93"/>
            <p:cNvGrpSpPr>
              <a:grpSpLocks/>
            </p:cNvGrpSpPr>
            <p:nvPr/>
          </p:nvGrpSpPr>
          <p:grpSpPr bwMode="auto">
            <a:xfrm>
              <a:off x="-3550136" y="12061919"/>
              <a:ext cx="3701519" cy="3114148"/>
              <a:chOff x="5607" y="9414"/>
              <a:chExt cx="3906" cy="3250"/>
            </a:xfrm>
            <a:grpFill/>
          </p:grpSpPr>
          <p:sp>
            <p:nvSpPr>
              <p:cNvPr id="227" name="Rectangle 94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28" name="Freeform 95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29" name="Freeform 96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223" name="Group 145"/>
            <p:cNvGrpSpPr>
              <a:grpSpLocks/>
            </p:cNvGrpSpPr>
            <p:nvPr/>
          </p:nvGrpSpPr>
          <p:grpSpPr bwMode="auto">
            <a:xfrm>
              <a:off x="-4929551" y="10557754"/>
              <a:ext cx="3701519" cy="3114148"/>
              <a:chOff x="5607" y="9414"/>
              <a:chExt cx="3906" cy="3250"/>
            </a:xfrm>
            <a:grpFill/>
          </p:grpSpPr>
          <p:sp>
            <p:nvSpPr>
              <p:cNvPr id="224" name="Rectangle 146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25" name="Freeform 147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26" name="Freeform 148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</p:grpSp>
      <p:grpSp>
        <p:nvGrpSpPr>
          <p:cNvPr id="276" name="Group 275"/>
          <p:cNvGrpSpPr/>
          <p:nvPr/>
        </p:nvGrpSpPr>
        <p:grpSpPr>
          <a:xfrm>
            <a:off x="6172200" y="3802700"/>
            <a:ext cx="2310518" cy="1947620"/>
            <a:chOff x="17561776" y="9737955"/>
            <a:chExt cx="11048954" cy="9313568"/>
          </a:xfrm>
          <a:solidFill>
            <a:srgbClr val="000090"/>
          </a:solidFill>
        </p:grpSpPr>
        <p:grpSp>
          <p:nvGrpSpPr>
            <p:cNvPr id="277" name="Group 149"/>
            <p:cNvGrpSpPr>
              <a:grpSpLocks/>
            </p:cNvGrpSpPr>
            <p:nvPr/>
          </p:nvGrpSpPr>
          <p:grpSpPr bwMode="auto">
            <a:xfrm>
              <a:off x="20357802" y="9737955"/>
              <a:ext cx="3701519" cy="3114148"/>
              <a:chOff x="5607" y="9414"/>
              <a:chExt cx="3906" cy="3250"/>
            </a:xfrm>
            <a:grpFill/>
          </p:grpSpPr>
          <p:sp>
            <p:nvSpPr>
              <p:cNvPr id="316" name="Rectangle 15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317" name="Freeform 15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318" name="Freeform 15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278" name="Group 149"/>
            <p:cNvGrpSpPr>
              <a:grpSpLocks/>
            </p:cNvGrpSpPr>
            <p:nvPr/>
          </p:nvGrpSpPr>
          <p:grpSpPr bwMode="auto">
            <a:xfrm>
              <a:off x="17561776" y="15937375"/>
              <a:ext cx="3701519" cy="3114148"/>
              <a:chOff x="5607" y="9414"/>
              <a:chExt cx="3906" cy="3250"/>
            </a:xfrm>
            <a:grpFill/>
          </p:grpSpPr>
          <p:sp>
            <p:nvSpPr>
              <p:cNvPr id="313" name="Rectangle 15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314" name="Freeform 15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315" name="Freeform 15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279" name="Group 125"/>
            <p:cNvGrpSpPr>
              <a:grpSpLocks/>
            </p:cNvGrpSpPr>
            <p:nvPr/>
          </p:nvGrpSpPr>
          <p:grpSpPr bwMode="auto">
            <a:xfrm>
              <a:off x="22645407" y="9737955"/>
              <a:ext cx="3701519" cy="3114148"/>
              <a:chOff x="5607" y="9414"/>
              <a:chExt cx="3906" cy="3250"/>
            </a:xfrm>
            <a:grpFill/>
          </p:grpSpPr>
          <p:sp>
            <p:nvSpPr>
              <p:cNvPr id="310" name="Rectangle 126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311" name="Freeform 127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312" name="Freeform 128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280" name="Group 149"/>
            <p:cNvGrpSpPr>
              <a:grpSpLocks/>
            </p:cNvGrpSpPr>
            <p:nvPr/>
          </p:nvGrpSpPr>
          <p:grpSpPr bwMode="auto">
            <a:xfrm>
              <a:off x="24909211" y="14365411"/>
              <a:ext cx="3701519" cy="3114148"/>
              <a:chOff x="5607" y="9414"/>
              <a:chExt cx="3906" cy="3250"/>
            </a:xfrm>
            <a:grpFill/>
          </p:grpSpPr>
          <p:sp>
            <p:nvSpPr>
              <p:cNvPr id="307" name="Rectangle 15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308" name="Freeform 15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309" name="Freeform 15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281" name="Group 93"/>
            <p:cNvGrpSpPr>
              <a:grpSpLocks/>
            </p:cNvGrpSpPr>
            <p:nvPr/>
          </p:nvGrpSpPr>
          <p:grpSpPr bwMode="auto">
            <a:xfrm>
              <a:off x="24909211" y="12061919"/>
              <a:ext cx="3701519" cy="3114148"/>
              <a:chOff x="5607" y="9414"/>
              <a:chExt cx="3906" cy="3250"/>
            </a:xfrm>
            <a:grpFill/>
          </p:grpSpPr>
          <p:sp>
            <p:nvSpPr>
              <p:cNvPr id="304" name="Rectangle 94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305" name="Freeform 95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306" name="Freeform 96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282" name="Group 101"/>
            <p:cNvGrpSpPr>
              <a:grpSpLocks/>
            </p:cNvGrpSpPr>
            <p:nvPr/>
          </p:nvGrpSpPr>
          <p:grpSpPr bwMode="auto">
            <a:xfrm>
              <a:off x="18984955" y="10467486"/>
              <a:ext cx="3709462" cy="3114148"/>
              <a:chOff x="5607" y="9414"/>
              <a:chExt cx="3906" cy="3250"/>
            </a:xfrm>
            <a:grpFill/>
          </p:grpSpPr>
          <p:sp>
            <p:nvSpPr>
              <p:cNvPr id="301" name="Rectangle 102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302" name="Freeform 103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303" name="Freeform 104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283" name="Group 137"/>
            <p:cNvGrpSpPr>
              <a:grpSpLocks/>
            </p:cNvGrpSpPr>
            <p:nvPr/>
          </p:nvGrpSpPr>
          <p:grpSpPr bwMode="auto">
            <a:xfrm>
              <a:off x="23529796" y="15162260"/>
              <a:ext cx="3701519" cy="3114148"/>
              <a:chOff x="5607" y="9414"/>
              <a:chExt cx="3906" cy="3250"/>
            </a:xfrm>
            <a:grpFill/>
          </p:grpSpPr>
          <p:sp>
            <p:nvSpPr>
              <p:cNvPr id="298" name="Rectangle 138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99" name="Freeform 139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300" name="Freeform 140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293" name="Group 149"/>
            <p:cNvGrpSpPr>
              <a:grpSpLocks/>
            </p:cNvGrpSpPr>
            <p:nvPr/>
          </p:nvGrpSpPr>
          <p:grpSpPr bwMode="auto">
            <a:xfrm>
              <a:off x="21223580" y="12834595"/>
              <a:ext cx="3701519" cy="3114148"/>
              <a:chOff x="5607" y="9414"/>
              <a:chExt cx="3906" cy="3250"/>
            </a:xfrm>
            <a:grpFill/>
          </p:grpSpPr>
          <p:sp>
            <p:nvSpPr>
              <p:cNvPr id="295" name="Rectangle 15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96" name="Freeform 15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97" name="Freeform 15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lumOff val="15000"/>
                </a:schemeClr>
              </a:solidFill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285" name="Group 133"/>
            <p:cNvGrpSpPr>
              <a:grpSpLocks/>
            </p:cNvGrpSpPr>
            <p:nvPr/>
          </p:nvGrpSpPr>
          <p:grpSpPr bwMode="auto">
            <a:xfrm>
              <a:off x="19865296" y="11290246"/>
              <a:ext cx="3709462" cy="3114148"/>
              <a:chOff x="5607" y="9414"/>
              <a:chExt cx="3906" cy="3250"/>
            </a:xfrm>
            <a:grpFill/>
          </p:grpSpPr>
          <p:sp>
            <p:nvSpPr>
              <p:cNvPr id="290" name="Rectangle 134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91" name="Freeform 135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92" name="Freeform 136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  <p:grpSp>
          <p:nvGrpSpPr>
            <p:cNvPr id="286" name="Group 145"/>
            <p:cNvGrpSpPr>
              <a:grpSpLocks/>
            </p:cNvGrpSpPr>
            <p:nvPr/>
          </p:nvGrpSpPr>
          <p:grpSpPr bwMode="auto">
            <a:xfrm>
              <a:off x="23510746" y="10538704"/>
              <a:ext cx="3701519" cy="3114148"/>
              <a:chOff x="5607" y="9414"/>
              <a:chExt cx="3906" cy="3250"/>
            </a:xfrm>
            <a:grpFill/>
          </p:grpSpPr>
          <p:sp>
            <p:nvSpPr>
              <p:cNvPr id="287" name="Rectangle 146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28575" cmpd="sng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88" name="Freeform 147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  <p:sp>
            <p:nvSpPr>
              <p:cNvPr id="289" name="Freeform 148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28575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</p:grpSp>
      <p:sp>
        <p:nvSpPr>
          <p:cNvPr id="321" name="TextBox 320"/>
          <p:cNvSpPr txBox="1"/>
          <p:nvPr/>
        </p:nvSpPr>
        <p:spPr>
          <a:xfrm>
            <a:off x="914400" y="1676400"/>
            <a:ext cx="152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 smtClean="0">
                <a:solidFill>
                  <a:srgbClr val="00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9000" dirty="0">
              <a:solidFill>
                <a:srgbClr val="00FF00"/>
              </a:solidFill>
            </a:endParaRPr>
          </a:p>
        </p:txBody>
      </p:sp>
      <p:sp>
        <p:nvSpPr>
          <p:cNvPr id="322" name="TextBox 321"/>
          <p:cNvSpPr txBox="1"/>
          <p:nvPr/>
        </p:nvSpPr>
        <p:spPr>
          <a:xfrm>
            <a:off x="1066800" y="3962400"/>
            <a:ext cx="99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sz="9000" dirty="0">
              <a:solidFill>
                <a:srgbClr val="FF0000"/>
              </a:solidFill>
            </a:endParaRPr>
          </a:p>
        </p:txBody>
      </p:sp>
      <p:sp>
        <p:nvSpPr>
          <p:cNvPr id="323" name="TextBox 322"/>
          <p:cNvSpPr txBox="1"/>
          <p:nvPr/>
        </p:nvSpPr>
        <p:spPr>
          <a:xfrm>
            <a:off x="6781800" y="3962400"/>
            <a:ext cx="99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sz="9000" dirty="0">
              <a:solidFill>
                <a:srgbClr val="FF0000"/>
              </a:solidFill>
            </a:endParaRPr>
          </a:p>
        </p:txBody>
      </p:sp>
      <p:sp>
        <p:nvSpPr>
          <p:cNvPr id="324" name="TextBox 323"/>
          <p:cNvSpPr txBox="1"/>
          <p:nvPr/>
        </p:nvSpPr>
        <p:spPr>
          <a:xfrm>
            <a:off x="3810000" y="3962400"/>
            <a:ext cx="99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sz="9000" dirty="0">
              <a:solidFill>
                <a:srgbClr val="FF0000"/>
              </a:solidFill>
            </a:endParaRPr>
          </a:p>
        </p:txBody>
      </p:sp>
      <p:sp>
        <p:nvSpPr>
          <p:cNvPr id="325" name="TextBox 324"/>
          <p:cNvSpPr txBox="1"/>
          <p:nvPr/>
        </p:nvSpPr>
        <p:spPr>
          <a:xfrm>
            <a:off x="6781800" y="1723072"/>
            <a:ext cx="99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sz="9000" dirty="0">
              <a:solidFill>
                <a:srgbClr val="FF0000"/>
              </a:solidFill>
            </a:endParaRPr>
          </a:p>
        </p:txBody>
      </p:sp>
      <p:sp>
        <p:nvSpPr>
          <p:cNvPr id="327" name="TextBox 326"/>
          <p:cNvSpPr txBox="1"/>
          <p:nvPr/>
        </p:nvSpPr>
        <p:spPr>
          <a:xfrm>
            <a:off x="3733800" y="1676400"/>
            <a:ext cx="152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 smtClean="0">
                <a:solidFill>
                  <a:srgbClr val="00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90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Continuous </a:t>
            </a:r>
            <a:r>
              <a:rPr lang="en-US" altLang="en-US" sz="3600" dirty="0" smtClean="0"/>
              <a:t>Deformation</a:t>
            </a:r>
            <a:endParaRPr lang="en-US" sz="3600" dirty="0"/>
          </a:p>
        </p:txBody>
      </p:sp>
      <p:sp>
        <p:nvSpPr>
          <p:cNvPr id="481" name="Rectangle 480"/>
          <p:cNvSpPr/>
          <p:nvPr/>
        </p:nvSpPr>
        <p:spPr>
          <a:xfrm>
            <a:off x="368969" y="2677418"/>
            <a:ext cx="48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FFFF"/>
                </a:solidFill>
              </a:rPr>
              <a:t>Continuous deformation.</a:t>
            </a:r>
            <a:r>
              <a:rPr lang="en-US" sz="2000" b="1" dirty="0" smtClean="0"/>
              <a:t> </a:t>
            </a:r>
            <a:r>
              <a:rPr lang="en-US" sz="2000" dirty="0"/>
              <a:t>A transformation which shrinks, </a:t>
            </a:r>
            <a:r>
              <a:rPr lang="en-US" sz="2000" dirty="0" smtClean="0"/>
              <a:t>stretches, bents, twists</a:t>
            </a:r>
            <a:r>
              <a:rPr lang="en-US" sz="2000" dirty="0"/>
              <a:t>, etc. in any way without </a:t>
            </a:r>
            <a:r>
              <a:rPr lang="en-US" sz="2000" dirty="0" smtClean="0"/>
              <a:t>tearing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8969" y="4006096"/>
            <a:ext cx="488883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Envision </a:t>
            </a:r>
            <a:r>
              <a:rPr lang="en-US" sz="2000" dirty="0"/>
              <a:t>a figure drawn on a </a:t>
            </a:r>
            <a:r>
              <a:rPr lang="en-US" sz="2000" dirty="0">
                <a:solidFill>
                  <a:srgbClr val="00FFFF"/>
                </a:solidFill>
              </a:rPr>
              <a:t>rubber </a:t>
            </a:r>
            <a:r>
              <a:rPr lang="en-US" sz="2000" dirty="0" smtClean="0">
                <a:solidFill>
                  <a:srgbClr val="00FFFF"/>
                </a:solidFill>
              </a:rPr>
              <a:t>sheet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A </a:t>
            </a:r>
            <a:r>
              <a:rPr lang="en-US" sz="2000" dirty="0"/>
              <a:t>deformation of the sheet by stretching, twisting, bending, etc. which </a:t>
            </a:r>
            <a:r>
              <a:rPr lang="en-US" sz="2000" dirty="0">
                <a:solidFill>
                  <a:srgbClr val="00FFFF"/>
                </a:solidFill>
              </a:rPr>
              <a:t>doesn’t tear </a:t>
            </a:r>
            <a:r>
              <a:rPr lang="en-US" sz="2000" dirty="0"/>
              <a:t>the sheet will change the figure into some other </a:t>
            </a:r>
            <a:r>
              <a:rPr lang="en-US" sz="2000" dirty="0" smtClean="0"/>
              <a:t>shape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577840" y="1828800"/>
            <a:ext cx="3281444" cy="2372299"/>
            <a:chOff x="4572000" y="1371600"/>
            <a:chExt cx="3859486" cy="2790191"/>
          </a:xfrm>
        </p:grpSpPr>
        <p:pic>
          <p:nvPicPr>
            <p:cNvPr id="13" name="Picture 2" descr="ole1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371600"/>
              <a:ext cx="3859486" cy="2790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ole1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88" r="69034" b="46408"/>
            <a:stretch/>
          </p:blipFill>
          <p:spPr bwMode="auto">
            <a:xfrm>
              <a:off x="4596063" y="3765884"/>
              <a:ext cx="1195137" cy="348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385010" y="1389412"/>
            <a:ext cx="51013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FFFF"/>
                </a:solidFill>
              </a:rPr>
              <a:t>Topology.</a:t>
            </a:r>
            <a:r>
              <a:rPr lang="en-US" sz="2000" b="1" dirty="0">
                <a:solidFill>
                  <a:srgbClr val="00FFFF"/>
                </a:solidFill>
              </a:rPr>
              <a:t> </a:t>
            </a:r>
            <a:r>
              <a:rPr lang="en-US" sz="2000" dirty="0"/>
              <a:t>The study of those properties of geometric figures or solid bodies that remain invariant under certain transformations.</a:t>
            </a:r>
          </a:p>
        </p:txBody>
      </p:sp>
    </p:spTree>
    <p:extLst>
      <p:ext uri="{BB962C8B-B14F-4D97-AF65-F5344CB8AC3E}">
        <p14:creationId xmlns:p14="http://schemas.microsoft.com/office/powerpoint/2010/main" val="238712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Fuzzy </a:t>
            </a:r>
            <a:r>
              <a:rPr lang="en-US" sz="3600" dirty="0" smtClean="0"/>
              <a:t>Quench or Axial Points</a:t>
            </a:r>
            <a:endParaRPr lang="en-US" sz="36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802677"/>
            <a:ext cx="8382000" cy="3150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cs typeface="Arial" pitchFamily="34" charset="0"/>
              </a:rPr>
              <a:t>During fuzzy grassfire propagation, the </a:t>
            </a:r>
            <a:r>
              <a:rPr lang="en-US" sz="2400" dirty="0" smtClean="0">
                <a:solidFill>
                  <a:srgbClr val="FFFF00"/>
                </a:solidFill>
                <a:cs typeface="Arial" pitchFamily="34" charset="0"/>
              </a:rPr>
              <a:t>speed</a:t>
            </a:r>
            <a:r>
              <a:rPr lang="en-US" sz="2400" dirty="0" smtClean="0">
                <a:cs typeface="Arial" pitchFamily="34" charset="0"/>
              </a:rPr>
              <a:t> of a fire-front at a given voxel equates to the inverse of </a:t>
            </a:r>
            <a:r>
              <a:rPr lang="en-US" sz="2400" dirty="0" smtClean="0">
                <a:solidFill>
                  <a:srgbClr val="FFFF00"/>
                </a:solidFill>
                <a:cs typeface="Arial" pitchFamily="34" charset="0"/>
              </a:rPr>
              <a:t>local material density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solidFill>
                  <a:srgbClr val="FFFF00"/>
                </a:solidFill>
                <a:cs typeface="Arial" pitchFamily="34" charset="0"/>
              </a:rPr>
              <a:t>Fuzzy distance transform</a:t>
            </a:r>
            <a:r>
              <a:rPr lang="en-US" sz="2400" dirty="0" smtClean="0">
                <a:cs typeface="Arial" pitchFamily="34" charset="0"/>
              </a:rPr>
              <a:t> defines the </a:t>
            </a:r>
            <a:r>
              <a:rPr lang="en-US" sz="2400" dirty="0" smtClean="0">
                <a:solidFill>
                  <a:srgbClr val="FFFF00"/>
                </a:solidFill>
                <a:cs typeface="Arial" pitchFamily="34" charset="0"/>
              </a:rPr>
              <a:t>time</a:t>
            </a:r>
            <a:r>
              <a:rPr lang="en-US" sz="2400" dirty="0" smtClean="0">
                <a:cs typeface="Arial" pitchFamily="34" charset="0"/>
              </a:rPr>
              <a:t> when the fire-front reaches at a given voxel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cs typeface="Arial" pitchFamily="34" charset="0"/>
              </a:rPr>
              <a:t>This process is violated only at quench or axial points where the propagation is </a:t>
            </a:r>
            <a:r>
              <a:rPr lang="en-US" sz="2400" dirty="0" smtClean="0">
                <a:solidFill>
                  <a:srgbClr val="FFFF00"/>
                </a:solidFill>
                <a:cs typeface="Arial" pitchFamily="34" charset="0"/>
              </a:rPr>
              <a:t>interrupted</a:t>
            </a:r>
            <a:r>
              <a:rPr lang="en-US" sz="2400" dirty="0" smtClean="0">
                <a:cs typeface="Arial" pitchFamily="34" charset="0"/>
              </a:rPr>
              <a:t> by </a:t>
            </a:r>
            <a:r>
              <a:rPr lang="en-US" sz="2400" dirty="0" smtClean="0">
                <a:solidFill>
                  <a:schemeClr val="tx2"/>
                </a:solidFill>
                <a:cs typeface="Arial" pitchFamily="34" charset="0"/>
              </a:rPr>
              <a:t>colliding impulse </a:t>
            </a:r>
            <a:r>
              <a:rPr lang="en-US" sz="2400" dirty="0" smtClean="0">
                <a:cs typeface="Arial" pitchFamily="34" charset="0"/>
              </a:rPr>
              <a:t>from opposite fire-fronts</a:t>
            </a:r>
          </a:p>
        </p:txBody>
      </p:sp>
    </p:spTree>
    <p:extLst>
      <p:ext uri="{BB962C8B-B14F-4D97-AF65-F5344CB8AC3E}">
        <p14:creationId xmlns:p14="http://schemas.microsoft.com/office/powerpoint/2010/main" val="181325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45"/>
          <p:cNvSpPr/>
          <p:nvPr/>
        </p:nvSpPr>
        <p:spPr>
          <a:xfrm>
            <a:off x="2154378" y="1845742"/>
            <a:ext cx="4261049" cy="3992054"/>
          </a:xfrm>
          <a:custGeom>
            <a:avLst/>
            <a:gdLst>
              <a:gd name="connsiteX0" fmla="*/ 394784 w 4396655"/>
              <a:gd name="connsiteY0" fmla="*/ 3498273 h 4033944"/>
              <a:gd name="connsiteX1" fmla="*/ 991469 w 4396655"/>
              <a:gd name="connsiteY1" fmla="*/ 2793100 h 4033944"/>
              <a:gd name="connsiteX2" fmla="*/ 898479 w 4396655"/>
              <a:gd name="connsiteY2" fmla="*/ 1762463 h 4033944"/>
              <a:gd name="connsiteX3" fmla="*/ 2525801 w 4396655"/>
              <a:gd name="connsiteY3" fmla="*/ 910056 h 4033944"/>
              <a:gd name="connsiteX4" fmla="*/ 2804770 w 4396655"/>
              <a:gd name="connsiteY4" fmla="*/ 181636 h 4033944"/>
              <a:gd name="connsiteX5" fmla="*/ 3486696 w 4396655"/>
              <a:gd name="connsiteY5" fmla="*/ 49900 h 4033944"/>
              <a:gd name="connsiteX6" fmla="*/ 4385598 w 4396655"/>
              <a:gd name="connsiteY6" fmla="*/ 879060 h 4033944"/>
              <a:gd name="connsiteX7" fmla="*/ 3835408 w 4396655"/>
              <a:gd name="connsiteY7" fmla="*/ 2126673 h 4033944"/>
              <a:gd name="connsiteX8" fmla="*/ 1750886 w 4396655"/>
              <a:gd name="connsiteY8" fmla="*/ 1731466 h 4033944"/>
              <a:gd name="connsiteX9" fmla="*/ 1433170 w 4396655"/>
              <a:gd name="connsiteY9" fmla="*/ 2878341 h 4033944"/>
              <a:gd name="connsiteX10" fmla="*/ 46072 w 4396655"/>
              <a:gd name="connsiteY10" fmla="*/ 4017466 h 4033944"/>
              <a:gd name="connsiteX11" fmla="*/ 394784 w 4396655"/>
              <a:gd name="connsiteY11" fmla="*/ 3498273 h 4033944"/>
              <a:gd name="connsiteX0" fmla="*/ 532771 w 4534642"/>
              <a:gd name="connsiteY0" fmla="*/ 3498273 h 4066533"/>
              <a:gd name="connsiteX1" fmla="*/ 1129456 w 4534642"/>
              <a:gd name="connsiteY1" fmla="*/ 2793100 h 4066533"/>
              <a:gd name="connsiteX2" fmla="*/ 1036466 w 4534642"/>
              <a:gd name="connsiteY2" fmla="*/ 1762463 h 4066533"/>
              <a:gd name="connsiteX3" fmla="*/ 2663788 w 4534642"/>
              <a:gd name="connsiteY3" fmla="*/ 910056 h 4066533"/>
              <a:gd name="connsiteX4" fmla="*/ 2942757 w 4534642"/>
              <a:gd name="connsiteY4" fmla="*/ 181636 h 4066533"/>
              <a:gd name="connsiteX5" fmla="*/ 3624683 w 4534642"/>
              <a:gd name="connsiteY5" fmla="*/ 49900 h 4066533"/>
              <a:gd name="connsiteX6" fmla="*/ 4523585 w 4534642"/>
              <a:gd name="connsiteY6" fmla="*/ 879060 h 4066533"/>
              <a:gd name="connsiteX7" fmla="*/ 3973395 w 4534642"/>
              <a:gd name="connsiteY7" fmla="*/ 2126673 h 4066533"/>
              <a:gd name="connsiteX8" fmla="*/ 1888873 w 4534642"/>
              <a:gd name="connsiteY8" fmla="*/ 1731466 h 4066533"/>
              <a:gd name="connsiteX9" fmla="*/ 1571157 w 4534642"/>
              <a:gd name="connsiteY9" fmla="*/ 2878341 h 4066533"/>
              <a:gd name="connsiteX10" fmla="*/ 184059 w 4534642"/>
              <a:gd name="connsiteY10" fmla="*/ 4017466 h 4066533"/>
              <a:gd name="connsiteX11" fmla="*/ 52323 w 4534642"/>
              <a:gd name="connsiteY11" fmla="*/ 3823738 h 4066533"/>
              <a:gd name="connsiteX12" fmla="*/ 532771 w 4534642"/>
              <a:gd name="connsiteY12" fmla="*/ 3498273 h 4066533"/>
              <a:gd name="connsiteX0" fmla="*/ 633510 w 4534642"/>
              <a:gd name="connsiteY0" fmla="*/ 3374287 h 4066533"/>
              <a:gd name="connsiteX1" fmla="*/ 1129456 w 4534642"/>
              <a:gd name="connsiteY1" fmla="*/ 2793100 h 4066533"/>
              <a:gd name="connsiteX2" fmla="*/ 1036466 w 4534642"/>
              <a:gd name="connsiteY2" fmla="*/ 1762463 h 4066533"/>
              <a:gd name="connsiteX3" fmla="*/ 2663788 w 4534642"/>
              <a:gd name="connsiteY3" fmla="*/ 910056 h 4066533"/>
              <a:gd name="connsiteX4" fmla="*/ 2942757 w 4534642"/>
              <a:gd name="connsiteY4" fmla="*/ 181636 h 4066533"/>
              <a:gd name="connsiteX5" fmla="*/ 3624683 w 4534642"/>
              <a:gd name="connsiteY5" fmla="*/ 49900 h 4066533"/>
              <a:gd name="connsiteX6" fmla="*/ 4523585 w 4534642"/>
              <a:gd name="connsiteY6" fmla="*/ 879060 h 4066533"/>
              <a:gd name="connsiteX7" fmla="*/ 3973395 w 4534642"/>
              <a:gd name="connsiteY7" fmla="*/ 2126673 h 4066533"/>
              <a:gd name="connsiteX8" fmla="*/ 1888873 w 4534642"/>
              <a:gd name="connsiteY8" fmla="*/ 1731466 h 4066533"/>
              <a:gd name="connsiteX9" fmla="*/ 1571157 w 4534642"/>
              <a:gd name="connsiteY9" fmla="*/ 2878341 h 4066533"/>
              <a:gd name="connsiteX10" fmla="*/ 184059 w 4534642"/>
              <a:gd name="connsiteY10" fmla="*/ 4017466 h 4066533"/>
              <a:gd name="connsiteX11" fmla="*/ 52323 w 4534642"/>
              <a:gd name="connsiteY11" fmla="*/ 3823738 h 4066533"/>
              <a:gd name="connsiteX12" fmla="*/ 633510 w 4534642"/>
              <a:gd name="connsiteY12" fmla="*/ 3374287 h 4066533"/>
              <a:gd name="connsiteX0" fmla="*/ 633510 w 4534642"/>
              <a:gd name="connsiteY0" fmla="*/ 3374287 h 4066533"/>
              <a:gd name="connsiteX1" fmla="*/ 1129456 w 4534642"/>
              <a:gd name="connsiteY1" fmla="*/ 2793100 h 4066533"/>
              <a:gd name="connsiteX2" fmla="*/ 1036466 w 4534642"/>
              <a:gd name="connsiteY2" fmla="*/ 1762463 h 4066533"/>
              <a:gd name="connsiteX3" fmla="*/ 1540161 w 4534642"/>
              <a:gd name="connsiteY3" fmla="*/ 1080538 h 4066533"/>
              <a:gd name="connsiteX4" fmla="*/ 2663788 w 4534642"/>
              <a:gd name="connsiteY4" fmla="*/ 910056 h 4066533"/>
              <a:gd name="connsiteX5" fmla="*/ 2942757 w 4534642"/>
              <a:gd name="connsiteY5" fmla="*/ 181636 h 4066533"/>
              <a:gd name="connsiteX6" fmla="*/ 3624683 w 4534642"/>
              <a:gd name="connsiteY6" fmla="*/ 49900 h 4066533"/>
              <a:gd name="connsiteX7" fmla="*/ 4523585 w 4534642"/>
              <a:gd name="connsiteY7" fmla="*/ 879060 h 4066533"/>
              <a:gd name="connsiteX8" fmla="*/ 3973395 w 4534642"/>
              <a:gd name="connsiteY8" fmla="*/ 2126673 h 4066533"/>
              <a:gd name="connsiteX9" fmla="*/ 1888873 w 4534642"/>
              <a:gd name="connsiteY9" fmla="*/ 1731466 h 4066533"/>
              <a:gd name="connsiteX10" fmla="*/ 1571157 w 4534642"/>
              <a:gd name="connsiteY10" fmla="*/ 2878341 h 4066533"/>
              <a:gd name="connsiteX11" fmla="*/ 184059 w 4534642"/>
              <a:gd name="connsiteY11" fmla="*/ 4017466 h 4066533"/>
              <a:gd name="connsiteX12" fmla="*/ 52323 w 4534642"/>
              <a:gd name="connsiteY12" fmla="*/ 3823738 h 4066533"/>
              <a:gd name="connsiteX13" fmla="*/ 633510 w 4534642"/>
              <a:gd name="connsiteY13" fmla="*/ 3374287 h 4066533"/>
              <a:gd name="connsiteX0" fmla="*/ 633510 w 4534642"/>
              <a:gd name="connsiteY0" fmla="*/ 3399091 h 4091337"/>
              <a:gd name="connsiteX1" fmla="*/ 1129456 w 4534642"/>
              <a:gd name="connsiteY1" fmla="*/ 2817904 h 4091337"/>
              <a:gd name="connsiteX2" fmla="*/ 1036466 w 4534642"/>
              <a:gd name="connsiteY2" fmla="*/ 1787267 h 4091337"/>
              <a:gd name="connsiteX3" fmla="*/ 1540161 w 4534642"/>
              <a:gd name="connsiteY3" fmla="*/ 1105342 h 4091337"/>
              <a:gd name="connsiteX4" fmla="*/ 2663788 w 4534642"/>
              <a:gd name="connsiteY4" fmla="*/ 934860 h 4091337"/>
              <a:gd name="connsiteX5" fmla="*/ 3004751 w 4534642"/>
              <a:gd name="connsiteY5" fmla="*/ 136697 h 4091337"/>
              <a:gd name="connsiteX6" fmla="*/ 3624683 w 4534642"/>
              <a:gd name="connsiteY6" fmla="*/ 74704 h 4091337"/>
              <a:gd name="connsiteX7" fmla="*/ 4523585 w 4534642"/>
              <a:gd name="connsiteY7" fmla="*/ 903864 h 4091337"/>
              <a:gd name="connsiteX8" fmla="*/ 3973395 w 4534642"/>
              <a:gd name="connsiteY8" fmla="*/ 2151477 h 4091337"/>
              <a:gd name="connsiteX9" fmla="*/ 1888873 w 4534642"/>
              <a:gd name="connsiteY9" fmla="*/ 1756270 h 4091337"/>
              <a:gd name="connsiteX10" fmla="*/ 1571157 w 4534642"/>
              <a:gd name="connsiteY10" fmla="*/ 2903145 h 4091337"/>
              <a:gd name="connsiteX11" fmla="*/ 184059 w 4534642"/>
              <a:gd name="connsiteY11" fmla="*/ 4042270 h 4091337"/>
              <a:gd name="connsiteX12" fmla="*/ 52323 w 4534642"/>
              <a:gd name="connsiteY12" fmla="*/ 3848542 h 4091337"/>
              <a:gd name="connsiteX13" fmla="*/ 633510 w 4534642"/>
              <a:gd name="connsiteY13" fmla="*/ 3399091 h 4091337"/>
              <a:gd name="connsiteX0" fmla="*/ 633510 w 4526343"/>
              <a:gd name="connsiteY0" fmla="*/ 3388596 h 4080842"/>
              <a:gd name="connsiteX1" fmla="*/ 1129456 w 4526343"/>
              <a:gd name="connsiteY1" fmla="*/ 2807409 h 4080842"/>
              <a:gd name="connsiteX2" fmla="*/ 1036466 w 4526343"/>
              <a:gd name="connsiteY2" fmla="*/ 1776772 h 4080842"/>
              <a:gd name="connsiteX3" fmla="*/ 1540161 w 4526343"/>
              <a:gd name="connsiteY3" fmla="*/ 1094847 h 4080842"/>
              <a:gd name="connsiteX4" fmla="*/ 2663788 w 4526343"/>
              <a:gd name="connsiteY4" fmla="*/ 924365 h 4080842"/>
              <a:gd name="connsiteX5" fmla="*/ 3004751 w 4526343"/>
              <a:gd name="connsiteY5" fmla="*/ 126202 h 4080842"/>
              <a:gd name="connsiteX6" fmla="*/ 3826161 w 4526343"/>
              <a:gd name="connsiteY6" fmla="*/ 79708 h 4080842"/>
              <a:gd name="connsiteX7" fmla="*/ 4523585 w 4526343"/>
              <a:gd name="connsiteY7" fmla="*/ 893369 h 4080842"/>
              <a:gd name="connsiteX8" fmla="*/ 3973395 w 4526343"/>
              <a:gd name="connsiteY8" fmla="*/ 2140982 h 4080842"/>
              <a:gd name="connsiteX9" fmla="*/ 1888873 w 4526343"/>
              <a:gd name="connsiteY9" fmla="*/ 1745775 h 4080842"/>
              <a:gd name="connsiteX10" fmla="*/ 1571157 w 4526343"/>
              <a:gd name="connsiteY10" fmla="*/ 2892650 h 4080842"/>
              <a:gd name="connsiteX11" fmla="*/ 184059 w 4526343"/>
              <a:gd name="connsiteY11" fmla="*/ 4031775 h 4080842"/>
              <a:gd name="connsiteX12" fmla="*/ 52323 w 4526343"/>
              <a:gd name="connsiteY12" fmla="*/ 3838047 h 4080842"/>
              <a:gd name="connsiteX13" fmla="*/ 633510 w 4526343"/>
              <a:gd name="connsiteY13" fmla="*/ 3388596 h 4080842"/>
              <a:gd name="connsiteX0" fmla="*/ 633510 w 4526343"/>
              <a:gd name="connsiteY0" fmla="*/ 3318106 h 4010352"/>
              <a:gd name="connsiteX1" fmla="*/ 1129456 w 4526343"/>
              <a:gd name="connsiteY1" fmla="*/ 2736919 h 4010352"/>
              <a:gd name="connsiteX2" fmla="*/ 1036466 w 4526343"/>
              <a:gd name="connsiteY2" fmla="*/ 1706282 h 4010352"/>
              <a:gd name="connsiteX3" fmla="*/ 1540161 w 4526343"/>
              <a:gd name="connsiteY3" fmla="*/ 1024357 h 4010352"/>
              <a:gd name="connsiteX4" fmla="*/ 2663788 w 4526343"/>
              <a:gd name="connsiteY4" fmla="*/ 853875 h 4010352"/>
              <a:gd name="connsiteX5" fmla="*/ 3120988 w 4526343"/>
              <a:gd name="connsiteY5" fmla="*/ 412173 h 4010352"/>
              <a:gd name="connsiteX6" fmla="*/ 3826161 w 4526343"/>
              <a:gd name="connsiteY6" fmla="*/ 9218 h 4010352"/>
              <a:gd name="connsiteX7" fmla="*/ 4523585 w 4526343"/>
              <a:gd name="connsiteY7" fmla="*/ 822879 h 4010352"/>
              <a:gd name="connsiteX8" fmla="*/ 3973395 w 4526343"/>
              <a:gd name="connsiteY8" fmla="*/ 2070492 h 4010352"/>
              <a:gd name="connsiteX9" fmla="*/ 1888873 w 4526343"/>
              <a:gd name="connsiteY9" fmla="*/ 1675285 h 4010352"/>
              <a:gd name="connsiteX10" fmla="*/ 1571157 w 4526343"/>
              <a:gd name="connsiteY10" fmla="*/ 2822160 h 4010352"/>
              <a:gd name="connsiteX11" fmla="*/ 184059 w 4526343"/>
              <a:gd name="connsiteY11" fmla="*/ 3961285 h 4010352"/>
              <a:gd name="connsiteX12" fmla="*/ 52323 w 4526343"/>
              <a:gd name="connsiteY12" fmla="*/ 3767557 h 4010352"/>
              <a:gd name="connsiteX13" fmla="*/ 633510 w 4526343"/>
              <a:gd name="connsiteY13" fmla="*/ 3318106 h 4010352"/>
              <a:gd name="connsiteX0" fmla="*/ 633510 w 4524480"/>
              <a:gd name="connsiteY0" fmla="*/ 3109207 h 3801453"/>
              <a:gd name="connsiteX1" fmla="*/ 1129456 w 4524480"/>
              <a:gd name="connsiteY1" fmla="*/ 2528020 h 3801453"/>
              <a:gd name="connsiteX2" fmla="*/ 1036466 w 4524480"/>
              <a:gd name="connsiteY2" fmla="*/ 1497383 h 3801453"/>
              <a:gd name="connsiteX3" fmla="*/ 1540161 w 4524480"/>
              <a:gd name="connsiteY3" fmla="*/ 815458 h 3801453"/>
              <a:gd name="connsiteX4" fmla="*/ 2663788 w 4524480"/>
              <a:gd name="connsiteY4" fmla="*/ 644976 h 3801453"/>
              <a:gd name="connsiteX5" fmla="*/ 3120988 w 4524480"/>
              <a:gd name="connsiteY5" fmla="*/ 203274 h 3801453"/>
              <a:gd name="connsiteX6" fmla="*/ 3895904 w 4524480"/>
              <a:gd name="connsiteY6" fmla="*/ 17296 h 3801453"/>
              <a:gd name="connsiteX7" fmla="*/ 4523585 w 4524480"/>
              <a:gd name="connsiteY7" fmla="*/ 613980 h 3801453"/>
              <a:gd name="connsiteX8" fmla="*/ 3973395 w 4524480"/>
              <a:gd name="connsiteY8" fmla="*/ 1861593 h 3801453"/>
              <a:gd name="connsiteX9" fmla="*/ 1888873 w 4524480"/>
              <a:gd name="connsiteY9" fmla="*/ 1466386 h 3801453"/>
              <a:gd name="connsiteX10" fmla="*/ 1571157 w 4524480"/>
              <a:gd name="connsiteY10" fmla="*/ 2613261 h 3801453"/>
              <a:gd name="connsiteX11" fmla="*/ 184059 w 4524480"/>
              <a:gd name="connsiteY11" fmla="*/ 3752386 h 3801453"/>
              <a:gd name="connsiteX12" fmla="*/ 52323 w 4524480"/>
              <a:gd name="connsiteY12" fmla="*/ 3558658 h 3801453"/>
              <a:gd name="connsiteX13" fmla="*/ 633510 w 4524480"/>
              <a:gd name="connsiteY13" fmla="*/ 3109207 h 3801453"/>
              <a:gd name="connsiteX0" fmla="*/ 633510 w 4432407"/>
              <a:gd name="connsiteY0" fmla="*/ 3112016 h 3804262"/>
              <a:gd name="connsiteX1" fmla="*/ 1129456 w 4432407"/>
              <a:gd name="connsiteY1" fmla="*/ 2530829 h 3804262"/>
              <a:gd name="connsiteX2" fmla="*/ 1036466 w 4432407"/>
              <a:gd name="connsiteY2" fmla="*/ 1500192 h 3804262"/>
              <a:gd name="connsiteX3" fmla="*/ 1540161 w 4432407"/>
              <a:gd name="connsiteY3" fmla="*/ 818267 h 3804262"/>
              <a:gd name="connsiteX4" fmla="*/ 2663788 w 4432407"/>
              <a:gd name="connsiteY4" fmla="*/ 647785 h 3804262"/>
              <a:gd name="connsiteX5" fmla="*/ 3120988 w 4432407"/>
              <a:gd name="connsiteY5" fmla="*/ 206083 h 3804262"/>
              <a:gd name="connsiteX6" fmla="*/ 3895904 w 4432407"/>
              <a:gd name="connsiteY6" fmla="*/ 20105 h 3804262"/>
              <a:gd name="connsiteX7" fmla="*/ 4430595 w 4432407"/>
              <a:gd name="connsiteY7" fmla="*/ 663283 h 3804262"/>
              <a:gd name="connsiteX8" fmla="*/ 3973395 w 4432407"/>
              <a:gd name="connsiteY8" fmla="*/ 1864402 h 3804262"/>
              <a:gd name="connsiteX9" fmla="*/ 1888873 w 4432407"/>
              <a:gd name="connsiteY9" fmla="*/ 1469195 h 3804262"/>
              <a:gd name="connsiteX10" fmla="*/ 1571157 w 4432407"/>
              <a:gd name="connsiteY10" fmla="*/ 2616070 h 3804262"/>
              <a:gd name="connsiteX11" fmla="*/ 184059 w 4432407"/>
              <a:gd name="connsiteY11" fmla="*/ 3755195 h 3804262"/>
              <a:gd name="connsiteX12" fmla="*/ 52323 w 4432407"/>
              <a:gd name="connsiteY12" fmla="*/ 3561467 h 3804262"/>
              <a:gd name="connsiteX13" fmla="*/ 633510 w 4432407"/>
              <a:gd name="connsiteY13" fmla="*/ 3112016 h 3804262"/>
              <a:gd name="connsiteX0" fmla="*/ 633510 w 4430644"/>
              <a:gd name="connsiteY0" fmla="*/ 3112016 h 3804262"/>
              <a:gd name="connsiteX1" fmla="*/ 1129456 w 4430644"/>
              <a:gd name="connsiteY1" fmla="*/ 2530829 h 3804262"/>
              <a:gd name="connsiteX2" fmla="*/ 1036466 w 4430644"/>
              <a:gd name="connsiteY2" fmla="*/ 1500192 h 3804262"/>
              <a:gd name="connsiteX3" fmla="*/ 1540161 w 4430644"/>
              <a:gd name="connsiteY3" fmla="*/ 818267 h 3804262"/>
              <a:gd name="connsiteX4" fmla="*/ 2663788 w 4430644"/>
              <a:gd name="connsiteY4" fmla="*/ 647785 h 3804262"/>
              <a:gd name="connsiteX5" fmla="*/ 3120988 w 4430644"/>
              <a:gd name="connsiteY5" fmla="*/ 206083 h 3804262"/>
              <a:gd name="connsiteX6" fmla="*/ 3895904 w 4430644"/>
              <a:gd name="connsiteY6" fmla="*/ 20105 h 3804262"/>
              <a:gd name="connsiteX7" fmla="*/ 4430595 w 4430644"/>
              <a:gd name="connsiteY7" fmla="*/ 663283 h 3804262"/>
              <a:gd name="connsiteX8" fmla="*/ 3911402 w 4430644"/>
              <a:gd name="connsiteY8" fmla="*/ 1422701 h 3804262"/>
              <a:gd name="connsiteX9" fmla="*/ 1888873 w 4430644"/>
              <a:gd name="connsiteY9" fmla="*/ 1469195 h 3804262"/>
              <a:gd name="connsiteX10" fmla="*/ 1571157 w 4430644"/>
              <a:gd name="connsiteY10" fmla="*/ 2616070 h 3804262"/>
              <a:gd name="connsiteX11" fmla="*/ 184059 w 4430644"/>
              <a:gd name="connsiteY11" fmla="*/ 3755195 h 3804262"/>
              <a:gd name="connsiteX12" fmla="*/ 52323 w 4430644"/>
              <a:gd name="connsiteY12" fmla="*/ 3561467 h 3804262"/>
              <a:gd name="connsiteX13" fmla="*/ 633510 w 4430644"/>
              <a:gd name="connsiteY13" fmla="*/ 3112016 h 3804262"/>
              <a:gd name="connsiteX0" fmla="*/ 633510 w 4430644"/>
              <a:gd name="connsiteY0" fmla="*/ 3123785 h 3816031"/>
              <a:gd name="connsiteX1" fmla="*/ 1129456 w 4430644"/>
              <a:gd name="connsiteY1" fmla="*/ 2542598 h 3816031"/>
              <a:gd name="connsiteX2" fmla="*/ 1036466 w 4430644"/>
              <a:gd name="connsiteY2" fmla="*/ 1511961 h 3816031"/>
              <a:gd name="connsiteX3" fmla="*/ 1540161 w 4430644"/>
              <a:gd name="connsiteY3" fmla="*/ 830036 h 3816031"/>
              <a:gd name="connsiteX4" fmla="*/ 2663788 w 4430644"/>
              <a:gd name="connsiteY4" fmla="*/ 659554 h 3816031"/>
              <a:gd name="connsiteX5" fmla="*/ 3283720 w 4430644"/>
              <a:gd name="connsiteY5" fmla="*/ 155859 h 3816031"/>
              <a:gd name="connsiteX6" fmla="*/ 3895904 w 4430644"/>
              <a:gd name="connsiteY6" fmla="*/ 31874 h 3816031"/>
              <a:gd name="connsiteX7" fmla="*/ 4430595 w 4430644"/>
              <a:gd name="connsiteY7" fmla="*/ 675052 h 3816031"/>
              <a:gd name="connsiteX8" fmla="*/ 3911402 w 4430644"/>
              <a:gd name="connsiteY8" fmla="*/ 1434470 h 3816031"/>
              <a:gd name="connsiteX9" fmla="*/ 1888873 w 4430644"/>
              <a:gd name="connsiteY9" fmla="*/ 1480964 h 3816031"/>
              <a:gd name="connsiteX10" fmla="*/ 1571157 w 4430644"/>
              <a:gd name="connsiteY10" fmla="*/ 2627839 h 3816031"/>
              <a:gd name="connsiteX11" fmla="*/ 184059 w 4430644"/>
              <a:gd name="connsiteY11" fmla="*/ 3766964 h 3816031"/>
              <a:gd name="connsiteX12" fmla="*/ 52323 w 4430644"/>
              <a:gd name="connsiteY12" fmla="*/ 3573236 h 3816031"/>
              <a:gd name="connsiteX13" fmla="*/ 633510 w 4430644"/>
              <a:gd name="connsiteY13" fmla="*/ 3123785 h 3816031"/>
              <a:gd name="connsiteX0" fmla="*/ 633510 w 4434624"/>
              <a:gd name="connsiteY0" fmla="*/ 3056451 h 3748697"/>
              <a:gd name="connsiteX1" fmla="*/ 1129456 w 4434624"/>
              <a:gd name="connsiteY1" fmla="*/ 2475264 h 3748697"/>
              <a:gd name="connsiteX2" fmla="*/ 1036466 w 4434624"/>
              <a:gd name="connsiteY2" fmla="*/ 1444627 h 3748697"/>
              <a:gd name="connsiteX3" fmla="*/ 1540161 w 4434624"/>
              <a:gd name="connsiteY3" fmla="*/ 762702 h 3748697"/>
              <a:gd name="connsiteX4" fmla="*/ 2663788 w 4434624"/>
              <a:gd name="connsiteY4" fmla="*/ 592220 h 3748697"/>
              <a:gd name="connsiteX5" fmla="*/ 3283720 w 4434624"/>
              <a:gd name="connsiteY5" fmla="*/ 88525 h 3748697"/>
              <a:gd name="connsiteX6" fmla="*/ 4105132 w 4434624"/>
              <a:gd name="connsiteY6" fmla="*/ 49781 h 3748697"/>
              <a:gd name="connsiteX7" fmla="*/ 4430595 w 4434624"/>
              <a:gd name="connsiteY7" fmla="*/ 607718 h 3748697"/>
              <a:gd name="connsiteX8" fmla="*/ 3911402 w 4434624"/>
              <a:gd name="connsiteY8" fmla="*/ 1367136 h 3748697"/>
              <a:gd name="connsiteX9" fmla="*/ 1888873 w 4434624"/>
              <a:gd name="connsiteY9" fmla="*/ 1413630 h 3748697"/>
              <a:gd name="connsiteX10" fmla="*/ 1571157 w 4434624"/>
              <a:gd name="connsiteY10" fmla="*/ 2560505 h 3748697"/>
              <a:gd name="connsiteX11" fmla="*/ 184059 w 4434624"/>
              <a:gd name="connsiteY11" fmla="*/ 3699630 h 3748697"/>
              <a:gd name="connsiteX12" fmla="*/ 52323 w 4434624"/>
              <a:gd name="connsiteY12" fmla="*/ 3505902 h 3748697"/>
              <a:gd name="connsiteX13" fmla="*/ 633510 w 4434624"/>
              <a:gd name="connsiteY13" fmla="*/ 3056451 h 3748697"/>
              <a:gd name="connsiteX0" fmla="*/ 633510 w 4431159"/>
              <a:gd name="connsiteY0" fmla="*/ 3097784 h 3790030"/>
              <a:gd name="connsiteX1" fmla="*/ 1129456 w 4431159"/>
              <a:gd name="connsiteY1" fmla="*/ 2516597 h 3790030"/>
              <a:gd name="connsiteX2" fmla="*/ 1036466 w 4431159"/>
              <a:gd name="connsiteY2" fmla="*/ 1485960 h 3790030"/>
              <a:gd name="connsiteX3" fmla="*/ 1540161 w 4431159"/>
              <a:gd name="connsiteY3" fmla="*/ 804035 h 3790030"/>
              <a:gd name="connsiteX4" fmla="*/ 2663788 w 4431159"/>
              <a:gd name="connsiteY4" fmla="*/ 633553 h 3790030"/>
              <a:gd name="connsiteX5" fmla="*/ 3283720 w 4431159"/>
              <a:gd name="connsiteY5" fmla="*/ 129858 h 3790030"/>
              <a:gd name="connsiteX6" fmla="*/ 3996644 w 4431159"/>
              <a:gd name="connsiteY6" fmla="*/ 36870 h 3790030"/>
              <a:gd name="connsiteX7" fmla="*/ 4430595 w 4431159"/>
              <a:gd name="connsiteY7" fmla="*/ 649051 h 3790030"/>
              <a:gd name="connsiteX8" fmla="*/ 3911402 w 4431159"/>
              <a:gd name="connsiteY8" fmla="*/ 1408469 h 3790030"/>
              <a:gd name="connsiteX9" fmla="*/ 1888873 w 4431159"/>
              <a:gd name="connsiteY9" fmla="*/ 1454963 h 3790030"/>
              <a:gd name="connsiteX10" fmla="*/ 1571157 w 4431159"/>
              <a:gd name="connsiteY10" fmla="*/ 2601838 h 3790030"/>
              <a:gd name="connsiteX11" fmla="*/ 184059 w 4431159"/>
              <a:gd name="connsiteY11" fmla="*/ 3740963 h 3790030"/>
              <a:gd name="connsiteX12" fmla="*/ 52323 w 4431159"/>
              <a:gd name="connsiteY12" fmla="*/ 3547235 h 3790030"/>
              <a:gd name="connsiteX13" fmla="*/ 633510 w 4431159"/>
              <a:gd name="connsiteY13" fmla="*/ 3097784 h 3790030"/>
              <a:gd name="connsiteX0" fmla="*/ 633510 w 4431159"/>
              <a:gd name="connsiteY0" fmla="*/ 3097784 h 3790030"/>
              <a:gd name="connsiteX1" fmla="*/ 1129456 w 4431159"/>
              <a:gd name="connsiteY1" fmla="*/ 2516597 h 3790030"/>
              <a:gd name="connsiteX2" fmla="*/ 1036466 w 4431159"/>
              <a:gd name="connsiteY2" fmla="*/ 1485960 h 3790030"/>
              <a:gd name="connsiteX3" fmla="*/ 1540161 w 4431159"/>
              <a:gd name="connsiteY3" fmla="*/ 804035 h 3790030"/>
              <a:gd name="connsiteX4" fmla="*/ 2663788 w 4431159"/>
              <a:gd name="connsiteY4" fmla="*/ 633553 h 3790030"/>
              <a:gd name="connsiteX5" fmla="*/ 3283720 w 4431159"/>
              <a:gd name="connsiteY5" fmla="*/ 129858 h 3790030"/>
              <a:gd name="connsiteX6" fmla="*/ 3996644 w 4431159"/>
              <a:gd name="connsiteY6" fmla="*/ 36870 h 3790030"/>
              <a:gd name="connsiteX7" fmla="*/ 4430595 w 4431159"/>
              <a:gd name="connsiteY7" fmla="*/ 649051 h 3790030"/>
              <a:gd name="connsiteX8" fmla="*/ 3911402 w 4431159"/>
              <a:gd name="connsiteY8" fmla="*/ 1408469 h 3790030"/>
              <a:gd name="connsiteX9" fmla="*/ 3463624 w 4431159"/>
              <a:gd name="connsiteY9" fmla="*/ 1475091 h 3790030"/>
              <a:gd name="connsiteX10" fmla="*/ 1888873 w 4431159"/>
              <a:gd name="connsiteY10" fmla="*/ 1454963 h 3790030"/>
              <a:gd name="connsiteX11" fmla="*/ 1571157 w 4431159"/>
              <a:gd name="connsiteY11" fmla="*/ 2601838 h 3790030"/>
              <a:gd name="connsiteX12" fmla="*/ 184059 w 4431159"/>
              <a:gd name="connsiteY12" fmla="*/ 3740963 h 3790030"/>
              <a:gd name="connsiteX13" fmla="*/ 52323 w 4431159"/>
              <a:gd name="connsiteY13" fmla="*/ 3547235 h 3790030"/>
              <a:gd name="connsiteX14" fmla="*/ 633510 w 4431159"/>
              <a:gd name="connsiteY14" fmla="*/ 3097784 h 3790030"/>
              <a:gd name="connsiteX0" fmla="*/ 633510 w 4432194"/>
              <a:gd name="connsiteY0" fmla="*/ 3097784 h 3790030"/>
              <a:gd name="connsiteX1" fmla="*/ 1129456 w 4432194"/>
              <a:gd name="connsiteY1" fmla="*/ 2516597 h 3790030"/>
              <a:gd name="connsiteX2" fmla="*/ 1036466 w 4432194"/>
              <a:gd name="connsiteY2" fmla="*/ 1485960 h 3790030"/>
              <a:gd name="connsiteX3" fmla="*/ 1540161 w 4432194"/>
              <a:gd name="connsiteY3" fmla="*/ 804035 h 3790030"/>
              <a:gd name="connsiteX4" fmla="*/ 2663788 w 4432194"/>
              <a:gd name="connsiteY4" fmla="*/ 633553 h 3790030"/>
              <a:gd name="connsiteX5" fmla="*/ 3283720 w 4432194"/>
              <a:gd name="connsiteY5" fmla="*/ 129858 h 3790030"/>
              <a:gd name="connsiteX6" fmla="*/ 3996644 w 4432194"/>
              <a:gd name="connsiteY6" fmla="*/ 36870 h 3790030"/>
              <a:gd name="connsiteX7" fmla="*/ 4430595 w 4432194"/>
              <a:gd name="connsiteY7" fmla="*/ 649051 h 3790030"/>
              <a:gd name="connsiteX8" fmla="*/ 4117079 w 4432194"/>
              <a:gd name="connsiteY8" fmla="*/ 1254211 h 3790030"/>
              <a:gd name="connsiteX9" fmla="*/ 3463624 w 4432194"/>
              <a:gd name="connsiteY9" fmla="*/ 1475091 h 3790030"/>
              <a:gd name="connsiteX10" fmla="*/ 1888873 w 4432194"/>
              <a:gd name="connsiteY10" fmla="*/ 1454963 h 3790030"/>
              <a:gd name="connsiteX11" fmla="*/ 1571157 w 4432194"/>
              <a:gd name="connsiteY11" fmla="*/ 2601838 h 3790030"/>
              <a:gd name="connsiteX12" fmla="*/ 184059 w 4432194"/>
              <a:gd name="connsiteY12" fmla="*/ 3740963 h 3790030"/>
              <a:gd name="connsiteX13" fmla="*/ 52323 w 4432194"/>
              <a:gd name="connsiteY13" fmla="*/ 3547235 h 3790030"/>
              <a:gd name="connsiteX14" fmla="*/ 633510 w 4432194"/>
              <a:gd name="connsiteY14" fmla="*/ 3097784 h 3790030"/>
              <a:gd name="connsiteX0" fmla="*/ 633510 w 4432194"/>
              <a:gd name="connsiteY0" fmla="*/ 3097784 h 3790030"/>
              <a:gd name="connsiteX1" fmla="*/ 1129456 w 4432194"/>
              <a:gd name="connsiteY1" fmla="*/ 2516597 h 3790030"/>
              <a:gd name="connsiteX2" fmla="*/ 1036466 w 4432194"/>
              <a:gd name="connsiteY2" fmla="*/ 1485960 h 3790030"/>
              <a:gd name="connsiteX3" fmla="*/ 1540161 w 4432194"/>
              <a:gd name="connsiteY3" fmla="*/ 804035 h 3790030"/>
              <a:gd name="connsiteX4" fmla="*/ 2663788 w 4432194"/>
              <a:gd name="connsiteY4" fmla="*/ 633553 h 3790030"/>
              <a:gd name="connsiteX5" fmla="*/ 3283720 w 4432194"/>
              <a:gd name="connsiteY5" fmla="*/ 129858 h 3790030"/>
              <a:gd name="connsiteX6" fmla="*/ 3996644 w 4432194"/>
              <a:gd name="connsiteY6" fmla="*/ 36870 h 3790030"/>
              <a:gd name="connsiteX7" fmla="*/ 4430595 w 4432194"/>
              <a:gd name="connsiteY7" fmla="*/ 649051 h 3790030"/>
              <a:gd name="connsiteX8" fmla="*/ 4117079 w 4432194"/>
              <a:gd name="connsiteY8" fmla="*/ 1254211 h 3790030"/>
              <a:gd name="connsiteX9" fmla="*/ 3463624 w 4432194"/>
              <a:gd name="connsiteY9" fmla="*/ 1475091 h 3790030"/>
              <a:gd name="connsiteX10" fmla="*/ 1888873 w 4432194"/>
              <a:gd name="connsiteY10" fmla="*/ 1454963 h 3790030"/>
              <a:gd name="connsiteX11" fmla="*/ 1571157 w 4432194"/>
              <a:gd name="connsiteY11" fmla="*/ 2601838 h 3790030"/>
              <a:gd name="connsiteX12" fmla="*/ 184059 w 4432194"/>
              <a:gd name="connsiteY12" fmla="*/ 3740963 h 3790030"/>
              <a:gd name="connsiteX13" fmla="*/ 52323 w 4432194"/>
              <a:gd name="connsiteY13" fmla="*/ 3547235 h 3790030"/>
              <a:gd name="connsiteX14" fmla="*/ 633510 w 4432194"/>
              <a:gd name="connsiteY14" fmla="*/ 3097784 h 3790030"/>
              <a:gd name="connsiteX0" fmla="*/ 94606 w 4474477"/>
              <a:gd name="connsiteY0" fmla="*/ 3547235 h 3807201"/>
              <a:gd name="connsiteX1" fmla="*/ 1171739 w 4474477"/>
              <a:gd name="connsiteY1" fmla="*/ 2516597 h 3807201"/>
              <a:gd name="connsiteX2" fmla="*/ 1078749 w 4474477"/>
              <a:gd name="connsiteY2" fmla="*/ 1485960 h 3807201"/>
              <a:gd name="connsiteX3" fmla="*/ 1582444 w 4474477"/>
              <a:gd name="connsiteY3" fmla="*/ 804035 h 3807201"/>
              <a:gd name="connsiteX4" fmla="*/ 2706071 w 4474477"/>
              <a:gd name="connsiteY4" fmla="*/ 633553 h 3807201"/>
              <a:gd name="connsiteX5" fmla="*/ 3326003 w 4474477"/>
              <a:gd name="connsiteY5" fmla="*/ 129858 h 3807201"/>
              <a:gd name="connsiteX6" fmla="*/ 4038927 w 4474477"/>
              <a:gd name="connsiteY6" fmla="*/ 36870 h 3807201"/>
              <a:gd name="connsiteX7" fmla="*/ 4472878 w 4474477"/>
              <a:gd name="connsiteY7" fmla="*/ 649051 h 3807201"/>
              <a:gd name="connsiteX8" fmla="*/ 4159362 w 4474477"/>
              <a:gd name="connsiteY8" fmla="*/ 1254211 h 3807201"/>
              <a:gd name="connsiteX9" fmla="*/ 3505907 w 4474477"/>
              <a:gd name="connsiteY9" fmla="*/ 1475091 h 3807201"/>
              <a:gd name="connsiteX10" fmla="*/ 1931156 w 4474477"/>
              <a:gd name="connsiteY10" fmla="*/ 1454963 h 3807201"/>
              <a:gd name="connsiteX11" fmla="*/ 1613440 w 4474477"/>
              <a:gd name="connsiteY11" fmla="*/ 2601838 h 3807201"/>
              <a:gd name="connsiteX12" fmla="*/ 226342 w 4474477"/>
              <a:gd name="connsiteY12" fmla="*/ 3740963 h 3807201"/>
              <a:gd name="connsiteX13" fmla="*/ 94606 w 4474477"/>
              <a:gd name="connsiteY13" fmla="*/ 3547235 h 3807201"/>
              <a:gd name="connsiteX0" fmla="*/ 4380 w 4252515"/>
              <a:gd name="connsiteY0" fmla="*/ 3740963 h 3741156"/>
              <a:gd name="connsiteX1" fmla="*/ 949777 w 4252515"/>
              <a:gd name="connsiteY1" fmla="*/ 2516597 h 3741156"/>
              <a:gd name="connsiteX2" fmla="*/ 856787 w 4252515"/>
              <a:gd name="connsiteY2" fmla="*/ 1485960 h 3741156"/>
              <a:gd name="connsiteX3" fmla="*/ 1360482 w 4252515"/>
              <a:gd name="connsiteY3" fmla="*/ 804035 h 3741156"/>
              <a:gd name="connsiteX4" fmla="*/ 2484109 w 4252515"/>
              <a:gd name="connsiteY4" fmla="*/ 633553 h 3741156"/>
              <a:gd name="connsiteX5" fmla="*/ 3104041 w 4252515"/>
              <a:gd name="connsiteY5" fmla="*/ 129858 h 3741156"/>
              <a:gd name="connsiteX6" fmla="*/ 3816965 w 4252515"/>
              <a:gd name="connsiteY6" fmla="*/ 36870 h 3741156"/>
              <a:gd name="connsiteX7" fmla="*/ 4250916 w 4252515"/>
              <a:gd name="connsiteY7" fmla="*/ 649051 h 3741156"/>
              <a:gd name="connsiteX8" fmla="*/ 3937400 w 4252515"/>
              <a:gd name="connsiteY8" fmla="*/ 1254211 h 3741156"/>
              <a:gd name="connsiteX9" fmla="*/ 3283945 w 4252515"/>
              <a:gd name="connsiteY9" fmla="*/ 1475091 h 3741156"/>
              <a:gd name="connsiteX10" fmla="*/ 1709194 w 4252515"/>
              <a:gd name="connsiteY10" fmla="*/ 1454963 h 3741156"/>
              <a:gd name="connsiteX11" fmla="*/ 1391478 w 4252515"/>
              <a:gd name="connsiteY11" fmla="*/ 2601838 h 3741156"/>
              <a:gd name="connsiteX12" fmla="*/ 4380 w 4252515"/>
              <a:gd name="connsiteY12" fmla="*/ 3740963 h 3741156"/>
              <a:gd name="connsiteX0" fmla="*/ 561804 w 3422841"/>
              <a:gd name="connsiteY0" fmla="*/ 2601838 h 2701859"/>
              <a:gd name="connsiteX1" fmla="*/ 120103 w 3422841"/>
              <a:gd name="connsiteY1" fmla="*/ 2516597 h 2701859"/>
              <a:gd name="connsiteX2" fmla="*/ 27113 w 3422841"/>
              <a:gd name="connsiteY2" fmla="*/ 1485960 h 2701859"/>
              <a:gd name="connsiteX3" fmla="*/ 530808 w 3422841"/>
              <a:gd name="connsiteY3" fmla="*/ 804035 h 2701859"/>
              <a:gd name="connsiteX4" fmla="*/ 1654435 w 3422841"/>
              <a:gd name="connsiteY4" fmla="*/ 633553 h 2701859"/>
              <a:gd name="connsiteX5" fmla="*/ 2274367 w 3422841"/>
              <a:gd name="connsiteY5" fmla="*/ 129858 h 2701859"/>
              <a:gd name="connsiteX6" fmla="*/ 2987291 w 3422841"/>
              <a:gd name="connsiteY6" fmla="*/ 36870 h 2701859"/>
              <a:gd name="connsiteX7" fmla="*/ 3421242 w 3422841"/>
              <a:gd name="connsiteY7" fmla="*/ 649051 h 2701859"/>
              <a:gd name="connsiteX8" fmla="*/ 3107726 w 3422841"/>
              <a:gd name="connsiteY8" fmla="*/ 1254211 h 2701859"/>
              <a:gd name="connsiteX9" fmla="*/ 2454271 w 3422841"/>
              <a:gd name="connsiteY9" fmla="*/ 1475091 h 2701859"/>
              <a:gd name="connsiteX10" fmla="*/ 879520 w 3422841"/>
              <a:gd name="connsiteY10" fmla="*/ 1454963 h 2701859"/>
              <a:gd name="connsiteX11" fmla="*/ 561804 w 3422841"/>
              <a:gd name="connsiteY11" fmla="*/ 2601838 h 2701859"/>
              <a:gd name="connsiteX0" fmla="*/ 561804 w 3422841"/>
              <a:gd name="connsiteY0" fmla="*/ 2598626 h 2698647"/>
              <a:gd name="connsiteX1" fmla="*/ 120103 w 3422841"/>
              <a:gd name="connsiteY1" fmla="*/ 2513385 h 2698647"/>
              <a:gd name="connsiteX2" fmla="*/ 27113 w 3422841"/>
              <a:gd name="connsiteY2" fmla="*/ 1482748 h 2698647"/>
              <a:gd name="connsiteX3" fmla="*/ 530808 w 3422841"/>
              <a:gd name="connsiteY3" fmla="*/ 800823 h 2698647"/>
              <a:gd name="connsiteX4" fmla="*/ 1603016 w 3422841"/>
              <a:gd name="connsiteY4" fmla="*/ 521075 h 2698647"/>
              <a:gd name="connsiteX5" fmla="*/ 2274367 w 3422841"/>
              <a:gd name="connsiteY5" fmla="*/ 126646 h 2698647"/>
              <a:gd name="connsiteX6" fmla="*/ 2987291 w 3422841"/>
              <a:gd name="connsiteY6" fmla="*/ 33658 h 2698647"/>
              <a:gd name="connsiteX7" fmla="*/ 3421242 w 3422841"/>
              <a:gd name="connsiteY7" fmla="*/ 645839 h 2698647"/>
              <a:gd name="connsiteX8" fmla="*/ 3107726 w 3422841"/>
              <a:gd name="connsiteY8" fmla="*/ 1250999 h 2698647"/>
              <a:gd name="connsiteX9" fmla="*/ 2454271 w 3422841"/>
              <a:gd name="connsiteY9" fmla="*/ 1471879 h 2698647"/>
              <a:gd name="connsiteX10" fmla="*/ 879520 w 3422841"/>
              <a:gd name="connsiteY10" fmla="*/ 1451751 h 2698647"/>
              <a:gd name="connsiteX11" fmla="*/ 561804 w 3422841"/>
              <a:gd name="connsiteY11" fmla="*/ 2598626 h 2698647"/>
              <a:gd name="connsiteX0" fmla="*/ 561804 w 3422841"/>
              <a:gd name="connsiteY0" fmla="*/ 2706735 h 2806756"/>
              <a:gd name="connsiteX1" fmla="*/ 120103 w 3422841"/>
              <a:gd name="connsiteY1" fmla="*/ 2621494 h 2806756"/>
              <a:gd name="connsiteX2" fmla="*/ 27113 w 3422841"/>
              <a:gd name="connsiteY2" fmla="*/ 1590857 h 2806756"/>
              <a:gd name="connsiteX3" fmla="*/ 530808 w 3422841"/>
              <a:gd name="connsiteY3" fmla="*/ 908932 h 2806756"/>
              <a:gd name="connsiteX4" fmla="*/ 1603016 w 3422841"/>
              <a:gd name="connsiteY4" fmla="*/ 629184 h 2806756"/>
              <a:gd name="connsiteX5" fmla="*/ 2300077 w 3422841"/>
              <a:gd name="connsiteY5" fmla="*/ 35505 h 2806756"/>
              <a:gd name="connsiteX6" fmla="*/ 2987291 w 3422841"/>
              <a:gd name="connsiteY6" fmla="*/ 141767 h 2806756"/>
              <a:gd name="connsiteX7" fmla="*/ 3421242 w 3422841"/>
              <a:gd name="connsiteY7" fmla="*/ 753948 h 2806756"/>
              <a:gd name="connsiteX8" fmla="*/ 3107726 w 3422841"/>
              <a:gd name="connsiteY8" fmla="*/ 1359108 h 2806756"/>
              <a:gd name="connsiteX9" fmla="*/ 2454271 w 3422841"/>
              <a:gd name="connsiteY9" fmla="*/ 1579988 h 2806756"/>
              <a:gd name="connsiteX10" fmla="*/ 879520 w 3422841"/>
              <a:gd name="connsiteY10" fmla="*/ 1559860 h 2806756"/>
              <a:gd name="connsiteX11" fmla="*/ 561804 w 3422841"/>
              <a:gd name="connsiteY11" fmla="*/ 2706735 h 2806756"/>
              <a:gd name="connsiteX0" fmla="*/ 561804 w 3421253"/>
              <a:gd name="connsiteY0" fmla="*/ 2728054 h 2828075"/>
              <a:gd name="connsiteX1" fmla="*/ 120103 w 3421253"/>
              <a:gd name="connsiteY1" fmla="*/ 2642813 h 2828075"/>
              <a:gd name="connsiteX2" fmla="*/ 27113 w 3421253"/>
              <a:gd name="connsiteY2" fmla="*/ 1612176 h 2828075"/>
              <a:gd name="connsiteX3" fmla="*/ 530808 w 3421253"/>
              <a:gd name="connsiteY3" fmla="*/ 930251 h 2828075"/>
              <a:gd name="connsiteX4" fmla="*/ 1603016 w 3421253"/>
              <a:gd name="connsiteY4" fmla="*/ 650503 h 2828075"/>
              <a:gd name="connsiteX5" fmla="*/ 2300077 w 3421253"/>
              <a:gd name="connsiteY5" fmla="*/ 56824 h 2828075"/>
              <a:gd name="connsiteX6" fmla="*/ 3115840 w 3421253"/>
              <a:gd name="connsiteY6" fmla="*/ 105239 h 2828075"/>
              <a:gd name="connsiteX7" fmla="*/ 3421242 w 3421253"/>
              <a:gd name="connsiteY7" fmla="*/ 775267 h 2828075"/>
              <a:gd name="connsiteX8" fmla="*/ 3107726 w 3421253"/>
              <a:gd name="connsiteY8" fmla="*/ 1380427 h 2828075"/>
              <a:gd name="connsiteX9" fmla="*/ 2454271 w 3421253"/>
              <a:gd name="connsiteY9" fmla="*/ 1601307 h 2828075"/>
              <a:gd name="connsiteX10" fmla="*/ 879520 w 3421253"/>
              <a:gd name="connsiteY10" fmla="*/ 1581179 h 2828075"/>
              <a:gd name="connsiteX11" fmla="*/ 561804 w 3421253"/>
              <a:gd name="connsiteY11" fmla="*/ 2728054 h 2828075"/>
              <a:gd name="connsiteX0" fmla="*/ 561804 w 3421253"/>
              <a:gd name="connsiteY0" fmla="*/ 2728054 h 2828075"/>
              <a:gd name="connsiteX1" fmla="*/ 120103 w 3421253"/>
              <a:gd name="connsiteY1" fmla="*/ 2642813 h 2828075"/>
              <a:gd name="connsiteX2" fmla="*/ 27113 w 3421253"/>
              <a:gd name="connsiteY2" fmla="*/ 1612176 h 2828075"/>
              <a:gd name="connsiteX3" fmla="*/ 530808 w 3421253"/>
              <a:gd name="connsiteY3" fmla="*/ 930251 h 2828075"/>
              <a:gd name="connsiteX4" fmla="*/ 1603016 w 3421253"/>
              <a:gd name="connsiteY4" fmla="*/ 650503 h 2828075"/>
              <a:gd name="connsiteX5" fmla="*/ 2300077 w 3421253"/>
              <a:gd name="connsiteY5" fmla="*/ 56824 h 2828075"/>
              <a:gd name="connsiteX6" fmla="*/ 3115840 w 3421253"/>
              <a:gd name="connsiteY6" fmla="*/ 105239 h 2828075"/>
              <a:gd name="connsiteX7" fmla="*/ 3421242 w 3421253"/>
              <a:gd name="connsiteY7" fmla="*/ 775267 h 2828075"/>
              <a:gd name="connsiteX8" fmla="*/ 3107726 w 3421253"/>
              <a:gd name="connsiteY8" fmla="*/ 1380427 h 2828075"/>
              <a:gd name="connsiteX9" fmla="*/ 2454271 w 3421253"/>
              <a:gd name="connsiteY9" fmla="*/ 1601307 h 2828075"/>
              <a:gd name="connsiteX10" fmla="*/ 693125 w 3421253"/>
              <a:gd name="connsiteY10" fmla="*/ 1555469 h 2828075"/>
              <a:gd name="connsiteX11" fmla="*/ 561804 w 3421253"/>
              <a:gd name="connsiteY11" fmla="*/ 2728054 h 2828075"/>
              <a:gd name="connsiteX0" fmla="*/ 516935 w 3376384"/>
              <a:gd name="connsiteY0" fmla="*/ 2728054 h 2828680"/>
              <a:gd name="connsiteX1" fmla="*/ 75234 w 3376384"/>
              <a:gd name="connsiteY1" fmla="*/ 2642813 h 2828680"/>
              <a:gd name="connsiteX2" fmla="*/ 40091 w 3376384"/>
              <a:gd name="connsiteY2" fmla="*/ 1599321 h 2828680"/>
              <a:gd name="connsiteX3" fmla="*/ 485939 w 3376384"/>
              <a:gd name="connsiteY3" fmla="*/ 930251 h 2828680"/>
              <a:gd name="connsiteX4" fmla="*/ 1558147 w 3376384"/>
              <a:gd name="connsiteY4" fmla="*/ 650503 h 2828680"/>
              <a:gd name="connsiteX5" fmla="*/ 2255208 w 3376384"/>
              <a:gd name="connsiteY5" fmla="*/ 56824 h 2828680"/>
              <a:gd name="connsiteX6" fmla="*/ 3070971 w 3376384"/>
              <a:gd name="connsiteY6" fmla="*/ 105239 h 2828680"/>
              <a:gd name="connsiteX7" fmla="*/ 3376373 w 3376384"/>
              <a:gd name="connsiteY7" fmla="*/ 775267 h 2828680"/>
              <a:gd name="connsiteX8" fmla="*/ 3062857 w 3376384"/>
              <a:gd name="connsiteY8" fmla="*/ 1380427 h 2828680"/>
              <a:gd name="connsiteX9" fmla="*/ 2409402 w 3376384"/>
              <a:gd name="connsiteY9" fmla="*/ 1601307 h 2828680"/>
              <a:gd name="connsiteX10" fmla="*/ 648256 w 3376384"/>
              <a:gd name="connsiteY10" fmla="*/ 1555469 h 2828680"/>
              <a:gd name="connsiteX11" fmla="*/ 516935 w 3376384"/>
              <a:gd name="connsiteY11" fmla="*/ 2728054 h 2828680"/>
              <a:gd name="connsiteX0" fmla="*/ 604603 w 3464052"/>
              <a:gd name="connsiteY0" fmla="*/ 2728054 h 3004114"/>
              <a:gd name="connsiteX1" fmla="*/ 16089 w 3464052"/>
              <a:gd name="connsiteY1" fmla="*/ 3002482 h 3004114"/>
              <a:gd name="connsiteX2" fmla="*/ 162902 w 3464052"/>
              <a:gd name="connsiteY2" fmla="*/ 2642813 h 3004114"/>
              <a:gd name="connsiteX3" fmla="*/ 127759 w 3464052"/>
              <a:gd name="connsiteY3" fmla="*/ 1599321 h 3004114"/>
              <a:gd name="connsiteX4" fmla="*/ 573607 w 3464052"/>
              <a:gd name="connsiteY4" fmla="*/ 930251 h 3004114"/>
              <a:gd name="connsiteX5" fmla="*/ 1645815 w 3464052"/>
              <a:gd name="connsiteY5" fmla="*/ 650503 h 3004114"/>
              <a:gd name="connsiteX6" fmla="*/ 2342876 w 3464052"/>
              <a:gd name="connsiteY6" fmla="*/ 56824 h 3004114"/>
              <a:gd name="connsiteX7" fmla="*/ 3158639 w 3464052"/>
              <a:gd name="connsiteY7" fmla="*/ 105239 h 3004114"/>
              <a:gd name="connsiteX8" fmla="*/ 3464041 w 3464052"/>
              <a:gd name="connsiteY8" fmla="*/ 775267 h 3004114"/>
              <a:gd name="connsiteX9" fmla="*/ 3150525 w 3464052"/>
              <a:gd name="connsiteY9" fmla="*/ 1380427 h 3004114"/>
              <a:gd name="connsiteX10" fmla="*/ 2497070 w 3464052"/>
              <a:gd name="connsiteY10" fmla="*/ 1601307 h 3004114"/>
              <a:gd name="connsiteX11" fmla="*/ 735924 w 3464052"/>
              <a:gd name="connsiteY11" fmla="*/ 1555469 h 3004114"/>
              <a:gd name="connsiteX12" fmla="*/ 604603 w 3464052"/>
              <a:gd name="connsiteY12" fmla="*/ 2728054 h 3004114"/>
              <a:gd name="connsiteX0" fmla="*/ 652570 w 3512019"/>
              <a:gd name="connsiteY0" fmla="*/ 2728054 h 3004114"/>
              <a:gd name="connsiteX1" fmla="*/ 64056 w 3512019"/>
              <a:gd name="connsiteY1" fmla="*/ 3002482 h 3004114"/>
              <a:gd name="connsiteX2" fmla="*/ 19064 w 3512019"/>
              <a:gd name="connsiteY2" fmla="*/ 2828942 h 3004114"/>
              <a:gd name="connsiteX3" fmla="*/ 210869 w 3512019"/>
              <a:gd name="connsiteY3" fmla="*/ 2642813 h 3004114"/>
              <a:gd name="connsiteX4" fmla="*/ 175726 w 3512019"/>
              <a:gd name="connsiteY4" fmla="*/ 1599321 h 3004114"/>
              <a:gd name="connsiteX5" fmla="*/ 621574 w 3512019"/>
              <a:gd name="connsiteY5" fmla="*/ 930251 h 3004114"/>
              <a:gd name="connsiteX6" fmla="*/ 1693782 w 3512019"/>
              <a:gd name="connsiteY6" fmla="*/ 650503 h 3004114"/>
              <a:gd name="connsiteX7" fmla="*/ 2390843 w 3512019"/>
              <a:gd name="connsiteY7" fmla="*/ 56824 h 3004114"/>
              <a:gd name="connsiteX8" fmla="*/ 3206606 w 3512019"/>
              <a:gd name="connsiteY8" fmla="*/ 105239 h 3004114"/>
              <a:gd name="connsiteX9" fmla="*/ 3512008 w 3512019"/>
              <a:gd name="connsiteY9" fmla="*/ 775267 h 3004114"/>
              <a:gd name="connsiteX10" fmla="*/ 3198492 w 3512019"/>
              <a:gd name="connsiteY10" fmla="*/ 1380427 h 3004114"/>
              <a:gd name="connsiteX11" fmla="*/ 2545037 w 3512019"/>
              <a:gd name="connsiteY11" fmla="*/ 1601307 h 3004114"/>
              <a:gd name="connsiteX12" fmla="*/ 783891 w 3512019"/>
              <a:gd name="connsiteY12" fmla="*/ 1555469 h 3004114"/>
              <a:gd name="connsiteX13" fmla="*/ 652570 w 3512019"/>
              <a:gd name="connsiteY13" fmla="*/ 2728054 h 3004114"/>
              <a:gd name="connsiteX0" fmla="*/ 642612 w 3502061"/>
              <a:gd name="connsiteY0" fmla="*/ 2728054 h 3004114"/>
              <a:gd name="connsiteX1" fmla="*/ 92662 w 3502061"/>
              <a:gd name="connsiteY1" fmla="*/ 3002482 h 3004114"/>
              <a:gd name="connsiteX2" fmla="*/ 9106 w 3502061"/>
              <a:gd name="connsiteY2" fmla="*/ 2828942 h 3004114"/>
              <a:gd name="connsiteX3" fmla="*/ 200911 w 3502061"/>
              <a:gd name="connsiteY3" fmla="*/ 2642813 h 3004114"/>
              <a:gd name="connsiteX4" fmla="*/ 165768 w 3502061"/>
              <a:gd name="connsiteY4" fmla="*/ 1599321 h 3004114"/>
              <a:gd name="connsiteX5" fmla="*/ 611616 w 3502061"/>
              <a:gd name="connsiteY5" fmla="*/ 930251 h 3004114"/>
              <a:gd name="connsiteX6" fmla="*/ 1683824 w 3502061"/>
              <a:gd name="connsiteY6" fmla="*/ 650503 h 3004114"/>
              <a:gd name="connsiteX7" fmla="*/ 2380885 w 3502061"/>
              <a:gd name="connsiteY7" fmla="*/ 56824 h 3004114"/>
              <a:gd name="connsiteX8" fmla="*/ 3196648 w 3502061"/>
              <a:gd name="connsiteY8" fmla="*/ 105239 h 3004114"/>
              <a:gd name="connsiteX9" fmla="*/ 3502050 w 3502061"/>
              <a:gd name="connsiteY9" fmla="*/ 775267 h 3004114"/>
              <a:gd name="connsiteX10" fmla="*/ 3188534 w 3502061"/>
              <a:gd name="connsiteY10" fmla="*/ 1380427 h 3004114"/>
              <a:gd name="connsiteX11" fmla="*/ 2535079 w 3502061"/>
              <a:gd name="connsiteY11" fmla="*/ 1601307 h 3004114"/>
              <a:gd name="connsiteX12" fmla="*/ 773933 w 3502061"/>
              <a:gd name="connsiteY12" fmla="*/ 1555469 h 3004114"/>
              <a:gd name="connsiteX13" fmla="*/ 642612 w 3502061"/>
              <a:gd name="connsiteY13" fmla="*/ 2728054 h 3004114"/>
              <a:gd name="connsiteX0" fmla="*/ 627143 w 3486592"/>
              <a:gd name="connsiteY0" fmla="*/ 2728054 h 3004114"/>
              <a:gd name="connsiteX1" fmla="*/ 77193 w 3486592"/>
              <a:gd name="connsiteY1" fmla="*/ 3002482 h 3004114"/>
              <a:gd name="connsiteX2" fmla="*/ 12919 w 3486592"/>
              <a:gd name="connsiteY2" fmla="*/ 2848224 h 3004114"/>
              <a:gd name="connsiteX3" fmla="*/ 185442 w 3486592"/>
              <a:gd name="connsiteY3" fmla="*/ 2642813 h 3004114"/>
              <a:gd name="connsiteX4" fmla="*/ 150299 w 3486592"/>
              <a:gd name="connsiteY4" fmla="*/ 1599321 h 3004114"/>
              <a:gd name="connsiteX5" fmla="*/ 596147 w 3486592"/>
              <a:gd name="connsiteY5" fmla="*/ 930251 h 3004114"/>
              <a:gd name="connsiteX6" fmla="*/ 1668355 w 3486592"/>
              <a:gd name="connsiteY6" fmla="*/ 650503 h 3004114"/>
              <a:gd name="connsiteX7" fmla="*/ 2365416 w 3486592"/>
              <a:gd name="connsiteY7" fmla="*/ 56824 h 3004114"/>
              <a:gd name="connsiteX8" fmla="*/ 3181179 w 3486592"/>
              <a:gd name="connsiteY8" fmla="*/ 105239 h 3004114"/>
              <a:gd name="connsiteX9" fmla="*/ 3486581 w 3486592"/>
              <a:gd name="connsiteY9" fmla="*/ 775267 h 3004114"/>
              <a:gd name="connsiteX10" fmla="*/ 3173065 w 3486592"/>
              <a:gd name="connsiteY10" fmla="*/ 1380427 h 3004114"/>
              <a:gd name="connsiteX11" fmla="*/ 2519610 w 3486592"/>
              <a:gd name="connsiteY11" fmla="*/ 1601307 h 3004114"/>
              <a:gd name="connsiteX12" fmla="*/ 758464 w 3486592"/>
              <a:gd name="connsiteY12" fmla="*/ 1555469 h 3004114"/>
              <a:gd name="connsiteX13" fmla="*/ 627143 w 3486592"/>
              <a:gd name="connsiteY13" fmla="*/ 2728054 h 3004114"/>
              <a:gd name="connsiteX0" fmla="*/ 627143 w 3486592"/>
              <a:gd name="connsiteY0" fmla="*/ 2728054 h 3004114"/>
              <a:gd name="connsiteX1" fmla="*/ 77193 w 3486592"/>
              <a:gd name="connsiteY1" fmla="*/ 3002482 h 3004114"/>
              <a:gd name="connsiteX2" fmla="*/ 12919 w 3486592"/>
              <a:gd name="connsiteY2" fmla="*/ 2848224 h 3004114"/>
              <a:gd name="connsiteX3" fmla="*/ 211152 w 3486592"/>
              <a:gd name="connsiteY3" fmla="*/ 2456418 h 3004114"/>
              <a:gd name="connsiteX4" fmla="*/ 150299 w 3486592"/>
              <a:gd name="connsiteY4" fmla="*/ 1599321 h 3004114"/>
              <a:gd name="connsiteX5" fmla="*/ 596147 w 3486592"/>
              <a:gd name="connsiteY5" fmla="*/ 930251 h 3004114"/>
              <a:gd name="connsiteX6" fmla="*/ 1668355 w 3486592"/>
              <a:gd name="connsiteY6" fmla="*/ 650503 h 3004114"/>
              <a:gd name="connsiteX7" fmla="*/ 2365416 w 3486592"/>
              <a:gd name="connsiteY7" fmla="*/ 56824 h 3004114"/>
              <a:gd name="connsiteX8" fmla="*/ 3181179 w 3486592"/>
              <a:gd name="connsiteY8" fmla="*/ 105239 h 3004114"/>
              <a:gd name="connsiteX9" fmla="*/ 3486581 w 3486592"/>
              <a:gd name="connsiteY9" fmla="*/ 775267 h 3004114"/>
              <a:gd name="connsiteX10" fmla="*/ 3173065 w 3486592"/>
              <a:gd name="connsiteY10" fmla="*/ 1380427 h 3004114"/>
              <a:gd name="connsiteX11" fmla="*/ 2519610 w 3486592"/>
              <a:gd name="connsiteY11" fmla="*/ 1601307 h 3004114"/>
              <a:gd name="connsiteX12" fmla="*/ 758464 w 3486592"/>
              <a:gd name="connsiteY12" fmla="*/ 1555469 h 3004114"/>
              <a:gd name="connsiteX13" fmla="*/ 627143 w 3486592"/>
              <a:gd name="connsiteY13" fmla="*/ 2728054 h 3004114"/>
              <a:gd name="connsiteX0" fmla="*/ 595006 w 3486592"/>
              <a:gd name="connsiteY0" fmla="*/ 2644498 h 3003826"/>
              <a:gd name="connsiteX1" fmla="*/ 77193 w 3486592"/>
              <a:gd name="connsiteY1" fmla="*/ 3002482 h 3003826"/>
              <a:gd name="connsiteX2" fmla="*/ 12919 w 3486592"/>
              <a:gd name="connsiteY2" fmla="*/ 2848224 h 3003826"/>
              <a:gd name="connsiteX3" fmla="*/ 211152 w 3486592"/>
              <a:gd name="connsiteY3" fmla="*/ 2456418 h 3003826"/>
              <a:gd name="connsiteX4" fmla="*/ 150299 w 3486592"/>
              <a:gd name="connsiteY4" fmla="*/ 1599321 h 3003826"/>
              <a:gd name="connsiteX5" fmla="*/ 596147 w 3486592"/>
              <a:gd name="connsiteY5" fmla="*/ 930251 h 3003826"/>
              <a:gd name="connsiteX6" fmla="*/ 1668355 w 3486592"/>
              <a:gd name="connsiteY6" fmla="*/ 650503 h 3003826"/>
              <a:gd name="connsiteX7" fmla="*/ 2365416 w 3486592"/>
              <a:gd name="connsiteY7" fmla="*/ 56824 h 3003826"/>
              <a:gd name="connsiteX8" fmla="*/ 3181179 w 3486592"/>
              <a:gd name="connsiteY8" fmla="*/ 105239 h 3003826"/>
              <a:gd name="connsiteX9" fmla="*/ 3486581 w 3486592"/>
              <a:gd name="connsiteY9" fmla="*/ 775267 h 3003826"/>
              <a:gd name="connsiteX10" fmla="*/ 3173065 w 3486592"/>
              <a:gd name="connsiteY10" fmla="*/ 1380427 h 3003826"/>
              <a:gd name="connsiteX11" fmla="*/ 2519610 w 3486592"/>
              <a:gd name="connsiteY11" fmla="*/ 1601307 h 3003826"/>
              <a:gd name="connsiteX12" fmla="*/ 758464 w 3486592"/>
              <a:gd name="connsiteY12" fmla="*/ 1555469 h 3003826"/>
              <a:gd name="connsiteX13" fmla="*/ 595006 w 3486592"/>
              <a:gd name="connsiteY13" fmla="*/ 2644498 h 3003826"/>
              <a:gd name="connsiteX0" fmla="*/ 588895 w 3480481"/>
              <a:gd name="connsiteY0" fmla="*/ 2644498 h 3029301"/>
              <a:gd name="connsiteX1" fmla="*/ 109646 w 3480481"/>
              <a:gd name="connsiteY1" fmla="*/ 3028192 h 3029301"/>
              <a:gd name="connsiteX2" fmla="*/ 6808 w 3480481"/>
              <a:gd name="connsiteY2" fmla="*/ 2848224 h 3029301"/>
              <a:gd name="connsiteX3" fmla="*/ 205041 w 3480481"/>
              <a:gd name="connsiteY3" fmla="*/ 2456418 h 3029301"/>
              <a:gd name="connsiteX4" fmla="*/ 144188 w 3480481"/>
              <a:gd name="connsiteY4" fmla="*/ 1599321 h 3029301"/>
              <a:gd name="connsiteX5" fmla="*/ 590036 w 3480481"/>
              <a:gd name="connsiteY5" fmla="*/ 930251 h 3029301"/>
              <a:gd name="connsiteX6" fmla="*/ 1662244 w 3480481"/>
              <a:gd name="connsiteY6" fmla="*/ 650503 h 3029301"/>
              <a:gd name="connsiteX7" fmla="*/ 2359305 w 3480481"/>
              <a:gd name="connsiteY7" fmla="*/ 56824 h 3029301"/>
              <a:gd name="connsiteX8" fmla="*/ 3175068 w 3480481"/>
              <a:gd name="connsiteY8" fmla="*/ 105239 h 3029301"/>
              <a:gd name="connsiteX9" fmla="*/ 3480470 w 3480481"/>
              <a:gd name="connsiteY9" fmla="*/ 775267 h 3029301"/>
              <a:gd name="connsiteX10" fmla="*/ 3166954 w 3480481"/>
              <a:gd name="connsiteY10" fmla="*/ 1380427 h 3029301"/>
              <a:gd name="connsiteX11" fmla="*/ 2513499 w 3480481"/>
              <a:gd name="connsiteY11" fmla="*/ 1601307 h 3029301"/>
              <a:gd name="connsiteX12" fmla="*/ 752353 w 3480481"/>
              <a:gd name="connsiteY12" fmla="*/ 1555469 h 3029301"/>
              <a:gd name="connsiteX13" fmla="*/ 588895 w 3480481"/>
              <a:gd name="connsiteY13" fmla="*/ 2644498 h 302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80481" h="3029301">
                <a:moveTo>
                  <a:pt x="588895" y="2644498"/>
                </a:moveTo>
                <a:cubicBezTo>
                  <a:pt x="534268" y="2855672"/>
                  <a:pt x="183263" y="3042399"/>
                  <a:pt x="109646" y="3028192"/>
                </a:cubicBezTo>
                <a:cubicBezTo>
                  <a:pt x="25486" y="3042864"/>
                  <a:pt x="-17661" y="2908169"/>
                  <a:pt x="6808" y="2848224"/>
                </a:cubicBezTo>
                <a:cubicBezTo>
                  <a:pt x="31277" y="2788279"/>
                  <a:pt x="182144" y="2664568"/>
                  <a:pt x="205041" y="2456418"/>
                </a:cubicBezTo>
                <a:cubicBezTo>
                  <a:pt x="227938" y="2248268"/>
                  <a:pt x="80022" y="1853682"/>
                  <a:pt x="144188" y="1599321"/>
                </a:cubicBezTo>
                <a:cubicBezTo>
                  <a:pt x="208354" y="1344960"/>
                  <a:pt x="318816" y="1072319"/>
                  <a:pt x="590036" y="930251"/>
                </a:cubicBezTo>
                <a:cubicBezTo>
                  <a:pt x="861256" y="788183"/>
                  <a:pt x="1367366" y="796074"/>
                  <a:pt x="1662244" y="650503"/>
                </a:cubicBezTo>
                <a:cubicBezTo>
                  <a:pt x="1957122" y="504932"/>
                  <a:pt x="2107168" y="147701"/>
                  <a:pt x="2359305" y="56824"/>
                </a:cubicBezTo>
                <a:cubicBezTo>
                  <a:pt x="2611442" y="-34053"/>
                  <a:pt x="2988207" y="-14501"/>
                  <a:pt x="3175068" y="105239"/>
                </a:cubicBezTo>
                <a:cubicBezTo>
                  <a:pt x="3361929" y="224979"/>
                  <a:pt x="3481822" y="562736"/>
                  <a:pt x="3480470" y="775267"/>
                </a:cubicBezTo>
                <a:cubicBezTo>
                  <a:pt x="3479118" y="987798"/>
                  <a:pt x="3328116" y="1242754"/>
                  <a:pt x="3166954" y="1380427"/>
                </a:cubicBezTo>
                <a:cubicBezTo>
                  <a:pt x="3005792" y="1518100"/>
                  <a:pt x="2850587" y="1593558"/>
                  <a:pt x="2513499" y="1601307"/>
                </a:cubicBezTo>
                <a:cubicBezTo>
                  <a:pt x="2176411" y="1609056"/>
                  <a:pt x="1073120" y="1381604"/>
                  <a:pt x="752353" y="1555469"/>
                </a:cubicBezTo>
                <a:cubicBezTo>
                  <a:pt x="431586" y="1729334"/>
                  <a:pt x="715464" y="2467559"/>
                  <a:pt x="588895" y="2644498"/>
                </a:cubicBezTo>
                <a:close/>
              </a:path>
            </a:pathLst>
          </a:custGeom>
          <a:noFill/>
          <a:ln w="28575" cmpd="sng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2362200" y="2794651"/>
            <a:ext cx="3159826" cy="2827444"/>
          </a:xfrm>
          <a:custGeom>
            <a:avLst/>
            <a:gdLst>
              <a:gd name="connsiteX0" fmla="*/ 0 w 3549112"/>
              <a:gd name="connsiteY0" fmla="*/ 2859438 h 2859438"/>
              <a:gd name="connsiteX1" fmla="*/ 348712 w 3549112"/>
              <a:gd name="connsiteY1" fmla="*/ 2619214 h 2859438"/>
              <a:gd name="connsiteX2" fmla="*/ 976393 w 3549112"/>
              <a:gd name="connsiteY2" fmla="*/ 2107770 h 2859438"/>
              <a:gd name="connsiteX3" fmla="*/ 1278610 w 3549112"/>
              <a:gd name="connsiteY3" fmla="*/ 1658319 h 2859438"/>
              <a:gd name="connsiteX4" fmla="*/ 1224366 w 3549112"/>
              <a:gd name="connsiteY4" fmla="*/ 1015139 h 2859438"/>
              <a:gd name="connsiteX5" fmla="*/ 1317356 w 3549112"/>
              <a:gd name="connsiteY5" fmla="*/ 542441 h 2859438"/>
              <a:gd name="connsiteX6" fmla="*/ 1604074 w 3549112"/>
              <a:gd name="connsiteY6" fmla="*/ 294468 h 2859438"/>
              <a:gd name="connsiteX7" fmla="*/ 2262752 w 3549112"/>
              <a:gd name="connsiteY7" fmla="*/ 278970 h 2859438"/>
              <a:gd name="connsiteX8" fmla="*/ 2890434 w 3549112"/>
              <a:gd name="connsiteY8" fmla="*/ 286719 h 2859438"/>
              <a:gd name="connsiteX9" fmla="*/ 3549112 w 3549112"/>
              <a:gd name="connsiteY9" fmla="*/ 0 h 2859438"/>
              <a:gd name="connsiteX0" fmla="*/ 0 w 3797084"/>
              <a:gd name="connsiteY0" fmla="*/ 3037669 h 3037669"/>
              <a:gd name="connsiteX1" fmla="*/ 348712 w 3797084"/>
              <a:gd name="connsiteY1" fmla="*/ 2797445 h 3037669"/>
              <a:gd name="connsiteX2" fmla="*/ 976393 w 3797084"/>
              <a:gd name="connsiteY2" fmla="*/ 2286001 h 3037669"/>
              <a:gd name="connsiteX3" fmla="*/ 1278610 w 3797084"/>
              <a:gd name="connsiteY3" fmla="*/ 1836550 h 3037669"/>
              <a:gd name="connsiteX4" fmla="*/ 1224366 w 3797084"/>
              <a:gd name="connsiteY4" fmla="*/ 1193370 h 3037669"/>
              <a:gd name="connsiteX5" fmla="*/ 1317356 w 3797084"/>
              <a:gd name="connsiteY5" fmla="*/ 720672 h 3037669"/>
              <a:gd name="connsiteX6" fmla="*/ 1604074 w 3797084"/>
              <a:gd name="connsiteY6" fmla="*/ 472699 h 3037669"/>
              <a:gd name="connsiteX7" fmla="*/ 2262752 w 3797084"/>
              <a:gd name="connsiteY7" fmla="*/ 457201 h 3037669"/>
              <a:gd name="connsiteX8" fmla="*/ 2890434 w 3797084"/>
              <a:gd name="connsiteY8" fmla="*/ 464950 h 3037669"/>
              <a:gd name="connsiteX9" fmla="*/ 3797084 w 3797084"/>
              <a:gd name="connsiteY9" fmla="*/ 0 h 3037669"/>
              <a:gd name="connsiteX0" fmla="*/ 0 w 3797084"/>
              <a:gd name="connsiteY0" fmla="*/ 3037669 h 3037669"/>
              <a:gd name="connsiteX1" fmla="*/ 348712 w 3797084"/>
              <a:gd name="connsiteY1" fmla="*/ 2797445 h 3037669"/>
              <a:gd name="connsiteX2" fmla="*/ 976393 w 3797084"/>
              <a:gd name="connsiteY2" fmla="*/ 2286001 h 3037669"/>
              <a:gd name="connsiteX3" fmla="*/ 1278610 w 3797084"/>
              <a:gd name="connsiteY3" fmla="*/ 1836550 h 3037669"/>
              <a:gd name="connsiteX4" fmla="*/ 1224366 w 3797084"/>
              <a:gd name="connsiteY4" fmla="*/ 1193370 h 3037669"/>
              <a:gd name="connsiteX5" fmla="*/ 1317356 w 3797084"/>
              <a:gd name="connsiteY5" fmla="*/ 720672 h 3037669"/>
              <a:gd name="connsiteX6" fmla="*/ 1604074 w 3797084"/>
              <a:gd name="connsiteY6" fmla="*/ 472699 h 3037669"/>
              <a:gd name="connsiteX7" fmla="*/ 2262752 w 3797084"/>
              <a:gd name="connsiteY7" fmla="*/ 457201 h 3037669"/>
              <a:gd name="connsiteX8" fmla="*/ 2983424 w 3797084"/>
              <a:gd name="connsiteY8" fmla="*/ 371961 h 3037669"/>
              <a:gd name="connsiteX9" fmla="*/ 3797084 w 3797084"/>
              <a:gd name="connsiteY9" fmla="*/ 0 h 3037669"/>
              <a:gd name="connsiteX0" fmla="*/ 0 w 3797084"/>
              <a:gd name="connsiteY0" fmla="*/ 3037669 h 3037669"/>
              <a:gd name="connsiteX1" fmla="*/ 348712 w 3797084"/>
              <a:gd name="connsiteY1" fmla="*/ 2797445 h 3037669"/>
              <a:gd name="connsiteX2" fmla="*/ 976393 w 3797084"/>
              <a:gd name="connsiteY2" fmla="*/ 2286001 h 3037669"/>
              <a:gd name="connsiteX3" fmla="*/ 1278610 w 3797084"/>
              <a:gd name="connsiteY3" fmla="*/ 1836550 h 3037669"/>
              <a:gd name="connsiteX4" fmla="*/ 1224366 w 3797084"/>
              <a:gd name="connsiteY4" fmla="*/ 1193370 h 3037669"/>
              <a:gd name="connsiteX5" fmla="*/ 1317356 w 3797084"/>
              <a:gd name="connsiteY5" fmla="*/ 720672 h 3037669"/>
              <a:gd name="connsiteX6" fmla="*/ 1673816 w 3797084"/>
              <a:gd name="connsiteY6" fmla="*/ 511445 h 3037669"/>
              <a:gd name="connsiteX7" fmla="*/ 2262752 w 3797084"/>
              <a:gd name="connsiteY7" fmla="*/ 457201 h 3037669"/>
              <a:gd name="connsiteX8" fmla="*/ 2983424 w 3797084"/>
              <a:gd name="connsiteY8" fmla="*/ 371961 h 3037669"/>
              <a:gd name="connsiteX9" fmla="*/ 3797084 w 3797084"/>
              <a:gd name="connsiteY9" fmla="*/ 0 h 3037669"/>
              <a:gd name="connsiteX0" fmla="*/ 0 w 3797084"/>
              <a:gd name="connsiteY0" fmla="*/ 3037669 h 3037669"/>
              <a:gd name="connsiteX1" fmla="*/ 348712 w 3797084"/>
              <a:gd name="connsiteY1" fmla="*/ 2797445 h 3037669"/>
              <a:gd name="connsiteX2" fmla="*/ 976393 w 3797084"/>
              <a:gd name="connsiteY2" fmla="*/ 2286001 h 3037669"/>
              <a:gd name="connsiteX3" fmla="*/ 1278610 w 3797084"/>
              <a:gd name="connsiteY3" fmla="*/ 1836550 h 3037669"/>
              <a:gd name="connsiteX4" fmla="*/ 1224366 w 3797084"/>
              <a:gd name="connsiteY4" fmla="*/ 1193370 h 3037669"/>
              <a:gd name="connsiteX5" fmla="*/ 1356102 w 3797084"/>
              <a:gd name="connsiteY5" fmla="*/ 767167 h 3037669"/>
              <a:gd name="connsiteX6" fmla="*/ 1673816 w 3797084"/>
              <a:gd name="connsiteY6" fmla="*/ 511445 h 3037669"/>
              <a:gd name="connsiteX7" fmla="*/ 2262752 w 3797084"/>
              <a:gd name="connsiteY7" fmla="*/ 457201 h 3037669"/>
              <a:gd name="connsiteX8" fmla="*/ 2983424 w 3797084"/>
              <a:gd name="connsiteY8" fmla="*/ 371961 h 3037669"/>
              <a:gd name="connsiteX9" fmla="*/ 3797084 w 3797084"/>
              <a:gd name="connsiteY9" fmla="*/ 0 h 3037669"/>
              <a:gd name="connsiteX0" fmla="*/ 0 w 3673097"/>
              <a:gd name="connsiteY0" fmla="*/ 2967926 h 2967926"/>
              <a:gd name="connsiteX1" fmla="*/ 348712 w 3673097"/>
              <a:gd name="connsiteY1" fmla="*/ 2727702 h 2967926"/>
              <a:gd name="connsiteX2" fmla="*/ 976393 w 3673097"/>
              <a:gd name="connsiteY2" fmla="*/ 2216258 h 2967926"/>
              <a:gd name="connsiteX3" fmla="*/ 1278610 w 3673097"/>
              <a:gd name="connsiteY3" fmla="*/ 1766807 h 2967926"/>
              <a:gd name="connsiteX4" fmla="*/ 1224366 w 3673097"/>
              <a:gd name="connsiteY4" fmla="*/ 1123627 h 2967926"/>
              <a:gd name="connsiteX5" fmla="*/ 1356102 w 3673097"/>
              <a:gd name="connsiteY5" fmla="*/ 697424 h 2967926"/>
              <a:gd name="connsiteX6" fmla="*/ 1673816 w 3673097"/>
              <a:gd name="connsiteY6" fmla="*/ 441702 h 2967926"/>
              <a:gd name="connsiteX7" fmla="*/ 2262752 w 3673097"/>
              <a:gd name="connsiteY7" fmla="*/ 387458 h 2967926"/>
              <a:gd name="connsiteX8" fmla="*/ 2983424 w 3673097"/>
              <a:gd name="connsiteY8" fmla="*/ 302218 h 2967926"/>
              <a:gd name="connsiteX9" fmla="*/ 3673097 w 3673097"/>
              <a:gd name="connsiteY9" fmla="*/ 0 h 2967926"/>
              <a:gd name="connsiteX0" fmla="*/ 0 w 3673097"/>
              <a:gd name="connsiteY0" fmla="*/ 2967926 h 2967926"/>
              <a:gd name="connsiteX1" fmla="*/ 348712 w 3673097"/>
              <a:gd name="connsiteY1" fmla="*/ 2727702 h 2967926"/>
              <a:gd name="connsiteX2" fmla="*/ 976393 w 3673097"/>
              <a:gd name="connsiteY2" fmla="*/ 2216258 h 2967926"/>
              <a:gd name="connsiteX3" fmla="*/ 1278610 w 3673097"/>
              <a:gd name="connsiteY3" fmla="*/ 1766807 h 2967926"/>
              <a:gd name="connsiteX4" fmla="*/ 1224366 w 3673097"/>
              <a:gd name="connsiteY4" fmla="*/ 1123627 h 2967926"/>
              <a:gd name="connsiteX5" fmla="*/ 1356102 w 3673097"/>
              <a:gd name="connsiteY5" fmla="*/ 697424 h 2967926"/>
              <a:gd name="connsiteX6" fmla="*/ 1673816 w 3673097"/>
              <a:gd name="connsiteY6" fmla="*/ 441702 h 2967926"/>
              <a:gd name="connsiteX7" fmla="*/ 2262752 w 3673097"/>
              <a:gd name="connsiteY7" fmla="*/ 387458 h 2967926"/>
              <a:gd name="connsiteX8" fmla="*/ 2983424 w 3673097"/>
              <a:gd name="connsiteY8" fmla="*/ 302218 h 2967926"/>
              <a:gd name="connsiteX9" fmla="*/ 3673097 w 3673097"/>
              <a:gd name="connsiteY9" fmla="*/ 0 h 2967926"/>
              <a:gd name="connsiteX0" fmla="*/ 0 w 3679524"/>
              <a:gd name="connsiteY0" fmla="*/ 2955071 h 2955071"/>
              <a:gd name="connsiteX1" fmla="*/ 355139 w 3679524"/>
              <a:gd name="connsiteY1" fmla="*/ 2727702 h 2955071"/>
              <a:gd name="connsiteX2" fmla="*/ 982820 w 3679524"/>
              <a:gd name="connsiteY2" fmla="*/ 2216258 h 2955071"/>
              <a:gd name="connsiteX3" fmla="*/ 1285037 w 3679524"/>
              <a:gd name="connsiteY3" fmla="*/ 1766807 h 2955071"/>
              <a:gd name="connsiteX4" fmla="*/ 1230793 w 3679524"/>
              <a:gd name="connsiteY4" fmla="*/ 1123627 h 2955071"/>
              <a:gd name="connsiteX5" fmla="*/ 1362529 w 3679524"/>
              <a:gd name="connsiteY5" fmla="*/ 697424 h 2955071"/>
              <a:gd name="connsiteX6" fmla="*/ 1680243 w 3679524"/>
              <a:gd name="connsiteY6" fmla="*/ 441702 h 2955071"/>
              <a:gd name="connsiteX7" fmla="*/ 2269179 w 3679524"/>
              <a:gd name="connsiteY7" fmla="*/ 387458 h 2955071"/>
              <a:gd name="connsiteX8" fmla="*/ 2989851 w 3679524"/>
              <a:gd name="connsiteY8" fmla="*/ 302218 h 2955071"/>
              <a:gd name="connsiteX9" fmla="*/ 3679524 w 3679524"/>
              <a:gd name="connsiteY9" fmla="*/ 0 h 2955071"/>
              <a:gd name="connsiteX0" fmla="*/ 0 w 3324385"/>
              <a:gd name="connsiteY0" fmla="*/ 2727702 h 2727702"/>
              <a:gd name="connsiteX1" fmla="*/ 627681 w 3324385"/>
              <a:gd name="connsiteY1" fmla="*/ 2216258 h 2727702"/>
              <a:gd name="connsiteX2" fmla="*/ 929898 w 3324385"/>
              <a:gd name="connsiteY2" fmla="*/ 1766807 h 2727702"/>
              <a:gd name="connsiteX3" fmla="*/ 875654 w 3324385"/>
              <a:gd name="connsiteY3" fmla="*/ 1123627 h 2727702"/>
              <a:gd name="connsiteX4" fmla="*/ 1007390 w 3324385"/>
              <a:gd name="connsiteY4" fmla="*/ 697424 h 2727702"/>
              <a:gd name="connsiteX5" fmla="*/ 1325104 w 3324385"/>
              <a:gd name="connsiteY5" fmla="*/ 441702 h 2727702"/>
              <a:gd name="connsiteX6" fmla="*/ 1914040 w 3324385"/>
              <a:gd name="connsiteY6" fmla="*/ 387458 h 2727702"/>
              <a:gd name="connsiteX7" fmla="*/ 2634712 w 3324385"/>
              <a:gd name="connsiteY7" fmla="*/ 302218 h 2727702"/>
              <a:gd name="connsiteX8" fmla="*/ 3324385 w 3324385"/>
              <a:gd name="connsiteY8" fmla="*/ 0 h 2727702"/>
              <a:gd name="connsiteX0" fmla="*/ 0 w 2696704"/>
              <a:gd name="connsiteY0" fmla="*/ 2216258 h 2216258"/>
              <a:gd name="connsiteX1" fmla="*/ 302217 w 2696704"/>
              <a:gd name="connsiteY1" fmla="*/ 1766807 h 2216258"/>
              <a:gd name="connsiteX2" fmla="*/ 247973 w 2696704"/>
              <a:gd name="connsiteY2" fmla="*/ 1123627 h 2216258"/>
              <a:gd name="connsiteX3" fmla="*/ 379709 w 2696704"/>
              <a:gd name="connsiteY3" fmla="*/ 697424 h 2216258"/>
              <a:gd name="connsiteX4" fmla="*/ 697423 w 2696704"/>
              <a:gd name="connsiteY4" fmla="*/ 441702 h 2216258"/>
              <a:gd name="connsiteX5" fmla="*/ 1286359 w 2696704"/>
              <a:gd name="connsiteY5" fmla="*/ 387458 h 2216258"/>
              <a:gd name="connsiteX6" fmla="*/ 2007031 w 2696704"/>
              <a:gd name="connsiteY6" fmla="*/ 302218 h 2216258"/>
              <a:gd name="connsiteX7" fmla="*/ 2696704 w 2696704"/>
              <a:gd name="connsiteY7" fmla="*/ 0 h 2216258"/>
              <a:gd name="connsiteX0" fmla="*/ 0 w 2632430"/>
              <a:gd name="connsiteY0" fmla="*/ 2094138 h 2094138"/>
              <a:gd name="connsiteX1" fmla="*/ 237943 w 2632430"/>
              <a:gd name="connsiteY1" fmla="*/ 1766807 h 2094138"/>
              <a:gd name="connsiteX2" fmla="*/ 183699 w 2632430"/>
              <a:gd name="connsiteY2" fmla="*/ 1123627 h 2094138"/>
              <a:gd name="connsiteX3" fmla="*/ 315435 w 2632430"/>
              <a:gd name="connsiteY3" fmla="*/ 697424 h 2094138"/>
              <a:gd name="connsiteX4" fmla="*/ 633149 w 2632430"/>
              <a:gd name="connsiteY4" fmla="*/ 441702 h 2094138"/>
              <a:gd name="connsiteX5" fmla="*/ 1222085 w 2632430"/>
              <a:gd name="connsiteY5" fmla="*/ 387458 h 2094138"/>
              <a:gd name="connsiteX6" fmla="*/ 1942757 w 2632430"/>
              <a:gd name="connsiteY6" fmla="*/ 302218 h 2094138"/>
              <a:gd name="connsiteX7" fmla="*/ 2632430 w 2632430"/>
              <a:gd name="connsiteY7" fmla="*/ 0 h 2094138"/>
              <a:gd name="connsiteX0" fmla="*/ 0 w 2632430"/>
              <a:gd name="connsiteY0" fmla="*/ 2094138 h 2094138"/>
              <a:gd name="connsiteX1" fmla="*/ 205806 w 2632430"/>
              <a:gd name="connsiteY1" fmla="*/ 1792517 h 2094138"/>
              <a:gd name="connsiteX2" fmla="*/ 183699 w 2632430"/>
              <a:gd name="connsiteY2" fmla="*/ 1123627 h 2094138"/>
              <a:gd name="connsiteX3" fmla="*/ 315435 w 2632430"/>
              <a:gd name="connsiteY3" fmla="*/ 697424 h 2094138"/>
              <a:gd name="connsiteX4" fmla="*/ 633149 w 2632430"/>
              <a:gd name="connsiteY4" fmla="*/ 441702 h 2094138"/>
              <a:gd name="connsiteX5" fmla="*/ 1222085 w 2632430"/>
              <a:gd name="connsiteY5" fmla="*/ 387458 h 2094138"/>
              <a:gd name="connsiteX6" fmla="*/ 1942757 w 2632430"/>
              <a:gd name="connsiteY6" fmla="*/ 302218 h 2094138"/>
              <a:gd name="connsiteX7" fmla="*/ 2632430 w 2632430"/>
              <a:gd name="connsiteY7" fmla="*/ 0 h 2094138"/>
              <a:gd name="connsiteX0" fmla="*/ 0 w 2626003"/>
              <a:gd name="connsiteY0" fmla="*/ 2145557 h 2145557"/>
              <a:gd name="connsiteX1" fmla="*/ 205806 w 2626003"/>
              <a:gd name="connsiteY1" fmla="*/ 1843936 h 2145557"/>
              <a:gd name="connsiteX2" fmla="*/ 183699 w 2626003"/>
              <a:gd name="connsiteY2" fmla="*/ 1175046 h 2145557"/>
              <a:gd name="connsiteX3" fmla="*/ 315435 w 2626003"/>
              <a:gd name="connsiteY3" fmla="*/ 748843 h 2145557"/>
              <a:gd name="connsiteX4" fmla="*/ 633149 w 2626003"/>
              <a:gd name="connsiteY4" fmla="*/ 493121 h 2145557"/>
              <a:gd name="connsiteX5" fmla="*/ 1222085 w 2626003"/>
              <a:gd name="connsiteY5" fmla="*/ 438877 h 2145557"/>
              <a:gd name="connsiteX6" fmla="*/ 1942757 w 2626003"/>
              <a:gd name="connsiteY6" fmla="*/ 353637 h 2145557"/>
              <a:gd name="connsiteX7" fmla="*/ 2626003 w 2626003"/>
              <a:gd name="connsiteY7" fmla="*/ 0 h 2145557"/>
              <a:gd name="connsiteX0" fmla="*/ 0 w 2626003"/>
              <a:gd name="connsiteY0" fmla="*/ 2145557 h 2145557"/>
              <a:gd name="connsiteX1" fmla="*/ 205806 w 2626003"/>
              <a:gd name="connsiteY1" fmla="*/ 1843936 h 2145557"/>
              <a:gd name="connsiteX2" fmla="*/ 183699 w 2626003"/>
              <a:gd name="connsiteY2" fmla="*/ 1175046 h 2145557"/>
              <a:gd name="connsiteX3" fmla="*/ 315435 w 2626003"/>
              <a:gd name="connsiteY3" fmla="*/ 748843 h 2145557"/>
              <a:gd name="connsiteX4" fmla="*/ 633149 w 2626003"/>
              <a:gd name="connsiteY4" fmla="*/ 493121 h 2145557"/>
              <a:gd name="connsiteX5" fmla="*/ 1222085 w 2626003"/>
              <a:gd name="connsiteY5" fmla="*/ 438877 h 2145557"/>
              <a:gd name="connsiteX6" fmla="*/ 1917047 w 2626003"/>
              <a:gd name="connsiteY6" fmla="*/ 315073 h 2145557"/>
              <a:gd name="connsiteX7" fmla="*/ 2626003 w 2626003"/>
              <a:gd name="connsiteY7" fmla="*/ 0 h 2145557"/>
              <a:gd name="connsiteX0" fmla="*/ 0 w 2626003"/>
              <a:gd name="connsiteY0" fmla="*/ 2145557 h 2145557"/>
              <a:gd name="connsiteX1" fmla="*/ 205806 w 2626003"/>
              <a:gd name="connsiteY1" fmla="*/ 1843936 h 2145557"/>
              <a:gd name="connsiteX2" fmla="*/ 183699 w 2626003"/>
              <a:gd name="connsiteY2" fmla="*/ 1175046 h 2145557"/>
              <a:gd name="connsiteX3" fmla="*/ 315435 w 2626003"/>
              <a:gd name="connsiteY3" fmla="*/ 748843 h 2145557"/>
              <a:gd name="connsiteX4" fmla="*/ 633149 w 2626003"/>
              <a:gd name="connsiteY4" fmla="*/ 493121 h 2145557"/>
              <a:gd name="connsiteX5" fmla="*/ 1215658 w 2626003"/>
              <a:gd name="connsiteY5" fmla="*/ 393885 h 2145557"/>
              <a:gd name="connsiteX6" fmla="*/ 1917047 w 2626003"/>
              <a:gd name="connsiteY6" fmla="*/ 315073 h 2145557"/>
              <a:gd name="connsiteX7" fmla="*/ 2626003 w 2626003"/>
              <a:gd name="connsiteY7" fmla="*/ 0 h 2145557"/>
              <a:gd name="connsiteX0" fmla="*/ 0 w 2626003"/>
              <a:gd name="connsiteY0" fmla="*/ 2145557 h 2145557"/>
              <a:gd name="connsiteX1" fmla="*/ 205806 w 2626003"/>
              <a:gd name="connsiteY1" fmla="*/ 1843936 h 2145557"/>
              <a:gd name="connsiteX2" fmla="*/ 183699 w 2626003"/>
              <a:gd name="connsiteY2" fmla="*/ 1175046 h 2145557"/>
              <a:gd name="connsiteX3" fmla="*/ 315435 w 2626003"/>
              <a:gd name="connsiteY3" fmla="*/ 748843 h 2145557"/>
              <a:gd name="connsiteX4" fmla="*/ 613867 w 2626003"/>
              <a:gd name="connsiteY4" fmla="*/ 460984 h 2145557"/>
              <a:gd name="connsiteX5" fmla="*/ 1215658 w 2626003"/>
              <a:gd name="connsiteY5" fmla="*/ 393885 h 2145557"/>
              <a:gd name="connsiteX6" fmla="*/ 1917047 w 2626003"/>
              <a:gd name="connsiteY6" fmla="*/ 315073 h 2145557"/>
              <a:gd name="connsiteX7" fmla="*/ 2626003 w 2626003"/>
              <a:gd name="connsiteY7" fmla="*/ 0 h 2145557"/>
              <a:gd name="connsiteX0" fmla="*/ 0 w 2626003"/>
              <a:gd name="connsiteY0" fmla="*/ 2145557 h 2145557"/>
              <a:gd name="connsiteX1" fmla="*/ 205806 w 2626003"/>
              <a:gd name="connsiteY1" fmla="*/ 1843936 h 2145557"/>
              <a:gd name="connsiteX2" fmla="*/ 183699 w 2626003"/>
              <a:gd name="connsiteY2" fmla="*/ 1175046 h 2145557"/>
              <a:gd name="connsiteX3" fmla="*/ 270443 w 2626003"/>
              <a:gd name="connsiteY3" fmla="*/ 742415 h 2145557"/>
              <a:gd name="connsiteX4" fmla="*/ 613867 w 2626003"/>
              <a:gd name="connsiteY4" fmla="*/ 460984 h 2145557"/>
              <a:gd name="connsiteX5" fmla="*/ 1215658 w 2626003"/>
              <a:gd name="connsiteY5" fmla="*/ 393885 h 2145557"/>
              <a:gd name="connsiteX6" fmla="*/ 1917047 w 2626003"/>
              <a:gd name="connsiteY6" fmla="*/ 315073 h 2145557"/>
              <a:gd name="connsiteX7" fmla="*/ 2626003 w 2626003"/>
              <a:gd name="connsiteY7" fmla="*/ 0 h 2145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26003" h="2145557">
                <a:moveTo>
                  <a:pt x="0" y="2145557"/>
                </a:moveTo>
                <a:cubicBezTo>
                  <a:pt x="154983" y="1985408"/>
                  <a:pt x="175190" y="2005688"/>
                  <a:pt x="205806" y="1843936"/>
                </a:cubicBezTo>
                <a:cubicBezTo>
                  <a:pt x="236422" y="1682184"/>
                  <a:pt x="172926" y="1358633"/>
                  <a:pt x="183699" y="1175046"/>
                </a:cubicBezTo>
                <a:cubicBezTo>
                  <a:pt x="194472" y="991459"/>
                  <a:pt x="198748" y="861425"/>
                  <a:pt x="270443" y="742415"/>
                </a:cubicBezTo>
                <a:cubicBezTo>
                  <a:pt x="342138" y="623405"/>
                  <a:pt x="456331" y="519072"/>
                  <a:pt x="613867" y="460984"/>
                </a:cubicBezTo>
                <a:cubicBezTo>
                  <a:pt x="771403" y="402896"/>
                  <a:pt x="998461" y="418203"/>
                  <a:pt x="1215658" y="393885"/>
                </a:cubicBezTo>
                <a:cubicBezTo>
                  <a:pt x="1432855" y="369567"/>
                  <a:pt x="1681990" y="380721"/>
                  <a:pt x="1917047" y="315073"/>
                </a:cubicBezTo>
                <a:cubicBezTo>
                  <a:pt x="2152105" y="249426"/>
                  <a:pt x="2403860" y="120112"/>
                  <a:pt x="2626003" y="0"/>
                </a:cubicBezTo>
              </a:path>
            </a:pathLst>
          </a:custGeom>
          <a:noFill/>
          <a:ln w="28575" cmpd="sng">
            <a:solidFill>
              <a:srgbClr val="00FF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274541" y="1791311"/>
            <a:ext cx="865455" cy="931090"/>
            <a:chOff x="4274541" y="1791311"/>
            <a:chExt cx="865455" cy="931090"/>
          </a:xfrm>
        </p:grpSpPr>
        <p:sp>
          <p:nvSpPr>
            <p:cNvPr id="3" name="TextBox 2"/>
            <p:cNvSpPr txBox="1"/>
            <p:nvPr/>
          </p:nvSpPr>
          <p:spPr>
            <a:xfrm>
              <a:off x="4274541" y="1791311"/>
              <a:ext cx="457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latin typeface="Times New Roman"/>
                  <a:cs typeface="Times New Roman"/>
                </a:rPr>
                <a:t>b</a:t>
              </a:r>
              <a:r>
                <a:rPr lang="en-US" sz="2400" i="1" baseline="-25000" dirty="0" smtClean="0">
                  <a:latin typeface="Times New Roman"/>
                  <a:cs typeface="Times New Roman"/>
                </a:rPr>
                <a:t>2</a:t>
              </a:r>
            </a:p>
            <a:p>
              <a:endParaRPr lang="en-US" sz="2400" baseline="-25000" dirty="0">
                <a:latin typeface="Times New Roman"/>
                <a:cs typeface="Times New Roman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 flipH="1" flipV="1">
              <a:off x="4705205" y="2209800"/>
              <a:ext cx="434791" cy="512601"/>
            </a:xfrm>
            <a:prstGeom prst="line">
              <a:avLst/>
            </a:prstGeom>
            <a:ln w="28575" cmpd="sng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4657037" y="2162804"/>
              <a:ext cx="81878" cy="818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105400" y="2286000"/>
            <a:ext cx="457200" cy="737088"/>
            <a:chOff x="5105400" y="2286000"/>
            <a:chExt cx="457200" cy="737088"/>
          </a:xfrm>
        </p:grpSpPr>
        <p:cxnSp>
          <p:nvCxnSpPr>
            <p:cNvPr id="67" name="Straight Connector 66"/>
            <p:cNvCxnSpPr>
              <a:endCxn id="50" idx="4"/>
            </p:cNvCxnSpPr>
            <p:nvPr/>
          </p:nvCxnSpPr>
          <p:spPr>
            <a:xfrm flipH="1">
              <a:off x="5165400" y="2743200"/>
              <a:ext cx="16200" cy="279888"/>
            </a:xfrm>
            <a:prstGeom prst="line">
              <a:avLst/>
            </a:prstGeom>
            <a:ln w="28575" cmpd="sng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5127294" y="2715342"/>
              <a:ext cx="81878" cy="818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105400" y="2286000"/>
              <a:ext cx="457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latin typeface="Times New Roman"/>
                  <a:cs typeface="Times New Roman"/>
                </a:rPr>
                <a:t>a</a:t>
              </a:r>
              <a:r>
                <a:rPr lang="en-US" sz="2400" i="1" baseline="-25000" dirty="0" smtClean="0">
                  <a:latin typeface="Times New Roman"/>
                  <a:cs typeface="Times New Roman"/>
                </a:rPr>
                <a:t>2</a:t>
              </a:r>
            </a:p>
            <a:p>
              <a:endParaRPr lang="en-US" sz="2400" baseline="-25000" dirty="0">
                <a:latin typeface="Times New Roman"/>
                <a:cs typeface="Times New Roman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24400" y="2568714"/>
            <a:ext cx="481939" cy="707886"/>
            <a:chOff x="4724400" y="2568714"/>
            <a:chExt cx="481939" cy="707886"/>
          </a:xfrm>
        </p:grpSpPr>
        <p:cxnSp>
          <p:nvCxnSpPr>
            <p:cNvPr id="66" name="Straight Connector 65"/>
            <p:cNvCxnSpPr>
              <a:stCxn id="50" idx="4"/>
              <a:endCxn id="52" idx="0"/>
            </p:cNvCxnSpPr>
            <p:nvPr/>
          </p:nvCxnSpPr>
          <p:spPr>
            <a:xfrm flipH="1">
              <a:off x="5158059" y="3023088"/>
              <a:ext cx="7341" cy="243969"/>
            </a:xfrm>
            <a:prstGeom prst="line">
              <a:avLst/>
            </a:prstGeom>
            <a:ln w="28575" cmpd="sng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5124461" y="2941210"/>
              <a:ext cx="81878" cy="818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724400" y="2568714"/>
              <a:ext cx="457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latin typeface="Times New Roman"/>
                  <a:cs typeface="Times New Roman"/>
                </a:rPr>
                <a:t>a</a:t>
              </a:r>
              <a:r>
                <a:rPr lang="en-US" sz="2400" i="1" baseline="-25000" dirty="0" smtClean="0">
                  <a:latin typeface="Times New Roman"/>
                  <a:cs typeface="Times New Roman"/>
                </a:rPr>
                <a:t>1</a:t>
              </a:r>
            </a:p>
            <a:p>
              <a:endParaRPr lang="en-US" sz="2400" baseline="-25000" dirty="0">
                <a:latin typeface="Times New Roman"/>
                <a:cs typeface="Times New Roman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117120" y="2971800"/>
            <a:ext cx="521680" cy="707886"/>
            <a:chOff x="5117120" y="2971800"/>
            <a:chExt cx="521680" cy="707886"/>
          </a:xfrm>
        </p:grpSpPr>
        <p:cxnSp>
          <p:nvCxnSpPr>
            <p:cNvPr id="65" name="Straight Connector 64"/>
            <p:cNvCxnSpPr>
              <a:stCxn id="52" idx="0"/>
            </p:cNvCxnSpPr>
            <p:nvPr/>
          </p:nvCxnSpPr>
          <p:spPr>
            <a:xfrm flipH="1">
              <a:off x="5140364" y="3267057"/>
              <a:ext cx="17695" cy="239108"/>
            </a:xfrm>
            <a:prstGeom prst="line">
              <a:avLst/>
            </a:prstGeom>
            <a:ln w="28575" cmpd="sng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/>
          </p:nvSpPr>
          <p:spPr>
            <a:xfrm>
              <a:off x="5117120" y="3267057"/>
              <a:ext cx="81878" cy="818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181600" y="2971800"/>
              <a:ext cx="457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latin typeface="Times New Roman"/>
                  <a:cs typeface="Times New Roman"/>
                </a:rPr>
                <a:t>p</a:t>
              </a:r>
              <a:r>
                <a:rPr lang="en-US" sz="2400" i="1" baseline="-25000" dirty="0" smtClean="0">
                  <a:latin typeface="Times New Roman"/>
                  <a:cs typeface="Times New Roman"/>
                </a:rPr>
                <a:t>2</a:t>
              </a:r>
            </a:p>
            <a:p>
              <a:endParaRPr lang="en-US" sz="2400" baseline="-25000" dirty="0">
                <a:latin typeface="Times New Roman"/>
                <a:cs typeface="Times New Roman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093139" y="3474577"/>
            <a:ext cx="469461" cy="1119509"/>
            <a:chOff x="5093139" y="3474577"/>
            <a:chExt cx="469461" cy="1119509"/>
          </a:xfrm>
        </p:grpSpPr>
        <p:cxnSp>
          <p:nvCxnSpPr>
            <p:cNvPr id="45" name="Straight Connector 44"/>
            <p:cNvCxnSpPr>
              <a:stCxn id="51" idx="0"/>
            </p:cNvCxnSpPr>
            <p:nvPr/>
          </p:nvCxnSpPr>
          <p:spPr>
            <a:xfrm flipH="1">
              <a:off x="5140364" y="3474577"/>
              <a:ext cx="6407" cy="488788"/>
            </a:xfrm>
            <a:prstGeom prst="line">
              <a:avLst/>
            </a:prstGeom>
            <a:ln w="28575" cmpd="sng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>
            <a:xfrm>
              <a:off x="5093139" y="3915033"/>
              <a:ext cx="81878" cy="818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105400" y="3886200"/>
              <a:ext cx="457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latin typeface="Times New Roman"/>
                  <a:cs typeface="Times New Roman"/>
                </a:rPr>
                <a:t>b</a:t>
              </a:r>
              <a:r>
                <a:rPr lang="en-US" sz="2400" i="1" baseline="-25000" dirty="0" smtClean="0">
                  <a:latin typeface="Times New Roman"/>
                  <a:cs typeface="Times New Roman"/>
                </a:rPr>
                <a:t>1</a:t>
              </a:r>
            </a:p>
            <a:p>
              <a:endParaRPr lang="en-US" sz="2400" baseline="-25000" dirty="0">
                <a:latin typeface="Times New Roman"/>
                <a:cs typeface="Times New Roman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724400" y="3276600"/>
            <a:ext cx="463310" cy="707886"/>
            <a:chOff x="4724400" y="3276600"/>
            <a:chExt cx="463310" cy="707886"/>
          </a:xfrm>
        </p:grpSpPr>
        <p:sp>
          <p:nvSpPr>
            <p:cNvPr id="51" name="Oval 50"/>
            <p:cNvSpPr/>
            <p:nvPr/>
          </p:nvSpPr>
          <p:spPr>
            <a:xfrm>
              <a:off x="5105832" y="3474577"/>
              <a:ext cx="81878" cy="818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724400" y="3276600"/>
              <a:ext cx="457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latin typeface="Times New Roman"/>
                  <a:cs typeface="Times New Roman"/>
                </a:rPr>
                <a:t>p</a:t>
              </a:r>
              <a:r>
                <a:rPr lang="en-US" sz="2400" i="1" baseline="-25000" dirty="0" smtClean="0">
                  <a:latin typeface="Times New Roman"/>
                  <a:cs typeface="Times New Roman"/>
                </a:rPr>
                <a:t>1</a:t>
              </a:r>
            </a:p>
            <a:p>
              <a:endParaRPr lang="en-US" sz="2400" baseline="-25000" dirty="0">
                <a:latin typeface="Times New Roman"/>
                <a:cs typeface="Times New Roman"/>
              </a:endParaRPr>
            </a:p>
          </p:txBody>
        </p:sp>
      </p:grp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925513" y="76200"/>
            <a:ext cx="7391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0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3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How to Locate an Axial Point</a:t>
            </a:r>
            <a:endParaRPr lang="en-US" altLang="en-US" sz="3600" dirty="0">
              <a:solidFill>
                <a:schemeClr val="tx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6764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/>
            <a:r>
              <a:rPr lang="en-US" dirty="0" smtClean="0"/>
              <a:t>1. Consider a </a:t>
            </a:r>
            <a:r>
              <a:rPr lang="en-US" dirty="0" smtClean="0">
                <a:solidFill>
                  <a:srgbClr val="FF00FF"/>
                </a:solidFill>
              </a:rPr>
              <a:t>shape</a:t>
            </a:r>
            <a:r>
              <a:rPr lang="en-US" dirty="0" smtClean="0"/>
              <a:t> and its </a:t>
            </a:r>
            <a:r>
              <a:rPr lang="en-US" dirty="0" smtClean="0">
                <a:solidFill>
                  <a:srgbClr val="00FFFF"/>
                </a:solidFill>
              </a:rPr>
              <a:t>axial line</a:t>
            </a:r>
            <a:endParaRPr lang="en-US" dirty="0">
              <a:solidFill>
                <a:srgbClr val="00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04800" y="2108739"/>
                <a:ext cx="3581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2. Consider a non-axial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108739"/>
                <a:ext cx="3581400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361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04800" y="2578482"/>
                <a:ext cx="209608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-228600"/>
                <a:r>
                  <a:rPr lang="en-US" dirty="0" smtClean="0"/>
                  <a:t>3. Find the shortest</a:t>
                </a:r>
              </a:p>
              <a:p>
                <a:pPr indent="-228600"/>
                <a:r>
                  <a:rPr lang="en-US" dirty="0"/>
                  <a:t> </a:t>
                </a:r>
                <a:r>
                  <a:rPr lang="en-US" dirty="0" smtClean="0"/>
                  <a:t>   path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to</a:t>
                </a:r>
              </a:p>
              <a:p>
                <a:pPr indent="-228600"/>
                <a:r>
                  <a:rPr lang="en-US" dirty="0"/>
                  <a:t> </a:t>
                </a:r>
                <a:r>
                  <a:rPr lang="en-US" dirty="0" smtClean="0"/>
                  <a:t>   boundary</a:t>
                </a:r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578482"/>
                <a:ext cx="2096087" cy="923330"/>
              </a:xfrm>
              <a:prstGeom prst="rect">
                <a:avLst/>
              </a:prstGeom>
              <a:blipFill rotWithShape="0">
                <a:blip r:embed="rId4"/>
                <a:stretch>
                  <a:fillRect l="-2326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04800" y="3679988"/>
                <a:ext cx="230390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-228600"/>
                <a:r>
                  <a:rPr lang="en-US" dirty="0" smtClean="0"/>
                  <a:t>4. If we extend the</a:t>
                </a:r>
              </a:p>
              <a:p>
                <a:pPr indent="-228600"/>
                <a:r>
                  <a:rPr lang="en-US" dirty="0"/>
                  <a:t> </a:t>
                </a:r>
                <a:r>
                  <a:rPr lang="en-US" dirty="0" smtClean="0"/>
                  <a:t>   path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indent="-228600"/>
                <a:r>
                  <a:rPr lang="en-US" dirty="0"/>
                  <a:t> </a:t>
                </a:r>
                <a:r>
                  <a:rPr lang="en-US" dirty="0" smtClean="0"/>
                  <a:t>   the shortest path</a:t>
                </a:r>
              </a:p>
              <a:p>
                <a:pPr indent="-228600"/>
                <a:r>
                  <a:rPr lang="en-US" dirty="0"/>
                  <a:t> </a:t>
                </a:r>
                <a:r>
                  <a:rPr lang="en-US" dirty="0" smtClean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passes </a:t>
                </a:r>
              </a:p>
              <a:p>
                <a:pPr indent="-228600"/>
                <a:r>
                  <a:rPr lang="en-US" dirty="0"/>
                  <a:t> </a:t>
                </a:r>
                <a:r>
                  <a:rPr lang="en-US" dirty="0" smtClean="0"/>
                  <a:t>   through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679988"/>
                <a:ext cx="2303909" cy="1477328"/>
              </a:xfrm>
              <a:prstGeom prst="rect">
                <a:avLst/>
              </a:prstGeom>
              <a:blipFill rotWithShape="0">
                <a:blip r:embed="rId5"/>
                <a:stretch>
                  <a:fillRect l="-2116" t="-2479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569323" y="1861066"/>
                <a:ext cx="1981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5. Now, consider </a:t>
                </a:r>
              </a:p>
              <a:p>
                <a:r>
                  <a:rPr lang="en-US" dirty="0"/>
                  <a:t> </a:t>
                </a:r>
                <a:r>
                  <a:rPr lang="en-US" dirty="0" smtClean="0"/>
                  <a:t>   an axial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9323" y="1861066"/>
                <a:ext cx="1981200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2769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6526336" y="2922657"/>
                <a:ext cx="230390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-228600"/>
                <a:r>
                  <a:rPr lang="en-US" dirty="0" smtClean="0"/>
                  <a:t>6. If extend the</a:t>
                </a:r>
              </a:p>
              <a:p>
                <a:pPr indent="-228600"/>
                <a:r>
                  <a:rPr lang="en-US" dirty="0"/>
                  <a:t> </a:t>
                </a:r>
                <a:r>
                  <a:rPr lang="en-US" dirty="0" smtClean="0"/>
                  <a:t>   shortest path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indent="-228600"/>
                <a:r>
                  <a:rPr lang="en-US" dirty="0"/>
                  <a:t> </a:t>
                </a:r>
                <a:r>
                  <a:rPr lang="en-US" dirty="0" smtClean="0"/>
                  <a:t>  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, the shortest</a:t>
                </a:r>
              </a:p>
              <a:p>
                <a:pPr indent="-228600"/>
                <a:r>
                  <a:rPr lang="en-US" dirty="0"/>
                  <a:t> </a:t>
                </a:r>
                <a:r>
                  <a:rPr lang="en-US" dirty="0" smtClean="0"/>
                  <a:t>   path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 to the </a:t>
                </a:r>
              </a:p>
              <a:p>
                <a:pPr indent="-228600"/>
                <a:r>
                  <a:rPr lang="en-US" dirty="0"/>
                  <a:t> </a:t>
                </a:r>
                <a:r>
                  <a:rPr lang="en-US" dirty="0" smtClean="0"/>
                  <a:t>   boundary does not</a:t>
                </a:r>
              </a:p>
              <a:p>
                <a:pPr indent="-228600"/>
                <a:r>
                  <a:rPr lang="en-US" dirty="0"/>
                  <a:t> </a:t>
                </a:r>
                <a:r>
                  <a:rPr lang="en-US" dirty="0" smtClean="0"/>
                  <a:t>   passes through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6336" y="2922657"/>
                <a:ext cx="2303909" cy="1754326"/>
              </a:xfrm>
              <a:prstGeom prst="rect">
                <a:avLst/>
              </a:prstGeom>
              <a:blipFill rotWithShape="0">
                <a:blip r:embed="rId7"/>
                <a:stretch>
                  <a:fillRect l="-2381" t="-1736" r="-529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81399" y="5057343"/>
                <a:ext cx="4876801" cy="923330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FFFF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A </a:t>
                </a:r>
                <a:r>
                  <a:rPr lang="en-US" altLang="en-US" dirty="0"/>
                  <a:t>point </a:t>
                </a:r>
                <a14:m>
                  <m:oMath xmlns:m="http://schemas.openxmlformats.org/officeDocument/2006/math">
                    <m:r>
                      <a:rPr lang="en-US" altLang="en-US" b="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en-US" dirty="0"/>
                  <a:t> is an </a:t>
                </a:r>
                <a:r>
                  <a:rPr lang="en-US" altLang="en-US" dirty="0">
                    <a:solidFill>
                      <a:srgbClr val="FFFF00"/>
                    </a:solidFill>
                  </a:rPr>
                  <a:t>axial point</a:t>
                </a:r>
                <a:r>
                  <a:rPr lang="en-US" altLang="en-US" dirty="0"/>
                  <a:t> if there is no point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altLang="en-US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en-US" dirty="0"/>
                  <a:t> such that a shortest path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altLang="en-US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en-US" dirty="0"/>
                  <a:t> to the boundary passes through </a:t>
                </a:r>
                <a14:m>
                  <m:oMath xmlns:m="http://schemas.openxmlformats.org/officeDocument/2006/math">
                    <m:r>
                      <a:rPr lang="en-US" altLang="en-US" b="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399" y="5057343"/>
                <a:ext cx="4876801" cy="923330"/>
              </a:xfrm>
              <a:prstGeom prst="rect">
                <a:avLst/>
              </a:prstGeom>
              <a:blipFill rotWithShape="0">
                <a:blip r:embed="rId8"/>
                <a:stretch>
                  <a:fillRect l="-872" t="-3268" r="-498" b="-9150"/>
                </a:stretch>
              </a:blipFill>
              <a:ln>
                <a:solidFill>
                  <a:srgbClr val="00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877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925513" y="76200"/>
            <a:ext cx="7391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3600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Fuzzy </a:t>
            </a:r>
            <a:r>
              <a:rPr lang="en-US" altLang="en-US" sz="3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Quench or Axial Points </a:t>
            </a:r>
            <a:endParaRPr lang="en-US" altLang="en-US" sz="3600" dirty="0">
              <a:solidFill>
                <a:schemeClr val="tx2">
                  <a:lumMod val="40000"/>
                  <a:lumOff val="6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90600" y="1362561"/>
                <a:ext cx="7543800" cy="23357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A </a:t>
                </a:r>
                <a:r>
                  <a:rPr lang="en-US" altLang="en-US" dirty="0"/>
                  <a:t>point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en-US" dirty="0"/>
                  <a:t> is </a:t>
                </a:r>
                <a:r>
                  <a:rPr lang="en-US" altLang="en-US" dirty="0" smtClean="0"/>
                  <a:t>a </a:t>
                </a:r>
                <a:r>
                  <a:rPr lang="en-US" altLang="en-US" dirty="0" smtClean="0">
                    <a:solidFill>
                      <a:srgbClr val="FFFF00"/>
                    </a:solidFill>
                  </a:rPr>
                  <a:t>quench</a:t>
                </a:r>
                <a:r>
                  <a:rPr lang="en-US" altLang="en-US" dirty="0" smtClean="0"/>
                  <a:t> or </a:t>
                </a:r>
                <a:r>
                  <a:rPr lang="en-US" altLang="en-US" dirty="0" smtClean="0">
                    <a:solidFill>
                      <a:srgbClr val="FFFF00"/>
                    </a:solidFill>
                  </a:rPr>
                  <a:t>axial </a:t>
                </a:r>
                <a:r>
                  <a:rPr lang="en-US" altLang="en-US" dirty="0">
                    <a:solidFill>
                      <a:srgbClr val="FFFF00"/>
                    </a:solidFill>
                  </a:rPr>
                  <a:t>point</a:t>
                </a:r>
                <a:r>
                  <a:rPr lang="en-US" altLang="en-US" dirty="0"/>
                  <a:t> if there is no point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altLang="en-US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en-US" dirty="0" smtClean="0"/>
                  <a:t> </a:t>
                </a:r>
                <a:r>
                  <a:rPr lang="en-US" altLang="en-US" dirty="0"/>
                  <a:t>such that a shortest path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altLang="en-US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en-US" dirty="0"/>
                  <a:t> to the boundary passes through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en-US" dirty="0"/>
                  <a:t>.</a:t>
                </a:r>
                <a:r>
                  <a:rPr lang="en-US" dirty="0" smtClean="0"/>
                  <a:t> </a:t>
                </a:r>
              </a:p>
              <a:p>
                <a:pPr marL="285750" indent="-2857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dirty="0"/>
                  <a:t>Specifically, a point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is </a:t>
                </a:r>
                <a:r>
                  <a:rPr lang="en-US" altLang="en-US" dirty="0"/>
                  <a:t>a </a:t>
                </a:r>
                <a:r>
                  <a:rPr lang="en-US" altLang="en-US" dirty="0">
                    <a:solidFill>
                      <a:srgbClr val="FFFF00"/>
                    </a:solidFill>
                  </a:rPr>
                  <a:t>quench</a:t>
                </a:r>
                <a:r>
                  <a:rPr lang="en-US" altLang="en-US" dirty="0"/>
                  <a:t> or </a:t>
                </a:r>
                <a:r>
                  <a:rPr lang="en-US" altLang="en-US" dirty="0">
                    <a:solidFill>
                      <a:srgbClr val="FFFF00"/>
                    </a:solidFill>
                  </a:rPr>
                  <a:t>axial point</a:t>
                </a:r>
                <a:r>
                  <a:rPr lang="en-US" altLang="en-US" dirty="0"/>
                  <a:t> </a:t>
                </a:r>
                <a:r>
                  <a:rPr lang="en-US" dirty="0" smtClean="0"/>
                  <a:t>if </a:t>
                </a:r>
                <a:r>
                  <a:rPr lang="en-US" dirty="0"/>
                  <a:t>there is no point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in the neighborhood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such that </a:t>
                </a:r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𝒪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𝒪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en-US" sz="24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en-US" altLang="en-US" sz="24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𝜇</m:t>
                          </m:r>
                        </m:e>
                        <m:sub>
                          <m:sSub>
                            <m:sSubPr>
                              <m:ctrlPr>
                                <a:rPr lang="en-US" altLang="en-US" sz="2400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en-US" altLang="en-US" sz="2400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en-US" sz="2400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𝒪</m:t>
                              </m:r>
                            </m:sub>
                          </m:sSub>
                        </m:sub>
                      </m:sSub>
                      <m:r>
                        <a:rPr lang="en-US" altLang="en-US" sz="24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(</m:t>
                      </m:r>
                      <m:r>
                        <a:rPr lang="en-US" altLang="en-US" sz="24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𝑝</m:t>
                      </m:r>
                      <m:r>
                        <a:rPr lang="en-US" altLang="en-US" sz="24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,</m:t>
                      </m:r>
                      <m:r>
                        <a:rPr lang="en-US" altLang="en-US" sz="24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𝑞</m:t>
                      </m:r>
                      <m:r>
                        <a:rPr lang="en-US" altLang="en-US" sz="24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)</m:t>
                      </m:r>
                    </m:oMath>
                  </m:oMathPara>
                </a14:m>
                <a:endParaRPr lang="en-US" sz="2400" dirty="0" smtClean="0">
                  <a:solidFill>
                    <a:srgbClr val="00FFFF"/>
                  </a:solidFill>
                </a:endParaRPr>
              </a:p>
              <a:p>
                <a:r>
                  <a:rPr lang="en-US" dirty="0"/>
                  <a:t> </a:t>
                </a:r>
                <a:r>
                  <a:rPr lang="en-US" dirty="0" smtClean="0"/>
                  <a:t>     </a:t>
                </a:r>
                <a:r>
                  <a:rPr lang="en-US" b="0" dirty="0" smtClean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𝒪</m:t>
                        </m:r>
                      </m:sub>
                    </m:sSub>
                  </m:oMath>
                </a14:m>
                <a:r>
                  <a:rPr lang="en-US" dirty="0" smtClean="0"/>
                  <a:t> is the FDT function 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𝜇</m:t>
                        </m:r>
                      </m:e>
                      <m:sub>
                        <m:sSub>
                          <m:sSubPr>
                            <m:ctrlP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𝑑</m:t>
                            </m:r>
                          </m:e>
                          <m:sub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𝒪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 smtClean="0"/>
                  <a:t> is the length of a link 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362561"/>
                <a:ext cx="7543800" cy="2335704"/>
              </a:xfrm>
              <a:prstGeom prst="rect">
                <a:avLst/>
              </a:prstGeom>
              <a:blipFill rotWithShape="0">
                <a:blip r:embed="rId2"/>
                <a:stretch>
                  <a:fillRect l="-566" t="-1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401381" y="5570349"/>
            <a:ext cx="86106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Arcelli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Sanniti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Baja, “Finding local maxima in a pseudo-Euclidean distance transform”,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Vis Graph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Proc, 43: 361-367, 1988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Borgefors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“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Centres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maximal discs in the 5-7-11 distance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transform”, Proc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 Scandinavian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Anal ,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105-105), 1993</a:t>
            </a:r>
            <a:endParaRPr lang="en-US" sz="900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Wehrli, “Fuzzy distance transform in general digital grids and its applications”, Proc of 7th Joint </a:t>
            </a:r>
            <a:r>
              <a:rPr lang="en-US" sz="900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Info </a:t>
            </a:r>
            <a:r>
              <a:rPr lang="en-US" sz="900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Research Triangular Park, NC, 201-213,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Svensson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“Aspects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the reverse fuzzy distance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transform”,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Patt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Lett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888-896, 2008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Jin,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Saha. "A new fuzzy skeletonization algorithm and its applications to medical imaging."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Proc.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 17</a:t>
            </a:r>
            <a:r>
              <a:rPr lang="en-US" sz="900" baseline="300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Anal Proc (ICIAP), 662-671, 2013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01713" y="3657600"/>
                <a:ext cx="7239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 smtClean="0">
                    <a:solidFill>
                      <a:srgbClr val="FFFF00"/>
                    </a:solidFill>
                  </a:rPr>
                  <a:t>Arcelli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 and 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Sanniti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 di Baja </a:t>
                </a:r>
                <a:r>
                  <a:rPr lang="en-US" dirty="0" smtClean="0"/>
                  <a:t>introduced a criterion to detect the 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centers of maximal balls (CMBs)</a:t>
                </a:r>
                <a:r>
                  <a:rPr lang="en-US" dirty="0" smtClean="0"/>
                  <a:t> in a binary digital image using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3×3</m:t>
                    </m:r>
                  </m:oMath>
                </a14:m>
                <a:r>
                  <a:rPr lang="en-US" dirty="0" smtClean="0"/>
                  <a:t> weighted distance transform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FFFF00"/>
                    </a:solidFill>
                  </a:rPr>
                  <a:t>Borgefors</a:t>
                </a:r>
                <a:r>
                  <a:rPr lang="en-US" dirty="0" smtClean="0"/>
                  <a:t> extended it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5×5</m:t>
                    </m:r>
                  </m:oMath>
                </a14:m>
                <a:r>
                  <a:rPr lang="en-US" dirty="0" smtClean="0"/>
                  <a:t> weighted distances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This concept was 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generalized to fuzzy sets</a:t>
                </a:r>
                <a:r>
                  <a:rPr lang="en-US" dirty="0" smtClean="0"/>
                  <a:t> by Saha and Wehrli, </a:t>
                </a:r>
                <a:r>
                  <a:rPr lang="en-US" dirty="0" err="1" smtClean="0"/>
                  <a:t>Svensson</a:t>
                </a:r>
                <a:r>
                  <a:rPr lang="en-US" dirty="0" smtClean="0"/>
                  <a:t>, and Jin and Saha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713" y="3657600"/>
                <a:ext cx="7239000" cy="1754326"/>
              </a:xfrm>
              <a:prstGeom prst="rect">
                <a:avLst/>
              </a:prstGeom>
              <a:blipFill rotWithShape="0">
                <a:blip r:embed="rId3"/>
                <a:stretch>
                  <a:fillRect l="-505" t="-1736" r="-1263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319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Examples</a:t>
            </a:r>
            <a:endParaRPr lang="en-US" sz="3600" dirty="0"/>
          </a:p>
        </p:txBody>
      </p:sp>
      <p:pic>
        <p:nvPicPr>
          <p:cNvPr id="5" name="Picture 9" descr="G5R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384301"/>
            <a:ext cx="2265374" cy="2324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BVF_G5R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1384301"/>
            <a:ext cx="2265373" cy="2324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T_G5R34"/>
          <p:cNvPicPr>
            <a:picLocks noChangeAspect="1" noChangeArrowheads="1"/>
          </p:cNvPicPr>
          <p:nvPr/>
        </p:nvPicPr>
        <p:blipFill>
          <a:blip r:embed="rId5">
            <a:lum bright="14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810000"/>
            <a:ext cx="2265374" cy="2324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K_G5R34"/>
          <p:cNvPicPr>
            <a:picLocks noChangeAspect="1" noChangeArrowheads="1"/>
          </p:cNvPicPr>
          <p:nvPr/>
        </p:nvPicPr>
        <p:blipFill>
          <a:blip r:embed="rId6">
            <a:lum bright="30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3810000"/>
            <a:ext cx="2265373" cy="2324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49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Examples</a:t>
            </a:r>
            <a:endParaRPr lang="en-US" sz="3600" dirty="0"/>
          </a:p>
        </p:txBody>
      </p:sp>
      <p:pic>
        <p:nvPicPr>
          <p:cNvPr id="10" name="Picture 11" descr="V1_112A"/>
          <p:cNvPicPr>
            <a:picLocks noChangeAspect="1" noChangeArrowheads="1"/>
          </p:cNvPicPr>
          <p:nvPr/>
        </p:nvPicPr>
        <p:blipFill rotWithShape="1">
          <a:blip r:embed="rId3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0"/>
          <a:stretch/>
        </p:blipFill>
        <p:spPr bwMode="auto">
          <a:xfrm>
            <a:off x="1331118" y="1417638"/>
            <a:ext cx="2211388" cy="25905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fuzzy_V1_112A"/>
          <p:cNvPicPr>
            <a:picLocks noChangeAspect="1" noChangeArrowheads="1"/>
          </p:cNvPicPr>
          <p:nvPr/>
        </p:nvPicPr>
        <p:blipFill rotWithShape="1">
          <a:blip r:embed="rId4" cstate="print">
            <a:lum bright="12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0"/>
          <a:stretch/>
        </p:blipFill>
        <p:spPr bwMode="auto">
          <a:xfrm>
            <a:off x="4440273" y="1417637"/>
            <a:ext cx="2211388" cy="25905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DT_V1_112A"/>
          <p:cNvPicPr>
            <a:picLocks noChangeAspect="1" noChangeArrowheads="1"/>
          </p:cNvPicPr>
          <p:nvPr/>
        </p:nvPicPr>
        <p:blipFill rotWithShape="1">
          <a:blip r:embed="rId5" cstate="print">
            <a:lum bright="2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0"/>
          <a:stretch/>
        </p:blipFill>
        <p:spPr bwMode="auto">
          <a:xfrm>
            <a:off x="1979612" y="3505200"/>
            <a:ext cx="2211388" cy="25905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kele_V1_112A"/>
          <p:cNvPicPr>
            <a:picLocks noChangeAspect="1" noChangeArrowheads="1"/>
          </p:cNvPicPr>
          <p:nvPr/>
        </p:nvPicPr>
        <p:blipFill rotWithShape="1">
          <a:blip r:embed="rId6" cstate="print">
            <a:lum bright="42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0"/>
          <a:stretch/>
        </p:blipFill>
        <p:spPr bwMode="auto">
          <a:xfrm>
            <a:off x="5180012" y="3505200"/>
            <a:ext cx="2211388" cy="25905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30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Filtering Quench or</a:t>
            </a:r>
            <a:r>
              <a:rPr lang="en-US" sz="3600" dirty="0" smtClean="0">
                <a:sym typeface="Symbol" panose="05050102010706020507" pitchFamily="18" charset="2"/>
              </a:rPr>
              <a:t> Axial Voxels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8475"/>
            <a:ext cx="8305800" cy="4979123"/>
          </a:xfrm>
        </p:spPr>
        <p:txBody>
          <a:bodyPr>
            <a:normAutofit/>
          </a:bodyPr>
          <a:lstStyle/>
          <a:p>
            <a:pPr eaLnBrk="0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altLang="ko-KR" sz="2400" dirty="0" smtClean="0">
                <a:ea typeface="굴림" pitchFamily="50" charset="-127"/>
              </a:rPr>
              <a:t>Too many spurious quench voxels</a:t>
            </a:r>
            <a:endParaRPr lang="en-US" altLang="ko-KR" sz="2400" dirty="0">
              <a:ea typeface="굴림" pitchFamily="50" charset="-127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8600" y="2000895"/>
            <a:ext cx="2971800" cy="4153382"/>
            <a:chOff x="228600" y="2000895"/>
            <a:chExt cx="2971800" cy="415338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36" b="94744" l="9988" r="88764"/>
                      </a14:imgEffect>
                    </a14:imgLayer>
                  </a14:imgProps>
                </a:ext>
              </a:extLst>
            </a:blip>
            <a:srcRect l="8045" r="13511"/>
            <a:stretch/>
          </p:blipFill>
          <p:spPr bwMode="auto">
            <a:xfrm>
              <a:off x="228600" y="2000895"/>
              <a:ext cx="2971800" cy="3368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TextBox 3"/>
            <p:cNvSpPr txBox="1"/>
            <p:nvPr/>
          </p:nvSpPr>
          <p:spPr>
            <a:xfrm>
              <a:off x="761999" y="5446391"/>
              <a:ext cx="19448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Support of the fuzzy object</a:t>
              </a:r>
              <a:endParaRPr lang="en-US" sz="20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389108" y="2109680"/>
            <a:ext cx="1944892" cy="3967495"/>
            <a:chOff x="3389108" y="2109680"/>
            <a:chExt cx="1944892" cy="3967495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89623" l="0" r="91954"/>
                      </a14:imgEffect>
                    </a14:imgLayer>
                  </a14:imgProps>
                </a:ext>
              </a:extLst>
            </a:blip>
            <a:srcRect l="1" r="40675" b="12305"/>
            <a:stretch/>
          </p:blipFill>
          <p:spPr bwMode="auto">
            <a:xfrm>
              <a:off x="3481350" y="2109680"/>
              <a:ext cx="1852650" cy="3336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3389108" y="5369289"/>
              <a:ext cx="19448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An image slice of the fuzzy object</a:t>
              </a:r>
              <a:endParaRPr lang="en-US" sz="20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600719" y="1981201"/>
            <a:ext cx="3238480" cy="4095974"/>
            <a:chOff x="5600719" y="1981201"/>
            <a:chExt cx="3238480" cy="4095974"/>
          </a:xfrm>
        </p:grpSpPr>
        <p:pic>
          <p:nvPicPr>
            <p:cNvPr id="10" name="Picture 6" descr="C:\Users\pksaha\Desktop\Papers\2013\Fuzzy skeletonization\Conference paper\TB\Slide2.PN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63" b="97106" l="3554" r="9669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0719" y="1981201"/>
              <a:ext cx="3238480" cy="34289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247514" y="5369289"/>
              <a:ext cx="19448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All quench voxels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4551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Local Shape Factor for Quench Voxels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8475"/>
            <a:ext cx="8077200" cy="2445325"/>
          </a:xfrm>
        </p:spPr>
        <p:txBody>
          <a:bodyPr>
            <a:noAutofit/>
          </a:bodyPr>
          <a:lstStyle/>
          <a:p>
            <a:pPr eaLnBrk="0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altLang="ko-KR" sz="2800" dirty="0" smtClean="0">
                <a:ea typeface="굴림" pitchFamily="50" charset="-127"/>
              </a:rPr>
              <a:t>At quench voxels, natural speed of fire-front propagation is </a:t>
            </a:r>
            <a:r>
              <a:rPr lang="en-US" altLang="ko-KR" sz="2800" dirty="0" smtClean="0">
                <a:solidFill>
                  <a:srgbClr val="FFFF00"/>
                </a:solidFill>
                <a:ea typeface="굴림" pitchFamily="50" charset="-127"/>
              </a:rPr>
              <a:t>interrupted</a:t>
            </a:r>
            <a:r>
              <a:rPr lang="en-US" altLang="ko-KR" sz="2800" dirty="0" smtClean="0">
                <a:ea typeface="굴림" pitchFamily="50" charset="-127"/>
              </a:rPr>
              <a:t> by </a:t>
            </a:r>
            <a:r>
              <a:rPr lang="en-US" altLang="ko-KR" sz="2800" dirty="0" smtClean="0">
                <a:solidFill>
                  <a:schemeClr val="tx2"/>
                </a:solidFill>
                <a:ea typeface="굴림" pitchFamily="50" charset="-127"/>
              </a:rPr>
              <a:t>colliding impulse </a:t>
            </a:r>
            <a:r>
              <a:rPr lang="en-US" altLang="ko-KR" sz="2800" dirty="0" smtClean="0">
                <a:ea typeface="굴림" pitchFamily="50" charset="-127"/>
              </a:rPr>
              <a:t>from opposite fire-fronts</a:t>
            </a:r>
          </a:p>
          <a:p>
            <a:pPr eaLnBrk="0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altLang="ko-KR" sz="2800" dirty="0" smtClean="0">
                <a:solidFill>
                  <a:srgbClr val="FFFF00"/>
                </a:solidFill>
                <a:ea typeface="굴림" pitchFamily="50" charset="-127"/>
              </a:rPr>
              <a:t>Local Shape Factor</a:t>
            </a:r>
            <a:r>
              <a:rPr lang="en-US" altLang="ko-KR" sz="2800" dirty="0" smtClean="0">
                <a:ea typeface="굴림" pitchFamily="50" charset="-127"/>
              </a:rPr>
              <a:t> is defined as the measure of this </a:t>
            </a:r>
            <a:r>
              <a:rPr lang="en-US" altLang="ko-KR" sz="2800" dirty="0" smtClean="0">
                <a:solidFill>
                  <a:srgbClr val="FFFF00"/>
                </a:solidFill>
                <a:ea typeface="굴림" pitchFamily="50" charset="-127"/>
              </a:rPr>
              <a:t>“degree of colliding impulse”</a:t>
            </a:r>
            <a:br>
              <a:rPr lang="en-US" altLang="ko-KR" sz="2800" dirty="0" smtClean="0">
                <a:solidFill>
                  <a:srgbClr val="FFFF00"/>
                </a:solidFill>
                <a:ea typeface="굴림" pitchFamily="50" charset="-127"/>
              </a:rPr>
            </a:br>
            <a:r>
              <a:rPr lang="en-US" altLang="ko-KR" sz="2800" dirty="0" smtClean="0">
                <a:solidFill>
                  <a:schemeClr val="tx1"/>
                </a:solidFill>
                <a:ea typeface="굴림" pitchFamily="50" charset="-127"/>
              </a:rPr>
              <a:t>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5257800"/>
            <a:ext cx="8077200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altLang="ko-KR" sz="2800" dirty="0" smtClean="0">
                <a:ea typeface="굴림" pitchFamily="50" charset="-127"/>
              </a:rPr>
              <a:t>Local shape factor determines the </a:t>
            </a:r>
            <a:r>
              <a:rPr lang="en-US" altLang="ko-KR" sz="2800" dirty="0" smtClean="0">
                <a:solidFill>
                  <a:srgbClr val="FFFF00"/>
                </a:solidFill>
                <a:ea typeface="굴림" pitchFamily="50" charset="-127"/>
              </a:rPr>
              <a:t>significance</a:t>
            </a:r>
            <a:r>
              <a:rPr lang="en-US" altLang="ko-KR" sz="2800" dirty="0" smtClean="0">
                <a:ea typeface="굴림" pitchFamily="50" charset="-127"/>
              </a:rPr>
              <a:t> of individual quench voxels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52500" y="3813920"/>
                <a:ext cx="7086600" cy="933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ea typeface="굴림" pitchFamily="50" charset="-127"/>
                        </a:rPr>
                        <m:t>𝐿𝑆𝐹</m:t>
                      </m:r>
                      <m:d>
                        <m:dPr>
                          <m:ctrlPr>
                            <a:rPr lang="en-US" altLang="ko-KR" sz="24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ea typeface="굴림" pitchFamily="50" charset="-127"/>
                            </a:rPr>
                          </m:ctrlPr>
                        </m:dPr>
                        <m:e>
                          <m:r>
                            <a:rPr lang="en-US" altLang="ko-KR" sz="24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ea typeface="굴림" pitchFamily="50" charset="-127"/>
                            </a:rPr>
                            <m:t>𝑝</m:t>
                          </m:r>
                        </m:e>
                      </m:d>
                      <m:r>
                        <a:rPr lang="en-US" altLang="ko-KR" sz="2400" i="1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  <a:ea typeface="굴림" pitchFamily="50" charset="-127"/>
                        </a:rPr>
                        <m:t>=1−</m:t>
                      </m:r>
                      <m:sSub>
                        <m:sSubPr>
                          <m:ctrlPr>
                            <a:rPr lang="en-US" altLang="ko-KR" sz="24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ea typeface="굴림" pitchFamily="50" charset="-127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ea typeface="굴림" pitchFamily="50" charset="-127"/>
                            </a:rPr>
                            <m:t>𝑓</m:t>
                          </m:r>
                        </m:e>
                        <m:sub>
                          <m:r>
                            <a:rPr lang="en-US" altLang="ko-KR" sz="24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ea typeface="굴림" pitchFamily="50" charset="-127"/>
                            </a:rPr>
                            <m:t>+</m:t>
                          </m:r>
                        </m:sub>
                      </m:sSub>
                      <m:d>
                        <m:dPr>
                          <m:ctrlPr>
                            <a:rPr lang="en-US" altLang="ko-KR" sz="24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ea typeface="굴림" pitchFamily="50" charset="-127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ko-KR" sz="2400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ea typeface="굴림" pitchFamily="50" charset="-127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altLang="ko-KR" sz="240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ea typeface="굴림" pitchFamily="50" charset="-127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240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ea typeface="굴림" pitchFamily="50" charset="-127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altLang="ko-KR" sz="240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ea typeface="굴림" pitchFamily="50" charset="-127"/>
                                    </a:rPr>
                                    <m:t>𝑞</m:t>
                                  </m:r>
                                  <m:r>
                                    <a:rPr lang="en-US" altLang="ko-KR" sz="240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ea typeface="굴림" pitchFamily="50" charset="-127"/>
                                    </a:rPr>
                                    <m:t>∈</m:t>
                                  </m:r>
                                  <m:sSup>
                                    <m:sSupPr>
                                      <m:ctrlPr>
                                        <a:rPr lang="en-US" altLang="ko-KR" sz="24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ea typeface="굴림" pitchFamily="50" charset="-127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24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ea typeface="굴림" pitchFamily="50" charset="-127"/>
                                        </a:rPr>
                                        <m:t>𝑁</m:t>
                                      </m:r>
                                    </m:e>
                                    <m:sup>
                                      <m:r>
                                        <a:rPr lang="en-US" altLang="ko-KR" sz="24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ea typeface="굴림" pitchFamily="50" charset="-127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altLang="ko-KR" sz="24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ea typeface="굴림" pitchFamily="50" charset="-12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sz="24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ea typeface="굴림" pitchFamily="50" charset="-127"/>
                                        </a:rPr>
                                        <m:t>𝑝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f>
                                <m:fPr>
                                  <m:ctrlPr>
                                    <a:rPr lang="en-US" altLang="ko-KR" sz="240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ea typeface="굴림" pitchFamily="50" charset="-127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ko-KR" sz="24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ea typeface="굴림" pitchFamily="50" charset="-127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2400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ea typeface="굴림" pitchFamily="50" charset="-127"/>
                                        </a:rPr>
                                        <m:t>Ω</m:t>
                                      </m:r>
                                    </m:e>
                                    <m:sub>
                                      <m:r>
                                        <a:rPr lang="en-US" altLang="ko-KR" sz="24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ea typeface="굴림" pitchFamily="50" charset="-127"/>
                                        </a:rPr>
                                        <m:t>𝒪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ko-KR" sz="24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ea typeface="굴림" pitchFamily="50" charset="-12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sz="24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ea typeface="굴림" pitchFamily="50" charset="-127"/>
                                        </a:rPr>
                                        <m:t>𝑞</m:t>
                                      </m:r>
                                    </m:e>
                                  </m:d>
                                  <m:r>
                                    <a:rPr lang="en-US" altLang="ko-KR" sz="240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ea typeface="굴림" pitchFamily="50" charset="-127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ko-KR" sz="24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ea typeface="굴림" pitchFamily="50" charset="-127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2400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ea typeface="굴림" pitchFamily="50" charset="-127"/>
                                        </a:rPr>
                                        <m:t>Ω</m:t>
                                      </m:r>
                                    </m:e>
                                    <m:sub>
                                      <m:r>
                                        <a:rPr lang="en-US" altLang="ko-KR" sz="24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ea typeface="굴림" pitchFamily="50" charset="-127"/>
                                        </a:rPr>
                                        <m:t>𝒪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ko-KR" sz="24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ea typeface="굴림" pitchFamily="50" charset="-12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sz="24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ea typeface="굴림" pitchFamily="50" charset="-127"/>
                                        </a:rPr>
                                        <m:t>𝑝</m:t>
                                      </m:r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en-US" sz="24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24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en-US" sz="2400" i="1">
                                              <a:solidFill>
                                                <a:srgbClr val="00FFFF"/>
                                              </a:solidFill>
                                              <a:latin typeface="Cambria Math" panose="02040503050406030204" pitchFamily="18" charset="0"/>
                                              <a:sym typeface="Symbol" panose="05050102010706020507" pitchFamily="18" charset="2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en-US" sz="2400" i="1">
                                              <a:solidFill>
                                                <a:srgbClr val="00FFFF"/>
                                              </a:solidFill>
                                              <a:latin typeface="Cambria Math" panose="02040503050406030204" pitchFamily="18" charset="0"/>
                                              <a:sym typeface="Symbol" panose="05050102010706020507" pitchFamily="18" charset="2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en-US" altLang="en-US" sz="2400" i="1">
                                              <a:solidFill>
                                                <a:srgbClr val="00FFF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Symbol" panose="05050102010706020507" pitchFamily="18" charset="2"/>
                                            </a:rPr>
                                            <m:t>𝒪</m:t>
                                          </m:r>
                                        </m:sub>
                                      </m:sSub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en-US" sz="24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en-US" sz="24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𝑝</m:t>
                                      </m:r>
                                      <m:r>
                                        <a:rPr lang="en-US" altLang="en-US" sz="24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,</m:t>
                                      </m:r>
                                      <m:r>
                                        <a:rPr lang="en-US" altLang="en-US" sz="2400" i="1">
                                          <a:solidFill>
                                            <a:srgbClr val="00FF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𝑞</m:t>
                                      </m:r>
                                    </m:e>
                                  </m:d>
                                  <m:r>
                                    <m:rPr>
                                      <m:nor/>
                                    </m:rPr>
                                    <a:rPr lang="en-US" sz="2400" dirty="0">
                                      <a:solidFill>
                                        <a:srgbClr val="00FFFF"/>
                                      </a:solidFill>
                                    </a:rPr>
                                    <m:t> </m:t>
                                  </m:r>
                                </m:den>
                              </m:f>
                            </m:e>
                          </m:func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00FF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0" y="3813920"/>
                <a:ext cx="7086600" cy="93371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959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Surface and Curve Quench Voxels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8475"/>
            <a:ext cx="4897146" cy="1302325"/>
          </a:xfrm>
        </p:spPr>
        <p:txBody>
          <a:bodyPr>
            <a:noAutofit/>
          </a:bodyPr>
          <a:lstStyle/>
          <a:p>
            <a:pPr eaLnBrk="0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altLang="ko-KR" sz="2800" dirty="0" smtClean="0">
                <a:solidFill>
                  <a:srgbClr val="FFFF00"/>
                </a:solidFill>
                <a:ea typeface="굴림" pitchFamily="50" charset="-127"/>
              </a:rPr>
              <a:t>Surface Quench Voxels</a:t>
            </a:r>
            <a:r>
              <a:rPr lang="en-US" altLang="ko-KR" sz="2800" dirty="0" smtClean="0">
                <a:ea typeface="굴림" pitchFamily="50" charset="-127"/>
              </a:rPr>
              <a:t> </a:t>
            </a:r>
          </a:p>
          <a:p>
            <a:pPr lvl="1" eaLnBrk="0" hangingPunct="0">
              <a:spcBef>
                <a:spcPts val="600"/>
              </a:spcBef>
              <a:spcAft>
                <a:spcPts val="600"/>
              </a:spcAft>
              <a:buClr>
                <a:srgbClr val="00FFFF"/>
              </a:buClr>
              <a:buSzPct val="100000"/>
            </a:pPr>
            <a:r>
              <a:rPr lang="en-US" altLang="ko-KR" sz="2400" dirty="0" smtClean="0">
                <a:solidFill>
                  <a:srgbClr val="00FFFF"/>
                </a:solidFill>
                <a:ea typeface="굴림" pitchFamily="50" charset="-127"/>
              </a:rPr>
              <a:t>two opposite fire fronts meet</a:t>
            </a:r>
            <a:endParaRPr lang="en-US" altLang="ko-KR" sz="2400" dirty="0">
              <a:solidFill>
                <a:srgbClr val="00FFFF"/>
              </a:solidFill>
              <a:ea typeface="굴림" pitchFamily="50" charset="-127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172200" y="1371600"/>
            <a:ext cx="1981200" cy="2407629"/>
            <a:chOff x="138864" y="1600200"/>
            <a:chExt cx="4176868" cy="4734412"/>
          </a:xfrm>
        </p:grpSpPr>
        <p:sp>
          <p:nvSpPr>
            <p:cNvPr id="26" name="任意多边形 92"/>
            <p:cNvSpPr/>
            <p:nvPr/>
          </p:nvSpPr>
          <p:spPr>
            <a:xfrm>
              <a:off x="544010" y="1600200"/>
              <a:ext cx="3241172" cy="607721"/>
            </a:xfrm>
            <a:custGeom>
              <a:avLst/>
              <a:gdLst>
                <a:gd name="connsiteX0" fmla="*/ 0 w 3771900"/>
                <a:gd name="connsiteY0" fmla="*/ 259556 h 773906"/>
                <a:gd name="connsiteX1" fmla="*/ 971550 w 3771900"/>
                <a:gd name="connsiteY1" fmla="*/ 745331 h 773906"/>
                <a:gd name="connsiteX2" fmla="*/ 2714625 w 3771900"/>
                <a:gd name="connsiteY2" fmla="*/ 88106 h 773906"/>
                <a:gd name="connsiteX3" fmla="*/ 3771900 w 3771900"/>
                <a:gd name="connsiteY3" fmla="*/ 216693 h 773906"/>
                <a:gd name="connsiteX4" fmla="*/ 3771900 w 3771900"/>
                <a:gd name="connsiteY4" fmla="*/ 216693 h 773906"/>
                <a:gd name="connsiteX0" fmla="*/ 0 w 4371995"/>
                <a:gd name="connsiteY0" fmla="*/ 159523 h 757234"/>
                <a:gd name="connsiteX1" fmla="*/ 1571645 w 4371995"/>
                <a:gd name="connsiteY1" fmla="*/ 745331 h 757234"/>
                <a:gd name="connsiteX2" fmla="*/ 3314720 w 4371995"/>
                <a:gd name="connsiteY2" fmla="*/ 88106 h 757234"/>
                <a:gd name="connsiteX3" fmla="*/ 4371995 w 4371995"/>
                <a:gd name="connsiteY3" fmla="*/ 216693 h 757234"/>
                <a:gd name="connsiteX4" fmla="*/ 4371995 w 4371995"/>
                <a:gd name="connsiteY4" fmla="*/ 216693 h 757234"/>
                <a:gd name="connsiteX0" fmla="*/ 254776 w 4626771"/>
                <a:gd name="connsiteY0" fmla="*/ 159523 h 757234"/>
                <a:gd name="connsiteX1" fmla="*/ 1826421 w 4626771"/>
                <a:gd name="connsiteY1" fmla="*/ 745331 h 757234"/>
                <a:gd name="connsiteX2" fmla="*/ 3569496 w 4626771"/>
                <a:gd name="connsiteY2" fmla="*/ 88106 h 757234"/>
                <a:gd name="connsiteX3" fmla="*/ 4626771 w 4626771"/>
                <a:gd name="connsiteY3" fmla="*/ 216693 h 757234"/>
                <a:gd name="connsiteX4" fmla="*/ 4626771 w 4626771"/>
                <a:gd name="connsiteY4" fmla="*/ 216693 h 757234"/>
                <a:gd name="connsiteX0" fmla="*/ 0 w 4371995"/>
                <a:gd name="connsiteY0" fmla="*/ 159523 h 769140"/>
                <a:gd name="connsiteX1" fmla="*/ 714381 w 4371995"/>
                <a:gd name="connsiteY1" fmla="*/ 230961 h 769140"/>
                <a:gd name="connsiteX2" fmla="*/ 1571645 w 4371995"/>
                <a:gd name="connsiteY2" fmla="*/ 745331 h 769140"/>
                <a:gd name="connsiteX3" fmla="*/ 3314720 w 4371995"/>
                <a:gd name="connsiteY3" fmla="*/ 88106 h 769140"/>
                <a:gd name="connsiteX4" fmla="*/ 4371995 w 4371995"/>
                <a:gd name="connsiteY4" fmla="*/ 216693 h 769140"/>
                <a:gd name="connsiteX5" fmla="*/ 4371995 w 4371995"/>
                <a:gd name="connsiteY5" fmla="*/ 216693 h 769140"/>
                <a:gd name="connsiteX0" fmla="*/ 0 w 4371995"/>
                <a:gd name="connsiteY0" fmla="*/ 345258 h 954875"/>
                <a:gd name="connsiteX1" fmla="*/ 714381 w 4371995"/>
                <a:gd name="connsiteY1" fmla="*/ 416696 h 954875"/>
                <a:gd name="connsiteX2" fmla="*/ 1571645 w 4371995"/>
                <a:gd name="connsiteY2" fmla="*/ 931066 h 954875"/>
                <a:gd name="connsiteX3" fmla="*/ 3314720 w 4371995"/>
                <a:gd name="connsiteY3" fmla="*/ 273841 h 954875"/>
                <a:gd name="connsiteX4" fmla="*/ 4371995 w 4371995"/>
                <a:gd name="connsiteY4" fmla="*/ 402428 h 954875"/>
                <a:gd name="connsiteX5" fmla="*/ 4371995 w 4371995"/>
                <a:gd name="connsiteY5" fmla="*/ 402428 h 954875"/>
                <a:gd name="connsiteX0" fmla="*/ 0 w 4371995"/>
                <a:gd name="connsiteY0" fmla="*/ 159523 h 757234"/>
                <a:gd name="connsiteX1" fmla="*/ 1571645 w 4371995"/>
                <a:gd name="connsiteY1" fmla="*/ 745331 h 757234"/>
                <a:gd name="connsiteX2" fmla="*/ 3314720 w 4371995"/>
                <a:gd name="connsiteY2" fmla="*/ 88106 h 757234"/>
                <a:gd name="connsiteX3" fmla="*/ 4371995 w 4371995"/>
                <a:gd name="connsiteY3" fmla="*/ 216693 h 757234"/>
                <a:gd name="connsiteX4" fmla="*/ 4371995 w 4371995"/>
                <a:gd name="connsiteY4" fmla="*/ 216693 h 757234"/>
                <a:gd name="connsiteX0" fmla="*/ 0 w 4371995"/>
                <a:gd name="connsiteY0" fmla="*/ 109514 h 407169"/>
                <a:gd name="connsiteX1" fmla="*/ 1428761 w 4371995"/>
                <a:gd name="connsiteY1" fmla="*/ 395266 h 407169"/>
                <a:gd name="connsiteX2" fmla="*/ 3314720 w 4371995"/>
                <a:gd name="connsiteY2" fmla="*/ 38097 h 407169"/>
                <a:gd name="connsiteX3" fmla="*/ 4371995 w 4371995"/>
                <a:gd name="connsiteY3" fmla="*/ 166684 h 407169"/>
                <a:gd name="connsiteX4" fmla="*/ 4371995 w 4371995"/>
                <a:gd name="connsiteY4" fmla="*/ 166684 h 407169"/>
                <a:gd name="connsiteX0" fmla="*/ 0 w 4800622"/>
                <a:gd name="connsiteY0" fmla="*/ 466704 h 588747"/>
                <a:gd name="connsiteX1" fmla="*/ 1857388 w 4800622"/>
                <a:gd name="connsiteY1" fmla="*/ 395266 h 588747"/>
                <a:gd name="connsiteX2" fmla="*/ 3743347 w 4800622"/>
                <a:gd name="connsiteY2" fmla="*/ 38097 h 588747"/>
                <a:gd name="connsiteX3" fmla="*/ 4800622 w 4800622"/>
                <a:gd name="connsiteY3" fmla="*/ 166684 h 588747"/>
                <a:gd name="connsiteX4" fmla="*/ 4800622 w 4800622"/>
                <a:gd name="connsiteY4" fmla="*/ 166684 h 588747"/>
                <a:gd name="connsiteX0" fmla="*/ 0 w 4800622"/>
                <a:gd name="connsiteY0" fmla="*/ 500062 h 622105"/>
                <a:gd name="connsiteX1" fmla="*/ 1714512 w 4800622"/>
                <a:gd name="connsiteY1" fmla="*/ 71434 h 622105"/>
                <a:gd name="connsiteX2" fmla="*/ 3743347 w 4800622"/>
                <a:gd name="connsiteY2" fmla="*/ 71455 h 622105"/>
                <a:gd name="connsiteX3" fmla="*/ 4800622 w 4800622"/>
                <a:gd name="connsiteY3" fmla="*/ 200042 h 622105"/>
                <a:gd name="connsiteX4" fmla="*/ 4800622 w 4800622"/>
                <a:gd name="connsiteY4" fmla="*/ 200042 h 622105"/>
                <a:gd name="connsiteX0" fmla="*/ 0 w 4800622"/>
                <a:gd name="connsiteY0" fmla="*/ 450042 h 450042"/>
                <a:gd name="connsiteX1" fmla="*/ 571504 w 4800622"/>
                <a:gd name="connsiteY1" fmla="*/ 92852 h 450042"/>
                <a:gd name="connsiteX2" fmla="*/ 1714512 w 4800622"/>
                <a:gd name="connsiteY2" fmla="*/ 21414 h 450042"/>
                <a:gd name="connsiteX3" fmla="*/ 3743347 w 4800622"/>
                <a:gd name="connsiteY3" fmla="*/ 21435 h 450042"/>
                <a:gd name="connsiteX4" fmla="*/ 4800622 w 4800622"/>
                <a:gd name="connsiteY4" fmla="*/ 150022 h 450042"/>
                <a:gd name="connsiteX5" fmla="*/ 4800622 w 4800622"/>
                <a:gd name="connsiteY5" fmla="*/ 150022 h 450042"/>
                <a:gd name="connsiteX0" fmla="*/ 0 w 4800622"/>
                <a:gd name="connsiteY0" fmla="*/ 450042 h 450048"/>
                <a:gd name="connsiteX1" fmla="*/ 214314 w 4800622"/>
                <a:gd name="connsiteY1" fmla="*/ 235728 h 450048"/>
                <a:gd name="connsiteX2" fmla="*/ 571504 w 4800622"/>
                <a:gd name="connsiteY2" fmla="*/ 92852 h 450048"/>
                <a:gd name="connsiteX3" fmla="*/ 1714512 w 4800622"/>
                <a:gd name="connsiteY3" fmla="*/ 21414 h 450048"/>
                <a:gd name="connsiteX4" fmla="*/ 3743347 w 4800622"/>
                <a:gd name="connsiteY4" fmla="*/ 21435 h 450048"/>
                <a:gd name="connsiteX5" fmla="*/ 4800622 w 4800622"/>
                <a:gd name="connsiteY5" fmla="*/ 150022 h 450048"/>
                <a:gd name="connsiteX6" fmla="*/ 4800622 w 4800622"/>
                <a:gd name="connsiteY6" fmla="*/ 150022 h 450048"/>
                <a:gd name="connsiteX0" fmla="*/ 0 w 4800622"/>
                <a:gd name="connsiteY0" fmla="*/ 450042 h 450042"/>
                <a:gd name="connsiteX1" fmla="*/ 571504 w 4800622"/>
                <a:gd name="connsiteY1" fmla="*/ 92852 h 450042"/>
                <a:gd name="connsiteX2" fmla="*/ 1714512 w 4800622"/>
                <a:gd name="connsiteY2" fmla="*/ 21414 h 450042"/>
                <a:gd name="connsiteX3" fmla="*/ 3743347 w 4800622"/>
                <a:gd name="connsiteY3" fmla="*/ 21435 h 450042"/>
                <a:gd name="connsiteX4" fmla="*/ 4800622 w 4800622"/>
                <a:gd name="connsiteY4" fmla="*/ 150022 h 450042"/>
                <a:gd name="connsiteX5" fmla="*/ 4800622 w 4800622"/>
                <a:gd name="connsiteY5" fmla="*/ 150022 h 450042"/>
                <a:gd name="connsiteX0" fmla="*/ 0 w 4800622"/>
                <a:gd name="connsiteY0" fmla="*/ 430985 h 430985"/>
                <a:gd name="connsiteX1" fmla="*/ 571504 w 4800622"/>
                <a:gd name="connsiteY1" fmla="*/ 73795 h 430985"/>
                <a:gd name="connsiteX2" fmla="*/ 1500198 w 4800622"/>
                <a:gd name="connsiteY2" fmla="*/ 145233 h 430985"/>
                <a:gd name="connsiteX3" fmla="*/ 3743347 w 4800622"/>
                <a:gd name="connsiteY3" fmla="*/ 2378 h 430985"/>
                <a:gd name="connsiteX4" fmla="*/ 4800622 w 4800622"/>
                <a:gd name="connsiteY4" fmla="*/ 130965 h 430985"/>
                <a:gd name="connsiteX5" fmla="*/ 4800622 w 4800622"/>
                <a:gd name="connsiteY5" fmla="*/ 130965 h 430985"/>
                <a:gd name="connsiteX0" fmla="*/ 0 w 4800622"/>
                <a:gd name="connsiteY0" fmla="*/ 430985 h 430985"/>
                <a:gd name="connsiteX1" fmla="*/ 642942 w 4800622"/>
                <a:gd name="connsiteY1" fmla="*/ 145233 h 430985"/>
                <a:gd name="connsiteX2" fmla="*/ 1500198 w 4800622"/>
                <a:gd name="connsiteY2" fmla="*/ 145233 h 430985"/>
                <a:gd name="connsiteX3" fmla="*/ 3743347 w 4800622"/>
                <a:gd name="connsiteY3" fmla="*/ 2378 h 430985"/>
                <a:gd name="connsiteX4" fmla="*/ 4800622 w 4800622"/>
                <a:gd name="connsiteY4" fmla="*/ 130965 h 430985"/>
                <a:gd name="connsiteX5" fmla="*/ 4800622 w 4800622"/>
                <a:gd name="connsiteY5" fmla="*/ 130965 h 430985"/>
                <a:gd name="connsiteX0" fmla="*/ 0 w 4800622"/>
                <a:gd name="connsiteY0" fmla="*/ 430985 h 430985"/>
                <a:gd name="connsiteX1" fmla="*/ 642942 w 4800622"/>
                <a:gd name="connsiteY1" fmla="*/ 145233 h 430985"/>
                <a:gd name="connsiteX2" fmla="*/ 1643074 w 4800622"/>
                <a:gd name="connsiteY2" fmla="*/ 145233 h 430985"/>
                <a:gd name="connsiteX3" fmla="*/ 3743347 w 4800622"/>
                <a:gd name="connsiteY3" fmla="*/ 2378 h 430985"/>
                <a:gd name="connsiteX4" fmla="*/ 4800622 w 4800622"/>
                <a:gd name="connsiteY4" fmla="*/ 130965 h 430985"/>
                <a:gd name="connsiteX5" fmla="*/ 4800622 w 4800622"/>
                <a:gd name="connsiteY5" fmla="*/ 130965 h 430985"/>
                <a:gd name="connsiteX0" fmla="*/ 0 w 4800622"/>
                <a:gd name="connsiteY0" fmla="*/ 476253 h 476253"/>
                <a:gd name="connsiteX1" fmla="*/ 1143008 w 4800622"/>
                <a:gd name="connsiteY1" fmla="*/ 47625 h 476253"/>
                <a:gd name="connsiteX2" fmla="*/ 1643074 w 4800622"/>
                <a:gd name="connsiteY2" fmla="*/ 190501 h 476253"/>
                <a:gd name="connsiteX3" fmla="*/ 3743347 w 4800622"/>
                <a:gd name="connsiteY3" fmla="*/ 47646 h 476253"/>
                <a:gd name="connsiteX4" fmla="*/ 4800622 w 4800622"/>
                <a:gd name="connsiteY4" fmla="*/ 176233 h 476253"/>
                <a:gd name="connsiteX5" fmla="*/ 4800622 w 4800622"/>
                <a:gd name="connsiteY5" fmla="*/ 176233 h 476253"/>
                <a:gd name="connsiteX0" fmla="*/ 0 w 4800622"/>
                <a:gd name="connsiteY0" fmla="*/ 476253 h 476253"/>
                <a:gd name="connsiteX1" fmla="*/ 1143008 w 4800622"/>
                <a:gd name="connsiteY1" fmla="*/ 47625 h 476253"/>
                <a:gd name="connsiteX2" fmla="*/ 2286016 w 4800622"/>
                <a:gd name="connsiteY2" fmla="*/ 190501 h 476253"/>
                <a:gd name="connsiteX3" fmla="*/ 3743347 w 4800622"/>
                <a:gd name="connsiteY3" fmla="*/ 47646 h 476253"/>
                <a:gd name="connsiteX4" fmla="*/ 4800622 w 4800622"/>
                <a:gd name="connsiteY4" fmla="*/ 176233 h 476253"/>
                <a:gd name="connsiteX5" fmla="*/ 4800622 w 4800622"/>
                <a:gd name="connsiteY5" fmla="*/ 176233 h 476253"/>
                <a:gd name="connsiteX0" fmla="*/ 0 w 4800622"/>
                <a:gd name="connsiteY0" fmla="*/ 476253 h 476253"/>
                <a:gd name="connsiteX1" fmla="*/ 1143008 w 4800622"/>
                <a:gd name="connsiteY1" fmla="*/ 47625 h 476253"/>
                <a:gd name="connsiteX2" fmla="*/ 2571768 w 4800622"/>
                <a:gd name="connsiteY2" fmla="*/ 190501 h 476253"/>
                <a:gd name="connsiteX3" fmla="*/ 3743347 w 4800622"/>
                <a:gd name="connsiteY3" fmla="*/ 47646 h 476253"/>
                <a:gd name="connsiteX4" fmla="*/ 4800622 w 4800622"/>
                <a:gd name="connsiteY4" fmla="*/ 176233 h 476253"/>
                <a:gd name="connsiteX5" fmla="*/ 4800622 w 4800622"/>
                <a:gd name="connsiteY5" fmla="*/ 176233 h 476253"/>
                <a:gd name="connsiteX0" fmla="*/ 0 w 4800622"/>
                <a:gd name="connsiteY0" fmla="*/ 502444 h 502444"/>
                <a:gd name="connsiteX1" fmla="*/ 1143008 w 4800622"/>
                <a:gd name="connsiteY1" fmla="*/ 73816 h 502444"/>
                <a:gd name="connsiteX2" fmla="*/ 2571768 w 4800622"/>
                <a:gd name="connsiteY2" fmla="*/ 216692 h 502444"/>
                <a:gd name="connsiteX3" fmla="*/ 3643338 w 4800622"/>
                <a:gd name="connsiteY3" fmla="*/ 2378 h 502444"/>
                <a:gd name="connsiteX4" fmla="*/ 4800622 w 4800622"/>
                <a:gd name="connsiteY4" fmla="*/ 202424 h 502444"/>
                <a:gd name="connsiteX5" fmla="*/ 4800622 w 4800622"/>
                <a:gd name="connsiteY5" fmla="*/ 202424 h 502444"/>
                <a:gd name="connsiteX0" fmla="*/ 0 w 4800622"/>
                <a:gd name="connsiteY0" fmla="*/ 502444 h 502444"/>
                <a:gd name="connsiteX1" fmla="*/ 1143008 w 4800622"/>
                <a:gd name="connsiteY1" fmla="*/ 73816 h 502444"/>
                <a:gd name="connsiteX2" fmla="*/ 2571768 w 4800622"/>
                <a:gd name="connsiteY2" fmla="*/ 216692 h 502444"/>
                <a:gd name="connsiteX3" fmla="*/ 3643338 w 4800622"/>
                <a:gd name="connsiteY3" fmla="*/ 2378 h 502444"/>
                <a:gd name="connsiteX4" fmla="*/ 4800622 w 4800622"/>
                <a:gd name="connsiteY4" fmla="*/ 202424 h 502444"/>
                <a:gd name="connsiteX5" fmla="*/ 4786346 w 4800622"/>
                <a:gd name="connsiteY5" fmla="*/ 216692 h 502444"/>
                <a:gd name="connsiteX0" fmla="*/ 0 w 4800622"/>
                <a:gd name="connsiteY0" fmla="*/ 502444 h 502444"/>
                <a:gd name="connsiteX1" fmla="*/ 1143008 w 4800622"/>
                <a:gd name="connsiteY1" fmla="*/ 73816 h 502444"/>
                <a:gd name="connsiteX2" fmla="*/ 2571768 w 4800622"/>
                <a:gd name="connsiteY2" fmla="*/ 216692 h 502444"/>
                <a:gd name="connsiteX3" fmla="*/ 3643338 w 4800622"/>
                <a:gd name="connsiteY3" fmla="*/ 2378 h 502444"/>
                <a:gd name="connsiteX4" fmla="*/ 4800622 w 4800622"/>
                <a:gd name="connsiteY4" fmla="*/ 202424 h 502444"/>
                <a:gd name="connsiteX5" fmla="*/ 4286280 w 4800622"/>
                <a:gd name="connsiteY5" fmla="*/ 2378 h 502444"/>
                <a:gd name="connsiteX0" fmla="*/ 0 w 4286280"/>
                <a:gd name="connsiteY0" fmla="*/ 535785 h 535785"/>
                <a:gd name="connsiteX1" fmla="*/ 1143008 w 4286280"/>
                <a:gd name="connsiteY1" fmla="*/ 107157 h 535785"/>
                <a:gd name="connsiteX2" fmla="*/ 2571768 w 4286280"/>
                <a:gd name="connsiteY2" fmla="*/ 250033 h 535785"/>
                <a:gd name="connsiteX3" fmla="*/ 3643338 w 4286280"/>
                <a:gd name="connsiteY3" fmla="*/ 35719 h 535785"/>
                <a:gd name="connsiteX4" fmla="*/ 4286280 w 4286280"/>
                <a:gd name="connsiteY4" fmla="*/ 35719 h 535785"/>
                <a:gd name="connsiteX0" fmla="*/ 0 w 4286280"/>
                <a:gd name="connsiteY0" fmla="*/ 535785 h 535785"/>
                <a:gd name="connsiteX1" fmla="*/ 1143008 w 4286280"/>
                <a:gd name="connsiteY1" fmla="*/ 250034 h 535785"/>
                <a:gd name="connsiteX2" fmla="*/ 2571768 w 4286280"/>
                <a:gd name="connsiteY2" fmla="*/ 250033 h 535785"/>
                <a:gd name="connsiteX3" fmla="*/ 3643338 w 4286280"/>
                <a:gd name="connsiteY3" fmla="*/ 35719 h 535785"/>
                <a:gd name="connsiteX4" fmla="*/ 4286280 w 4286280"/>
                <a:gd name="connsiteY4" fmla="*/ 35719 h 535785"/>
                <a:gd name="connsiteX0" fmla="*/ 119063 w 4405343"/>
                <a:gd name="connsiteY0" fmla="*/ 535785 h 797725"/>
                <a:gd name="connsiteX1" fmla="*/ 190501 w 4405343"/>
                <a:gd name="connsiteY1" fmla="*/ 750100 h 797725"/>
                <a:gd name="connsiteX2" fmla="*/ 1262071 w 4405343"/>
                <a:gd name="connsiteY2" fmla="*/ 250034 h 797725"/>
                <a:gd name="connsiteX3" fmla="*/ 2690831 w 4405343"/>
                <a:gd name="connsiteY3" fmla="*/ 250033 h 797725"/>
                <a:gd name="connsiteX4" fmla="*/ 3762401 w 4405343"/>
                <a:gd name="connsiteY4" fmla="*/ 35719 h 797725"/>
                <a:gd name="connsiteX5" fmla="*/ 4405343 w 4405343"/>
                <a:gd name="connsiteY5" fmla="*/ 35719 h 797725"/>
                <a:gd name="connsiteX0" fmla="*/ 0 w 4214842"/>
                <a:gd name="connsiteY0" fmla="*/ 750100 h 750100"/>
                <a:gd name="connsiteX1" fmla="*/ 1071570 w 4214842"/>
                <a:gd name="connsiteY1" fmla="*/ 250034 h 750100"/>
                <a:gd name="connsiteX2" fmla="*/ 2500330 w 4214842"/>
                <a:gd name="connsiteY2" fmla="*/ 250033 h 750100"/>
                <a:gd name="connsiteX3" fmla="*/ 3571900 w 4214842"/>
                <a:gd name="connsiteY3" fmla="*/ 35719 h 750100"/>
                <a:gd name="connsiteX4" fmla="*/ 4214842 w 4214842"/>
                <a:gd name="connsiteY4" fmla="*/ 35719 h 750100"/>
                <a:gd name="connsiteX0" fmla="*/ 0 w 4214842"/>
                <a:gd name="connsiteY0" fmla="*/ 750100 h 833444"/>
                <a:gd name="connsiteX1" fmla="*/ 214314 w 4214842"/>
                <a:gd name="connsiteY1" fmla="*/ 750100 h 833444"/>
                <a:gd name="connsiteX2" fmla="*/ 1071570 w 4214842"/>
                <a:gd name="connsiteY2" fmla="*/ 250034 h 833444"/>
                <a:gd name="connsiteX3" fmla="*/ 2500330 w 4214842"/>
                <a:gd name="connsiteY3" fmla="*/ 250033 h 833444"/>
                <a:gd name="connsiteX4" fmla="*/ 3571900 w 4214842"/>
                <a:gd name="connsiteY4" fmla="*/ 35719 h 833444"/>
                <a:gd name="connsiteX5" fmla="*/ 4214842 w 4214842"/>
                <a:gd name="connsiteY5" fmla="*/ 35719 h 833444"/>
                <a:gd name="connsiteX0" fmla="*/ 0 w 4000528"/>
                <a:gd name="connsiteY0" fmla="*/ 750100 h 750100"/>
                <a:gd name="connsiteX1" fmla="*/ 857256 w 4000528"/>
                <a:gd name="connsiteY1" fmla="*/ 250034 h 750100"/>
                <a:gd name="connsiteX2" fmla="*/ 2286016 w 4000528"/>
                <a:gd name="connsiteY2" fmla="*/ 250033 h 750100"/>
                <a:gd name="connsiteX3" fmla="*/ 3357586 w 4000528"/>
                <a:gd name="connsiteY3" fmla="*/ 35719 h 750100"/>
                <a:gd name="connsiteX4" fmla="*/ 4000528 w 4000528"/>
                <a:gd name="connsiteY4" fmla="*/ 35719 h 75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28" h="750100">
                  <a:moveTo>
                    <a:pt x="0" y="750100"/>
                  </a:moveTo>
                  <a:cubicBezTo>
                    <a:pt x="178595" y="666756"/>
                    <a:pt x="476253" y="333378"/>
                    <a:pt x="857256" y="250034"/>
                  </a:cubicBezTo>
                  <a:cubicBezTo>
                    <a:pt x="1238259" y="166690"/>
                    <a:pt x="1869294" y="285752"/>
                    <a:pt x="2286016" y="250033"/>
                  </a:cubicBezTo>
                  <a:cubicBezTo>
                    <a:pt x="2702738" y="214314"/>
                    <a:pt x="3071834" y="71438"/>
                    <a:pt x="3357586" y="35719"/>
                  </a:cubicBezTo>
                  <a:cubicBezTo>
                    <a:pt x="3643338" y="0"/>
                    <a:pt x="3866582" y="35719"/>
                    <a:pt x="4000528" y="35719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94"/>
            <p:cNvSpPr/>
            <p:nvPr/>
          </p:nvSpPr>
          <p:spPr>
            <a:xfrm>
              <a:off x="555603" y="2207933"/>
              <a:ext cx="627009" cy="754341"/>
            </a:xfrm>
            <a:custGeom>
              <a:avLst/>
              <a:gdLst>
                <a:gd name="connsiteX0" fmla="*/ 0 w 812007"/>
                <a:gd name="connsiteY0" fmla="*/ 0 h 871538"/>
                <a:gd name="connsiteX1" fmla="*/ 371475 w 812007"/>
                <a:gd name="connsiteY1" fmla="*/ 114300 h 871538"/>
                <a:gd name="connsiteX2" fmla="*/ 385763 w 812007"/>
                <a:gd name="connsiteY2" fmla="*/ 528638 h 871538"/>
                <a:gd name="connsiteX3" fmla="*/ 442913 w 812007"/>
                <a:gd name="connsiteY3" fmla="*/ 800100 h 871538"/>
                <a:gd name="connsiteX4" fmla="*/ 757238 w 812007"/>
                <a:gd name="connsiteY4" fmla="*/ 828675 h 871538"/>
                <a:gd name="connsiteX5" fmla="*/ 771525 w 812007"/>
                <a:gd name="connsiteY5" fmla="*/ 871538 h 871538"/>
                <a:gd name="connsiteX0" fmla="*/ 0 w 757238"/>
                <a:gd name="connsiteY0" fmla="*/ 0 h 850106"/>
                <a:gd name="connsiteX1" fmla="*/ 371475 w 757238"/>
                <a:gd name="connsiteY1" fmla="*/ 114300 h 850106"/>
                <a:gd name="connsiteX2" fmla="*/ 385763 w 757238"/>
                <a:gd name="connsiteY2" fmla="*/ 528638 h 850106"/>
                <a:gd name="connsiteX3" fmla="*/ 442913 w 757238"/>
                <a:gd name="connsiteY3" fmla="*/ 800100 h 850106"/>
                <a:gd name="connsiteX4" fmla="*/ 757238 w 757238"/>
                <a:gd name="connsiteY4" fmla="*/ 828675 h 850106"/>
                <a:gd name="connsiteX0" fmla="*/ 0 w 842948"/>
                <a:gd name="connsiteY0" fmla="*/ 0 h 857240"/>
                <a:gd name="connsiteX1" fmla="*/ 371475 w 842948"/>
                <a:gd name="connsiteY1" fmla="*/ 114300 h 857240"/>
                <a:gd name="connsiteX2" fmla="*/ 385763 w 842948"/>
                <a:gd name="connsiteY2" fmla="*/ 528638 h 857240"/>
                <a:gd name="connsiteX3" fmla="*/ 442913 w 842948"/>
                <a:gd name="connsiteY3" fmla="*/ 800100 h 857240"/>
                <a:gd name="connsiteX4" fmla="*/ 842948 w 842948"/>
                <a:gd name="connsiteY4" fmla="*/ 857240 h 857240"/>
                <a:gd name="connsiteX0" fmla="*/ 0 w 771510"/>
                <a:gd name="connsiteY0" fmla="*/ 0 h 842961"/>
                <a:gd name="connsiteX1" fmla="*/ 371475 w 771510"/>
                <a:gd name="connsiteY1" fmla="*/ 114300 h 842961"/>
                <a:gd name="connsiteX2" fmla="*/ 385763 w 771510"/>
                <a:gd name="connsiteY2" fmla="*/ 528638 h 842961"/>
                <a:gd name="connsiteX3" fmla="*/ 442913 w 771510"/>
                <a:gd name="connsiteY3" fmla="*/ 800100 h 842961"/>
                <a:gd name="connsiteX4" fmla="*/ 771510 w 771510"/>
                <a:gd name="connsiteY4" fmla="*/ 785802 h 842961"/>
                <a:gd name="connsiteX0" fmla="*/ 0 w 773907"/>
                <a:gd name="connsiteY0" fmla="*/ 0 h 842961"/>
                <a:gd name="connsiteX1" fmla="*/ 371475 w 773907"/>
                <a:gd name="connsiteY1" fmla="*/ 114300 h 842961"/>
                <a:gd name="connsiteX2" fmla="*/ 385763 w 773907"/>
                <a:gd name="connsiteY2" fmla="*/ 528638 h 842961"/>
                <a:gd name="connsiteX3" fmla="*/ 442913 w 773907"/>
                <a:gd name="connsiteY3" fmla="*/ 800100 h 842961"/>
                <a:gd name="connsiteX4" fmla="*/ 771510 w 773907"/>
                <a:gd name="connsiteY4" fmla="*/ 785802 h 842961"/>
                <a:gd name="connsiteX0" fmla="*/ 0 w 773907"/>
                <a:gd name="connsiteY0" fmla="*/ 0 h 788194"/>
                <a:gd name="connsiteX1" fmla="*/ 371475 w 773907"/>
                <a:gd name="connsiteY1" fmla="*/ 114300 h 788194"/>
                <a:gd name="connsiteX2" fmla="*/ 385763 w 773907"/>
                <a:gd name="connsiteY2" fmla="*/ 528638 h 788194"/>
                <a:gd name="connsiteX3" fmla="*/ 485758 w 773907"/>
                <a:gd name="connsiteY3" fmla="*/ 714365 h 788194"/>
                <a:gd name="connsiteX4" fmla="*/ 771510 w 773907"/>
                <a:gd name="connsiteY4" fmla="*/ 785802 h 788194"/>
                <a:gd name="connsiteX0" fmla="*/ 0 w 773907"/>
                <a:gd name="connsiteY0" fmla="*/ 0 h 788194"/>
                <a:gd name="connsiteX1" fmla="*/ 371475 w 773907"/>
                <a:gd name="connsiteY1" fmla="*/ 114300 h 788194"/>
                <a:gd name="connsiteX2" fmla="*/ 414320 w 773907"/>
                <a:gd name="connsiteY2" fmla="*/ 428613 h 788194"/>
                <a:gd name="connsiteX3" fmla="*/ 485758 w 773907"/>
                <a:gd name="connsiteY3" fmla="*/ 714365 h 788194"/>
                <a:gd name="connsiteX4" fmla="*/ 771510 w 773907"/>
                <a:gd name="connsiteY4" fmla="*/ 785802 h 788194"/>
                <a:gd name="connsiteX0" fmla="*/ 0 w 773907"/>
                <a:gd name="connsiteY0" fmla="*/ 0 h 931071"/>
                <a:gd name="connsiteX1" fmla="*/ 371475 w 773907"/>
                <a:gd name="connsiteY1" fmla="*/ 114300 h 931071"/>
                <a:gd name="connsiteX2" fmla="*/ 414320 w 773907"/>
                <a:gd name="connsiteY2" fmla="*/ 428613 h 931071"/>
                <a:gd name="connsiteX3" fmla="*/ 485758 w 773907"/>
                <a:gd name="connsiteY3" fmla="*/ 714365 h 931071"/>
                <a:gd name="connsiteX4" fmla="*/ 771510 w 773907"/>
                <a:gd name="connsiteY4" fmla="*/ 928679 h 93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3907" h="931071">
                  <a:moveTo>
                    <a:pt x="0" y="0"/>
                  </a:moveTo>
                  <a:cubicBezTo>
                    <a:pt x="153590" y="13097"/>
                    <a:pt x="302422" y="42865"/>
                    <a:pt x="371475" y="114300"/>
                  </a:cubicBezTo>
                  <a:cubicBezTo>
                    <a:pt x="440528" y="185736"/>
                    <a:pt x="395273" y="328602"/>
                    <a:pt x="414320" y="428613"/>
                  </a:cubicBezTo>
                  <a:cubicBezTo>
                    <a:pt x="433367" y="528624"/>
                    <a:pt x="426226" y="631021"/>
                    <a:pt x="485758" y="714365"/>
                  </a:cubicBezTo>
                  <a:cubicBezTo>
                    <a:pt x="545290" y="797709"/>
                    <a:pt x="773907" y="931071"/>
                    <a:pt x="771510" y="928679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95"/>
            <p:cNvSpPr/>
            <p:nvPr/>
          </p:nvSpPr>
          <p:spPr>
            <a:xfrm>
              <a:off x="3762025" y="1629143"/>
              <a:ext cx="544060" cy="868169"/>
            </a:xfrm>
            <a:custGeom>
              <a:avLst/>
              <a:gdLst>
                <a:gd name="connsiteX0" fmla="*/ 0 w 628650"/>
                <a:gd name="connsiteY0" fmla="*/ 0 h 942975"/>
                <a:gd name="connsiteX1" fmla="*/ 500062 w 628650"/>
                <a:gd name="connsiteY1" fmla="*/ 400050 h 942975"/>
                <a:gd name="connsiteX2" fmla="*/ 485775 w 628650"/>
                <a:gd name="connsiteY2" fmla="*/ 900113 h 942975"/>
                <a:gd name="connsiteX3" fmla="*/ 628650 w 628650"/>
                <a:gd name="connsiteY3" fmla="*/ 657225 h 942975"/>
                <a:gd name="connsiteX0" fmla="*/ 0 w 581025"/>
                <a:gd name="connsiteY0" fmla="*/ 0 h 900113"/>
                <a:gd name="connsiteX1" fmla="*/ 500062 w 581025"/>
                <a:gd name="connsiteY1" fmla="*/ 400050 h 900113"/>
                <a:gd name="connsiteX2" fmla="*/ 485775 w 581025"/>
                <a:gd name="connsiteY2" fmla="*/ 900113 h 900113"/>
                <a:gd name="connsiteX0" fmla="*/ 0 w 576264"/>
                <a:gd name="connsiteY0" fmla="*/ 0 h 857235"/>
                <a:gd name="connsiteX1" fmla="*/ 500062 w 576264"/>
                <a:gd name="connsiteY1" fmla="*/ 400050 h 857235"/>
                <a:gd name="connsiteX2" fmla="*/ 457211 w 576264"/>
                <a:gd name="connsiteY2" fmla="*/ 857235 h 857235"/>
                <a:gd name="connsiteX0" fmla="*/ 0 w 564357"/>
                <a:gd name="connsiteY0" fmla="*/ 0 h 928673"/>
                <a:gd name="connsiteX1" fmla="*/ 500062 w 564357"/>
                <a:gd name="connsiteY1" fmla="*/ 400050 h 928673"/>
                <a:gd name="connsiteX2" fmla="*/ 385773 w 564357"/>
                <a:gd name="connsiteY2" fmla="*/ 928673 h 928673"/>
                <a:gd name="connsiteX0" fmla="*/ 0 w 576264"/>
                <a:gd name="connsiteY0" fmla="*/ 0 h 928673"/>
                <a:gd name="connsiteX1" fmla="*/ 500062 w 576264"/>
                <a:gd name="connsiteY1" fmla="*/ 400050 h 928673"/>
                <a:gd name="connsiteX2" fmla="*/ 457212 w 576264"/>
                <a:gd name="connsiteY2" fmla="*/ 928673 h 928673"/>
                <a:gd name="connsiteX0" fmla="*/ 0 w 461975"/>
                <a:gd name="connsiteY0" fmla="*/ 0 h 928673"/>
                <a:gd name="connsiteX1" fmla="*/ 385773 w 461975"/>
                <a:gd name="connsiteY1" fmla="*/ 357169 h 928673"/>
                <a:gd name="connsiteX2" fmla="*/ 457212 w 461975"/>
                <a:gd name="connsiteY2" fmla="*/ 928673 h 928673"/>
                <a:gd name="connsiteX0" fmla="*/ 0 w 671526"/>
                <a:gd name="connsiteY0" fmla="*/ 0 h 928673"/>
                <a:gd name="connsiteX1" fmla="*/ 385773 w 671526"/>
                <a:gd name="connsiteY1" fmla="*/ 357169 h 928673"/>
                <a:gd name="connsiteX2" fmla="*/ 671526 w 671526"/>
                <a:gd name="connsiteY2" fmla="*/ 928673 h 928673"/>
                <a:gd name="connsiteX0" fmla="*/ 0 w 671525"/>
                <a:gd name="connsiteY0" fmla="*/ 0 h 1071549"/>
                <a:gd name="connsiteX1" fmla="*/ 385773 w 671525"/>
                <a:gd name="connsiteY1" fmla="*/ 357169 h 1071549"/>
                <a:gd name="connsiteX2" fmla="*/ 671525 w 671525"/>
                <a:gd name="connsiteY2" fmla="*/ 1071549 h 1071549"/>
                <a:gd name="connsiteX0" fmla="*/ 0 w 671525"/>
                <a:gd name="connsiteY0" fmla="*/ 0 h 1071549"/>
                <a:gd name="connsiteX1" fmla="*/ 457212 w 671525"/>
                <a:gd name="connsiteY1" fmla="*/ 428607 h 1071549"/>
                <a:gd name="connsiteX2" fmla="*/ 671525 w 671525"/>
                <a:gd name="connsiteY2" fmla="*/ 1071549 h 1071549"/>
                <a:gd name="connsiteX0" fmla="*/ 0 w 671525"/>
                <a:gd name="connsiteY0" fmla="*/ 71456 h 1143005"/>
                <a:gd name="connsiteX1" fmla="*/ 171460 w 671525"/>
                <a:gd name="connsiteY1" fmla="*/ 71435 h 1143005"/>
                <a:gd name="connsiteX2" fmla="*/ 457212 w 671525"/>
                <a:gd name="connsiteY2" fmla="*/ 500063 h 1143005"/>
                <a:gd name="connsiteX3" fmla="*/ 671525 w 671525"/>
                <a:gd name="connsiteY3" fmla="*/ 1143005 h 1143005"/>
                <a:gd name="connsiteX0" fmla="*/ 0 w 671525"/>
                <a:gd name="connsiteY0" fmla="*/ 18 h 1071567"/>
                <a:gd name="connsiteX1" fmla="*/ 242898 w 671525"/>
                <a:gd name="connsiteY1" fmla="*/ 71435 h 1071567"/>
                <a:gd name="connsiteX2" fmla="*/ 457212 w 671525"/>
                <a:gd name="connsiteY2" fmla="*/ 428625 h 1071567"/>
                <a:gd name="connsiteX3" fmla="*/ 671525 w 671525"/>
                <a:gd name="connsiteY3" fmla="*/ 1071567 h 107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1525" h="1071567">
                  <a:moveTo>
                    <a:pt x="0" y="18"/>
                  </a:moveTo>
                  <a:cubicBezTo>
                    <a:pt x="2381" y="7162"/>
                    <a:pt x="166696" y="0"/>
                    <a:pt x="242898" y="71435"/>
                  </a:cubicBezTo>
                  <a:cubicBezTo>
                    <a:pt x="319100" y="142870"/>
                    <a:pt x="385774" y="261936"/>
                    <a:pt x="457212" y="428625"/>
                  </a:cubicBezTo>
                  <a:cubicBezTo>
                    <a:pt x="528650" y="595314"/>
                    <a:pt x="650094" y="1028705"/>
                    <a:pt x="671525" y="1071567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 96"/>
            <p:cNvSpPr/>
            <p:nvPr/>
          </p:nvSpPr>
          <p:spPr>
            <a:xfrm>
              <a:off x="601888" y="2960337"/>
              <a:ext cx="713830" cy="3241172"/>
            </a:xfrm>
            <a:custGeom>
              <a:avLst/>
              <a:gdLst>
                <a:gd name="connsiteX0" fmla="*/ 542925 w 1035844"/>
                <a:gd name="connsiteY0" fmla="*/ 0 h 4569619"/>
                <a:gd name="connsiteX1" fmla="*/ 542925 w 1035844"/>
                <a:gd name="connsiteY1" fmla="*/ 1243013 h 4569619"/>
                <a:gd name="connsiteX2" fmla="*/ 985838 w 1035844"/>
                <a:gd name="connsiteY2" fmla="*/ 2500313 h 4569619"/>
                <a:gd name="connsiteX3" fmla="*/ 242888 w 1035844"/>
                <a:gd name="connsiteY3" fmla="*/ 4029075 h 4569619"/>
                <a:gd name="connsiteX4" fmla="*/ 42863 w 1035844"/>
                <a:gd name="connsiteY4" fmla="*/ 4486275 h 4569619"/>
                <a:gd name="connsiteX5" fmla="*/ 0 w 1035844"/>
                <a:gd name="connsiteY5" fmla="*/ 4529138 h 4569619"/>
                <a:gd name="connsiteX0" fmla="*/ 542925 w 878668"/>
                <a:gd name="connsiteY0" fmla="*/ 0 h 4569619"/>
                <a:gd name="connsiteX1" fmla="*/ 542925 w 878668"/>
                <a:gd name="connsiteY1" fmla="*/ 1243013 h 4569619"/>
                <a:gd name="connsiteX2" fmla="*/ 828662 w 878668"/>
                <a:gd name="connsiteY2" fmla="*/ 2514607 h 4569619"/>
                <a:gd name="connsiteX3" fmla="*/ 242888 w 878668"/>
                <a:gd name="connsiteY3" fmla="*/ 4029075 h 4569619"/>
                <a:gd name="connsiteX4" fmla="*/ 42863 w 878668"/>
                <a:gd name="connsiteY4" fmla="*/ 4486275 h 4569619"/>
                <a:gd name="connsiteX5" fmla="*/ 0 w 878668"/>
                <a:gd name="connsiteY5" fmla="*/ 4529138 h 4569619"/>
                <a:gd name="connsiteX0" fmla="*/ 542925 w 807230"/>
                <a:gd name="connsiteY0" fmla="*/ 0 h 4569619"/>
                <a:gd name="connsiteX1" fmla="*/ 542925 w 807230"/>
                <a:gd name="connsiteY1" fmla="*/ 1243013 h 4569619"/>
                <a:gd name="connsiteX2" fmla="*/ 757224 w 807230"/>
                <a:gd name="connsiteY2" fmla="*/ 2586045 h 4569619"/>
                <a:gd name="connsiteX3" fmla="*/ 242888 w 807230"/>
                <a:gd name="connsiteY3" fmla="*/ 4029075 h 4569619"/>
                <a:gd name="connsiteX4" fmla="*/ 42863 w 807230"/>
                <a:gd name="connsiteY4" fmla="*/ 4486275 h 4569619"/>
                <a:gd name="connsiteX5" fmla="*/ 0 w 807230"/>
                <a:gd name="connsiteY5" fmla="*/ 4529138 h 4569619"/>
                <a:gd name="connsiteX0" fmla="*/ 500062 w 764367"/>
                <a:gd name="connsiteY0" fmla="*/ 0 h 4486275"/>
                <a:gd name="connsiteX1" fmla="*/ 500062 w 764367"/>
                <a:gd name="connsiteY1" fmla="*/ 1243013 h 4486275"/>
                <a:gd name="connsiteX2" fmla="*/ 714361 w 764367"/>
                <a:gd name="connsiteY2" fmla="*/ 2586045 h 4486275"/>
                <a:gd name="connsiteX3" fmla="*/ 200025 w 764367"/>
                <a:gd name="connsiteY3" fmla="*/ 4029075 h 4486275"/>
                <a:gd name="connsiteX4" fmla="*/ 0 w 764367"/>
                <a:gd name="connsiteY4" fmla="*/ 4486275 h 4486275"/>
                <a:gd name="connsiteX0" fmla="*/ 500062 w 738176"/>
                <a:gd name="connsiteY0" fmla="*/ 0 h 4486275"/>
                <a:gd name="connsiteX1" fmla="*/ 500062 w 738176"/>
                <a:gd name="connsiteY1" fmla="*/ 1243013 h 4486275"/>
                <a:gd name="connsiteX2" fmla="*/ 714361 w 738176"/>
                <a:gd name="connsiteY2" fmla="*/ 2586045 h 4486275"/>
                <a:gd name="connsiteX3" fmla="*/ 357171 w 738176"/>
                <a:gd name="connsiteY3" fmla="*/ 3800491 h 4486275"/>
                <a:gd name="connsiteX4" fmla="*/ 0 w 738176"/>
                <a:gd name="connsiteY4" fmla="*/ 4486275 h 4486275"/>
                <a:gd name="connsiteX0" fmla="*/ 500062 w 714364"/>
                <a:gd name="connsiteY0" fmla="*/ 0 h 4486275"/>
                <a:gd name="connsiteX1" fmla="*/ 500062 w 714364"/>
                <a:gd name="connsiteY1" fmla="*/ 1243013 h 4486275"/>
                <a:gd name="connsiteX2" fmla="*/ 714361 w 714364"/>
                <a:gd name="connsiteY2" fmla="*/ 2586045 h 4486275"/>
                <a:gd name="connsiteX3" fmla="*/ 500047 w 714364"/>
                <a:gd name="connsiteY3" fmla="*/ 3300425 h 4486275"/>
                <a:gd name="connsiteX4" fmla="*/ 0 w 714364"/>
                <a:gd name="connsiteY4" fmla="*/ 4486275 h 4486275"/>
                <a:gd name="connsiteX0" fmla="*/ 500081 w 714383"/>
                <a:gd name="connsiteY0" fmla="*/ 0 h 3943367"/>
                <a:gd name="connsiteX1" fmla="*/ 500081 w 714383"/>
                <a:gd name="connsiteY1" fmla="*/ 1243013 h 3943367"/>
                <a:gd name="connsiteX2" fmla="*/ 714380 w 714383"/>
                <a:gd name="connsiteY2" fmla="*/ 2586045 h 3943367"/>
                <a:gd name="connsiteX3" fmla="*/ 500066 w 714383"/>
                <a:gd name="connsiteY3" fmla="*/ 3300425 h 3943367"/>
                <a:gd name="connsiteX4" fmla="*/ 0 w 714383"/>
                <a:gd name="connsiteY4" fmla="*/ 3943367 h 3943367"/>
                <a:gd name="connsiteX0" fmla="*/ 500080 w 714382"/>
                <a:gd name="connsiteY0" fmla="*/ 0 h 4157681"/>
                <a:gd name="connsiteX1" fmla="*/ 500080 w 714382"/>
                <a:gd name="connsiteY1" fmla="*/ 1243013 h 4157681"/>
                <a:gd name="connsiteX2" fmla="*/ 714379 w 714382"/>
                <a:gd name="connsiteY2" fmla="*/ 2586045 h 4157681"/>
                <a:gd name="connsiteX3" fmla="*/ 500065 w 714382"/>
                <a:gd name="connsiteY3" fmla="*/ 3300425 h 4157681"/>
                <a:gd name="connsiteX4" fmla="*/ 0 w 714382"/>
                <a:gd name="connsiteY4" fmla="*/ 4157681 h 4157681"/>
                <a:gd name="connsiteX0" fmla="*/ 500080 w 714382"/>
                <a:gd name="connsiteY0" fmla="*/ 0 h 4157681"/>
                <a:gd name="connsiteX1" fmla="*/ 500080 w 714382"/>
                <a:gd name="connsiteY1" fmla="*/ 1243013 h 4157681"/>
                <a:gd name="connsiteX2" fmla="*/ 714379 w 714382"/>
                <a:gd name="connsiteY2" fmla="*/ 2228855 h 4157681"/>
                <a:gd name="connsiteX3" fmla="*/ 500065 w 714382"/>
                <a:gd name="connsiteY3" fmla="*/ 3300425 h 4157681"/>
                <a:gd name="connsiteX4" fmla="*/ 0 w 714382"/>
                <a:gd name="connsiteY4" fmla="*/ 4157681 h 4157681"/>
                <a:gd name="connsiteX0" fmla="*/ 500080 w 714382"/>
                <a:gd name="connsiteY0" fmla="*/ 0 h 4157681"/>
                <a:gd name="connsiteX1" fmla="*/ 428627 w 714382"/>
                <a:gd name="connsiteY1" fmla="*/ 1228723 h 4157681"/>
                <a:gd name="connsiteX2" fmla="*/ 714379 w 714382"/>
                <a:gd name="connsiteY2" fmla="*/ 2228855 h 4157681"/>
                <a:gd name="connsiteX3" fmla="*/ 500065 w 714382"/>
                <a:gd name="connsiteY3" fmla="*/ 3300425 h 4157681"/>
                <a:gd name="connsiteX4" fmla="*/ 0 w 714382"/>
                <a:gd name="connsiteY4" fmla="*/ 4157681 h 4157681"/>
                <a:gd name="connsiteX0" fmla="*/ 500080 w 642944"/>
                <a:gd name="connsiteY0" fmla="*/ 0 h 4157681"/>
                <a:gd name="connsiteX1" fmla="*/ 428627 w 642944"/>
                <a:gd name="connsiteY1" fmla="*/ 1228723 h 4157681"/>
                <a:gd name="connsiteX2" fmla="*/ 642941 w 642944"/>
                <a:gd name="connsiteY2" fmla="*/ 2228855 h 4157681"/>
                <a:gd name="connsiteX3" fmla="*/ 500065 w 642944"/>
                <a:gd name="connsiteY3" fmla="*/ 3300425 h 4157681"/>
                <a:gd name="connsiteX4" fmla="*/ 0 w 642944"/>
                <a:gd name="connsiteY4" fmla="*/ 4157681 h 4157681"/>
                <a:gd name="connsiteX0" fmla="*/ 500080 w 642944"/>
                <a:gd name="connsiteY0" fmla="*/ 0 h 4157681"/>
                <a:gd name="connsiteX1" fmla="*/ 428627 w 642944"/>
                <a:gd name="connsiteY1" fmla="*/ 1228723 h 4157681"/>
                <a:gd name="connsiteX2" fmla="*/ 642941 w 642944"/>
                <a:gd name="connsiteY2" fmla="*/ 2228855 h 4157681"/>
                <a:gd name="connsiteX3" fmla="*/ 357189 w 642944"/>
                <a:gd name="connsiteY3" fmla="*/ 3300425 h 4157681"/>
                <a:gd name="connsiteX4" fmla="*/ 0 w 642944"/>
                <a:gd name="connsiteY4" fmla="*/ 4157681 h 4157681"/>
                <a:gd name="connsiteX0" fmla="*/ 500080 w 642944"/>
                <a:gd name="connsiteY0" fmla="*/ 0 h 4157681"/>
                <a:gd name="connsiteX1" fmla="*/ 428627 w 642944"/>
                <a:gd name="connsiteY1" fmla="*/ 1228723 h 4157681"/>
                <a:gd name="connsiteX2" fmla="*/ 642941 w 642944"/>
                <a:gd name="connsiteY2" fmla="*/ 2228855 h 4157681"/>
                <a:gd name="connsiteX3" fmla="*/ 500065 w 642944"/>
                <a:gd name="connsiteY3" fmla="*/ 3300425 h 4157681"/>
                <a:gd name="connsiteX4" fmla="*/ 0 w 642944"/>
                <a:gd name="connsiteY4" fmla="*/ 4157681 h 4157681"/>
                <a:gd name="connsiteX0" fmla="*/ 1071585 w 1273978"/>
                <a:gd name="connsiteY0" fmla="*/ 0 h 4157681"/>
                <a:gd name="connsiteX1" fmla="*/ 1000132 w 1273978"/>
                <a:gd name="connsiteY1" fmla="*/ 1228723 h 4157681"/>
                <a:gd name="connsiteX2" fmla="*/ 1214446 w 1273978"/>
                <a:gd name="connsiteY2" fmla="*/ 2228855 h 4157681"/>
                <a:gd name="connsiteX3" fmla="*/ 1071570 w 1273978"/>
                <a:gd name="connsiteY3" fmla="*/ 3300425 h 4157681"/>
                <a:gd name="connsiteX4" fmla="*/ 0 w 1273978"/>
                <a:gd name="connsiteY4" fmla="*/ 4157681 h 4157681"/>
                <a:gd name="connsiteX0" fmla="*/ 1071585 w 1273978"/>
                <a:gd name="connsiteY0" fmla="*/ 0 h 4157681"/>
                <a:gd name="connsiteX1" fmla="*/ 1000132 w 1273978"/>
                <a:gd name="connsiteY1" fmla="*/ 1228723 h 4157681"/>
                <a:gd name="connsiteX2" fmla="*/ 1214446 w 1273978"/>
                <a:gd name="connsiteY2" fmla="*/ 2228855 h 4157681"/>
                <a:gd name="connsiteX3" fmla="*/ 1071570 w 1273978"/>
                <a:gd name="connsiteY3" fmla="*/ 3300425 h 4157681"/>
                <a:gd name="connsiteX4" fmla="*/ 571504 w 1273978"/>
                <a:gd name="connsiteY4" fmla="*/ 3871929 h 4157681"/>
                <a:gd name="connsiteX5" fmla="*/ 0 w 1273978"/>
                <a:gd name="connsiteY5" fmla="*/ 4157681 h 4157681"/>
                <a:gd name="connsiteX0" fmla="*/ 1071585 w 1273978"/>
                <a:gd name="connsiteY0" fmla="*/ 0 h 4157681"/>
                <a:gd name="connsiteX1" fmla="*/ 1000132 w 1273978"/>
                <a:gd name="connsiteY1" fmla="*/ 1014409 h 4157681"/>
                <a:gd name="connsiteX2" fmla="*/ 1214446 w 1273978"/>
                <a:gd name="connsiteY2" fmla="*/ 2228855 h 4157681"/>
                <a:gd name="connsiteX3" fmla="*/ 1071570 w 1273978"/>
                <a:gd name="connsiteY3" fmla="*/ 3300425 h 4157681"/>
                <a:gd name="connsiteX4" fmla="*/ 571504 w 1273978"/>
                <a:gd name="connsiteY4" fmla="*/ 3871929 h 4157681"/>
                <a:gd name="connsiteX5" fmla="*/ 0 w 1273978"/>
                <a:gd name="connsiteY5" fmla="*/ 4157681 h 4157681"/>
                <a:gd name="connsiteX0" fmla="*/ 1071585 w 1273978"/>
                <a:gd name="connsiteY0" fmla="*/ 0 h 4157681"/>
                <a:gd name="connsiteX1" fmla="*/ 1000132 w 1273978"/>
                <a:gd name="connsiteY1" fmla="*/ 1014409 h 4157681"/>
                <a:gd name="connsiteX2" fmla="*/ 1214446 w 1273978"/>
                <a:gd name="connsiteY2" fmla="*/ 2014541 h 4157681"/>
                <a:gd name="connsiteX3" fmla="*/ 1071570 w 1273978"/>
                <a:gd name="connsiteY3" fmla="*/ 3300425 h 4157681"/>
                <a:gd name="connsiteX4" fmla="*/ 571504 w 1273978"/>
                <a:gd name="connsiteY4" fmla="*/ 3871929 h 4157681"/>
                <a:gd name="connsiteX5" fmla="*/ 0 w 1273978"/>
                <a:gd name="connsiteY5" fmla="*/ 4157681 h 4157681"/>
                <a:gd name="connsiteX0" fmla="*/ 1071585 w 1273978"/>
                <a:gd name="connsiteY0" fmla="*/ 0 h 4157681"/>
                <a:gd name="connsiteX1" fmla="*/ 1000132 w 1273978"/>
                <a:gd name="connsiteY1" fmla="*/ 1014409 h 4157681"/>
                <a:gd name="connsiteX2" fmla="*/ 1214446 w 1273978"/>
                <a:gd name="connsiteY2" fmla="*/ 2014541 h 4157681"/>
                <a:gd name="connsiteX3" fmla="*/ 1071570 w 1273978"/>
                <a:gd name="connsiteY3" fmla="*/ 2943235 h 4157681"/>
                <a:gd name="connsiteX4" fmla="*/ 571504 w 1273978"/>
                <a:gd name="connsiteY4" fmla="*/ 3871929 h 4157681"/>
                <a:gd name="connsiteX5" fmla="*/ 0 w 1273978"/>
                <a:gd name="connsiteY5" fmla="*/ 4157681 h 4157681"/>
                <a:gd name="connsiteX0" fmla="*/ 1071585 w 1238259"/>
                <a:gd name="connsiteY0" fmla="*/ 0 h 4157681"/>
                <a:gd name="connsiteX1" fmla="*/ 1000132 w 1238259"/>
                <a:gd name="connsiteY1" fmla="*/ 1014409 h 4157681"/>
                <a:gd name="connsiteX2" fmla="*/ 1214446 w 1238259"/>
                <a:gd name="connsiteY2" fmla="*/ 2014541 h 4157681"/>
                <a:gd name="connsiteX3" fmla="*/ 1143008 w 1238259"/>
                <a:gd name="connsiteY3" fmla="*/ 2514607 h 4157681"/>
                <a:gd name="connsiteX4" fmla="*/ 1071570 w 1238259"/>
                <a:gd name="connsiteY4" fmla="*/ 2943235 h 4157681"/>
                <a:gd name="connsiteX5" fmla="*/ 571504 w 1238259"/>
                <a:gd name="connsiteY5" fmla="*/ 3871929 h 4157681"/>
                <a:gd name="connsiteX6" fmla="*/ 0 w 1238259"/>
                <a:gd name="connsiteY6" fmla="*/ 4157681 h 4157681"/>
                <a:gd name="connsiteX0" fmla="*/ 1071585 w 1238259"/>
                <a:gd name="connsiteY0" fmla="*/ 0 h 4157681"/>
                <a:gd name="connsiteX1" fmla="*/ 1000132 w 1238259"/>
                <a:gd name="connsiteY1" fmla="*/ 1014409 h 4157681"/>
                <a:gd name="connsiteX2" fmla="*/ 1214446 w 1238259"/>
                <a:gd name="connsiteY2" fmla="*/ 2014541 h 4157681"/>
                <a:gd name="connsiteX3" fmla="*/ 1143008 w 1238259"/>
                <a:gd name="connsiteY3" fmla="*/ 2514607 h 4157681"/>
                <a:gd name="connsiteX4" fmla="*/ 1071570 w 1238259"/>
                <a:gd name="connsiteY4" fmla="*/ 2943235 h 4157681"/>
                <a:gd name="connsiteX5" fmla="*/ 785819 w 1238259"/>
                <a:gd name="connsiteY5" fmla="*/ 3514739 h 4157681"/>
                <a:gd name="connsiteX6" fmla="*/ 0 w 1238259"/>
                <a:gd name="connsiteY6" fmla="*/ 4157681 h 4157681"/>
                <a:gd name="connsiteX0" fmla="*/ 857270 w 1023944"/>
                <a:gd name="connsiteY0" fmla="*/ 0 h 4157681"/>
                <a:gd name="connsiteX1" fmla="*/ 785817 w 1023944"/>
                <a:gd name="connsiteY1" fmla="*/ 1014409 h 4157681"/>
                <a:gd name="connsiteX2" fmla="*/ 1000131 w 1023944"/>
                <a:gd name="connsiteY2" fmla="*/ 2014541 h 4157681"/>
                <a:gd name="connsiteX3" fmla="*/ 928693 w 1023944"/>
                <a:gd name="connsiteY3" fmla="*/ 2514607 h 4157681"/>
                <a:gd name="connsiteX4" fmla="*/ 857255 w 1023944"/>
                <a:gd name="connsiteY4" fmla="*/ 2943235 h 4157681"/>
                <a:gd name="connsiteX5" fmla="*/ 571504 w 1023944"/>
                <a:gd name="connsiteY5" fmla="*/ 3514739 h 4157681"/>
                <a:gd name="connsiteX6" fmla="*/ 0 w 1023944"/>
                <a:gd name="connsiteY6" fmla="*/ 4157681 h 4157681"/>
                <a:gd name="connsiteX0" fmla="*/ 714395 w 881069"/>
                <a:gd name="connsiteY0" fmla="*/ 0 h 4157681"/>
                <a:gd name="connsiteX1" fmla="*/ 642942 w 881069"/>
                <a:gd name="connsiteY1" fmla="*/ 1014409 h 4157681"/>
                <a:gd name="connsiteX2" fmla="*/ 857256 w 881069"/>
                <a:gd name="connsiteY2" fmla="*/ 2014541 h 4157681"/>
                <a:gd name="connsiteX3" fmla="*/ 785818 w 881069"/>
                <a:gd name="connsiteY3" fmla="*/ 2514607 h 4157681"/>
                <a:gd name="connsiteX4" fmla="*/ 714380 w 881069"/>
                <a:gd name="connsiteY4" fmla="*/ 2943235 h 4157681"/>
                <a:gd name="connsiteX5" fmla="*/ 428629 w 881069"/>
                <a:gd name="connsiteY5" fmla="*/ 3514739 h 4157681"/>
                <a:gd name="connsiteX6" fmla="*/ 0 w 881069"/>
                <a:gd name="connsiteY6" fmla="*/ 4157681 h 4157681"/>
                <a:gd name="connsiteX0" fmla="*/ 714380 w 881069"/>
                <a:gd name="connsiteY0" fmla="*/ 0 h 4000528"/>
                <a:gd name="connsiteX1" fmla="*/ 642942 w 881069"/>
                <a:gd name="connsiteY1" fmla="*/ 857256 h 4000528"/>
                <a:gd name="connsiteX2" fmla="*/ 857256 w 881069"/>
                <a:gd name="connsiteY2" fmla="*/ 1857388 h 4000528"/>
                <a:gd name="connsiteX3" fmla="*/ 785818 w 881069"/>
                <a:gd name="connsiteY3" fmla="*/ 2357454 h 4000528"/>
                <a:gd name="connsiteX4" fmla="*/ 714380 w 881069"/>
                <a:gd name="connsiteY4" fmla="*/ 2786082 h 4000528"/>
                <a:gd name="connsiteX5" fmla="*/ 428629 w 881069"/>
                <a:gd name="connsiteY5" fmla="*/ 3357586 h 4000528"/>
                <a:gd name="connsiteX6" fmla="*/ 0 w 881069"/>
                <a:gd name="connsiteY6" fmla="*/ 4000528 h 400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1069" h="4000528">
                  <a:moveTo>
                    <a:pt x="714380" y="0"/>
                  </a:moveTo>
                  <a:cubicBezTo>
                    <a:pt x="677470" y="413147"/>
                    <a:pt x="619129" y="547691"/>
                    <a:pt x="642942" y="857256"/>
                  </a:cubicBezTo>
                  <a:cubicBezTo>
                    <a:pt x="666755" y="1166821"/>
                    <a:pt x="833443" y="1607355"/>
                    <a:pt x="857256" y="1857388"/>
                  </a:cubicBezTo>
                  <a:cubicBezTo>
                    <a:pt x="881069" y="2107421"/>
                    <a:pt x="809631" y="2202672"/>
                    <a:pt x="785818" y="2357454"/>
                  </a:cubicBezTo>
                  <a:cubicBezTo>
                    <a:pt x="762005" y="2512236"/>
                    <a:pt x="823921" y="2567004"/>
                    <a:pt x="714380" y="2786082"/>
                  </a:cubicBezTo>
                  <a:cubicBezTo>
                    <a:pt x="600082" y="3038494"/>
                    <a:pt x="547692" y="3155178"/>
                    <a:pt x="428629" y="3357586"/>
                  </a:cubicBezTo>
                  <a:cubicBezTo>
                    <a:pt x="309566" y="3559994"/>
                    <a:pt x="88110" y="3931469"/>
                    <a:pt x="0" y="4000528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 97"/>
            <p:cNvSpPr/>
            <p:nvPr/>
          </p:nvSpPr>
          <p:spPr>
            <a:xfrm>
              <a:off x="3437914" y="2497311"/>
              <a:ext cx="877818" cy="3530563"/>
            </a:xfrm>
            <a:custGeom>
              <a:avLst/>
              <a:gdLst>
                <a:gd name="connsiteX0" fmla="*/ 871537 w 1114425"/>
                <a:gd name="connsiteY0" fmla="*/ 0 h 5003007"/>
                <a:gd name="connsiteX1" fmla="*/ 1000125 w 1114425"/>
                <a:gd name="connsiteY1" fmla="*/ 1771650 h 5003007"/>
                <a:gd name="connsiteX2" fmla="*/ 185737 w 1114425"/>
                <a:gd name="connsiteY2" fmla="*/ 4500563 h 5003007"/>
                <a:gd name="connsiteX3" fmla="*/ 0 w 1114425"/>
                <a:gd name="connsiteY3" fmla="*/ 4786313 h 5003007"/>
                <a:gd name="connsiteX0" fmla="*/ 871537 w 1071573"/>
                <a:gd name="connsiteY0" fmla="*/ 0 h 4922044"/>
                <a:gd name="connsiteX1" fmla="*/ 957273 w 1071573"/>
                <a:gd name="connsiteY1" fmla="*/ 2257426 h 4922044"/>
                <a:gd name="connsiteX2" fmla="*/ 185737 w 1071573"/>
                <a:gd name="connsiteY2" fmla="*/ 4500563 h 4922044"/>
                <a:gd name="connsiteX3" fmla="*/ 0 w 1071573"/>
                <a:gd name="connsiteY3" fmla="*/ 4786313 h 4922044"/>
                <a:gd name="connsiteX0" fmla="*/ 871537 w 1071573"/>
                <a:gd name="connsiteY0" fmla="*/ 0 h 4894660"/>
                <a:gd name="connsiteX1" fmla="*/ 957273 w 1071573"/>
                <a:gd name="connsiteY1" fmla="*/ 2543178 h 4894660"/>
                <a:gd name="connsiteX2" fmla="*/ 185737 w 1071573"/>
                <a:gd name="connsiteY2" fmla="*/ 4500563 h 4894660"/>
                <a:gd name="connsiteX3" fmla="*/ 0 w 1071573"/>
                <a:gd name="connsiteY3" fmla="*/ 4786313 h 4894660"/>
                <a:gd name="connsiteX0" fmla="*/ 685800 w 885836"/>
                <a:gd name="connsiteY0" fmla="*/ 0 h 4500563"/>
                <a:gd name="connsiteX1" fmla="*/ 771536 w 885836"/>
                <a:gd name="connsiteY1" fmla="*/ 2543178 h 4500563"/>
                <a:gd name="connsiteX2" fmla="*/ 0 w 885836"/>
                <a:gd name="connsiteY2" fmla="*/ 4500563 h 4500563"/>
                <a:gd name="connsiteX0" fmla="*/ 685800 w 912032"/>
                <a:gd name="connsiteY0" fmla="*/ 0 h 4500563"/>
                <a:gd name="connsiteX1" fmla="*/ 842973 w 912032"/>
                <a:gd name="connsiteY1" fmla="*/ 614353 h 4500563"/>
                <a:gd name="connsiteX2" fmla="*/ 771536 w 912032"/>
                <a:gd name="connsiteY2" fmla="*/ 2543178 h 4500563"/>
                <a:gd name="connsiteX3" fmla="*/ 0 w 912032"/>
                <a:gd name="connsiteY3" fmla="*/ 4500563 h 4500563"/>
                <a:gd name="connsiteX0" fmla="*/ 842973 w 912032"/>
                <a:gd name="connsiteY0" fmla="*/ 0 h 3886210"/>
                <a:gd name="connsiteX1" fmla="*/ 771536 w 912032"/>
                <a:gd name="connsiteY1" fmla="*/ 1928825 h 3886210"/>
                <a:gd name="connsiteX2" fmla="*/ 0 w 912032"/>
                <a:gd name="connsiteY2" fmla="*/ 3886210 h 3886210"/>
                <a:gd name="connsiteX0" fmla="*/ 928694 w 942983"/>
                <a:gd name="connsiteY0" fmla="*/ 0 h 4457714"/>
                <a:gd name="connsiteX1" fmla="*/ 771536 w 942983"/>
                <a:gd name="connsiteY1" fmla="*/ 2500329 h 4457714"/>
                <a:gd name="connsiteX2" fmla="*/ 0 w 942983"/>
                <a:gd name="connsiteY2" fmla="*/ 4457714 h 4457714"/>
                <a:gd name="connsiteX0" fmla="*/ 928694 w 954887"/>
                <a:gd name="connsiteY0" fmla="*/ 488159 h 4945873"/>
                <a:gd name="connsiteX1" fmla="*/ 928694 w 954887"/>
                <a:gd name="connsiteY1" fmla="*/ 416721 h 4945873"/>
                <a:gd name="connsiteX2" fmla="*/ 771536 w 954887"/>
                <a:gd name="connsiteY2" fmla="*/ 2988488 h 4945873"/>
                <a:gd name="connsiteX3" fmla="*/ 0 w 954887"/>
                <a:gd name="connsiteY3" fmla="*/ 4945873 h 4945873"/>
                <a:gd name="connsiteX0" fmla="*/ 928694 w 928694"/>
                <a:gd name="connsiteY0" fmla="*/ 0 h 4457714"/>
                <a:gd name="connsiteX1" fmla="*/ 771536 w 928694"/>
                <a:gd name="connsiteY1" fmla="*/ 2500329 h 4457714"/>
                <a:gd name="connsiteX2" fmla="*/ 0 w 928694"/>
                <a:gd name="connsiteY2" fmla="*/ 4457714 h 4457714"/>
                <a:gd name="connsiteX0" fmla="*/ 928694 w 928694"/>
                <a:gd name="connsiteY0" fmla="*/ 0 h 3886210"/>
                <a:gd name="connsiteX1" fmla="*/ 771536 w 928694"/>
                <a:gd name="connsiteY1" fmla="*/ 1928825 h 3886210"/>
                <a:gd name="connsiteX2" fmla="*/ 0 w 928694"/>
                <a:gd name="connsiteY2" fmla="*/ 3886210 h 3886210"/>
                <a:gd name="connsiteX0" fmla="*/ 928694 w 928694"/>
                <a:gd name="connsiteY0" fmla="*/ 0 h 4529152"/>
                <a:gd name="connsiteX1" fmla="*/ 771536 w 928694"/>
                <a:gd name="connsiteY1" fmla="*/ 2571767 h 4529152"/>
                <a:gd name="connsiteX2" fmla="*/ 0 w 928694"/>
                <a:gd name="connsiteY2" fmla="*/ 4529152 h 4529152"/>
                <a:gd name="connsiteX0" fmla="*/ 928694 w 928694"/>
                <a:gd name="connsiteY0" fmla="*/ 0 h 4529152"/>
                <a:gd name="connsiteX1" fmla="*/ 714380 w 928694"/>
                <a:gd name="connsiteY1" fmla="*/ 2214578 h 4529152"/>
                <a:gd name="connsiteX2" fmla="*/ 0 w 928694"/>
                <a:gd name="connsiteY2" fmla="*/ 4529152 h 4529152"/>
                <a:gd name="connsiteX0" fmla="*/ 1214446 w 1214446"/>
                <a:gd name="connsiteY0" fmla="*/ 0 h 4500594"/>
                <a:gd name="connsiteX1" fmla="*/ 1000132 w 1214446"/>
                <a:gd name="connsiteY1" fmla="*/ 2214578 h 4500594"/>
                <a:gd name="connsiteX2" fmla="*/ 0 w 1214446"/>
                <a:gd name="connsiteY2" fmla="*/ 4500594 h 4500594"/>
                <a:gd name="connsiteX0" fmla="*/ 1214446 w 1214446"/>
                <a:gd name="connsiteY0" fmla="*/ 0 h 4500594"/>
                <a:gd name="connsiteX1" fmla="*/ 1000132 w 1214446"/>
                <a:gd name="connsiteY1" fmla="*/ 2643206 h 4500594"/>
                <a:gd name="connsiteX2" fmla="*/ 0 w 1214446"/>
                <a:gd name="connsiteY2" fmla="*/ 4500594 h 4500594"/>
                <a:gd name="connsiteX0" fmla="*/ 1571636 w 1571636"/>
                <a:gd name="connsiteY0" fmla="*/ 0 h 4786346"/>
                <a:gd name="connsiteX1" fmla="*/ 1357322 w 1571636"/>
                <a:gd name="connsiteY1" fmla="*/ 2643206 h 4786346"/>
                <a:gd name="connsiteX2" fmla="*/ 0 w 1571636"/>
                <a:gd name="connsiteY2" fmla="*/ 4786346 h 4786346"/>
                <a:gd name="connsiteX0" fmla="*/ 1571636 w 1571636"/>
                <a:gd name="connsiteY0" fmla="*/ 0 h 4786346"/>
                <a:gd name="connsiteX1" fmla="*/ 1357322 w 1571636"/>
                <a:gd name="connsiteY1" fmla="*/ 2643206 h 4786346"/>
                <a:gd name="connsiteX2" fmla="*/ 714380 w 1571636"/>
                <a:gd name="connsiteY2" fmla="*/ 4071966 h 4786346"/>
                <a:gd name="connsiteX3" fmla="*/ 0 w 1571636"/>
                <a:gd name="connsiteY3" fmla="*/ 4786346 h 4786346"/>
                <a:gd name="connsiteX0" fmla="*/ 1571636 w 1583542"/>
                <a:gd name="connsiteY0" fmla="*/ 0 h 4786346"/>
                <a:gd name="connsiteX1" fmla="*/ 1428760 w 1583542"/>
                <a:gd name="connsiteY1" fmla="*/ 1857388 h 4786346"/>
                <a:gd name="connsiteX2" fmla="*/ 714380 w 1583542"/>
                <a:gd name="connsiteY2" fmla="*/ 4071966 h 4786346"/>
                <a:gd name="connsiteX3" fmla="*/ 0 w 1583542"/>
                <a:gd name="connsiteY3" fmla="*/ 4786346 h 4786346"/>
                <a:gd name="connsiteX0" fmla="*/ 1571636 w 1583542"/>
                <a:gd name="connsiteY0" fmla="*/ 0 h 4786346"/>
                <a:gd name="connsiteX1" fmla="*/ 1428760 w 1583542"/>
                <a:gd name="connsiteY1" fmla="*/ 1857388 h 4786346"/>
                <a:gd name="connsiteX2" fmla="*/ 1071570 w 1583542"/>
                <a:gd name="connsiteY2" fmla="*/ 3357586 h 4786346"/>
                <a:gd name="connsiteX3" fmla="*/ 0 w 1583542"/>
                <a:gd name="connsiteY3" fmla="*/ 4786346 h 4786346"/>
                <a:gd name="connsiteX0" fmla="*/ 1571636 w 1583542"/>
                <a:gd name="connsiteY0" fmla="*/ 0 h 4786346"/>
                <a:gd name="connsiteX1" fmla="*/ 1428760 w 1583542"/>
                <a:gd name="connsiteY1" fmla="*/ 1857388 h 4786346"/>
                <a:gd name="connsiteX2" fmla="*/ 1071570 w 1583542"/>
                <a:gd name="connsiteY2" fmla="*/ 3357586 h 4786346"/>
                <a:gd name="connsiteX3" fmla="*/ 714380 w 1583542"/>
                <a:gd name="connsiteY3" fmla="*/ 4214842 h 4786346"/>
                <a:gd name="connsiteX4" fmla="*/ 0 w 1583542"/>
                <a:gd name="connsiteY4" fmla="*/ 4786346 h 4786346"/>
                <a:gd name="connsiteX0" fmla="*/ 1143008 w 1154914"/>
                <a:gd name="connsiteY0" fmla="*/ 0 h 4572032"/>
                <a:gd name="connsiteX1" fmla="*/ 1000132 w 1154914"/>
                <a:gd name="connsiteY1" fmla="*/ 1857388 h 4572032"/>
                <a:gd name="connsiteX2" fmla="*/ 642942 w 1154914"/>
                <a:gd name="connsiteY2" fmla="*/ 3357586 h 4572032"/>
                <a:gd name="connsiteX3" fmla="*/ 285752 w 1154914"/>
                <a:gd name="connsiteY3" fmla="*/ 4214842 h 4572032"/>
                <a:gd name="connsiteX4" fmla="*/ 0 w 1154914"/>
                <a:gd name="connsiteY4" fmla="*/ 4572032 h 4572032"/>
                <a:gd name="connsiteX0" fmla="*/ 1143008 w 1154914"/>
                <a:gd name="connsiteY0" fmla="*/ 0 h 4572032"/>
                <a:gd name="connsiteX1" fmla="*/ 1000132 w 1154914"/>
                <a:gd name="connsiteY1" fmla="*/ 1857388 h 4572032"/>
                <a:gd name="connsiteX2" fmla="*/ 642942 w 1154914"/>
                <a:gd name="connsiteY2" fmla="*/ 3357586 h 4572032"/>
                <a:gd name="connsiteX3" fmla="*/ 357190 w 1154914"/>
                <a:gd name="connsiteY3" fmla="*/ 4000528 h 4572032"/>
                <a:gd name="connsiteX4" fmla="*/ 0 w 1154914"/>
                <a:gd name="connsiteY4" fmla="*/ 4572032 h 4572032"/>
                <a:gd name="connsiteX0" fmla="*/ 1143008 w 1154914"/>
                <a:gd name="connsiteY0" fmla="*/ 0 h 4572032"/>
                <a:gd name="connsiteX1" fmla="*/ 1000132 w 1154914"/>
                <a:gd name="connsiteY1" fmla="*/ 1857388 h 4572032"/>
                <a:gd name="connsiteX2" fmla="*/ 642942 w 1154914"/>
                <a:gd name="connsiteY2" fmla="*/ 3357586 h 4572032"/>
                <a:gd name="connsiteX3" fmla="*/ 428628 w 1154914"/>
                <a:gd name="connsiteY3" fmla="*/ 3857652 h 4572032"/>
                <a:gd name="connsiteX4" fmla="*/ 0 w 1154914"/>
                <a:gd name="connsiteY4" fmla="*/ 4572032 h 4572032"/>
                <a:gd name="connsiteX0" fmla="*/ 1143008 w 1154914"/>
                <a:gd name="connsiteY0" fmla="*/ 0 h 4572032"/>
                <a:gd name="connsiteX1" fmla="*/ 1000132 w 1154914"/>
                <a:gd name="connsiteY1" fmla="*/ 1857388 h 4572032"/>
                <a:gd name="connsiteX2" fmla="*/ 785818 w 1154914"/>
                <a:gd name="connsiteY2" fmla="*/ 3214710 h 4572032"/>
                <a:gd name="connsiteX3" fmla="*/ 428628 w 1154914"/>
                <a:gd name="connsiteY3" fmla="*/ 3857652 h 4572032"/>
                <a:gd name="connsiteX4" fmla="*/ 0 w 1154914"/>
                <a:gd name="connsiteY4" fmla="*/ 4572032 h 4572032"/>
                <a:gd name="connsiteX0" fmla="*/ 1143008 w 1154914"/>
                <a:gd name="connsiteY0" fmla="*/ 0 h 4572032"/>
                <a:gd name="connsiteX1" fmla="*/ 1000132 w 1154914"/>
                <a:gd name="connsiteY1" fmla="*/ 1857388 h 4572032"/>
                <a:gd name="connsiteX2" fmla="*/ 714380 w 1154914"/>
                <a:gd name="connsiteY2" fmla="*/ 3214710 h 4572032"/>
                <a:gd name="connsiteX3" fmla="*/ 428628 w 1154914"/>
                <a:gd name="connsiteY3" fmla="*/ 3857652 h 4572032"/>
                <a:gd name="connsiteX4" fmla="*/ 0 w 1154914"/>
                <a:gd name="connsiteY4" fmla="*/ 4572032 h 4572032"/>
                <a:gd name="connsiteX0" fmla="*/ 1071570 w 1083476"/>
                <a:gd name="connsiteY0" fmla="*/ 0 h 4500594"/>
                <a:gd name="connsiteX1" fmla="*/ 928694 w 1083476"/>
                <a:gd name="connsiteY1" fmla="*/ 1857388 h 4500594"/>
                <a:gd name="connsiteX2" fmla="*/ 642942 w 1083476"/>
                <a:gd name="connsiteY2" fmla="*/ 3214710 h 4500594"/>
                <a:gd name="connsiteX3" fmla="*/ 357190 w 1083476"/>
                <a:gd name="connsiteY3" fmla="*/ 3857652 h 4500594"/>
                <a:gd name="connsiteX4" fmla="*/ 0 w 1083476"/>
                <a:gd name="connsiteY4" fmla="*/ 4500594 h 4500594"/>
                <a:gd name="connsiteX0" fmla="*/ 1071570 w 1083476"/>
                <a:gd name="connsiteY0" fmla="*/ 0 h 4357718"/>
                <a:gd name="connsiteX1" fmla="*/ 928694 w 1083476"/>
                <a:gd name="connsiteY1" fmla="*/ 1714512 h 4357718"/>
                <a:gd name="connsiteX2" fmla="*/ 642942 w 1083476"/>
                <a:gd name="connsiteY2" fmla="*/ 3071834 h 4357718"/>
                <a:gd name="connsiteX3" fmla="*/ 357190 w 1083476"/>
                <a:gd name="connsiteY3" fmla="*/ 3714776 h 4357718"/>
                <a:gd name="connsiteX4" fmla="*/ 0 w 1083476"/>
                <a:gd name="connsiteY4" fmla="*/ 4357718 h 435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3476" h="4357718">
                  <a:moveTo>
                    <a:pt x="1071570" y="0"/>
                  </a:moveTo>
                  <a:cubicBezTo>
                    <a:pt x="1038829" y="520902"/>
                    <a:pt x="1083476" y="971560"/>
                    <a:pt x="928694" y="1714512"/>
                  </a:cubicBezTo>
                  <a:cubicBezTo>
                    <a:pt x="752480" y="2388408"/>
                    <a:pt x="881069" y="2583674"/>
                    <a:pt x="642942" y="3071834"/>
                  </a:cubicBezTo>
                  <a:cubicBezTo>
                    <a:pt x="490540" y="3464741"/>
                    <a:pt x="464347" y="3500462"/>
                    <a:pt x="357190" y="3714776"/>
                  </a:cubicBezTo>
                  <a:cubicBezTo>
                    <a:pt x="250033" y="3929090"/>
                    <a:pt x="85725" y="4262465"/>
                    <a:pt x="0" y="4357718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98"/>
            <p:cNvSpPr/>
            <p:nvPr/>
          </p:nvSpPr>
          <p:spPr>
            <a:xfrm>
              <a:off x="625056" y="6016285"/>
              <a:ext cx="2836007" cy="318327"/>
            </a:xfrm>
            <a:custGeom>
              <a:avLst/>
              <a:gdLst>
                <a:gd name="connsiteX0" fmla="*/ 0 w 3500438"/>
                <a:gd name="connsiteY0" fmla="*/ 214312 h 392906"/>
                <a:gd name="connsiteX1" fmla="*/ 2157413 w 3500438"/>
                <a:gd name="connsiteY1" fmla="*/ 357187 h 392906"/>
                <a:gd name="connsiteX2" fmla="*/ 3500438 w 3500438"/>
                <a:gd name="connsiteY2" fmla="*/ 0 h 392906"/>
                <a:gd name="connsiteX3" fmla="*/ 3500438 w 3500438"/>
                <a:gd name="connsiteY3" fmla="*/ 0 h 39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0438" h="392906">
                  <a:moveTo>
                    <a:pt x="0" y="214312"/>
                  </a:moveTo>
                  <a:cubicBezTo>
                    <a:pt x="787003" y="303609"/>
                    <a:pt x="1574007" y="392906"/>
                    <a:pt x="2157413" y="357187"/>
                  </a:cubicBezTo>
                  <a:cubicBezTo>
                    <a:pt x="2740819" y="321468"/>
                    <a:pt x="3500438" y="0"/>
                    <a:pt x="3500438" y="0"/>
                  </a:cubicBezTo>
                  <a:lnTo>
                    <a:pt x="3500438" y="0"/>
                  </a:lnTo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 99"/>
            <p:cNvSpPr/>
            <p:nvPr/>
          </p:nvSpPr>
          <p:spPr>
            <a:xfrm>
              <a:off x="138864" y="2207933"/>
              <a:ext cx="416737" cy="3124484"/>
            </a:xfrm>
            <a:custGeom>
              <a:avLst/>
              <a:gdLst>
                <a:gd name="connsiteX0" fmla="*/ 471487 w 900112"/>
                <a:gd name="connsiteY0" fmla="*/ 0 h 4171950"/>
                <a:gd name="connsiteX1" fmla="*/ 371475 w 900112"/>
                <a:gd name="connsiteY1" fmla="*/ 1143000 h 4171950"/>
                <a:gd name="connsiteX2" fmla="*/ 628650 w 900112"/>
                <a:gd name="connsiteY2" fmla="*/ 2071688 h 4171950"/>
                <a:gd name="connsiteX3" fmla="*/ 828675 w 900112"/>
                <a:gd name="connsiteY3" fmla="*/ 2586038 h 4171950"/>
                <a:gd name="connsiteX4" fmla="*/ 200025 w 900112"/>
                <a:gd name="connsiteY4" fmla="*/ 3843338 h 4171950"/>
                <a:gd name="connsiteX5" fmla="*/ 0 w 900112"/>
                <a:gd name="connsiteY5" fmla="*/ 4171950 h 4171950"/>
                <a:gd name="connsiteX6" fmla="*/ 0 w 900112"/>
                <a:gd name="connsiteY6" fmla="*/ 4171950 h 4171950"/>
                <a:gd name="connsiteX0" fmla="*/ 471487 w 857250"/>
                <a:gd name="connsiteY0" fmla="*/ 0 h 4171950"/>
                <a:gd name="connsiteX1" fmla="*/ 371475 w 857250"/>
                <a:gd name="connsiteY1" fmla="*/ 1143000 h 4171950"/>
                <a:gd name="connsiteX2" fmla="*/ 828675 w 857250"/>
                <a:gd name="connsiteY2" fmla="*/ 2586038 h 4171950"/>
                <a:gd name="connsiteX3" fmla="*/ 200025 w 857250"/>
                <a:gd name="connsiteY3" fmla="*/ 3843338 h 4171950"/>
                <a:gd name="connsiteX4" fmla="*/ 0 w 857250"/>
                <a:gd name="connsiteY4" fmla="*/ 4171950 h 4171950"/>
                <a:gd name="connsiteX5" fmla="*/ 0 w 857250"/>
                <a:gd name="connsiteY5" fmla="*/ 4171950 h 4171950"/>
                <a:gd name="connsiteX0" fmla="*/ 471487 w 700068"/>
                <a:gd name="connsiteY0" fmla="*/ 0 h 4171950"/>
                <a:gd name="connsiteX1" fmla="*/ 371475 w 700068"/>
                <a:gd name="connsiteY1" fmla="*/ 1143000 h 4171950"/>
                <a:gd name="connsiteX2" fmla="*/ 671493 w 700068"/>
                <a:gd name="connsiteY2" fmla="*/ 2571752 h 4171950"/>
                <a:gd name="connsiteX3" fmla="*/ 200025 w 700068"/>
                <a:gd name="connsiteY3" fmla="*/ 3843338 h 4171950"/>
                <a:gd name="connsiteX4" fmla="*/ 0 w 700068"/>
                <a:gd name="connsiteY4" fmla="*/ 4171950 h 4171950"/>
                <a:gd name="connsiteX5" fmla="*/ 0 w 700068"/>
                <a:gd name="connsiteY5" fmla="*/ 4171950 h 4171950"/>
                <a:gd name="connsiteX0" fmla="*/ 471487 w 673871"/>
                <a:gd name="connsiteY0" fmla="*/ 0 h 4171950"/>
                <a:gd name="connsiteX1" fmla="*/ 371475 w 673871"/>
                <a:gd name="connsiteY1" fmla="*/ 1143000 h 4171950"/>
                <a:gd name="connsiteX2" fmla="*/ 671493 w 673871"/>
                <a:gd name="connsiteY2" fmla="*/ 2571752 h 4171950"/>
                <a:gd name="connsiteX3" fmla="*/ 385741 w 673871"/>
                <a:gd name="connsiteY3" fmla="*/ 3571884 h 4171950"/>
                <a:gd name="connsiteX4" fmla="*/ 0 w 673871"/>
                <a:gd name="connsiteY4" fmla="*/ 4171950 h 4171950"/>
                <a:gd name="connsiteX5" fmla="*/ 0 w 673871"/>
                <a:gd name="connsiteY5" fmla="*/ 4171950 h 4171950"/>
                <a:gd name="connsiteX0" fmla="*/ 471487 w 673871"/>
                <a:gd name="connsiteY0" fmla="*/ 0 h 4171950"/>
                <a:gd name="connsiteX1" fmla="*/ 371475 w 673871"/>
                <a:gd name="connsiteY1" fmla="*/ 1143000 h 4171950"/>
                <a:gd name="connsiteX2" fmla="*/ 671493 w 673871"/>
                <a:gd name="connsiteY2" fmla="*/ 2571752 h 4171950"/>
                <a:gd name="connsiteX3" fmla="*/ 385741 w 673871"/>
                <a:gd name="connsiteY3" fmla="*/ 3571884 h 4171950"/>
                <a:gd name="connsiteX4" fmla="*/ 0 w 673871"/>
                <a:gd name="connsiteY4" fmla="*/ 4171950 h 4171950"/>
                <a:gd name="connsiteX5" fmla="*/ 99990 w 673871"/>
                <a:gd name="connsiteY5" fmla="*/ 4000512 h 4171950"/>
                <a:gd name="connsiteX0" fmla="*/ 371497 w 573881"/>
                <a:gd name="connsiteY0" fmla="*/ 0 h 4000512"/>
                <a:gd name="connsiteX1" fmla="*/ 271485 w 573881"/>
                <a:gd name="connsiteY1" fmla="*/ 1143000 h 4000512"/>
                <a:gd name="connsiteX2" fmla="*/ 571503 w 573881"/>
                <a:gd name="connsiteY2" fmla="*/ 2571752 h 4000512"/>
                <a:gd name="connsiteX3" fmla="*/ 285751 w 573881"/>
                <a:gd name="connsiteY3" fmla="*/ 3571884 h 4000512"/>
                <a:gd name="connsiteX4" fmla="*/ 0 w 573881"/>
                <a:gd name="connsiteY4" fmla="*/ 4000512 h 4000512"/>
                <a:gd name="connsiteX0" fmla="*/ 371497 w 595315"/>
                <a:gd name="connsiteY0" fmla="*/ 0 h 4000512"/>
                <a:gd name="connsiteX1" fmla="*/ 142876 w 595315"/>
                <a:gd name="connsiteY1" fmla="*/ 1142992 h 4000512"/>
                <a:gd name="connsiteX2" fmla="*/ 571503 w 595315"/>
                <a:gd name="connsiteY2" fmla="*/ 2571752 h 4000512"/>
                <a:gd name="connsiteX3" fmla="*/ 285751 w 595315"/>
                <a:gd name="connsiteY3" fmla="*/ 3571884 h 4000512"/>
                <a:gd name="connsiteX4" fmla="*/ 0 w 595315"/>
                <a:gd name="connsiteY4" fmla="*/ 4000512 h 4000512"/>
                <a:gd name="connsiteX0" fmla="*/ 371497 w 381002"/>
                <a:gd name="connsiteY0" fmla="*/ 0 h 4000512"/>
                <a:gd name="connsiteX1" fmla="*/ 142876 w 381002"/>
                <a:gd name="connsiteY1" fmla="*/ 1142992 h 4000512"/>
                <a:gd name="connsiteX2" fmla="*/ 357190 w 381002"/>
                <a:gd name="connsiteY2" fmla="*/ 2500314 h 4000512"/>
                <a:gd name="connsiteX3" fmla="*/ 285751 w 381002"/>
                <a:gd name="connsiteY3" fmla="*/ 3571884 h 4000512"/>
                <a:gd name="connsiteX4" fmla="*/ 0 w 381002"/>
                <a:gd name="connsiteY4" fmla="*/ 4000512 h 4000512"/>
                <a:gd name="connsiteX0" fmla="*/ 371497 w 371497"/>
                <a:gd name="connsiteY0" fmla="*/ 0 h 4000512"/>
                <a:gd name="connsiteX1" fmla="*/ 142876 w 371497"/>
                <a:gd name="connsiteY1" fmla="*/ 1142992 h 4000512"/>
                <a:gd name="connsiteX2" fmla="*/ 357190 w 371497"/>
                <a:gd name="connsiteY2" fmla="*/ 2500314 h 4000512"/>
                <a:gd name="connsiteX3" fmla="*/ 142876 w 371497"/>
                <a:gd name="connsiteY3" fmla="*/ 3500446 h 4000512"/>
                <a:gd name="connsiteX4" fmla="*/ 0 w 371497"/>
                <a:gd name="connsiteY4" fmla="*/ 4000512 h 4000512"/>
                <a:gd name="connsiteX0" fmla="*/ 514372 w 514372"/>
                <a:gd name="connsiteY0" fmla="*/ 0 h 3857636"/>
                <a:gd name="connsiteX1" fmla="*/ 285751 w 514372"/>
                <a:gd name="connsiteY1" fmla="*/ 1142992 h 3857636"/>
                <a:gd name="connsiteX2" fmla="*/ 500065 w 514372"/>
                <a:gd name="connsiteY2" fmla="*/ 2500314 h 3857636"/>
                <a:gd name="connsiteX3" fmla="*/ 285751 w 514372"/>
                <a:gd name="connsiteY3" fmla="*/ 3500446 h 3857636"/>
                <a:gd name="connsiteX4" fmla="*/ 0 w 514372"/>
                <a:gd name="connsiteY4" fmla="*/ 3857636 h 3857636"/>
                <a:gd name="connsiteX0" fmla="*/ 514372 w 514372"/>
                <a:gd name="connsiteY0" fmla="*/ 0 h 3857636"/>
                <a:gd name="connsiteX1" fmla="*/ 285751 w 514372"/>
                <a:gd name="connsiteY1" fmla="*/ 1142992 h 3857636"/>
                <a:gd name="connsiteX2" fmla="*/ 500065 w 514372"/>
                <a:gd name="connsiteY2" fmla="*/ 2500314 h 3857636"/>
                <a:gd name="connsiteX3" fmla="*/ 357190 w 514372"/>
                <a:gd name="connsiteY3" fmla="*/ 3357570 h 3857636"/>
                <a:gd name="connsiteX4" fmla="*/ 0 w 514372"/>
                <a:gd name="connsiteY4" fmla="*/ 3857636 h 3857636"/>
                <a:gd name="connsiteX0" fmla="*/ 514372 w 514372"/>
                <a:gd name="connsiteY0" fmla="*/ 0 h 3856501"/>
                <a:gd name="connsiteX1" fmla="*/ 285751 w 514372"/>
                <a:gd name="connsiteY1" fmla="*/ 1142992 h 3856501"/>
                <a:gd name="connsiteX2" fmla="*/ 500065 w 514372"/>
                <a:gd name="connsiteY2" fmla="*/ 2500314 h 3856501"/>
                <a:gd name="connsiteX3" fmla="*/ 357190 w 514372"/>
                <a:gd name="connsiteY3" fmla="*/ 3357570 h 3856501"/>
                <a:gd name="connsiteX4" fmla="*/ 0 w 514372"/>
                <a:gd name="connsiteY4" fmla="*/ 3856501 h 385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72" h="3856501">
                  <a:moveTo>
                    <a:pt x="514372" y="0"/>
                  </a:moveTo>
                  <a:cubicBezTo>
                    <a:pt x="451269" y="398859"/>
                    <a:pt x="288135" y="726273"/>
                    <a:pt x="285751" y="1142992"/>
                  </a:cubicBezTo>
                  <a:cubicBezTo>
                    <a:pt x="283367" y="1559711"/>
                    <a:pt x="488159" y="2131218"/>
                    <a:pt x="500065" y="2500314"/>
                  </a:cubicBezTo>
                  <a:cubicBezTo>
                    <a:pt x="511971" y="2869410"/>
                    <a:pt x="440534" y="3131539"/>
                    <a:pt x="357190" y="3357570"/>
                  </a:cubicBezTo>
                  <a:cubicBezTo>
                    <a:pt x="273846" y="3583601"/>
                    <a:pt x="59531" y="3767204"/>
                    <a:pt x="0" y="3856501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任意多边形 100"/>
            <p:cNvSpPr/>
            <p:nvPr/>
          </p:nvSpPr>
          <p:spPr>
            <a:xfrm>
              <a:off x="138864" y="5333337"/>
              <a:ext cx="484249" cy="856581"/>
            </a:xfrm>
            <a:custGeom>
              <a:avLst/>
              <a:gdLst>
                <a:gd name="connsiteX0" fmla="*/ 0 w 547687"/>
                <a:gd name="connsiteY0" fmla="*/ 0 h 854869"/>
                <a:gd name="connsiteX1" fmla="*/ 357187 w 547687"/>
                <a:gd name="connsiteY1" fmla="*/ 142875 h 854869"/>
                <a:gd name="connsiteX2" fmla="*/ 542925 w 547687"/>
                <a:gd name="connsiteY2" fmla="*/ 742950 h 854869"/>
                <a:gd name="connsiteX3" fmla="*/ 328612 w 547687"/>
                <a:gd name="connsiteY3" fmla="*/ 814388 h 854869"/>
                <a:gd name="connsiteX0" fmla="*/ 0 w 547687"/>
                <a:gd name="connsiteY0" fmla="*/ 0 h 742950"/>
                <a:gd name="connsiteX1" fmla="*/ 357187 w 547687"/>
                <a:gd name="connsiteY1" fmla="*/ 142875 h 742950"/>
                <a:gd name="connsiteX2" fmla="*/ 542925 w 547687"/>
                <a:gd name="connsiteY2" fmla="*/ 742950 h 742950"/>
                <a:gd name="connsiteX0" fmla="*/ 0 w 376260"/>
                <a:gd name="connsiteY0" fmla="*/ 0 h 914388"/>
                <a:gd name="connsiteX1" fmla="*/ 185760 w 376260"/>
                <a:gd name="connsiteY1" fmla="*/ 314313 h 914388"/>
                <a:gd name="connsiteX2" fmla="*/ 371498 w 376260"/>
                <a:gd name="connsiteY2" fmla="*/ 914388 h 914388"/>
                <a:gd name="connsiteX0" fmla="*/ 0 w 447699"/>
                <a:gd name="connsiteY0" fmla="*/ 0 h 914388"/>
                <a:gd name="connsiteX1" fmla="*/ 257199 w 447699"/>
                <a:gd name="connsiteY1" fmla="*/ 314313 h 914388"/>
                <a:gd name="connsiteX2" fmla="*/ 442937 w 447699"/>
                <a:gd name="connsiteY2" fmla="*/ 914388 h 914388"/>
                <a:gd name="connsiteX0" fmla="*/ 0 w 447699"/>
                <a:gd name="connsiteY0" fmla="*/ 0 h 914388"/>
                <a:gd name="connsiteX1" fmla="*/ 357191 w 447699"/>
                <a:gd name="connsiteY1" fmla="*/ 357190 h 914388"/>
                <a:gd name="connsiteX2" fmla="*/ 442937 w 447699"/>
                <a:gd name="connsiteY2" fmla="*/ 914388 h 914388"/>
                <a:gd name="connsiteX0" fmla="*/ 130969 w 578668"/>
                <a:gd name="connsiteY0" fmla="*/ 130970 h 1045358"/>
                <a:gd name="connsiteX1" fmla="*/ 59532 w 578668"/>
                <a:gd name="connsiteY1" fmla="*/ 59532 h 1045358"/>
                <a:gd name="connsiteX2" fmla="*/ 488160 w 578668"/>
                <a:gd name="connsiteY2" fmla="*/ 488160 h 1045358"/>
                <a:gd name="connsiteX3" fmla="*/ 573906 w 578668"/>
                <a:gd name="connsiteY3" fmla="*/ 1045358 h 1045358"/>
                <a:gd name="connsiteX0" fmla="*/ 202407 w 657233"/>
                <a:gd name="connsiteY0" fmla="*/ 130970 h 1045358"/>
                <a:gd name="connsiteX1" fmla="*/ 59532 w 657233"/>
                <a:gd name="connsiteY1" fmla="*/ 59532 h 1045358"/>
                <a:gd name="connsiteX2" fmla="*/ 559598 w 657233"/>
                <a:gd name="connsiteY2" fmla="*/ 488160 h 1045358"/>
                <a:gd name="connsiteX3" fmla="*/ 645344 w 657233"/>
                <a:gd name="connsiteY3" fmla="*/ 1045358 h 1045358"/>
                <a:gd name="connsiteX0" fmla="*/ 0 w 454826"/>
                <a:gd name="connsiteY0" fmla="*/ 0 h 914388"/>
                <a:gd name="connsiteX1" fmla="*/ 357191 w 454826"/>
                <a:gd name="connsiteY1" fmla="*/ 357190 h 914388"/>
                <a:gd name="connsiteX2" fmla="*/ 442937 w 454826"/>
                <a:gd name="connsiteY2" fmla="*/ 914388 h 914388"/>
                <a:gd name="connsiteX0" fmla="*/ 0 w 597702"/>
                <a:gd name="connsiteY0" fmla="*/ 0 h 1057264"/>
                <a:gd name="connsiteX1" fmla="*/ 500067 w 597702"/>
                <a:gd name="connsiteY1" fmla="*/ 500066 h 1057264"/>
                <a:gd name="connsiteX2" fmla="*/ 585813 w 597702"/>
                <a:gd name="connsiteY2" fmla="*/ 1057264 h 10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7702" h="1057264">
                  <a:moveTo>
                    <a:pt x="0" y="0"/>
                  </a:moveTo>
                  <a:cubicBezTo>
                    <a:pt x="74415" y="74415"/>
                    <a:pt x="426244" y="347668"/>
                    <a:pt x="500067" y="500066"/>
                  </a:cubicBezTo>
                  <a:cubicBezTo>
                    <a:pt x="597702" y="664370"/>
                    <a:pt x="590575" y="945345"/>
                    <a:pt x="585813" y="1057264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01"/>
            <p:cNvSpPr/>
            <p:nvPr/>
          </p:nvSpPr>
          <p:spPr>
            <a:xfrm>
              <a:off x="1412182" y="2088306"/>
              <a:ext cx="2141488" cy="293248"/>
            </a:xfrm>
            <a:custGeom>
              <a:avLst/>
              <a:gdLst>
                <a:gd name="connsiteX0" fmla="*/ 0 w 2971800"/>
                <a:gd name="connsiteY0" fmla="*/ 290512 h 290512"/>
                <a:gd name="connsiteX1" fmla="*/ 1228725 w 2971800"/>
                <a:gd name="connsiteY1" fmla="*/ 90487 h 290512"/>
                <a:gd name="connsiteX2" fmla="*/ 2686050 w 2971800"/>
                <a:gd name="connsiteY2" fmla="*/ 4762 h 290512"/>
                <a:gd name="connsiteX3" fmla="*/ 2943225 w 2971800"/>
                <a:gd name="connsiteY3" fmla="*/ 119062 h 290512"/>
                <a:gd name="connsiteX0" fmla="*/ 0 w 2971813"/>
                <a:gd name="connsiteY0" fmla="*/ 376222 h 376222"/>
                <a:gd name="connsiteX1" fmla="*/ 1228738 w 2971813"/>
                <a:gd name="connsiteY1" fmla="*/ 90487 h 376222"/>
                <a:gd name="connsiteX2" fmla="*/ 2686063 w 2971813"/>
                <a:gd name="connsiteY2" fmla="*/ 4762 h 376222"/>
                <a:gd name="connsiteX3" fmla="*/ 2943238 w 2971813"/>
                <a:gd name="connsiteY3" fmla="*/ 119062 h 376222"/>
                <a:gd name="connsiteX0" fmla="*/ 0 w 2971813"/>
                <a:gd name="connsiteY0" fmla="*/ 376222 h 376222"/>
                <a:gd name="connsiteX1" fmla="*/ 1228738 w 2971813"/>
                <a:gd name="connsiteY1" fmla="*/ 90487 h 376222"/>
                <a:gd name="connsiteX2" fmla="*/ 2686063 w 2971813"/>
                <a:gd name="connsiteY2" fmla="*/ 4762 h 376222"/>
                <a:gd name="connsiteX3" fmla="*/ 2943238 w 2971813"/>
                <a:gd name="connsiteY3" fmla="*/ 119062 h 376222"/>
                <a:gd name="connsiteX0" fmla="*/ 0 w 2686063"/>
                <a:gd name="connsiteY0" fmla="*/ 376222 h 376222"/>
                <a:gd name="connsiteX1" fmla="*/ 1228738 w 2686063"/>
                <a:gd name="connsiteY1" fmla="*/ 90487 h 376222"/>
                <a:gd name="connsiteX2" fmla="*/ 2686063 w 2686063"/>
                <a:gd name="connsiteY2" fmla="*/ 4762 h 376222"/>
                <a:gd name="connsiteX0" fmla="*/ 0 w 2543186"/>
                <a:gd name="connsiteY0" fmla="*/ 376222 h 376222"/>
                <a:gd name="connsiteX1" fmla="*/ 1085861 w 2543186"/>
                <a:gd name="connsiteY1" fmla="*/ 90487 h 376222"/>
                <a:gd name="connsiteX2" fmla="*/ 2543186 w 2543186"/>
                <a:gd name="connsiteY2" fmla="*/ 4762 h 376222"/>
                <a:gd name="connsiteX0" fmla="*/ 0 w 2500329"/>
                <a:gd name="connsiteY0" fmla="*/ 361952 h 361952"/>
                <a:gd name="connsiteX1" fmla="*/ 1085861 w 2500329"/>
                <a:gd name="connsiteY1" fmla="*/ 76217 h 361952"/>
                <a:gd name="connsiteX2" fmla="*/ 2500329 w 2500329"/>
                <a:gd name="connsiteY2" fmla="*/ 4762 h 361952"/>
                <a:gd name="connsiteX0" fmla="*/ 0 w 2643205"/>
                <a:gd name="connsiteY0" fmla="*/ 290514 h 290514"/>
                <a:gd name="connsiteX1" fmla="*/ 1228737 w 2643205"/>
                <a:gd name="connsiteY1" fmla="*/ 76217 h 290514"/>
                <a:gd name="connsiteX2" fmla="*/ 2643205 w 2643205"/>
                <a:gd name="connsiteY2" fmla="*/ 4762 h 290514"/>
                <a:gd name="connsiteX0" fmla="*/ 0 w 2643205"/>
                <a:gd name="connsiteY0" fmla="*/ 361952 h 361952"/>
                <a:gd name="connsiteX1" fmla="*/ 1228737 w 2643205"/>
                <a:gd name="connsiteY1" fmla="*/ 76217 h 361952"/>
                <a:gd name="connsiteX2" fmla="*/ 2643205 w 2643205"/>
                <a:gd name="connsiteY2" fmla="*/ 4762 h 36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43205" h="361952">
                  <a:moveTo>
                    <a:pt x="0" y="361952"/>
                  </a:moveTo>
                  <a:cubicBezTo>
                    <a:pt x="519123" y="171468"/>
                    <a:pt x="788203" y="135749"/>
                    <a:pt x="1228737" y="76217"/>
                  </a:cubicBezTo>
                  <a:cubicBezTo>
                    <a:pt x="1669271" y="16685"/>
                    <a:pt x="2357455" y="0"/>
                    <a:pt x="2643205" y="4762"/>
                  </a:cubicBezTo>
                </a:path>
              </a:pathLst>
            </a:custGeom>
            <a:noFill/>
            <a:ln w="28575" cmpd="sng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02"/>
            <p:cNvSpPr/>
            <p:nvPr/>
          </p:nvSpPr>
          <p:spPr>
            <a:xfrm>
              <a:off x="1238548" y="2381554"/>
              <a:ext cx="588427" cy="3530563"/>
            </a:xfrm>
            <a:custGeom>
              <a:avLst/>
              <a:gdLst>
                <a:gd name="connsiteX0" fmla="*/ 285750 w 735806"/>
                <a:gd name="connsiteY0" fmla="*/ 0 h 4719638"/>
                <a:gd name="connsiteX1" fmla="*/ 485775 w 735806"/>
                <a:gd name="connsiteY1" fmla="*/ 1257300 h 4719638"/>
                <a:gd name="connsiteX2" fmla="*/ 471487 w 735806"/>
                <a:gd name="connsiteY2" fmla="*/ 1971675 h 4719638"/>
                <a:gd name="connsiteX3" fmla="*/ 685800 w 735806"/>
                <a:gd name="connsiteY3" fmla="*/ 2857500 h 4719638"/>
                <a:gd name="connsiteX4" fmla="*/ 171450 w 735806"/>
                <a:gd name="connsiteY4" fmla="*/ 4429125 h 4719638"/>
                <a:gd name="connsiteX5" fmla="*/ 0 w 735806"/>
                <a:gd name="connsiteY5" fmla="*/ 4600575 h 4719638"/>
                <a:gd name="connsiteX0" fmla="*/ 114300 w 564356"/>
                <a:gd name="connsiteY0" fmla="*/ 0 h 4429125"/>
                <a:gd name="connsiteX1" fmla="*/ 314325 w 564356"/>
                <a:gd name="connsiteY1" fmla="*/ 1257300 h 4429125"/>
                <a:gd name="connsiteX2" fmla="*/ 300037 w 564356"/>
                <a:gd name="connsiteY2" fmla="*/ 1971675 h 4429125"/>
                <a:gd name="connsiteX3" fmla="*/ 514350 w 564356"/>
                <a:gd name="connsiteY3" fmla="*/ 2857500 h 4429125"/>
                <a:gd name="connsiteX4" fmla="*/ 0 w 564356"/>
                <a:gd name="connsiteY4" fmla="*/ 4429125 h 4429125"/>
                <a:gd name="connsiteX0" fmla="*/ 114300 w 564356"/>
                <a:gd name="connsiteY0" fmla="*/ 0 h 4429125"/>
                <a:gd name="connsiteX1" fmla="*/ 285738 w 564356"/>
                <a:gd name="connsiteY1" fmla="*/ 928680 h 4429125"/>
                <a:gd name="connsiteX2" fmla="*/ 300037 w 564356"/>
                <a:gd name="connsiteY2" fmla="*/ 1971675 h 4429125"/>
                <a:gd name="connsiteX3" fmla="*/ 514350 w 564356"/>
                <a:gd name="connsiteY3" fmla="*/ 2857500 h 4429125"/>
                <a:gd name="connsiteX4" fmla="*/ 0 w 564356"/>
                <a:gd name="connsiteY4" fmla="*/ 4429125 h 4429125"/>
                <a:gd name="connsiteX0" fmla="*/ 214300 w 564356"/>
                <a:gd name="connsiteY0" fmla="*/ 0 h 4357701"/>
                <a:gd name="connsiteX1" fmla="*/ 285738 w 564356"/>
                <a:gd name="connsiteY1" fmla="*/ 857256 h 4357701"/>
                <a:gd name="connsiteX2" fmla="*/ 300037 w 564356"/>
                <a:gd name="connsiteY2" fmla="*/ 1900251 h 4357701"/>
                <a:gd name="connsiteX3" fmla="*/ 514350 w 564356"/>
                <a:gd name="connsiteY3" fmla="*/ 2786076 h 4357701"/>
                <a:gd name="connsiteX4" fmla="*/ 0 w 564356"/>
                <a:gd name="connsiteY4" fmla="*/ 4357701 h 4357701"/>
                <a:gd name="connsiteX0" fmla="*/ 214300 w 564356"/>
                <a:gd name="connsiteY0" fmla="*/ 0 h 4357701"/>
                <a:gd name="connsiteX1" fmla="*/ 357190 w 564356"/>
                <a:gd name="connsiteY1" fmla="*/ 1000132 h 4357701"/>
                <a:gd name="connsiteX2" fmla="*/ 300037 w 564356"/>
                <a:gd name="connsiteY2" fmla="*/ 1900251 h 4357701"/>
                <a:gd name="connsiteX3" fmla="*/ 514350 w 564356"/>
                <a:gd name="connsiteY3" fmla="*/ 2786076 h 4357701"/>
                <a:gd name="connsiteX4" fmla="*/ 0 w 564356"/>
                <a:gd name="connsiteY4" fmla="*/ 4357701 h 4357701"/>
                <a:gd name="connsiteX0" fmla="*/ 214300 w 573882"/>
                <a:gd name="connsiteY0" fmla="*/ 0 h 4357701"/>
                <a:gd name="connsiteX1" fmla="*/ 357190 w 573882"/>
                <a:gd name="connsiteY1" fmla="*/ 1000132 h 4357701"/>
                <a:gd name="connsiteX2" fmla="*/ 357190 w 573882"/>
                <a:gd name="connsiteY2" fmla="*/ 1928826 h 4357701"/>
                <a:gd name="connsiteX3" fmla="*/ 514350 w 573882"/>
                <a:gd name="connsiteY3" fmla="*/ 2786076 h 4357701"/>
                <a:gd name="connsiteX4" fmla="*/ 0 w 573882"/>
                <a:gd name="connsiteY4" fmla="*/ 4357701 h 4357701"/>
                <a:gd name="connsiteX0" fmla="*/ 214300 w 573882"/>
                <a:gd name="connsiteY0" fmla="*/ 0 h 4357701"/>
                <a:gd name="connsiteX1" fmla="*/ 428628 w 573882"/>
                <a:gd name="connsiteY1" fmla="*/ 928694 h 4357701"/>
                <a:gd name="connsiteX2" fmla="*/ 357190 w 573882"/>
                <a:gd name="connsiteY2" fmla="*/ 1928826 h 4357701"/>
                <a:gd name="connsiteX3" fmla="*/ 514350 w 573882"/>
                <a:gd name="connsiteY3" fmla="*/ 2786076 h 4357701"/>
                <a:gd name="connsiteX4" fmla="*/ 0 w 573882"/>
                <a:gd name="connsiteY4" fmla="*/ 4357701 h 4357701"/>
                <a:gd name="connsiteX0" fmla="*/ 214300 w 702474"/>
                <a:gd name="connsiteY0" fmla="*/ 0 h 4357701"/>
                <a:gd name="connsiteX1" fmla="*/ 428628 w 702474"/>
                <a:gd name="connsiteY1" fmla="*/ 928694 h 4357701"/>
                <a:gd name="connsiteX2" fmla="*/ 357190 w 702474"/>
                <a:gd name="connsiteY2" fmla="*/ 1928826 h 4357701"/>
                <a:gd name="connsiteX3" fmla="*/ 642942 w 702474"/>
                <a:gd name="connsiteY3" fmla="*/ 2786082 h 4357701"/>
                <a:gd name="connsiteX4" fmla="*/ 0 w 702474"/>
                <a:gd name="connsiteY4" fmla="*/ 4357701 h 4357701"/>
                <a:gd name="connsiteX0" fmla="*/ 71424 w 535785"/>
                <a:gd name="connsiteY0" fmla="*/ 0 h 4143404"/>
                <a:gd name="connsiteX1" fmla="*/ 285752 w 535785"/>
                <a:gd name="connsiteY1" fmla="*/ 928694 h 4143404"/>
                <a:gd name="connsiteX2" fmla="*/ 214314 w 535785"/>
                <a:gd name="connsiteY2" fmla="*/ 1928826 h 4143404"/>
                <a:gd name="connsiteX3" fmla="*/ 500066 w 535785"/>
                <a:gd name="connsiteY3" fmla="*/ 2786082 h 4143404"/>
                <a:gd name="connsiteX4" fmla="*/ 0 w 535785"/>
                <a:gd name="connsiteY4" fmla="*/ 4143404 h 4143404"/>
                <a:gd name="connsiteX0" fmla="*/ 71424 w 535785"/>
                <a:gd name="connsiteY0" fmla="*/ 0 h 4143404"/>
                <a:gd name="connsiteX1" fmla="*/ 214315 w 535785"/>
                <a:gd name="connsiteY1" fmla="*/ 1000132 h 4143404"/>
                <a:gd name="connsiteX2" fmla="*/ 214314 w 535785"/>
                <a:gd name="connsiteY2" fmla="*/ 1928826 h 4143404"/>
                <a:gd name="connsiteX3" fmla="*/ 500066 w 535785"/>
                <a:gd name="connsiteY3" fmla="*/ 2786082 h 4143404"/>
                <a:gd name="connsiteX4" fmla="*/ 0 w 535785"/>
                <a:gd name="connsiteY4" fmla="*/ 4143404 h 4143404"/>
                <a:gd name="connsiteX0" fmla="*/ 71424 w 535786"/>
                <a:gd name="connsiteY0" fmla="*/ 0 h 4143404"/>
                <a:gd name="connsiteX1" fmla="*/ 214315 w 535786"/>
                <a:gd name="connsiteY1" fmla="*/ 1000132 h 4143404"/>
                <a:gd name="connsiteX2" fmla="*/ 214314 w 535786"/>
                <a:gd name="connsiteY2" fmla="*/ 1928826 h 4143404"/>
                <a:gd name="connsiteX3" fmla="*/ 500067 w 535786"/>
                <a:gd name="connsiteY3" fmla="*/ 3000396 h 4143404"/>
                <a:gd name="connsiteX4" fmla="*/ 0 w 535786"/>
                <a:gd name="connsiteY4" fmla="*/ 4143404 h 4143404"/>
                <a:gd name="connsiteX0" fmla="*/ 214300 w 702475"/>
                <a:gd name="connsiteY0" fmla="*/ 0 h 4429156"/>
                <a:gd name="connsiteX1" fmla="*/ 357191 w 702475"/>
                <a:gd name="connsiteY1" fmla="*/ 1000132 h 4429156"/>
                <a:gd name="connsiteX2" fmla="*/ 357190 w 702475"/>
                <a:gd name="connsiteY2" fmla="*/ 1928826 h 4429156"/>
                <a:gd name="connsiteX3" fmla="*/ 642943 w 702475"/>
                <a:gd name="connsiteY3" fmla="*/ 3000396 h 4429156"/>
                <a:gd name="connsiteX4" fmla="*/ 0 w 702475"/>
                <a:gd name="connsiteY4" fmla="*/ 4429156 h 4429156"/>
                <a:gd name="connsiteX0" fmla="*/ 214300 w 702475"/>
                <a:gd name="connsiteY0" fmla="*/ 0 h 4357718"/>
                <a:gd name="connsiteX1" fmla="*/ 357191 w 702475"/>
                <a:gd name="connsiteY1" fmla="*/ 1000132 h 4357718"/>
                <a:gd name="connsiteX2" fmla="*/ 357190 w 702475"/>
                <a:gd name="connsiteY2" fmla="*/ 1928826 h 4357718"/>
                <a:gd name="connsiteX3" fmla="*/ 642943 w 702475"/>
                <a:gd name="connsiteY3" fmla="*/ 3000396 h 4357718"/>
                <a:gd name="connsiteX4" fmla="*/ 0 w 702475"/>
                <a:gd name="connsiteY4" fmla="*/ 4357718 h 4357718"/>
                <a:gd name="connsiteX0" fmla="*/ 71438 w 702475"/>
                <a:gd name="connsiteY0" fmla="*/ 0 h 4357718"/>
                <a:gd name="connsiteX1" fmla="*/ 357191 w 702475"/>
                <a:gd name="connsiteY1" fmla="*/ 1000132 h 4357718"/>
                <a:gd name="connsiteX2" fmla="*/ 357190 w 702475"/>
                <a:gd name="connsiteY2" fmla="*/ 1928826 h 4357718"/>
                <a:gd name="connsiteX3" fmla="*/ 642943 w 702475"/>
                <a:gd name="connsiteY3" fmla="*/ 3000396 h 4357718"/>
                <a:gd name="connsiteX4" fmla="*/ 0 w 702475"/>
                <a:gd name="connsiteY4" fmla="*/ 4357718 h 4357718"/>
                <a:gd name="connsiteX0" fmla="*/ 214314 w 869163"/>
                <a:gd name="connsiteY0" fmla="*/ 0 h 4357718"/>
                <a:gd name="connsiteX1" fmla="*/ 500067 w 869163"/>
                <a:gd name="connsiteY1" fmla="*/ 1000132 h 4357718"/>
                <a:gd name="connsiteX2" fmla="*/ 500066 w 869163"/>
                <a:gd name="connsiteY2" fmla="*/ 1928826 h 4357718"/>
                <a:gd name="connsiteX3" fmla="*/ 785819 w 869163"/>
                <a:gd name="connsiteY3" fmla="*/ 3000396 h 4357718"/>
                <a:gd name="connsiteX4" fmla="*/ 0 w 869163"/>
                <a:gd name="connsiteY4" fmla="*/ 4357718 h 4357718"/>
                <a:gd name="connsiteX0" fmla="*/ 214314 w 726286"/>
                <a:gd name="connsiteY0" fmla="*/ 0 h 4357718"/>
                <a:gd name="connsiteX1" fmla="*/ 500067 w 726286"/>
                <a:gd name="connsiteY1" fmla="*/ 1000132 h 4357718"/>
                <a:gd name="connsiteX2" fmla="*/ 500066 w 726286"/>
                <a:gd name="connsiteY2" fmla="*/ 1928826 h 4357718"/>
                <a:gd name="connsiteX3" fmla="*/ 642942 w 726286"/>
                <a:gd name="connsiteY3" fmla="*/ 3000396 h 4357718"/>
                <a:gd name="connsiteX4" fmla="*/ 0 w 726286"/>
                <a:gd name="connsiteY4" fmla="*/ 4357718 h 4357718"/>
                <a:gd name="connsiteX0" fmla="*/ 214314 w 726286"/>
                <a:gd name="connsiteY0" fmla="*/ 0 h 4357718"/>
                <a:gd name="connsiteX1" fmla="*/ 428628 w 726286"/>
                <a:gd name="connsiteY1" fmla="*/ 1000132 h 4357718"/>
                <a:gd name="connsiteX2" fmla="*/ 500066 w 726286"/>
                <a:gd name="connsiteY2" fmla="*/ 1928826 h 4357718"/>
                <a:gd name="connsiteX3" fmla="*/ 642942 w 726286"/>
                <a:gd name="connsiteY3" fmla="*/ 3000396 h 4357718"/>
                <a:gd name="connsiteX4" fmla="*/ 0 w 726286"/>
                <a:gd name="connsiteY4" fmla="*/ 4357718 h 4357718"/>
                <a:gd name="connsiteX0" fmla="*/ 214314 w 726286"/>
                <a:gd name="connsiteY0" fmla="*/ 0 h 4357718"/>
                <a:gd name="connsiteX1" fmla="*/ 500066 w 726286"/>
                <a:gd name="connsiteY1" fmla="*/ 1000132 h 4357718"/>
                <a:gd name="connsiteX2" fmla="*/ 500066 w 726286"/>
                <a:gd name="connsiteY2" fmla="*/ 1928826 h 4357718"/>
                <a:gd name="connsiteX3" fmla="*/ 642942 w 726286"/>
                <a:gd name="connsiteY3" fmla="*/ 3000396 h 4357718"/>
                <a:gd name="connsiteX4" fmla="*/ 0 w 726286"/>
                <a:gd name="connsiteY4" fmla="*/ 4357718 h 435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6286" h="4357718">
                  <a:moveTo>
                    <a:pt x="214314" y="0"/>
                  </a:moveTo>
                  <a:cubicBezTo>
                    <a:pt x="298848" y="464343"/>
                    <a:pt x="452441" y="678661"/>
                    <a:pt x="500066" y="1000132"/>
                  </a:cubicBezTo>
                  <a:cubicBezTo>
                    <a:pt x="547691" y="1321603"/>
                    <a:pt x="476253" y="1595449"/>
                    <a:pt x="500066" y="1928826"/>
                  </a:cubicBezTo>
                  <a:cubicBezTo>
                    <a:pt x="523879" y="2262203"/>
                    <a:pt x="726286" y="2595581"/>
                    <a:pt x="642942" y="3000396"/>
                  </a:cubicBezTo>
                  <a:cubicBezTo>
                    <a:pt x="559598" y="3405211"/>
                    <a:pt x="114300" y="4067206"/>
                    <a:pt x="0" y="4357718"/>
                  </a:cubicBezTo>
                </a:path>
              </a:pathLst>
            </a:custGeom>
            <a:noFill/>
            <a:ln w="28575" cmpd="sng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 103"/>
            <p:cNvSpPr/>
            <p:nvPr/>
          </p:nvSpPr>
          <p:spPr>
            <a:xfrm>
              <a:off x="2974890" y="2092164"/>
              <a:ext cx="636659" cy="3646319"/>
            </a:xfrm>
            <a:custGeom>
              <a:avLst/>
              <a:gdLst>
                <a:gd name="connsiteX0" fmla="*/ 671512 w 838200"/>
                <a:gd name="connsiteY0" fmla="*/ 0 h 4686300"/>
                <a:gd name="connsiteX1" fmla="*/ 785812 w 838200"/>
                <a:gd name="connsiteY1" fmla="*/ 1843087 h 4686300"/>
                <a:gd name="connsiteX2" fmla="*/ 357187 w 838200"/>
                <a:gd name="connsiteY2" fmla="*/ 3871912 h 4686300"/>
                <a:gd name="connsiteX3" fmla="*/ 57150 w 838200"/>
                <a:gd name="connsiteY3" fmla="*/ 4471987 h 4686300"/>
                <a:gd name="connsiteX4" fmla="*/ 14287 w 838200"/>
                <a:gd name="connsiteY4" fmla="*/ 4686300 h 4686300"/>
                <a:gd name="connsiteX0" fmla="*/ 614362 w 781050"/>
                <a:gd name="connsiteY0" fmla="*/ 0 h 4471987"/>
                <a:gd name="connsiteX1" fmla="*/ 728662 w 781050"/>
                <a:gd name="connsiteY1" fmla="*/ 1843087 h 4471987"/>
                <a:gd name="connsiteX2" fmla="*/ 300037 w 781050"/>
                <a:gd name="connsiteY2" fmla="*/ 3871912 h 4471987"/>
                <a:gd name="connsiteX3" fmla="*/ 0 w 781050"/>
                <a:gd name="connsiteY3" fmla="*/ 4471987 h 4471987"/>
                <a:gd name="connsiteX0" fmla="*/ 314325 w 481013"/>
                <a:gd name="connsiteY0" fmla="*/ 0 h 3871912"/>
                <a:gd name="connsiteX1" fmla="*/ 428625 w 481013"/>
                <a:gd name="connsiteY1" fmla="*/ 1843087 h 3871912"/>
                <a:gd name="connsiteX2" fmla="*/ 0 w 481013"/>
                <a:gd name="connsiteY2" fmla="*/ 3871912 h 3871912"/>
                <a:gd name="connsiteX0" fmla="*/ 185733 w 330988"/>
                <a:gd name="connsiteY0" fmla="*/ 0 h 3500445"/>
                <a:gd name="connsiteX1" fmla="*/ 300033 w 330988"/>
                <a:gd name="connsiteY1" fmla="*/ 1843087 h 3500445"/>
                <a:gd name="connsiteX2" fmla="*/ 0 w 330988"/>
                <a:gd name="connsiteY2" fmla="*/ 3500445 h 3500445"/>
                <a:gd name="connsiteX0" fmla="*/ 471485 w 664366"/>
                <a:gd name="connsiteY0" fmla="*/ 0 h 4429140"/>
                <a:gd name="connsiteX1" fmla="*/ 585785 w 664366"/>
                <a:gd name="connsiteY1" fmla="*/ 1843087 h 4429140"/>
                <a:gd name="connsiteX2" fmla="*/ 0 w 664366"/>
                <a:gd name="connsiteY2" fmla="*/ 4429140 h 4429140"/>
                <a:gd name="connsiteX0" fmla="*/ 471485 w 664366"/>
                <a:gd name="connsiteY0" fmla="*/ 0 h 4429140"/>
                <a:gd name="connsiteX1" fmla="*/ 585785 w 664366"/>
                <a:gd name="connsiteY1" fmla="*/ 1843087 h 4429140"/>
                <a:gd name="connsiteX2" fmla="*/ 357190 w 664366"/>
                <a:gd name="connsiteY2" fmla="*/ 3357569 h 4429140"/>
                <a:gd name="connsiteX3" fmla="*/ 0 w 664366"/>
                <a:gd name="connsiteY3" fmla="*/ 4429140 h 4429140"/>
                <a:gd name="connsiteX0" fmla="*/ 542923 w 735804"/>
                <a:gd name="connsiteY0" fmla="*/ 0 h 4429139"/>
                <a:gd name="connsiteX1" fmla="*/ 657223 w 735804"/>
                <a:gd name="connsiteY1" fmla="*/ 1843087 h 4429139"/>
                <a:gd name="connsiteX2" fmla="*/ 428628 w 735804"/>
                <a:gd name="connsiteY2" fmla="*/ 3357569 h 4429139"/>
                <a:gd name="connsiteX3" fmla="*/ 0 w 735804"/>
                <a:gd name="connsiteY3" fmla="*/ 4429139 h 4429139"/>
                <a:gd name="connsiteX0" fmla="*/ 614361 w 807242"/>
                <a:gd name="connsiteY0" fmla="*/ 0 h 4429140"/>
                <a:gd name="connsiteX1" fmla="*/ 728661 w 807242"/>
                <a:gd name="connsiteY1" fmla="*/ 1843087 h 4429140"/>
                <a:gd name="connsiteX2" fmla="*/ 500066 w 807242"/>
                <a:gd name="connsiteY2" fmla="*/ 3357569 h 4429140"/>
                <a:gd name="connsiteX3" fmla="*/ 0 w 807242"/>
                <a:gd name="connsiteY3" fmla="*/ 4429140 h 4429140"/>
                <a:gd name="connsiteX0" fmla="*/ 542923 w 735804"/>
                <a:gd name="connsiteY0" fmla="*/ 0 h 4429139"/>
                <a:gd name="connsiteX1" fmla="*/ 657223 w 735804"/>
                <a:gd name="connsiteY1" fmla="*/ 1843087 h 4429139"/>
                <a:gd name="connsiteX2" fmla="*/ 428628 w 735804"/>
                <a:gd name="connsiteY2" fmla="*/ 3357569 h 4429139"/>
                <a:gd name="connsiteX3" fmla="*/ 0 w 735804"/>
                <a:gd name="connsiteY3" fmla="*/ 4429139 h 4429139"/>
                <a:gd name="connsiteX0" fmla="*/ 471485 w 664366"/>
                <a:gd name="connsiteY0" fmla="*/ 0 h 4429140"/>
                <a:gd name="connsiteX1" fmla="*/ 585785 w 664366"/>
                <a:gd name="connsiteY1" fmla="*/ 1843087 h 4429140"/>
                <a:gd name="connsiteX2" fmla="*/ 357190 w 664366"/>
                <a:gd name="connsiteY2" fmla="*/ 3357569 h 4429140"/>
                <a:gd name="connsiteX3" fmla="*/ 0 w 664366"/>
                <a:gd name="connsiteY3" fmla="*/ 4429140 h 4429140"/>
                <a:gd name="connsiteX0" fmla="*/ 357190 w 664366"/>
                <a:gd name="connsiteY0" fmla="*/ 0 h 4357719"/>
                <a:gd name="connsiteX1" fmla="*/ 585785 w 664366"/>
                <a:gd name="connsiteY1" fmla="*/ 1771666 h 4357719"/>
                <a:gd name="connsiteX2" fmla="*/ 357190 w 664366"/>
                <a:gd name="connsiteY2" fmla="*/ 3286148 h 4357719"/>
                <a:gd name="connsiteX3" fmla="*/ 0 w 664366"/>
                <a:gd name="connsiteY3" fmla="*/ 4357719 h 4357719"/>
                <a:gd name="connsiteX0" fmla="*/ 357190 w 585785"/>
                <a:gd name="connsiteY0" fmla="*/ 0 h 4357719"/>
                <a:gd name="connsiteX1" fmla="*/ 357190 w 585785"/>
                <a:gd name="connsiteY1" fmla="*/ 0 h 4357719"/>
                <a:gd name="connsiteX2" fmla="*/ 585785 w 585785"/>
                <a:gd name="connsiteY2" fmla="*/ 1771666 h 4357719"/>
                <a:gd name="connsiteX3" fmla="*/ 357190 w 585785"/>
                <a:gd name="connsiteY3" fmla="*/ 3286148 h 4357719"/>
                <a:gd name="connsiteX4" fmla="*/ 0 w 585785"/>
                <a:gd name="connsiteY4" fmla="*/ 4357719 h 4357719"/>
                <a:gd name="connsiteX0" fmla="*/ 357190 w 585785"/>
                <a:gd name="connsiteY0" fmla="*/ 0 h 4357719"/>
                <a:gd name="connsiteX1" fmla="*/ 357191 w 585785"/>
                <a:gd name="connsiteY1" fmla="*/ 0 h 4357719"/>
                <a:gd name="connsiteX2" fmla="*/ 585785 w 585785"/>
                <a:gd name="connsiteY2" fmla="*/ 1771666 h 4357719"/>
                <a:gd name="connsiteX3" fmla="*/ 357190 w 585785"/>
                <a:gd name="connsiteY3" fmla="*/ 3286148 h 4357719"/>
                <a:gd name="connsiteX4" fmla="*/ 0 w 585785"/>
                <a:gd name="connsiteY4" fmla="*/ 4357719 h 4357719"/>
                <a:gd name="connsiteX0" fmla="*/ 357190 w 585785"/>
                <a:gd name="connsiteY0" fmla="*/ 71438 h 4429157"/>
                <a:gd name="connsiteX1" fmla="*/ 428629 w 585785"/>
                <a:gd name="connsiteY1" fmla="*/ 0 h 4429157"/>
                <a:gd name="connsiteX2" fmla="*/ 585785 w 585785"/>
                <a:gd name="connsiteY2" fmla="*/ 1843104 h 4429157"/>
                <a:gd name="connsiteX3" fmla="*/ 357190 w 585785"/>
                <a:gd name="connsiteY3" fmla="*/ 3357586 h 4429157"/>
                <a:gd name="connsiteX4" fmla="*/ 0 w 585785"/>
                <a:gd name="connsiteY4" fmla="*/ 4429157 h 4429157"/>
                <a:gd name="connsiteX0" fmla="*/ 357190 w 500067"/>
                <a:gd name="connsiteY0" fmla="*/ 71438 h 4429157"/>
                <a:gd name="connsiteX1" fmla="*/ 428629 w 500067"/>
                <a:gd name="connsiteY1" fmla="*/ 0 h 4429157"/>
                <a:gd name="connsiteX2" fmla="*/ 500067 w 500067"/>
                <a:gd name="connsiteY2" fmla="*/ 1928826 h 4429157"/>
                <a:gd name="connsiteX3" fmla="*/ 357190 w 500067"/>
                <a:gd name="connsiteY3" fmla="*/ 3357586 h 4429157"/>
                <a:gd name="connsiteX4" fmla="*/ 0 w 500067"/>
                <a:gd name="connsiteY4" fmla="*/ 4429157 h 4429157"/>
                <a:gd name="connsiteX0" fmla="*/ 357190 w 500067"/>
                <a:gd name="connsiteY0" fmla="*/ 71438 h 4429157"/>
                <a:gd name="connsiteX1" fmla="*/ 428629 w 500067"/>
                <a:gd name="connsiteY1" fmla="*/ 0 h 4429157"/>
                <a:gd name="connsiteX2" fmla="*/ 500067 w 500067"/>
                <a:gd name="connsiteY2" fmla="*/ 1928826 h 4429157"/>
                <a:gd name="connsiteX3" fmla="*/ 357190 w 500067"/>
                <a:gd name="connsiteY3" fmla="*/ 3357586 h 4429157"/>
                <a:gd name="connsiteX4" fmla="*/ 0 w 500067"/>
                <a:gd name="connsiteY4" fmla="*/ 4429157 h 4429157"/>
                <a:gd name="connsiteX0" fmla="*/ 357190 w 500067"/>
                <a:gd name="connsiteY0" fmla="*/ 71438 h 4429157"/>
                <a:gd name="connsiteX1" fmla="*/ 428629 w 500067"/>
                <a:gd name="connsiteY1" fmla="*/ 0 h 4429157"/>
                <a:gd name="connsiteX2" fmla="*/ 500067 w 500067"/>
                <a:gd name="connsiteY2" fmla="*/ 1928826 h 4429157"/>
                <a:gd name="connsiteX3" fmla="*/ 142877 w 500067"/>
                <a:gd name="connsiteY3" fmla="*/ 3429024 h 4429157"/>
                <a:gd name="connsiteX4" fmla="*/ 0 w 500067"/>
                <a:gd name="connsiteY4" fmla="*/ 4429157 h 4429157"/>
                <a:gd name="connsiteX0" fmla="*/ 428627 w 571504"/>
                <a:gd name="connsiteY0" fmla="*/ 71438 h 4286280"/>
                <a:gd name="connsiteX1" fmla="*/ 500066 w 571504"/>
                <a:gd name="connsiteY1" fmla="*/ 0 h 4286280"/>
                <a:gd name="connsiteX2" fmla="*/ 571504 w 571504"/>
                <a:gd name="connsiteY2" fmla="*/ 1928826 h 4286280"/>
                <a:gd name="connsiteX3" fmla="*/ 214314 w 571504"/>
                <a:gd name="connsiteY3" fmla="*/ 3429024 h 4286280"/>
                <a:gd name="connsiteX4" fmla="*/ 0 w 571504"/>
                <a:gd name="connsiteY4" fmla="*/ 4286280 h 4286280"/>
                <a:gd name="connsiteX0" fmla="*/ 428627 w 571504"/>
                <a:gd name="connsiteY0" fmla="*/ 71438 h 4286280"/>
                <a:gd name="connsiteX1" fmla="*/ 500066 w 571504"/>
                <a:gd name="connsiteY1" fmla="*/ 0 h 4286280"/>
                <a:gd name="connsiteX2" fmla="*/ 571504 w 571504"/>
                <a:gd name="connsiteY2" fmla="*/ 1785950 h 4286280"/>
                <a:gd name="connsiteX3" fmla="*/ 214314 w 571504"/>
                <a:gd name="connsiteY3" fmla="*/ 3429024 h 4286280"/>
                <a:gd name="connsiteX4" fmla="*/ 0 w 571504"/>
                <a:gd name="connsiteY4" fmla="*/ 4286280 h 4286280"/>
                <a:gd name="connsiteX0" fmla="*/ 428627 w 571504"/>
                <a:gd name="connsiteY0" fmla="*/ 71438 h 4286280"/>
                <a:gd name="connsiteX1" fmla="*/ 500066 w 571504"/>
                <a:gd name="connsiteY1" fmla="*/ 0 h 4286280"/>
                <a:gd name="connsiteX2" fmla="*/ 571504 w 571504"/>
                <a:gd name="connsiteY2" fmla="*/ 1785950 h 4286280"/>
                <a:gd name="connsiteX3" fmla="*/ 285752 w 571504"/>
                <a:gd name="connsiteY3" fmla="*/ 3429024 h 4286280"/>
                <a:gd name="connsiteX4" fmla="*/ 0 w 571504"/>
                <a:gd name="connsiteY4" fmla="*/ 4286280 h 4286280"/>
                <a:gd name="connsiteX0" fmla="*/ 357189 w 500066"/>
                <a:gd name="connsiteY0" fmla="*/ 71438 h 4214842"/>
                <a:gd name="connsiteX1" fmla="*/ 428628 w 500066"/>
                <a:gd name="connsiteY1" fmla="*/ 0 h 4214842"/>
                <a:gd name="connsiteX2" fmla="*/ 500066 w 500066"/>
                <a:gd name="connsiteY2" fmla="*/ 1785950 h 4214842"/>
                <a:gd name="connsiteX3" fmla="*/ 214314 w 500066"/>
                <a:gd name="connsiteY3" fmla="*/ 3429024 h 4214842"/>
                <a:gd name="connsiteX4" fmla="*/ 0 w 500066"/>
                <a:gd name="connsiteY4" fmla="*/ 4214842 h 4214842"/>
                <a:gd name="connsiteX0" fmla="*/ 357189 w 500066"/>
                <a:gd name="connsiteY0" fmla="*/ 0 h 4143404"/>
                <a:gd name="connsiteX1" fmla="*/ 500066 w 500066"/>
                <a:gd name="connsiteY1" fmla="*/ 1714512 h 4143404"/>
                <a:gd name="connsiteX2" fmla="*/ 214314 w 500066"/>
                <a:gd name="connsiteY2" fmla="*/ 3357586 h 4143404"/>
                <a:gd name="connsiteX3" fmla="*/ 0 w 500066"/>
                <a:gd name="connsiteY3" fmla="*/ 4143404 h 4143404"/>
                <a:gd name="connsiteX0" fmla="*/ 357189 w 500066"/>
                <a:gd name="connsiteY0" fmla="*/ 0 h 4143404"/>
                <a:gd name="connsiteX1" fmla="*/ 428628 w 500066"/>
                <a:gd name="connsiteY1" fmla="*/ 0 h 4143404"/>
                <a:gd name="connsiteX2" fmla="*/ 500066 w 500066"/>
                <a:gd name="connsiteY2" fmla="*/ 1714512 h 4143404"/>
                <a:gd name="connsiteX3" fmla="*/ 214314 w 500066"/>
                <a:gd name="connsiteY3" fmla="*/ 3357586 h 4143404"/>
                <a:gd name="connsiteX4" fmla="*/ 0 w 500066"/>
                <a:gd name="connsiteY4" fmla="*/ 4143404 h 4143404"/>
                <a:gd name="connsiteX0" fmla="*/ 357189 w 571504"/>
                <a:gd name="connsiteY0" fmla="*/ 0 h 4143404"/>
                <a:gd name="connsiteX1" fmla="*/ 428628 w 571504"/>
                <a:gd name="connsiteY1" fmla="*/ 0 h 4143404"/>
                <a:gd name="connsiteX2" fmla="*/ 571504 w 571504"/>
                <a:gd name="connsiteY2" fmla="*/ 1071570 h 4143404"/>
                <a:gd name="connsiteX3" fmla="*/ 500066 w 571504"/>
                <a:gd name="connsiteY3" fmla="*/ 1714512 h 4143404"/>
                <a:gd name="connsiteX4" fmla="*/ 214314 w 571504"/>
                <a:gd name="connsiteY4" fmla="*/ 3357586 h 4143404"/>
                <a:gd name="connsiteX5" fmla="*/ 0 w 571504"/>
                <a:gd name="connsiteY5" fmla="*/ 4143404 h 4143404"/>
                <a:gd name="connsiteX0" fmla="*/ 357189 w 500066"/>
                <a:gd name="connsiteY0" fmla="*/ 0 h 4143404"/>
                <a:gd name="connsiteX1" fmla="*/ 428628 w 500066"/>
                <a:gd name="connsiteY1" fmla="*/ 0 h 4143404"/>
                <a:gd name="connsiteX2" fmla="*/ 500066 w 500066"/>
                <a:gd name="connsiteY2" fmla="*/ 857256 h 4143404"/>
                <a:gd name="connsiteX3" fmla="*/ 500066 w 500066"/>
                <a:gd name="connsiteY3" fmla="*/ 1714512 h 4143404"/>
                <a:gd name="connsiteX4" fmla="*/ 214314 w 500066"/>
                <a:gd name="connsiteY4" fmla="*/ 3357586 h 4143404"/>
                <a:gd name="connsiteX5" fmla="*/ 0 w 500066"/>
                <a:gd name="connsiteY5" fmla="*/ 4143404 h 4143404"/>
                <a:gd name="connsiteX0" fmla="*/ 357189 w 500066"/>
                <a:gd name="connsiteY0" fmla="*/ 0 h 4143404"/>
                <a:gd name="connsiteX1" fmla="*/ 428628 w 500066"/>
                <a:gd name="connsiteY1" fmla="*/ 0 h 4143404"/>
                <a:gd name="connsiteX2" fmla="*/ 500066 w 500066"/>
                <a:gd name="connsiteY2" fmla="*/ 857256 h 4143404"/>
                <a:gd name="connsiteX3" fmla="*/ 428628 w 500066"/>
                <a:gd name="connsiteY3" fmla="*/ 2143140 h 4143404"/>
                <a:gd name="connsiteX4" fmla="*/ 214314 w 500066"/>
                <a:gd name="connsiteY4" fmla="*/ 3357586 h 4143404"/>
                <a:gd name="connsiteX5" fmla="*/ 0 w 500066"/>
                <a:gd name="connsiteY5" fmla="*/ 4143404 h 4143404"/>
                <a:gd name="connsiteX0" fmla="*/ 357189 w 500066"/>
                <a:gd name="connsiteY0" fmla="*/ 0 h 4143404"/>
                <a:gd name="connsiteX1" fmla="*/ 428628 w 500066"/>
                <a:gd name="connsiteY1" fmla="*/ 0 h 4143404"/>
                <a:gd name="connsiteX2" fmla="*/ 500066 w 500066"/>
                <a:gd name="connsiteY2" fmla="*/ 1071570 h 4143404"/>
                <a:gd name="connsiteX3" fmla="*/ 428628 w 500066"/>
                <a:gd name="connsiteY3" fmla="*/ 2143140 h 4143404"/>
                <a:gd name="connsiteX4" fmla="*/ 214314 w 500066"/>
                <a:gd name="connsiteY4" fmla="*/ 3357586 h 4143404"/>
                <a:gd name="connsiteX5" fmla="*/ 0 w 500066"/>
                <a:gd name="connsiteY5" fmla="*/ 4143404 h 4143404"/>
                <a:gd name="connsiteX0" fmla="*/ 357189 w 500066"/>
                <a:gd name="connsiteY0" fmla="*/ 0 h 4143404"/>
                <a:gd name="connsiteX1" fmla="*/ 428628 w 500066"/>
                <a:gd name="connsiteY1" fmla="*/ 0 h 4143404"/>
                <a:gd name="connsiteX2" fmla="*/ 500066 w 500066"/>
                <a:gd name="connsiteY2" fmla="*/ 357190 h 4143404"/>
                <a:gd name="connsiteX3" fmla="*/ 500066 w 500066"/>
                <a:gd name="connsiteY3" fmla="*/ 1071570 h 4143404"/>
                <a:gd name="connsiteX4" fmla="*/ 428628 w 500066"/>
                <a:gd name="connsiteY4" fmla="*/ 2143140 h 4143404"/>
                <a:gd name="connsiteX5" fmla="*/ 214314 w 500066"/>
                <a:gd name="connsiteY5" fmla="*/ 3357586 h 4143404"/>
                <a:gd name="connsiteX6" fmla="*/ 0 w 500066"/>
                <a:gd name="connsiteY6" fmla="*/ 4143404 h 4143404"/>
                <a:gd name="connsiteX0" fmla="*/ 357189 w 500066"/>
                <a:gd name="connsiteY0" fmla="*/ 0 h 4143404"/>
                <a:gd name="connsiteX1" fmla="*/ 428628 w 500066"/>
                <a:gd name="connsiteY1" fmla="*/ 0 h 4143404"/>
                <a:gd name="connsiteX2" fmla="*/ 500066 w 500066"/>
                <a:gd name="connsiteY2" fmla="*/ 357190 h 4143404"/>
                <a:gd name="connsiteX3" fmla="*/ 500066 w 500066"/>
                <a:gd name="connsiteY3" fmla="*/ 1071570 h 4143404"/>
                <a:gd name="connsiteX4" fmla="*/ 500066 w 500066"/>
                <a:gd name="connsiteY4" fmla="*/ 1571636 h 4143404"/>
                <a:gd name="connsiteX5" fmla="*/ 428628 w 500066"/>
                <a:gd name="connsiteY5" fmla="*/ 2143140 h 4143404"/>
                <a:gd name="connsiteX6" fmla="*/ 214314 w 500066"/>
                <a:gd name="connsiteY6" fmla="*/ 3357586 h 4143404"/>
                <a:gd name="connsiteX7" fmla="*/ 0 w 500066"/>
                <a:gd name="connsiteY7" fmla="*/ 4143404 h 4143404"/>
                <a:gd name="connsiteX0" fmla="*/ 500065 w 642942"/>
                <a:gd name="connsiteY0" fmla="*/ 0 h 4429156"/>
                <a:gd name="connsiteX1" fmla="*/ 571504 w 642942"/>
                <a:gd name="connsiteY1" fmla="*/ 0 h 4429156"/>
                <a:gd name="connsiteX2" fmla="*/ 642942 w 642942"/>
                <a:gd name="connsiteY2" fmla="*/ 357190 h 4429156"/>
                <a:gd name="connsiteX3" fmla="*/ 642942 w 642942"/>
                <a:gd name="connsiteY3" fmla="*/ 1071570 h 4429156"/>
                <a:gd name="connsiteX4" fmla="*/ 642942 w 642942"/>
                <a:gd name="connsiteY4" fmla="*/ 1571636 h 4429156"/>
                <a:gd name="connsiteX5" fmla="*/ 571504 w 642942"/>
                <a:gd name="connsiteY5" fmla="*/ 2143140 h 4429156"/>
                <a:gd name="connsiteX6" fmla="*/ 357190 w 642942"/>
                <a:gd name="connsiteY6" fmla="*/ 3357586 h 4429156"/>
                <a:gd name="connsiteX7" fmla="*/ 0 w 642942"/>
                <a:gd name="connsiteY7" fmla="*/ 4429156 h 4429156"/>
                <a:gd name="connsiteX0" fmla="*/ 571503 w 714380"/>
                <a:gd name="connsiteY0" fmla="*/ 0 h 4429156"/>
                <a:gd name="connsiteX1" fmla="*/ 642942 w 714380"/>
                <a:gd name="connsiteY1" fmla="*/ 0 h 4429156"/>
                <a:gd name="connsiteX2" fmla="*/ 714380 w 714380"/>
                <a:gd name="connsiteY2" fmla="*/ 357190 h 4429156"/>
                <a:gd name="connsiteX3" fmla="*/ 714380 w 714380"/>
                <a:gd name="connsiteY3" fmla="*/ 1071570 h 4429156"/>
                <a:gd name="connsiteX4" fmla="*/ 714380 w 714380"/>
                <a:gd name="connsiteY4" fmla="*/ 1571636 h 4429156"/>
                <a:gd name="connsiteX5" fmla="*/ 642942 w 714380"/>
                <a:gd name="connsiteY5" fmla="*/ 2143140 h 4429156"/>
                <a:gd name="connsiteX6" fmla="*/ 428628 w 714380"/>
                <a:gd name="connsiteY6" fmla="*/ 3357586 h 4429156"/>
                <a:gd name="connsiteX7" fmla="*/ 0 w 714380"/>
                <a:gd name="connsiteY7" fmla="*/ 4429156 h 4429156"/>
                <a:gd name="connsiteX0" fmla="*/ 642941 w 785818"/>
                <a:gd name="connsiteY0" fmla="*/ 0 h 4500594"/>
                <a:gd name="connsiteX1" fmla="*/ 714380 w 785818"/>
                <a:gd name="connsiteY1" fmla="*/ 0 h 4500594"/>
                <a:gd name="connsiteX2" fmla="*/ 785818 w 785818"/>
                <a:gd name="connsiteY2" fmla="*/ 357190 h 4500594"/>
                <a:gd name="connsiteX3" fmla="*/ 785818 w 785818"/>
                <a:gd name="connsiteY3" fmla="*/ 1071570 h 4500594"/>
                <a:gd name="connsiteX4" fmla="*/ 785818 w 785818"/>
                <a:gd name="connsiteY4" fmla="*/ 1571636 h 4500594"/>
                <a:gd name="connsiteX5" fmla="*/ 714380 w 785818"/>
                <a:gd name="connsiteY5" fmla="*/ 2143140 h 4500594"/>
                <a:gd name="connsiteX6" fmla="*/ 500066 w 785818"/>
                <a:gd name="connsiteY6" fmla="*/ 3357586 h 4500594"/>
                <a:gd name="connsiteX7" fmla="*/ 0 w 785818"/>
                <a:gd name="connsiteY7" fmla="*/ 4500594 h 4500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818" h="4500594">
                  <a:moveTo>
                    <a:pt x="642941" y="0"/>
                  </a:moveTo>
                  <a:lnTo>
                    <a:pt x="714380" y="0"/>
                  </a:lnTo>
                  <a:lnTo>
                    <a:pt x="785818" y="357190"/>
                  </a:lnTo>
                  <a:lnTo>
                    <a:pt x="785818" y="1071570"/>
                  </a:lnTo>
                  <a:lnTo>
                    <a:pt x="785818" y="1571636"/>
                  </a:lnTo>
                  <a:lnTo>
                    <a:pt x="714380" y="2143140"/>
                  </a:lnTo>
                  <a:cubicBezTo>
                    <a:pt x="638175" y="3048015"/>
                    <a:pt x="619129" y="2964677"/>
                    <a:pt x="500066" y="3357586"/>
                  </a:cubicBezTo>
                  <a:cubicBezTo>
                    <a:pt x="381003" y="3750495"/>
                    <a:pt x="45243" y="4324379"/>
                    <a:pt x="0" y="4500594"/>
                  </a:cubicBezTo>
                </a:path>
              </a:pathLst>
            </a:custGeom>
            <a:noFill/>
            <a:ln w="28575" cmpd="sng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104"/>
            <p:cNvSpPr/>
            <p:nvPr/>
          </p:nvSpPr>
          <p:spPr>
            <a:xfrm>
              <a:off x="1238548" y="5738484"/>
              <a:ext cx="1736342" cy="175241"/>
            </a:xfrm>
            <a:custGeom>
              <a:avLst/>
              <a:gdLst>
                <a:gd name="connsiteX0" fmla="*/ 0 w 2271713"/>
                <a:gd name="connsiteY0" fmla="*/ 342900 h 400050"/>
                <a:gd name="connsiteX1" fmla="*/ 1185863 w 2271713"/>
                <a:gd name="connsiteY1" fmla="*/ 342900 h 400050"/>
                <a:gd name="connsiteX2" fmla="*/ 2271713 w 2271713"/>
                <a:gd name="connsiteY2" fmla="*/ 0 h 400050"/>
                <a:gd name="connsiteX0" fmla="*/ 0 w 2071700"/>
                <a:gd name="connsiteY0" fmla="*/ 357190 h 402432"/>
                <a:gd name="connsiteX1" fmla="*/ 985850 w 2071700"/>
                <a:gd name="connsiteY1" fmla="*/ 342900 h 402432"/>
                <a:gd name="connsiteX2" fmla="*/ 2071700 w 2071700"/>
                <a:gd name="connsiteY2" fmla="*/ 0 h 402432"/>
                <a:gd name="connsiteX0" fmla="*/ 0 w 2143139"/>
                <a:gd name="connsiteY0" fmla="*/ 357190 h 402432"/>
                <a:gd name="connsiteX1" fmla="*/ 1057289 w 2143139"/>
                <a:gd name="connsiteY1" fmla="*/ 342900 h 402432"/>
                <a:gd name="connsiteX2" fmla="*/ 2143139 w 2143139"/>
                <a:gd name="connsiteY2" fmla="*/ 0 h 402432"/>
                <a:gd name="connsiteX0" fmla="*/ 247652 w 2390791"/>
                <a:gd name="connsiteY0" fmla="*/ 357190 h 398066"/>
                <a:gd name="connsiteX1" fmla="*/ 176215 w 2390791"/>
                <a:gd name="connsiteY1" fmla="*/ 330994 h 398066"/>
                <a:gd name="connsiteX2" fmla="*/ 1304941 w 2390791"/>
                <a:gd name="connsiteY2" fmla="*/ 342900 h 398066"/>
                <a:gd name="connsiteX3" fmla="*/ 2390791 w 2390791"/>
                <a:gd name="connsiteY3" fmla="*/ 0 h 398066"/>
                <a:gd name="connsiteX0" fmla="*/ 0 w 2143139"/>
                <a:gd name="connsiteY0" fmla="*/ 357190 h 402432"/>
                <a:gd name="connsiteX1" fmla="*/ 1057289 w 2143139"/>
                <a:gd name="connsiteY1" fmla="*/ 342900 h 402432"/>
                <a:gd name="connsiteX2" fmla="*/ 2143139 w 2143139"/>
                <a:gd name="connsiteY2" fmla="*/ 0 h 402432"/>
                <a:gd name="connsiteX0" fmla="*/ 247652 w 2390791"/>
                <a:gd name="connsiteY0" fmla="*/ 357190 h 404814"/>
                <a:gd name="connsiteX1" fmla="*/ 176215 w 2390791"/>
                <a:gd name="connsiteY1" fmla="*/ 402432 h 404814"/>
                <a:gd name="connsiteX2" fmla="*/ 1304941 w 2390791"/>
                <a:gd name="connsiteY2" fmla="*/ 342900 h 404814"/>
                <a:gd name="connsiteX3" fmla="*/ 2390791 w 2390791"/>
                <a:gd name="connsiteY3" fmla="*/ 0 h 404814"/>
                <a:gd name="connsiteX0" fmla="*/ 0 w 2143139"/>
                <a:gd name="connsiteY0" fmla="*/ 357190 h 402432"/>
                <a:gd name="connsiteX1" fmla="*/ 1057289 w 2143139"/>
                <a:gd name="connsiteY1" fmla="*/ 342900 h 402432"/>
                <a:gd name="connsiteX2" fmla="*/ 2143139 w 2143139"/>
                <a:gd name="connsiteY2" fmla="*/ 0 h 402432"/>
                <a:gd name="connsiteX0" fmla="*/ 0 w 2428890"/>
                <a:gd name="connsiteY0" fmla="*/ 330994 h 402432"/>
                <a:gd name="connsiteX1" fmla="*/ 1343040 w 2428890"/>
                <a:gd name="connsiteY1" fmla="*/ 342900 h 402432"/>
                <a:gd name="connsiteX2" fmla="*/ 2428890 w 2428890"/>
                <a:gd name="connsiteY2" fmla="*/ 0 h 402432"/>
                <a:gd name="connsiteX0" fmla="*/ 0 w 2428890"/>
                <a:gd name="connsiteY0" fmla="*/ 330994 h 404416"/>
                <a:gd name="connsiteX1" fmla="*/ 214314 w 2428890"/>
                <a:gd name="connsiteY1" fmla="*/ 402432 h 404416"/>
                <a:gd name="connsiteX2" fmla="*/ 1343040 w 2428890"/>
                <a:gd name="connsiteY2" fmla="*/ 342900 h 404416"/>
                <a:gd name="connsiteX3" fmla="*/ 2428890 w 2428890"/>
                <a:gd name="connsiteY3" fmla="*/ 0 h 404416"/>
                <a:gd name="connsiteX0" fmla="*/ 0 w 2214576"/>
                <a:gd name="connsiteY0" fmla="*/ 402432 h 404416"/>
                <a:gd name="connsiteX1" fmla="*/ 1128726 w 2214576"/>
                <a:gd name="connsiteY1" fmla="*/ 342900 h 404416"/>
                <a:gd name="connsiteX2" fmla="*/ 2214576 w 2214576"/>
                <a:gd name="connsiteY2" fmla="*/ 0 h 404416"/>
                <a:gd name="connsiteX0" fmla="*/ 0 w 2286014"/>
                <a:gd name="connsiteY0" fmla="*/ 402432 h 404416"/>
                <a:gd name="connsiteX1" fmla="*/ 1200164 w 2286014"/>
                <a:gd name="connsiteY1" fmla="*/ 342900 h 404416"/>
                <a:gd name="connsiteX2" fmla="*/ 2286014 w 2286014"/>
                <a:gd name="connsiteY2" fmla="*/ 0 h 404416"/>
                <a:gd name="connsiteX0" fmla="*/ 0 w 2143140"/>
                <a:gd name="connsiteY0" fmla="*/ 285752 h 287736"/>
                <a:gd name="connsiteX1" fmla="*/ 1200164 w 2143140"/>
                <a:gd name="connsiteY1" fmla="*/ 226220 h 287736"/>
                <a:gd name="connsiteX2" fmla="*/ 2143140 w 2143140"/>
                <a:gd name="connsiteY2" fmla="*/ 0 h 287736"/>
                <a:gd name="connsiteX0" fmla="*/ 0 w 2000264"/>
                <a:gd name="connsiteY0" fmla="*/ 214314 h 216298"/>
                <a:gd name="connsiteX1" fmla="*/ 1200164 w 2000264"/>
                <a:gd name="connsiteY1" fmla="*/ 154782 h 216298"/>
                <a:gd name="connsiteX2" fmla="*/ 2000264 w 2000264"/>
                <a:gd name="connsiteY2" fmla="*/ 0 h 216298"/>
                <a:gd name="connsiteX0" fmla="*/ 0 w 2143140"/>
                <a:gd name="connsiteY0" fmla="*/ 214314 h 216298"/>
                <a:gd name="connsiteX1" fmla="*/ 1343040 w 2143140"/>
                <a:gd name="connsiteY1" fmla="*/ 154782 h 216298"/>
                <a:gd name="connsiteX2" fmla="*/ 2143140 w 2143140"/>
                <a:gd name="connsiteY2" fmla="*/ 0 h 21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43140" h="216298">
                  <a:moveTo>
                    <a:pt x="0" y="214314"/>
                  </a:moveTo>
                  <a:cubicBezTo>
                    <a:pt x="223840" y="216298"/>
                    <a:pt x="940609" y="209945"/>
                    <a:pt x="1343040" y="154782"/>
                  </a:cubicBezTo>
                  <a:cubicBezTo>
                    <a:pt x="1712136" y="99616"/>
                    <a:pt x="1789524" y="142875"/>
                    <a:pt x="2143140" y="0"/>
                  </a:cubicBezTo>
                </a:path>
              </a:pathLst>
            </a:custGeom>
            <a:noFill/>
            <a:ln w="28575" cmpd="sng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105"/>
            <p:cNvSpPr/>
            <p:nvPr/>
          </p:nvSpPr>
          <p:spPr>
            <a:xfrm>
              <a:off x="2627622" y="3539116"/>
              <a:ext cx="115756" cy="115756"/>
            </a:xfrm>
            <a:prstGeom prst="ellipse">
              <a:avLst/>
            </a:prstGeom>
            <a:solidFill>
              <a:srgbClr val="00FFFF"/>
            </a:solidFill>
            <a:ln w="508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4" name="直接箭头连接符 106"/>
            <p:cNvCxnSpPr/>
            <p:nvPr/>
          </p:nvCxnSpPr>
          <p:spPr>
            <a:xfrm>
              <a:off x="1911034" y="3109827"/>
              <a:ext cx="658709" cy="429289"/>
            </a:xfrm>
            <a:prstGeom prst="straightConnector1">
              <a:avLst/>
            </a:prstGeom>
            <a:ln w="28575" cmpd="sng">
              <a:solidFill>
                <a:srgbClr val="FF9966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107"/>
            <p:cNvCxnSpPr/>
            <p:nvPr/>
          </p:nvCxnSpPr>
          <p:spPr>
            <a:xfrm rot="10800000">
              <a:off x="2801260" y="3643538"/>
              <a:ext cx="619403" cy="385192"/>
            </a:xfrm>
            <a:prstGeom prst="straightConnector1">
              <a:avLst/>
            </a:prstGeom>
            <a:ln w="28575" cmpd="sng">
              <a:solidFill>
                <a:srgbClr val="FF9966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任意多边形 93"/>
            <p:cNvSpPr/>
            <p:nvPr/>
          </p:nvSpPr>
          <p:spPr>
            <a:xfrm>
              <a:off x="1180669" y="2444255"/>
              <a:ext cx="3125416" cy="516080"/>
            </a:xfrm>
            <a:custGeom>
              <a:avLst/>
              <a:gdLst>
                <a:gd name="connsiteX0" fmla="*/ 0 w 4264819"/>
                <a:gd name="connsiteY0" fmla="*/ 438150 h 438150"/>
                <a:gd name="connsiteX1" fmla="*/ 2114550 w 4264819"/>
                <a:gd name="connsiteY1" fmla="*/ 66675 h 438150"/>
                <a:gd name="connsiteX2" fmla="*/ 3929063 w 4264819"/>
                <a:gd name="connsiteY2" fmla="*/ 38100 h 438150"/>
                <a:gd name="connsiteX3" fmla="*/ 4129088 w 4264819"/>
                <a:gd name="connsiteY3" fmla="*/ 23812 h 438150"/>
                <a:gd name="connsiteX0" fmla="*/ 0 w 3929063"/>
                <a:gd name="connsiteY0" fmla="*/ 438150 h 438150"/>
                <a:gd name="connsiteX1" fmla="*/ 2114550 w 3929063"/>
                <a:gd name="connsiteY1" fmla="*/ 66675 h 438150"/>
                <a:gd name="connsiteX2" fmla="*/ 3929063 w 3929063"/>
                <a:gd name="connsiteY2" fmla="*/ 38100 h 438150"/>
                <a:gd name="connsiteX0" fmla="*/ 0 w 3929063"/>
                <a:gd name="connsiteY0" fmla="*/ 466740 h 466740"/>
                <a:gd name="connsiteX1" fmla="*/ 1814507 w 3929063"/>
                <a:gd name="connsiteY1" fmla="*/ 66675 h 466740"/>
                <a:gd name="connsiteX2" fmla="*/ 3929063 w 3929063"/>
                <a:gd name="connsiteY2" fmla="*/ 66690 h 466740"/>
                <a:gd name="connsiteX0" fmla="*/ 0 w 3743333"/>
                <a:gd name="connsiteY0" fmla="*/ 542941 h 542941"/>
                <a:gd name="connsiteX1" fmla="*/ 1814507 w 3743333"/>
                <a:gd name="connsiteY1" fmla="*/ 142876 h 542941"/>
                <a:gd name="connsiteX2" fmla="*/ 3743333 w 3743333"/>
                <a:gd name="connsiteY2" fmla="*/ 0 h 542941"/>
                <a:gd name="connsiteX0" fmla="*/ 0 w 3957647"/>
                <a:gd name="connsiteY0" fmla="*/ 466742 h 466742"/>
                <a:gd name="connsiteX1" fmla="*/ 1814507 w 3957647"/>
                <a:gd name="connsiteY1" fmla="*/ 66677 h 466742"/>
                <a:gd name="connsiteX2" fmla="*/ 3957647 w 3957647"/>
                <a:gd name="connsiteY2" fmla="*/ 66678 h 466742"/>
                <a:gd name="connsiteX0" fmla="*/ 0 w 3957647"/>
                <a:gd name="connsiteY0" fmla="*/ 614379 h 614379"/>
                <a:gd name="connsiteX1" fmla="*/ 1814507 w 3957647"/>
                <a:gd name="connsiteY1" fmla="*/ 214314 h 614379"/>
                <a:gd name="connsiteX2" fmla="*/ 3100391 w 3957647"/>
                <a:gd name="connsiteY2" fmla="*/ 0 h 614379"/>
                <a:gd name="connsiteX3" fmla="*/ 3957647 w 3957647"/>
                <a:gd name="connsiteY3" fmla="*/ 214315 h 614379"/>
                <a:gd name="connsiteX0" fmla="*/ 0 w 3957647"/>
                <a:gd name="connsiteY0" fmla="*/ 614379 h 614379"/>
                <a:gd name="connsiteX1" fmla="*/ 742937 w 3957647"/>
                <a:gd name="connsiteY1" fmla="*/ 285753 h 614379"/>
                <a:gd name="connsiteX2" fmla="*/ 1814507 w 3957647"/>
                <a:gd name="connsiteY2" fmla="*/ 214314 h 614379"/>
                <a:gd name="connsiteX3" fmla="*/ 3100391 w 3957647"/>
                <a:gd name="connsiteY3" fmla="*/ 0 h 614379"/>
                <a:gd name="connsiteX4" fmla="*/ 3957647 w 3957647"/>
                <a:gd name="connsiteY4" fmla="*/ 214315 h 614379"/>
                <a:gd name="connsiteX0" fmla="*/ 0 w 3957647"/>
                <a:gd name="connsiteY0" fmla="*/ 626285 h 626285"/>
                <a:gd name="connsiteX1" fmla="*/ 742937 w 3957647"/>
                <a:gd name="connsiteY1" fmla="*/ 297659 h 626285"/>
                <a:gd name="connsiteX2" fmla="*/ 1671631 w 3957647"/>
                <a:gd name="connsiteY2" fmla="*/ 154783 h 626285"/>
                <a:gd name="connsiteX3" fmla="*/ 3100391 w 3957647"/>
                <a:gd name="connsiteY3" fmla="*/ 11906 h 626285"/>
                <a:gd name="connsiteX4" fmla="*/ 3957647 w 3957647"/>
                <a:gd name="connsiteY4" fmla="*/ 226221 h 626285"/>
                <a:gd name="connsiteX0" fmla="*/ 0 w 3957647"/>
                <a:gd name="connsiteY0" fmla="*/ 626285 h 626285"/>
                <a:gd name="connsiteX1" fmla="*/ 1671631 w 3957647"/>
                <a:gd name="connsiteY1" fmla="*/ 154783 h 626285"/>
                <a:gd name="connsiteX2" fmla="*/ 3100391 w 3957647"/>
                <a:gd name="connsiteY2" fmla="*/ 11906 h 626285"/>
                <a:gd name="connsiteX3" fmla="*/ 3957647 w 3957647"/>
                <a:gd name="connsiteY3" fmla="*/ 226221 h 626285"/>
                <a:gd name="connsiteX0" fmla="*/ 0 w 3957647"/>
                <a:gd name="connsiteY0" fmla="*/ 614379 h 614379"/>
                <a:gd name="connsiteX1" fmla="*/ 1100127 w 3957647"/>
                <a:gd name="connsiteY1" fmla="*/ 214315 h 614379"/>
                <a:gd name="connsiteX2" fmla="*/ 3100391 w 3957647"/>
                <a:gd name="connsiteY2" fmla="*/ 0 h 614379"/>
                <a:gd name="connsiteX3" fmla="*/ 3957647 w 3957647"/>
                <a:gd name="connsiteY3" fmla="*/ 214315 h 614379"/>
                <a:gd name="connsiteX0" fmla="*/ 0 w 3957647"/>
                <a:gd name="connsiteY0" fmla="*/ 614378 h 614378"/>
                <a:gd name="connsiteX1" fmla="*/ 1100127 w 3957647"/>
                <a:gd name="connsiteY1" fmla="*/ 214314 h 614378"/>
                <a:gd name="connsiteX2" fmla="*/ 2814639 w 3957647"/>
                <a:gd name="connsiteY2" fmla="*/ 0 h 614378"/>
                <a:gd name="connsiteX3" fmla="*/ 3957647 w 3957647"/>
                <a:gd name="connsiteY3" fmla="*/ 214314 h 614378"/>
                <a:gd name="connsiteX0" fmla="*/ 0 w 3886209"/>
                <a:gd name="connsiteY0" fmla="*/ 638191 h 638191"/>
                <a:gd name="connsiteX1" fmla="*/ 1100127 w 3886209"/>
                <a:gd name="connsiteY1" fmla="*/ 238127 h 638191"/>
                <a:gd name="connsiteX2" fmla="*/ 2814639 w 3886209"/>
                <a:gd name="connsiteY2" fmla="*/ 23813 h 638191"/>
                <a:gd name="connsiteX3" fmla="*/ 3886209 w 3886209"/>
                <a:gd name="connsiteY3" fmla="*/ 95250 h 638191"/>
                <a:gd name="connsiteX0" fmla="*/ 0 w 3857652"/>
                <a:gd name="connsiteY0" fmla="*/ 452441 h 452441"/>
                <a:gd name="connsiteX1" fmla="*/ 1071570 w 3857652"/>
                <a:gd name="connsiteY1" fmla="*/ 238127 h 452441"/>
                <a:gd name="connsiteX2" fmla="*/ 2786082 w 3857652"/>
                <a:gd name="connsiteY2" fmla="*/ 23813 h 452441"/>
                <a:gd name="connsiteX3" fmla="*/ 3857652 w 3857652"/>
                <a:gd name="connsiteY3" fmla="*/ 95250 h 452441"/>
                <a:gd name="connsiteX0" fmla="*/ 0 w 3857652"/>
                <a:gd name="connsiteY0" fmla="*/ 440534 h 440534"/>
                <a:gd name="connsiteX1" fmla="*/ 1071569 w 3857652"/>
                <a:gd name="connsiteY1" fmla="*/ 154782 h 440534"/>
                <a:gd name="connsiteX2" fmla="*/ 2786082 w 3857652"/>
                <a:gd name="connsiteY2" fmla="*/ 11906 h 440534"/>
                <a:gd name="connsiteX3" fmla="*/ 3857652 w 3857652"/>
                <a:gd name="connsiteY3" fmla="*/ 83343 h 440534"/>
                <a:gd name="connsiteX0" fmla="*/ 0 w 3857653"/>
                <a:gd name="connsiteY0" fmla="*/ 726285 h 726285"/>
                <a:gd name="connsiteX1" fmla="*/ 1071570 w 3857653"/>
                <a:gd name="connsiteY1" fmla="*/ 154782 h 726285"/>
                <a:gd name="connsiteX2" fmla="*/ 2786083 w 3857653"/>
                <a:gd name="connsiteY2" fmla="*/ 11906 h 726285"/>
                <a:gd name="connsiteX3" fmla="*/ 3857653 w 3857653"/>
                <a:gd name="connsiteY3" fmla="*/ 83343 h 726285"/>
                <a:gd name="connsiteX0" fmla="*/ 0 w 3857653"/>
                <a:gd name="connsiteY0" fmla="*/ 738192 h 738192"/>
                <a:gd name="connsiteX1" fmla="*/ 1000133 w 3857653"/>
                <a:gd name="connsiteY1" fmla="*/ 238126 h 738192"/>
                <a:gd name="connsiteX2" fmla="*/ 2786083 w 3857653"/>
                <a:gd name="connsiteY2" fmla="*/ 23813 h 738192"/>
                <a:gd name="connsiteX3" fmla="*/ 3857653 w 3857653"/>
                <a:gd name="connsiteY3" fmla="*/ 95250 h 738192"/>
                <a:gd name="connsiteX0" fmla="*/ 0 w 3857653"/>
                <a:gd name="connsiteY0" fmla="*/ 666755 h 666755"/>
                <a:gd name="connsiteX1" fmla="*/ 1000133 w 3857653"/>
                <a:gd name="connsiteY1" fmla="*/ 166689 h 666755"/>
                <a:gd name="connsiteX2" fmla="*/ 2500331 w 3857653"/>
                <a:gd name="connsiteY2" fmla="*/ 23813 h 666755"/>
                <a:gd name="connsiteX3" fmla="*/ 3857653 w 3857653"/>
                <a:gd name="connsiteY3" fmla="*/ 23813 h 666755"/>
                <a:gd name="connsiteX0" fmla="*/ 0 w 3857653"/>
                <a:gd name="connsiteY0" fmla="*/ 690567 h 690567"/>
                <a:gd name="connsiteX1" fmla="*/ 928695 w 3857653"/>
                <a:gd name="connsiteY1" fmla="*/ 333377 h 690567"/>
                <a:gd name="connsiteX2" fmla="*/ 2500331 w 3857653"/>
                <a:gd name="connsiteY2" fmla="*/ 47625 h 690567"/>
                <a:gd name="connsiteX3" fmla="*/ 3857653 w 3857653"/>
                <a:gd name="connsiteY3" fmla="*/ 47625 h 690567"/>
                <a:gd name="connsiteX0" fmla="*/ 0 w 3643338"/>
                <a:gd name="connsiteY0" fmla="*/ 690567 h 690567"/>
                <a:gd name="connsiteX1" fmla="*/ 714380 w 3643338"/>
                <a:gd name="connsiteY1" fmla="*/ 333377 h 690567"/>
                <a:gd name="connsiteX2" fmla="*/ 2286016 w 3643338"/>
                <a:gd name="connsiteY2" fmla="*/ 47625 h 690567"/>
                <a:gd name="connsiteX3" fmla="*/ 3643338 w 3643338"/>
                <a:gd name="connsiteY3" fmla="*/ 47625 h 690567"/>
                <a:gd name="connsiteX0" fmla="*/ 0 w 3643338"/>
                <a:gd name="connsiteY0" fmla="*/ 678661 h 678661"/>
                <a:gd name="connsiteX1" fmla="*/ 928693 w 3643338"/>
                <a:gd name="connsiteY1" fmla="*/ 250033 h 678661"/>
                <a:gd name="connsiteX2" fmla="*/ 2286016 w 3643338"/>
                <a:gd name="connsiteY2" fmla="*/ 35719 h 678661"/>
                <a:gd name="connsiteX3" fmla="*/ 3643338 w 3643338"/>
                <a:gd name="connsiteY3" fmla="*/ 35719 h 678661"/>
                <a:gd name="connsiteX0" fmla="*/ 0 w 3643338"/>
                <a:gd name="connsiteY0" fmla="*/ 642942 h 642942"/>
                <a:gd name="connsiteX1" fmla="*/ 928693 w 3643338"/>
                <a:gd name="connsiteY1" fmla="*/ 250033 h 642942"/>
                <a:gd name="connsiteX2" fmla="*/ 2286016 w 3643338"/>
                <a:gd name="connsiteY2" fmla="*/ 35719 h 642942"/>
                <a:gd name="connsiteX3" fmla="*/ 3643338 w 3643338"/>
                <a:gd name="connsiteY3" fmla="*/ 35719 h 642942"/>
                <a:gd name="connsiteX0" fmla="*/ 0 w 3857652"/>
                <a:gd name="connsiteY0" fmla="*/ 636989 h 636989"/>
                <a:gd name="connsiteX1" fmla="*/ 928693 w 3857652"/>
                <a:gd name="connsiteY1" fmla="*/ 244080 h 636989"/>
                <a:gd name="connsiteX2" fmla="*/ 2286016 w 3857652"/>
                <a:gd name="connsiteY2" fmla="*/ 29766 h 636989"/>
                <a:gd name="connsiteX3" fmla="*/ 3857652 w 3857652"/>
                <a:gd name="connsiteY3" fmla="*/ 65485 h 63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57652" h="636989">
                  <a:moveTo>
                    <a:pt x="0" y="636989"/>
                  </a:moveTo>
                  <a:cubicBezTo>
                    <a:pt x="348257" y="538760"/>
                    <a:pt x="547690" y="345284"/>
                    <a:pt x="928693" y="244080"/>
                  </a:cubicBezTo>
                  <a:cubicBezTo>
                    <a:pt x="1309696" y="142876"/>
                    <a:pt x="1797856" y="59532"/>
                    <a:pt x="2286016" y="29766"/>
                  </a:cubicBezTo>
                  <a:cubicBezTo>
                    <a:pt x="2774176" y="0"/>
                    <a:pt x="3719538" y="60725"/>
                    <a:pt x="3857652" y="65485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sp>
        <p:nvSpPr>
          <p:cNvPr id="35" name="Content Placeholder 2"/>
          <p:cNvSpPr txBox="1">
            <a:spLocks/>
          </p:cNvSpPr>
          <p:nvPr/>
        </p:nvSpPr>
        <p:spPr>
          <a:xfrm>
            <a:off x="457200" y="3911276"/>
            <a:ext cx="4897146" cy="1302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altLang="ko-KR" sz="2800" dirty="0" smtClean="0">
                <a:solidFill>
                  <a:srgbClr val="FFFF00"/>
                </a:solidFill>
                <a:ea typeface="굴림" pitchFamily="50" charset="-127"/>
              </a:rPr>
              <a:t>Curve Quench Voxels</a:t>
            </a:r>
            <a:r>
              <a:rPr lang="en-US" altLang="ko-KR" sz="2800" dirty="0" smtClean="0">
                <a:ea typeface="굴림" pitchFamily="50" charset="-127"/>
              </a:rPr>
              <a:t> </a:t>
            </a:r>
          </a:p>
          <a:p>
            <a:pPr lvl="1" eaLnBrk="0" hangingPunct="0">
              <a:spcBef>
                <a:spcPts val="600"/>
              </a:spcBef>
              <a:spcAft>
                <a:spcPts val="600"/>
              </a:spcAft>
              <a:buClr>
                <a:srgbClr val="00FFFF"/>
              </a:buClr>
              <a:buSzPct val="100000"/>
            </a:pPr>
            <a:r>
              <a:rPr lang="en-US" altLang="ko-KR" sz="2400" dirty="0" smtClean="0">
                <a:solidFill>
                  <a:srgbClr val="00FFFF"/>
                </a:solidFill>
                <a:ea typeface="굴림" pitchFamily="50" charset="-127"/>
              </a:rPr>
              <a:t>fire fronts meet from all directions on a plane</a:t>
            </a:r>
            <a:endParaRPr lang="en-US" altLang="ko-KR" sz="2400" dirty="0">
              <a:solidFill>
                <a:srgbClr val="00FFFF"/>
              </a:solidFill>
              <a:ea typeface="굴림" pitchFamily="50" charset="-127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03908" y="3983576"/>
            <a:ext cx="2903682" cy="2128372"/>
            <a:chOff x="4998064" y="4043828"/>
            <a:chExt cx="2903682" cy="2128372"/>
          </a:xfrm>
        </p:grpSpPr>
        <p:sp>
          <p:nvSpPr>
            <p:cNvPr id="37" name="平行四边形 79"/>
            <p:cNvSpPr/>
            <p:nvPr/>
          </p:nvSpPr>
          <p:spPr>
            <a:xfrm rot="20866273">
              <a:off x="4998064" y="4680205"/>
              <a:ext cx="2903682" cy="957198"/>
            </a:xfrm>
            <a:prstGeom prst="parallelogram">
              <a:avLst>
                <a:gd name="adj" fmla="val 48107"/>
              </a:avLst>
            </a:prstGeom>
            <a:solidFill>
              <a:schemeClr val="tx2">
                <a:alpha val="32941"/>
              </a:schemeClr>
            </a:solidFill>
            <a:ln w="19050" cmpd="sng">
              <a:solidFill>
                <a:schemeClr val="tx2"/>
              </a:solidFill>
              <a:prstDash val="sysDot"/>
            </a:ln>
            <a:effectLst>
              <a:outerShdw blurRad="50800" dist="50800" dir="5400000" sx="1000" sy="1000" algn="ctr" rotWithShape="0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86"/>
            <p:cNvSpPr/>
            <p:nvPr/>
          </p:nvSpPr>
          <p:spPr>
            <a:xfrm>
              <a:off x="5904483" y="4295586"/>
              <a:ext cx="1372787" cy="1861208"/>
            </a:xfrm>
            <a:custGeom>
              <a:avLst/>
              <a:gdLst>
                <a:gd name="connsiteX0" fmla="*/ 129653 w 3432412"/>
                <a:gd name="connsiteY0" fmla="*/ 0 h 4628865"/>
                <a:gd name="connsiteX1" fmla="*/ 116006 w 3432412"/>
                <a:gd name="connsiteY1" fmla="*/ 1473958 h 4628865"/>
                <a:gd name="connsiteX2" fmla="*/ 825689 w 3432412"/>
                <a:gd name="connsiteY2" fmla="*/ 3070746 h 4628865"/>
                <a:gd name="connsiteX3" fmla="*/ 2954740 w 3432412"/>
                <a:gd name="connsiteY3" fmla="*/ 4380931 h 4628865"/>
                <a:gd name="connsiteX4" fmla="*/ 3432412 w 3432412"/>
                <a:gd name="connsiteY4" fmla="*/ 4558352 h 4628865"/>
                <a:gd name="connsiteX0" fmla="*/ 96776 w 3399535"/>
                <a:gd name="connsiteY0" fmla="*/ 0 h 4597161"/>
                <a:gd name="connsiteX1" fmla="*/ 83129 w 3399535"/>
                <a:gd name="connsiteY1" fmla="*/ 1473958 h 4597161"/>
                <a:gd name="connsiteX2" fmla="*/ 595550 w 3399535"/>
                <a:gd name="connsiteY2" fmla="*/ 3260972 h 4597161"/>
                <a:gd name="connsiteX3" fmla="*/ 2921863 w 3399535"/>
                <a:gd name="connsiteY3" fmla="*/ 4380931 h 4597161"/>
                <a:gd name="connsiteX4" fmla="*/ 3399535 w 3399535"/>
                <a:gd name="connsiteY4" fmla="*/ 4558352 h 4597161"/>
                <a:gd name="connsiteX0" fmla="*/ 155859 w 3458618"/>
                <a:gd name="connsiteY0" fmla="*/ 0 h 4597161"/>
                <a:gd name="connsiteX1" fmla="*/ 83129 w 3458618"/>
                <a:gd name="connsiteY1" fmla="*/ 1617898 h 4597161"/>
                <a:gd name="connsiteX2" fmla="*/ 654633 w 3458618"/>
                <a:gd name="connsiteY2" fmla="*/ 3260972 h 4597161"/>
                <a:gd name="connsiteX3" fmla="*/ 2980946 w 3458618"/>
                <a:gd name="connsiteY3" fmla="*/ 4380931 h 4597161"/>
                <a:gd name="connsiteX4" fmla="*/ 3458618 w 3458618"/>
                <a:gd name="connsiteY4" fmla="*/ 4558352 h 4597161"/>
                <a:gd name="connsiteX0" fmla="*/ 0 w 3302759"/>
                <a:gd name="connsiteY0" fmla="*/ 0 h 4597161"/>
                <a:gd name="connsiteX1" fmla="*/ 498774 w 3302759"/>
                <a:gd name="connsiteY1" fmla="*/ 3260972 h 4597161"/>
                <a:gd name="connsiteX2" fmla="*/ 2825087 w 3302759"/>
                <a:gd name="connsiteY2" fmla="*/ 4380931 h 4597161"/>
                <a:gd name="connsiteX3" fmla="*/ 3302759 w 3302759"/>
                <a:gd name="connsiteY3" fmla="*/ 4558352 h 4597161"/>
                <a:gd name="connsiteX0" fmla="*/ 84421 w 3387180"/>
                <a:gd name="connsiteY0" fmla="*/ 0 h 4597161"/>
                <a:gd name="connsiteX1" fmla="*/ 83129 w 3387180"/>
                <a:gd name="connsiteY1" fmla="*/ 1832212 h 4597161"/>
                <a:gd name="connsiteX2" fmla="*/ 583195 w 3387180"/>
                <a:gd name="connsiteY2" fmla="*/ 3260972 h 4597161"/>
                <a:gd name="connsiteX3" fmla="*/ 2909508 w 3387180"/>
                <a:gd name="connsiteY3" fmla="*/ 4380931 h 4597161"/>
                <a:gd name="connsiteX4" fmla="*/ 3387180 w 3387180"/>
                <a:gd name="connsiteY4" fmla="*/ 4558352 h 4597161"/>
                <a:gd name="connsiteX0" fmla="*/ 84421 w 3387180"/>
                <a:gd name="connsiteY0" fmla="*/ 0 h 4593608"/>
                <a:gd name="connsiteX1" fmla="*/ 83129 w 3387180"/>
                <a:gd name="connsiteY1" fmla="*/ 1832212 h 4593608"/>
                <a:gd name="connsiteX2" fmla="*/ 583195 w 3387180"/>
                <a:gd name="connsiteY2" fmla="*/ 3618162 h 4593608"/>
                <a:gd name="connsiteX3" fmla="*/ 2909508 w 3387180"/>
                <a:gd name="connsiteY3" fmla="*/ 4380931 h 4593608"/>
                <a:gd name="connsiteX4" fmla="*/ 3387180 w 3387180"/>
                <a:gd name="connsiteY4" fmla="*/ 4558352 h 4593608"/>
                <a:gd name="connsiteX0" fmla="*/ 143953 w 3446712"/>
                <a:gd name="connsiteY0" fmla="*/ 0 h 4593608"/>
                <a:gd name="connsiteX1" fmla="*/ 142661 w 3446712"/>
                <a:gd name="connsiteY1" fmla="*/ 1832212 h 4593608"/>
                <a:gd name="connsiteX2" fmla="*/ 999917 w 3446712"/>
                <a:gd name="connsiteY2" fmla="*/ 3618162 h 4593608"/>
                <a:gd name="connsiteX3" fmla="*/ 2969040 w 3446712"/>
                <a:gd name="connsiteY3" fmla="*/ 4380931 h 4593608"/>
                <a:gd name="connsiteX4" fmla="*/ 3446712 w 3446712"/>
                <a:gd name="connsiteY4" fmla="*/ 4558352 h 4593608"/>
                <a:gd name="connsiteX0" fmla="*/ 143953 w 3446712"/>
                <a:gd name="connsiteY0" fmla="*/ 0 h 4774992"/>
                <a:gd name="connsiteX1" fmla="*/ 142661 w 3446712"/>
                <a:gd name="connsiteY1" fmla="*/ 1832212 h 4774992"/>
                <a:gd name="connsiteX2" fmla="*/ 999917 w 3446712"/>
                <a:gd name="connsiteY2" fmla="*/ 3618162 h 4774992"/>
                <a:gd name="connsiteX3" fmla="*/ 2642991 w 3446712"/>
                <a:gd name="connsiteY3" fmla="*/ 4618294 h 4774992"/>
                <a:gd name="connsiteX4" fmla="*/ 3446712 w 3446712"/>
                <a:gd name="connsiteY4" fmla="*/ 4558352 h 4774992"/>
                <a:gd name="connsiteX0" fmla="*/ 143953 w 3643123"/>
                <a:gd name="connsiteY0" fmla="*/ 0 h 4808795"/>
                <a:gd name="connsiteX1" fmla="*/ 142661 w 3643123"/>
                <a:gd name="connsiteY1" fmla="*/ 1832212 h 4808795"/>
                <a:gd name="connsiteX2" fmla="*/ 999917 w 3643123"/>
                <a:gd name="connsiteY2" fmla="*/ 3618162 h 4808795"/>
                <a:gd name="connsiteX3" fmla="*/ 2642991 w 3643123"/>
                <a:gd name="connsiteY3" fmla="*/ 4618294 h 4808795"/>
                <a:gd name="connsiteX4" fmla="*/ 3643123 w 3643123"/>
                <a:gd name="connsiteY4" fmla="*/ 4761170 h 4808795"/>
                <a:gd name="connsiteX0" fmla="*/ 143953 w 3857437"/>
                <a:gd name="connsiteY0" fmla="*/ 0 h 4867864"/>
                <a:gd name="connsiteX1" fmla="*/ 142661 w 3857437"/>
                <a:gd name="connsiteY1" fmla="*/ 1832212 h 4867864"/>
                <a:gd name="connsiteX2" fmla="*/ 999917 w 3857437"/>
                <a:gd name="connsiteY2" fmla="*/ 3618162 h 4867864"/>
                <a:gd name="connsiteX3" fmla="*/ 2642991 w 3857437"/>
                <a:gd name="connsiteY3" fmla="*/ 4618294 h 4867864"/>
                <a:gd name="connsiteX4" fmla="*/ 3857437 w 3857437"/>
                <a:gd name="connsiteY4" fmla="*/ 4832608 h 4867864"/>
                <a:gd name="connsiteX0" fmla="*/ 1077 w 3714561"/>
                <a:gd name="connsiteY0" fmla="*/ 0 h 4867864"/>
                <a:gd name="connsiteX1" fmla="*/ 142661 w 3714561"/>
                <a:gd name="connsiteY1" fmla="*/ 1903649 h 4867864"/>
                <a:gd name="connsiteX2" fmla="*/ 857041 w 3714561"/>
                <a:gd name="connsiteY2" fmla="*/ 3618162 h 4867864"/>
                <a:gd name="connsiteX3" fmla="*/ 2500115 w 3714561"/>
                <a:gd name="connsiteY3" fmla="*/ 4618294 h 4867864"/>
                <a:gd name="connsiteX4" fmla="*/ 3714561 w 3714561"/>
                <a:gd name="connsiteY4" fmla="*/ 4832608 h 4867864"/>
                <a:gd name="connsiteX0" fmla="*/ 1077 w 3643123"/>
                <a:gd name="connsiteY0" fmla="*/ 0 h 4939301"/>
                <a:gd name="connsiteX1" fmla="*/ 142661 w 3643123"/>
                <a:gd name="connsiteY1" fmla="*/ 1903649 h 4939301"/>
                <a:gd name="connsiteX2" fmla="*/ 857041 w 3643123"/>
                <a:gd name="connsiteY2" fmla="*/ 3618162 h 4939301"/>
                <a:gd name="connsiteX3" fmla="*/ 2500115 w 3643123"/>
                <a:gd name="connsiteY3" fmla="*/ 4618294 h 4939301"/>
                <a:gd name="connsiteX4" fmla="*/ 3643123 w 3643123"/>
                <a:gd name="connsiteY4" fmla="*/ 4904045 h 493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3123" h="4939301">
                  <a:moveTo>
                    <a:pt x="1077" y="0"/>
                  </a:moveTo>
                  <a:cubicBezTo>
                    <a:pt x="19274" y="257033"/>
                    <a:pt x="0" y="1300622"/>
                    <a:pt x="142661" y="1903649"/>
                  </a:cubicBezTo>
                  <a:cubicBezTo>
                    <a:pt x="285322" y="2506676"/>
                    <a:pt x="464132" y="3165721"/>
                    <a:pt x="857041" y="3618162"/>
                  </a:cubicBezTo>
                  <a:cubicBezTo>
                    <a:pt x="1249950" y="4070603"/>
                    <a:pt x="2035768" y="4403980"/>
                    <a:pt x="2500115" y="4618294"/>
                  </a:cubicBezTo>
                  <a:cubicBezTo>
                    <a:pt x="2964462" y="4832608"/>
                    <a:pt x="3621514" y="4939301"/>
                    <a:pt x="3643123" y="4904045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任意多边形 87"/>
            <p:cNvSpPr/>
            <p:nvPr/>
          </p:nvSpPr>
          <p:spPr>
            <a:xfrm>
              <a:off x="7254837" y="5681399"/>
              <a:ext cx="457622" cy="490801"/>
            </a:xfrm>
            <a:custGeom>
              <a:avLst/>
              <a:gdLst>
                <a:gd name="connsiteX0" fmla="*/ 1082723 w 1342030"/>
                <a:gd name="connsiteY0" fmla="*/ 147851 h 1373875"/>
                <a:gd name="connsiteX1" fmla="*/ 386687 w 1342030"/>
                <a:gd name="connsiteY1" fmla="*/ 461749 h 1373875"/>
                <a:gd name="connsiteX2" fmla="*/ 86436 w 1342030"/>
                <a:gd name="connsiteY2" fmla="*/ 1280615 h 1373875"/>
                <a:gd name="connsiteX3" fmla="*/ 905302 w 1342030"/>
                <a:gd name="connsiteY3" fmla="*/ 1021307 h 1373875"/>
                <a:gd name="connsiteX4" fmla="*/ 1150961 w 1342030"/>
                <a:gd name="connsiteY4" fmla="*/ 161498 h 1373875"/>
                <a:gd name="connsiteX5" fmla="*/ 1342030 w 1342030"/>
                <a:gd name="connsiteY5" fmla="*/ 52316 h 1373875"/>
                <a:gd name="connsiteX0" fmla="*/ 1125573 w 1384880"/>
                <a:gd name="connsiteY0" fmla="*/ 147851 h 1460261"/>
                <a:gd name="connsiteX1" fmla="*/ 429537 w 1384880"/>
                <a:gd name="connsiteY1" fmla="*/ 461749 h 1460261"/>
                <a:gd name="connsiteX2" fmla="*/ 86436 w 1384880"/>
                <a:gd name="connsiteY2" fmla="*/ 1367001 h 1460261"/>
                <a:gd name="connsiteX3" fmla="*/ 948152 w 1384880"/>
                <a:gd name="connsiteY3" fmla="*/ 1021307 h 1460261"/>
                <a:gd name="connsiteX4" fmla="*/ 1193811 w 1384880"/>
                <a:gd name="connsiteY4" fmla="*/ 161498 h 1460261"/>
                <a:gd name="connsiteX5" fmla="*/ 1384880 w 1384880"/>
                <a:gd name="connsiteY5" fmla="*/ 52316 h 1460261"/>
                <a:gd name="connsiteX0" fmla="*/ 1125573 w 1193811"/>
                <a:gd name="connsiteY0" fmla="*/ 0 h 1312410"/>
                <a:gd name="connsiteX1" fmla="*/ 429537 w 1193811"/>
                <a:gd name="connsiteY1" fmla="*/ 313898 h 1312410"/>
                <a:gd name="connsiteX2" fmla="*/ 86436 w 1193811"/>
                <a:gd name="connsiteY2" fmla="*/ 1219150 h 1312410"/>
                <a:gd name="connsiteX3" fmla="*/ 948152 w 1193811"/>
                <a:gd name="connsiteY3" fmla="*/ 873456 h 1312410"/>
                <a:gd name="connsiteX4" fmla="*/ 1193811 w 1193811"/>
                <a:gd name="connsiteY4" fmla="*/ 13647 h 1312410"/>
                <a:gd name="connsiteX0" fmla="*/ 1125573 w 1158007"/>
                <a:gd name="connsiteY0" fmla="*/ 0 h 1312410"/>
                <a:gd name="connsiteX1" fmla="*/ 429537 w 1158007"/>
                <a:gd name="connsiteY1" fmla="*/ 313898 h 1312410"/>
                <a:gd name="connsiteX2" fmla="*/ 86436 w 1158007"/>
                <a:gd name="connsiteY2" fmla="*/ 1219150 h 1312410"/>
                <a:gd name="connsiteX3" fmla="*/ 948152 w 1158007"/>
                <a:gd name="connsiteY3" fmla="*/ 873456 h 1312410"/>
                <a:gd name="connsiteX4" fmla="*/ 1158007 w 1158007"/>
                <a:gd name="connsiteY4" fmla="*/ 4703 h 1312410"/>
                <a:gd name="connsiteX0" fmla="*/ 1135131 w 1167565"/>
                <a:gd name="connsiteY0" fmla="*/ 0 h 1292504"/>
                <a:gd name="connsiteX1" fmla="*/ 381747 w 1167565"/>
                <a:gd name="connsiteY1" fmla="*/ 433331 h 1292504"/>
                <a:gd name="connsiteX2" fmla="*/ 95994 w 1167565"/>
                <a:gd name="connsiteY2" fmla="*/ 1219150 h 1292504"/>
                <a:gd name="connsiteX3" fmla="*/ 957710 w 1167565"/>
                <a:gd name="connsiteY3" fmla="*/ 873456 h 1292504"/>
                <a:gd name="connsiteX4" fmla="*/ 1167565 w 1167565"/>
                <a:gd name="connsiteY4" fmla="*/ 4703 h 1292504"/>
                <a:gd name="connsiteX0" fmla="*/ 1110575 w 1143009"/>
                <a:gd name="connsiteY0" fmla="*/ 0 h 1314401"/>
                <a:gd name="connsiteX1" fmla="*/ 357191 w 1143009"/>
                <a:gd name="connsiteY1" fmla="*/ 433331 h 1314401"/>
                <a:gd name="connsiteX2" fmla="*/ 71438 w 1143009"/>
                <a:gd name="connsiteY2" fmla="*/ 1219150 h 1314401"/>
                <a:gd name="connsiteX3" fmla="*/ 785819 w 1143009"/>
                <a:gd name="connsiteY3" fmla="*/ 1004835 h 1314401"/>
                <a:gd name="connsiteX4" fmla="*/ 1143009 w 1143009"/>
                <a:gd name="connsiteY4" fmla="*/ 4703 h 1314401"/>
                <a:gd name="connsiteX0" fmla="*/ 1110575 w 1143009"/>
                <a:gd name="connsiteY0" fmla="*/ 0 h 1314401"/>
                <a:gd name="connsiteX1" fmla="*/ 357191 w 1143009"/>
                <a:gd name="connsiteY1" fmla="*/ 433331 h 1314401"/>
                <a:gd name="connsiteX2" fmla="*/ 71438 w 1143009"/>
                <a:gd name="connsiteY2" fmla="*/ 1219150 h 1314401"/>
                <a:gd name="connsiteX3" fmla="*/ 785819 w 1143009"/>
                <a:gd name="connsiteY3" fmla="*/ 1004835 h 1314401"/>
                <a:gd name="connsiteX4" fmla="*/ 1071571 w 1143009"/>
                <a:gd name="connsiteY4" fmla="*/ 504769 h 1314401"/>
                <a:gd name="connsiteX5" fmla="*/ 1143009 w 1143009"/>
                <a:gd name="connsiteY5" fmla="*/ 4703 h 1314401"/>
                <a:gd name="connsiteX0" fmla="*/ 1062950 w 1095384"/>
                <a:gd name="connsiteY0" fmla="*/ 0 h 1349336"/>
                <a:gd name="connsiteX1" fmla="*/ 309566 w 1095384"/>
                <a:gd name="connsiteY1" fmla="*/ 433331 h 1349336"/>
                <a:gd name="connsiteX2" fmla="*/ 23813 w 1095384"/>
                <a:gd name="connsiteY2" fmla="*/ 1219150 h 1349336"/>
                <a:gd name="connsiteX3" fmla="*/ 452441 w 1095384"/>
                <a:gd name="connsiteY3" fmla="*/ 1214446 h 1349336"/>
                <a:gd name="connsiteX4" fmla="*/ 738194 w 1095384"/>
                <a:gd name="connsiteY4" fmla="*/ 1004835 h 1349336"/>
                <a:gd name="connsiteX5" fmla="*/ 1023946 w 1095384"/>
                <a:gd name="connsiteY5" fmla="*/ 504769 h 1349336"/>
                <a:gd name="connsiteX6" fmla="*/ 1095384 w 1095384"/>
                <a:gd name="connsiteY6" fmla="*/ 4703 h 1349336"/>
                <a:gd name="connsiteX0" fmla="*/ 1098669 w 1131103"/>
                <a:gd name="connsiteY0" fmla="*/ 0 h 1290588"/>
                <a:gd name="connsiteX1" fmla="*/ 345285 w 1131103"/>
                <a:gd name="connsiteY1" fmla="*/ 433331 h 1290588"/>
                <a:gd name="connsiteX2" fmla="*/ 130969 w 1131103"/>
                <a:gd name="connsiteY2" fmla="*/ 785817 h 1290588"/>
                <a:gd name="connsiteX3" fmla="*/ 59532 w 1131103"/>
                <a:gd name="connsiteY3" fmla="*/ 1219150 h 1290588"/>
                <a:gd name="connsiteX4" fmla="*/ 488160 w 1131103"/>
                <a:gd name="connsiteY4" fmla="*/ 1214446 h 1290588"/>
                <a:gd name="connsiteX5" fmla="*/ 773913 w 1131103"/>
                <a:gd name="connsiteY5" fmla="*/ 1004835 h 1290588"/>
                <a:gd name="connsiteX6" fmla="*/ 1059665 w 1131103"/>
                <a:gd name="connsiteY6" fmla="*/ 504769 h 1290588"/>
                <a:gd name="connsiteX7" fmla="*/ 1131103 w 1131103"/>
                <a:gd name="connsiteY7" fmla="*/ 4703 h 1290588"/>
                <a:gd name="connsiteX0" fmla="*/ 1098669 w 1131103"/>
                <a:gd name="connsiteY0" fmla="*/ 785 h 1291373"/>
                <a:gd name="connsiteX1" fmla="*/ 773912 w 1131103"/>
                <a:gd name="connsiteY1" fmla="*/ 72222 h 1291373"/>
                <a:gd name="connsiteX2" fmla="*/ 345285 w 1131103"/>
                <a:gd name="connsiteY2" fmla="*/ 434116 h 1291373"/>
                <a:gd name="connsiteX3" fmla="*/ 130969 w 1131103"/>
                <a:gd name="connsiteY3" fmla="*/ 786602 h 1291373"/>
                <a:gd name="connsiteX4" fmla="*/ 59532 w 1131103"/>
                <a:gd name="connsiteY4" fmla="*/ 1219935 h 1291373"/>
                <a:gd name="connsiteX5" fmla="*/ 488160 w 1131103"/>
                <a:gd name="connsiteY5" fmla="*/ 1215231 h 1291373"/>
                <a:gd name="connsiteX6" fmla="*/ 773913 w 1131103"/>
                <a:gd name="connsiteY6" fmla="*/ 1005620 h 1291373"/>
                <a:gd name="connsiteX7" fmla="*/ 1059665 w 1131103"/>
                <a:gd name="connsiteY7" fmla="*/ 505554 h 1291373"/>
                <a:gd name="connsiteX8" fmla="*/ 1131103 w 1131103"/>
                <a:gd name="connsiteY8" fmla="*/ 5488 h 1291373"/>
                <a:gd name="connsiteX0" fmla="*/ 1098669 w 1131103"/>
                <a:gd name="connsiteY0" fmla="*/ 785 h 1291373"/>
                <a:gd name="connsiteX1" fmla="*/ 773912 w 1131103"/>
                <a:gd name="connsiteY1" fmla="*/ 72222 h 1291373"/>
                <a:gd name="connsiteX2" fmla="*/ 345285 w 1131103"/>
                <a:gd name="connsiteY2" fmla="*/ 434116 h 1291373"/>
                <a:gd name="connsiteX3" fmla="*/ 130969 w 1131103"/>
                <a:gd name="connsiteY3" fmla="*/ 786602 h 1291373"/>
                <a:gd name="connsiteX4" fmla="*/ 59532 w 1131103"/>
                <a:gd name="connsiteY4" fmla="*/ 1219935 h 1291373"/>
                <a:gd name="connsiteX5" fmla="*/ 488160 w 1131103"/>
                <a:gd name="connsiteY5" fmla="*/ 1215231 h 1291373"/>
                <a:gd name="connsiteX6" fmla="*/ 773913 w 1131103"/>
                <a:gd name="connsiteY6" fmla="*/ 1005620 h 1291373"/>
                <a:gd name="connsiteX7" fmla="*/ 1059664 w 1131103"/>
                <a:gd name="connsiteY7" fmla="*/ 572289 h 1291373"/>
                <a:gd name="connsiteX8" fmla="*/ 1131103 w 1131103"/>
                <a:gd name="connsiteY8" fmla="*/ 5488 h 1291373"/>
                <a:gd name="connsiteX0" fmla="*/ 1098669 w 1214446"/>
                <a:gd name="connsiteY0" fmla="*/ 785 h 1291373"/>
                <a:gd name="connsiteX1" fmla="*/ 773912 w 1214446"/>
                <a:gd name="connsiteY1" fmla="*/ 72222 h 1291373"/>
                <a:gd name="connsiteX2" fmla="*/ 345285 w 1214446"/>
                <a:gd name="connsiteY2" fmla="*/ 434116 h 1291373"/>
                <a:gd name="connsiteX3" fmla="*/ 130969 w 1214446"/>
                <a:gd name="connsiteY3" fmla="*/ 786602 h 1291373"/>
                <a:gd name="connsiteX4" fmla="*/ 59532 w 1214446"/>
                <a:gd name="connsiteY4" fmla="*/ 1219935 h 1291373"/>
                <a:gd name="connsiteX5" fmla="*/ 488160 w 1214446"/>
                <a:gd name="connsiteY5" fmla="*/ 1215231 h 1291373"/>
                <a:gd name="connsiteX6" fmla="*/ 773913 w 1214446"/>
                <a:gd name="connsiteY6" fmla="*/ 1005620 h 1291373"/>
                <a:gd name="connsiteX7" fmla="*/ 1059664 w 1214446"/>
                <a:gd name="connsiteY7" fmla="*/ 572289 h 1291373"/>
                <a:gd name="connsiteX8" fmla="*/ 1202540 w 1214446"/>
                <a:gd name="connsiteY8" fmla="*/ 215099 h 1291373"/>
                <a:gd name="connsiteX9" fmla="*/ 1131103 w 1214446"/>
                <a:gd name="connsiteY9" fmla="*/ 5488 h 1291373"/>
                <a:gd name="connsiteX0" fmla="*/ 1098669 w 1214446"/>
                <a:gd name="connsiteY0" fmla="*/ 11906 h 1302494"/>
                <a:gd name="connsiteX1" fmla="*/ 916787 w 1214446"/>
                <a:gd name="connsiteY1" fmla="*/ 11906 h 1302494"/>
                <a:gd name="connsiteX2" fmla="*/ 773912 w 1214446"/>
                <a:gd name="connsiteY2" fmla="*/ 83343 h 1302494"/>
                <a:gd name="connsiteX3" fmla="*/ 345285 w 1214446"/>
                <a:gd name="connsiteY3" fmla="*/ 445237 h 1302494"/>
                <a:gd name="connsiteX4" fmla="*/ 130969 w 1214446"/>
                <a:gd name="connsiteY4" fmla="*/ 797723 h 1302494"/>
                <a:gd name="connsiteX5" fmla="*/ 59532 w 1214446"/>
                <a:gd name="connsiteY5" fmla="*/ 1231056 h 1302494"/>
                <a:gd name="connsiteX6" fmla="*/ 488160 w 1214446"/>
                <a:gd name="connsiteY6" fmla="*/ 1226352 h 1302494"/>
                <a:gd name="connsiteX7" fmla="*/ 773913 w 1214446"/>
                <a:gd name="connsiteY7" fmla="*/ 1016741 h 1302494"/>
                <a:gd name="connsiteX8" fmla="*/ 1059664 w 1214446"/>
                <a:gd name="connsiteY8" fmla="*/ 583410 h 1302494"/>
                <a:gd name="connsiteX9" fmla="*/ 1202540 w 1214446"/>
                <a:gd name="connsiteY9" fmla="*/ 226220 h 1302494"/>
                <a:gd name="connsiteX10" fmla="*/ 1131103 w 1214446"/>
                <a:gd name="connsiteY10" fmla="*/ 16609 h 1302494"/>
                <a:gd name="connsiteX0" fmla="*/ 1098669 w 1214446"/>
                <a:gd name="connsiteY0" fmla="*/ 11906 h 1302494"/>
                <a:gd name="connsiteX1" fmla="*/ 916787 w 1214446"/>
                <a:gd name="connsiteY1" fmla="*/ 11906 h 1302494"/>
                <a:gd name="connsiteX2" fmla="*/ 773912 w 1214446"/>
                <a:gd name="connsiteY2" fmla="*/ 83343 h 1302494"/>
                <a:gd name="connsiteX3" fmla="*/ 345285 w 1214446"/>
                <a:gd name="connsiteY3" fmla="*/ 445237 h 1302494"/>
                <a:gd name="connsiteX4" fmla="*/ 130969 w 1214446"/>
                <a:gd name="connsiteY4" fmla="*/ 797723 h 1302494"/>
                <a:gd name="connsiteX5" fmla="*/ 59532 w 1214446"/>
                <a:gd name="connsiteY5" fmla="*/ 1231056 h 1302494"/>
                <a:gd name="connsiteX6" fmla="*/ 488160 w 1214446"/>
                <a:gd name="connsiteY6" fmla="*/ 1226352 h 1302494"/>
                <a:gd name="connsiteX7" fmla="*/ 773913 w 1214446"/>
                <a:gd name="connsiteY7" fmla="*/ 1016741 h 1302494"/>
                <a:gd name="connsiteX8" fmla="*/ 1059664 w 1214446"/>
                <a:gd name="connsiteY8" fmla="*/ 583410 h 1302494"/>
                <a:gd name="connsiteX9" fmla="*/ 1202540 w 1214446"/>
                <a:gd name="connsiteY9" fmla="*/ 226220 h 1302494"/>
                <a:gd name="connsiteX10" fmla="*/ 1131101 w 1214446"/>
                <a:gd name="connsiteY10" fmla="*/ 11906 h 1302494"/>
                <a:gd name="connsiteX0" fmla="*/ 1098669 w 1202540"/>
                <a:gd name="connsiteY0" fmla="*/ 11906 h 1302494"/>
                <a:gd name="connsiteX1" fmla="*/ 916787 w 1202540"/>
                <a:gd name="connsiteY1" fmla="*/ 11906 h 1302494"/>
                <a:gd name="connsiteX2" fmla="*/ 773912 w 1202540"/>
                <a:gd name="connsiteY2" fmla="*/ 83343 h 1302494"/>
                <a:gd name="connsiteX3" fmla="*/ 345285 w 1202540"/>
                <a:gd name="connsiteY3" fmla="*/ 445237 h 1302494"/>
                <a:gd name="connsiteX4" fmla="*/ 130969 w 1202540"/>
                <a:gd name="connsiteY4" fmla="*/ 797723 h 1302494"/>
                <a:gd name="connsiteX5" fmla="*/ 59532 w 1202540"/>
                <a:gd name="connsiteY5" fmla="*/ 1231056 h 1302494"/>
                <a:gd name="connsiteX6" fmla="*/ 488160 w 1202540"/>
                <a:gd name="connsiteY6" fmla="*/ 1226352 h 1302494"/>
                <a:gd name="connsiteX7" fmla="*/ 773913 w 1202540"/>
                <a:gd name="connsiteY7" fmla="*/ 1016741 h 1302494"/>
                <a:gd name="connsiteX8" fmla="*/ 1059664 w 1202540"/>
                <a:gd name="connsiteY8" fmla="*/ 583410 h 1302494"/>
                <a:gd name="connsiteX9" fmla="*/ 1202540 w 1202540"/>
                <a:gd name="connsiteY9" fmla="*/ 226220 h 1302494"/>
                <a:gd name="connsiteX0" fmla="*/ 1098669 w 1131101"/>
                <a:gd name="connsiteY0" fmla="*/ 11906 h 1302494"/>
                <a:gd name="connsiteX1" fmla="*/ 916787 w 1131101"/>
                <a:gd name="connsiteY1" fmla="*/ 11906 h 1302494"/>
                <a:gd name="connsiteX2" fmla="*/ 773912 w 1131101"/>
                <a:gd name="connsiteY2" fmla="*/ 83343 h 1302494"/>
                <a:gd name="connsiteX3" fmla="*/ 345285 w 1131101"/>
                <a:gd name="connsiteY3" fmla="*/ 445237 h 1302494"/>
                <a:gd name="connsiteX4" fmla="*/ 130969 w 1131101"/>
                <a:gd name="connsiteY4" fmla="*/ 797723 h 1302494"/>
                <a:gd name="connsiteX5" fmla="*/ 59532 w 1131101"/>
                <a:gd name="connsiteY5" fmla="*/ 1231056 h 1302494"/>
                <a:gd name="connsiteX6" fmla="*/ 488160 w 1131101"/>
                <a:gd name="connsiteY6" fmla="*/ 1226352 h 1302494"/>
                <a:gd name="connsiteX7" fmla="*/ 773913 w 1131101"/>
                <a:gd name="connsiteY7" fmla="*/ 1016741 h 1302494"/>
                <a:gd name="connsiteX8" fmla="*/ 1059664 w 1131101"/>
                <a:gd name="connsiteY8" fmla="*/ 583410 h 1302494"/>
                <a:gd name="connsiteX9" fmla="*/ 1131101 w 1131101"/>
                <a:gd name="connsiteY9" fmla="*/ 11906 h 1302494"/>
                <a:gd name="connsiteX0" fmla="*/ 1098669 w 1214446"/>
                <a:gd name="connsiteY0" fmla="*/ 11906 h 1302494"/>
                <a:gd name="connsiteX1" fmla="*/ 916787 w 1214446"/>
                <a:gd name="connsiteY1" fmla="*/ 11906 h 1302494"/>
                <a:gd name="connsiteX2" fmla="*/ 773912 w 1214446"/>
                <a:gd name="connsiteY2" fmla="*/ 83343 h 1302494"/>
                <a:gd name="connsiteX3" fmla="*/ 345285 w 1214446"/>
                <a:gd name="connsiteY3" fmla="*/ 445237 h 1302494"/>
                <a:gd name="connsiteX4" fmla="*/ 130969 w 1214446"/>
                <a:gd name="connsiteY4" fmla="*/ 797723 h 1302494"/>
                <a:gd name="connsiteX5" fmla="*/ 59532 w 1214446"/>
                <a:gd name="connsiteY5" fmla="*/ 1231056 h 1302494"/>
                <a:gd name="connsiteX6" fmla="*/ 488160 w 1214446"/>
                <a:gd name="connsiteY6" fmla="*/ 1226352 h 1302494"/>
                <a:gd name="connsiteX7" fmla="*/ 773913 w 1214446"/>
                <a:gd name="connsiteY7" fmla="*/ 1016741 h 1302494"/>
                <a:gd name="connsiteX8" fmla="*/ 1059664 w 1214446"/>
                <a:gd name="connsiteY8" fmla="*/ 583410 h 1302494"/>
                <a:gd name="connsiteX9" fmla="*/ 1202540 w 1214446"/>
                <a:gd name="connsiteY9" fmla="*/ 226220 h 1302494"/>
                <a:gd name="connsiteX10" fmla="*/ 1131101 w 1214446"/>
                <a:gd name="connsiteY10" fmla="*/ 11906 h 1302494"/>
                <a:gd name="connsiteX0" fmla="*/ 1098669 w 1214446"/>
                <a:gd name="connsiteY0" fmla="*/ 11906 h 1302494"/>
                <a:gd name="connsiteX1" fmla="*/ 916787 w 1214446"/>
                <a:gd name="connsiteY1" fmla="*/ 11906 h 1302494"/>
                <a:gd name="connsiteX2" fmla="*/ 773912 w 1214446"/>
                <a:gd name="connsiteY2" fmla="*/ 83343 h 1302494"/>
                <a:gd name="connsiteX3" fmla="*/ 345285 w 1214446"/>
                <a:gd name="connsiteY3" fmla="*/ 445237 h 1302494"/>
                <a:gd name="connsiteX4" fmla="*/ 130969 w 1214446"/>
                <a:gd name="connsiteY4" fmla="*/ 797723 h 1302494"/>
                <a:gd name="connsiteX5" fmla="*/ 59532 w 1214446"/>
                <a:gd name="connsiteY5" fmla="*/ 1231056 h 1302494"/>
                <a:gd name="connsiteX6" fmla="*/ 488160 w 1214446"/>
                <a:gd name="connsiteY6" fmla="*/ 1226352 h 1302494"/>
                <a:gd name="connsiteX7" fmla="*/ 773913 w 1214446"/>
                <a:gd name="connsiteY7" fmla="*/ 1016741 h 1302494"/>
                <a:gd name="connsiteX8" fmla="*/ 1059664 w 1214446"/>
                <a:gd name="connsiteY8" fmla="*/ 583410 h 1302494"/>
                <a:gd name="connsiteX9" fmla="*/ 1202540 w 1214446"/>
                <a:gd name="connsiteY9" fmla="*/ 226220 h 1302494"/>
                <a:gd name="connsiteX10" fmla="*/ 1131101 w 1214446"/>
                <a:gd name="connsiteY10" fmla="*/ 11906 h 1302494"/>
                <a:gd name="connsiteX11" fmla="*/ 1098669 w 1214446"/>
                <a:gd name="connsiteY11" fmla="*/ 11906 h 1302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4446" h="1302494">
                  <a:moveTo>
                    <a:pt x="1098669" y="11906"/>
                  </a:moveTo>
                  <a:cubicBezTo>
                    <a:pt x="1066824" y="15529"/>
                    <a:pt x="970913" y="0"/>
                    <a:pt x="916787" y="11906"/>
                  </a:cubicBezTo>
                  <a:cubicBezTo>
                    <a:pt x="862661" y="23812"/>
                    <a:pt x="869162" y="11121"/>
                    <a:pt x="773912" y="83343"/>
                  </a:cubicBezTo>
                  <a:cubicBezTo>
                    <a:pt x="678662" y="155565"/>
                    <a:pt x="442879" y="342911"/>
                    <a:pt x="345285" y="445237"/>
                  </a:cubicBezTo>
                  <a:cubicBezTo>
                    <a:pt x="188336" y="585338"/>
                    <a:pt x="178594" y="666753"/>
                    <a:pt x="130969" y="797723"/>
                  </a:cubicBezTo>
                  <a:cubicBezTo>
                    <a:pt x="83344" y="928693"/>
                    <a:pt x="0" y="1159618"/>
                    <a:pt x="59532" y="1231056"/>
                  </a:cubicBezTo>
                  <a:cubicBezTo>
                    <a:pt x="119064" y="1302494"/>
                    <a:pt x="369097" y="1262071"/>
                    <a:pt x="488160" y="1226352"/>
                  </a:cubicBezTo>
                  <a:cubicBezTo>
                    <a:pt x="607223" y="1190633"/>
                    <a:pt x="678662" y="1123898"/>
                    <a:pt x="773913" y="1016741"/>
                  </a:cubicBezTo>
                  <a:cubicBezTo>
                    <a:pt x="869164" y="909584"/>
                    <a:pt x="988226" y="715164"/>
                    <a:pt x="1059664" y="583410"/>
                  </a:cubicBezTo>
                  <a:cubicBezTo>
                    <a:pt x="1131102" y="451657"/>
                    <a:pt x="1190634" y="321471"/>
                    <a:pt x="1202540" y="226220"/>
                  </a:cubicBezTo>
                  <a:cubicBezTo>
                    <a:pt x="1214446" y="130969"/>
                    <a:pt x="1125696" y="54198"/>
                    <a:pt x="1131101" y="11906"/>
                  </a:cubicBezTo>
                  <a:lnTo>
                    <a:pt x="1098669" y="11906"/>
                  </a:lnTo>
                  <a:close/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任意多边形 88"/>
            <p:cNvSpPr/>
            <p:nvPr/>
          </p:nvSpPr>
          <p:spPr>
            <a:xfrm>
              <a:off x="6780004" y="4285300"/>
              <a:ext cx="901050" cy="1400585"/>
            </a:xfrm>
            <a:custGeom>
              <a:avLst/>
              <a:gdLst>
                <a:gd name="connsiteX0" fmla="*/ 213815 w 2533934"/>
                <a:gd name="connsiteY0" fmla="*/ 0 h 3457432"/>
                <a:gd name="connsiteX1" fmla="*/ 227463 w 2533934"/>
                <a:gd name="connsiteY1" fmla="*/ 1419367 h 3457432"/>
                <a:gd name="connsiteX2" fmla="*/ 1578591 w 2533934"/>
                <a:gd name="connsiteY2" fmla="*/ 2797791 h 3457432"/>
                <a:gd name="connsiteX3" fmla="*/ 2329218 w 2533934"/>
                <a:gd name="connsiteY3" fmla="*/ 3357349 h 3457432"/>
                <a:gd name="connsiteX4" fmla="*/ 2533934 w 2533934"/>
                <a:gd name="connsiteY4" fmla="*/ 3398292 h 3457432"/>
                <a:gd name="connsiteX0" fmla="*/ 213815 w 2329218"/>
                <a:gd name="connsiteY0" fmla="*/ 0 h 3357349"/>
                <a:gd name="connsiteX1" fmla="*/ 227463 w 2329218"/>
                <a:gd name="connsiteY1" fmla="*/ 1419367 h 3357349"/>
                <a:gd name="connsiteX2" fmla="*/ 1578591 w 2329218"/>
                <a:gd name="connsiteY2" fmla="*/ 2797791 h 3357349"/>
                <a:gd name="connsiteX3" fmla="*/ 2329218 w 2329218"/>
                <a:gd name="connsiteY3" fmla="*/ 3357349 h 3357349"/>
                <a:gd name="connsiteX0" fmla="*/ 106908 w 2222311"/>
                <a:gd name="connsiteY0" fmla="*/ 0 h 3357349"/>
                <a:gd name="connsiteX1" fmla="*/ 248082 w 2222311"/>
                <a:gd name="connsiteY1" fmla="*/ 1573756 h 3357349"/>
                <a:gd name="connsiteX2" fmla="*/ 1471684 w 2222311"/>
                <a:gd name="connsiteY2" fmla="*/ 2797791 h 3357349"/>
                <a:gd name="connsiteX3" fmla="*/ 2222311 w 2222311"/>
                <a:gd name="connsiteY3" fmla="*/ 3357349 h 3357349"/>
                <a:gd name="connsiteX0" fmla="*/ 106908 w 2222311"/>
                <a:gd name="connsiteY0" fmla="*/ 0 h 3357349"/>
                <a:gd name="connsiteX1" fmla="*/ 319520 w 2222311"/>
                <a:gd name="connsiteY1" fmla="*/ 2145260 h 3357349"/>
                <a:gd name="connsiteX2" fmla="*/ 1471684 w 2222311"/>
                <a:gd name="connsiteY2" fmla="*/ 2797791 h 3357349"/>
                <a:gd name="connsiteX3" fmla="*/ 2222311 w 2222311"/>
                <a:gd name="connsiteY3" fmla="*/ 3357349 h 3357349"/>
                <a:gd name="connsiteX0" fmla="*/ 106908 w 2222311"/>
                <a:gd name="connsiteY0" fmla="*/ 0 h 3357349"/>
                <a:gd name="connsiteX1" fmla="*/ 319520 w 2222311"/>
                <a:gd name="connsiteY1" fmla="*/ 2145260 h 3357349"/>
                <a:gd name="connsiteX2" fmla="*/ 1391090 w 2222311"/>
                <a:gd name="connsiteY2" fmla="*/ 3145392 h 3357349"/>
                <a:gd name="connsiteX3" fmla="*/ 2222311 w 2222311"/>
                <a:gd name="connsiteY3" fmla="*/ 3357349 h 3357349"/>
                <a:gd name="connsiteX0" fmla="*/ 106908 w 2222311"/>
                <a:gd name="connsiteY0" fmla="*/ 0 h 3490283"/>
                <a:gd name="connsiteX1" fmla="*/ 319520 w 2222311"/>
                <a:gd name="connsiteY1" fmla="*/ 2145260 h 3490283"/>
                <a:gd name="connsiteX2" fmla="*/ 1391090 w 2222311"/>
                <a:gd name="connsiteY2" fmla="*/ 3288268 h 3490283"/>
                <a:gd name="connsiteX3" fmla="*/ 2222311 w 2222311"/>
                <a:gd name="connsiteY3" fmla="*/ 3357349 h 3490283"/>
                <a:gd name="connsiteX0" fmla="*/ 106908 w 2248346"/>
                <a:gd name="connsiteY0" fmla="*/ 0 h 3574020"/>
                <a:gd name="connsiteX1" fmla="*/ 319520 w 2248346"/>
                <a:gd name="connsiteY1" fmla="*/ 2145260 h 3574020"/>
                <a:gd name="connsiteX2" fmla="*/ 1391090 w 2248346"/>
                <a:gd name="connsiteY2" fmla="*/ 3288268 h 3574020"/>
                <a:gd name="connsiteX3" fmla="*/ 2248346 w 2248346"/>
                <a:gd name="connsiteY3" fmla="*/ 3574020 h 3574020"/>
                <a:gd name="connsiteX0" fmla="*/ 106908 w 2319783"/>
                <a:gd name="connsiteY0" fmla="*/ 0 h 3514488"/>
                <a:gd name="connsiteX1" fmla="*/ 319520 w 2319783"/>
                <a:gd name="connsiteY1" fmla="*/ 2145260 h 3514488"/>
                <a:gd name="connsiteX2" fmla="*/ 1391090 w 2319783"/>
                <a:gd name="connsiteY2" fmla="*/ 3288268 h 3514488"/>
                <a:gd name="connsiteX3" fmla="*/ 2319783 w 2319783"/>
                <a:gd name="connsiteY3" fmla="*/ 3502581 h 3514488"/>
                <a:gd name="connsiteX0" fmla="*/ 106908 w 1391090"/>
                <a:gd name="connsiteY0" fmla="*/ 0 h 3288268"/>
                <a:gd name="connsiteX1" fmla="*/ 319520 w 1391090"/>
                <a:gd name="connsiteY1" fmla="*/ 2145260 h 3288268"/>
                <a:gd name="connsiteX2" fmla="*/ 1391090 w 1391090"/>
                <a:gd name="connsiteY2" fmla="*/ 3288268 h 3288268"/>
                <a:gd name="connsiteX0" fmla="*/ 106908 w 1891155"/>
                <a:gd name="connsiteY0" fmla="*/ 0 h 3645457"/>
                <a:gd name="connsiteX1" fmla="*/ 319520 w 1891155"/>
                <a:gd name="connsiteY1" fmla="*/ 2145260 h 3645457"/>
                <a:gd name="connsiteX2" fmla="*/ 1891155 w 1891155"/>
                <a:gd name="connsiteY2" fmla="*/ 3645457 h 3645457"/>
                <a:gd name="connsiteX0" fmla="*/ 106908 w 1891155"/>
                <a:gd name="connsiteY0" fmla="*/ 0 h 3645457"/>
                <a:gd name="connsiteX1" fmla="*/ 319520 w 1891155"/>
                <a:gd name="connsiteY1" fmla="*/ 2145260 h 3645457"/>
                <a:gd name="connsiteX2" fmla="*/ 1891155 w 1891155"/>
                <a:gd name="connsiteY2" fmla="*/ 3645457 h 3645457"/>
                <a:gd name="connsiteX0" fmla="*/ 106908 w 1891155"/>
                <a:gd name="connsiteY0" fmla="*/ 0 h 3645457"/>
                <a:gd name="connsiteX1" fmla="*/ 319520 w 1891155"/>
                <a:gd name="connsiteY1" fmla="*/ 2145260 h 3645457"/>
                <a:gd name="connsiteX2" fmla="*/ 1891155 w 1891155"/>
                <a:gd name="connsiteY2" fmla="*/ 3645457 h 3645457"/>
                <a:gd name="connsiteX0" fmla="*/ 106908 w 1891155"/>
                <a:gd name="connsiteY0" fmla="*/ 0 h 3645457"/>
                <a:gd name="connsiteX1" fmla="*/ 319520 w 1891155"/>
                <a:gd name="connsiteY1" fmla="*/ 2145260 h 3645457"/>
                <a:gd name="connsiteX2" fmla="*/ 1033899 w 1891155"/>
                <a:gd name="connsiteY2" fmla="*/ 3288267 h 3645457"/>
                <a:gd name="connsiteX3" fmla="*/ 1891155 w 1891155"/>
                <a:gd name="connsiteY3" fmla="*/ 3645457 h 3645457"/>
                <a:gd name="connsiteX0" fmla="*/ 106908 w 2462659"/>
                <a:gd name="connsiteY0" fmla="*/ 0 h 3645457"/>
                <a:gd name="connsiteX1" fmla="*/ 319520 w 2462659"/>
                <a:gd name="connsiteY1" fmla="*/ 2145260 h 3645457"/>
                <a:gd name="connsiteX2" fmla="*/ 1033899 w 2462659"/>
                <a:gd name="connsiteY2" fmla="*/ 3288267 h 3645457"/>
                <a:gd name="connsiteX3" fmla="*/ 2462659 w 2462659"/>
                <a:gd name="connsiteY3" fmla="*/ 3645457 h 3645457"/>
                <a:gd name="connsiteX0" fmla="*/ 106908 w 2462659"/>
                <a:gd name="connsiteY0" fmla="*/ 0 h 3645457"/>
                <a:gd name="connsiteX1" fmla="*/ 319520 w 2462659"/>
                <a:gd name="connsiteY1" fmla="*/ 2145260 h 3645457"/>
                <a:gd name="connsiteX2" fmla="*/ 1319651 w 2462659"/>
                <a:gd name="connsiteY2" fmla="*/ 3288267 h 3645457"/>
                <a:gd name="connsiteX3" fmla="*/ 2462659 w 2462659"/>
                <a:gd name="connsiteY3" fmla="*/ 3645457 h 3645457"/>
                <a:gd name="connsiteX0" fmla="*/ 106908 w 2462659"/>
                <a:gd name="connsiteY0" fmla="*/ 0 h 3645457"/>
                <a:gd name="connsiteX1" fmla="*/ 319520 w 2462659"/>
                <a:gd name="connsiteY1" fmla="*/ 2145260 h 3645457"/>
                <a:gd name="connsiteX2" fmla="*/ 1176775 w 2462659"/>
                <a:gd name="connsiteY2" fmla="*/ 3288267 h 3645457"/>
                <a:gd name="connsiteX3" fmla="*/ 2462659 w 2462659"/>
                <a:gd name="connsiteY3" fmla="*/ 3645457 h 3645457"/>
                <a:gd name="connsiteX0" fmla="*/ 106908 w 2391221"/>
                <a:gd name="connsiteY0" fmla="*/ 0 h 3716895"/>
                <a:gd name="connsiteX1" fmla="*/ 319520 w 2391221"/>
                <a:gd name="connsiteY1" fmla="*/ 2145260 h 3716895"/>
                <a:gd name="connsiteX2" fmla="*/ 1176775 w 2391221"/>
                <a:gd name="connsiteY2" fmla="*/ 3288267 h 3716895"/>
                <a:gd name="connsiteX3" fmla="*/ 2391221 w 2391221"/>
                <a:gd name="connsiteY3" fmla="*/ 3716895 h 371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91221" h="3716895">
                  <a:moveTo>
                    <a:pt x="106908" y="0"/>
                  </a:moveTo>
                  <a:cubicBezTo>
                    <a:pt x="0" y="476534"/>
                    <a:pt x="22146" y="1537684"/>
                    <a:pt x="319520" y="2145260"/>
                  </a:cubicBezTo>
                  <a:cubicBezTo>
                    <a:pt x="499215" y="2670699"/>
                    <a:pt x="831492" y="3026328"/>
                    <a:pt x="1176775" y="3288267"/>
                  </a:cubicBezTo>
                  <a:cubicBezTo>
                    <a:pt x="1522058" y="3550206"/>
                    <a:pt x="2273542" y="3634758"/>
                    <a:pt x="2391221" y="3716895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任意多边形 89"/>
            <p:cNvSpPr/>
            <p:nvPr/>
          </p:nvSpPr>
          <p:spPr>
            <a:xfrm>
              <a:off x="5877482" y="4043828"/>
              <a:ext cx="960805" cy="409467"/>
            </a:xfrm>
            <a:custGeom>
              <a:avLst/>
              <a:gdLst>
                <a:gd name="connsiteX0" fmla="*/ 127379 w 2604448"/>
                <a:gd name="connsiteY0" fmla="*/ 748352 h 1125941"/>
                <a:gd name="connsiteX1" fmla="*/ 1082723 w 2604448"/>
                <a:gd name="connsiteY1" fmla="*/ 1075899 h 1125941"/>
                <a:gd name="connsiteX2" fmla="*/ 2010771 w 2604448"/>
                <a:gd name="connsiteY2" fmla="*/ 1048603 h 1125941"/>
                <a:gd name="connsiteX3" fmla="*/ 2570329 w 2604448"/>
                <a:gd name="connsiteY3" fmla="*/ 707409 h 1125941"/>
                <a:gd name="connsiteX4" fmla="*/ 2215487 w 2604448"/>
                <a:gd name="connsiteY4" fmla="*/ 216090 h 1125941"/>
                <a:gd name="connsiteX5" fmla="*/ 1232848 w 2604448"/>
                <a:gd name="connsiteY5" fmla="*/ 11373 h 1125941"/>
                <a:gd name="connsiteX6" fmla="*/ 318448 w 2604448"/>
                <a:gd name="connsiteY6" fmla="*/ 284328 h 1125941"/>
                <a:gd name="connsiteX7" fmla="*/ 127379 w 2604448"/>
                <a:gd name="connsiteY7" fmla="*/ 748352 h 112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04448" h="1125941">
                  <a:moveTo>
                    <a:pt x="127379" y="748352"/>
                  </a:moveTo>
                  <a:cubicBezTo>
                    <a:pt x="254758" y="880280"/>
                    <a:pt x="768825" y="1025857"/>
                    <a:pt x="1082723" y="1075899"/>
                  </a:cubicBezTo>
                  <a:cubicBezTo>
                    <a:pt x="1396621" y="1125941"/>
                    <a:pt x="1762837" y="1110018"/>
                    <a:pt x="2010771" y="1048603"/>
                  </a:cubicBezTo>
                  <a:cubicBezTo>
                    <a:pt x="2258705" y="987188"/>
                    <a:pt x="2536210" y="846161"/>
                    <a:pt x="2570329" y="707409"/>
                  </a:cubicBezTo>
                  <a:cubicBezTo>
                    <a:pt x="2604448" y="568657"/>
                    <a:pt x="2438400" y="332096"/>
                    <a:pt x="2215487" y="216090"/>
                  </a:cubicBezTo>
                  <a:cubicBezTo>
                    <a:pt x="1992574" y="100084"/>
                    <a:pt x="1549021" y="0"/>
                    <a:pt x="1232848" y="11373"/>
                  </a:cubicBezTo>
                  <a:cubicBezTo>
                    <a:pt x="916675" y="22746"/>
                    <a:pt x="500418" y="166047"/>
                    <a:pt x="318448" y="284328"/>
                  </a:cubicBezTo>
                  <a:cubicBezTo>
                    <a:pt x="136478" y="402609"/>
                    <a:pt x="0" y="616424"/>
                    <a:pt x="127379" y="748352"/>
                  </a:cubicBezTo>
                  <a:close/>
                </a:path>
              </a:pathLst>
            </a:custGeom>
            <a:noFill/>
            <a:ln w="381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 90"/>
            <p:cNvSpPr/>
            <p:nvPr/>
          </p:nvSpPr>
          <p:spPr>
            <a:xfrm>
              <a:off x="6307439" y="4313017"/>
              <a:ext cx="1142651" cy="1632134"/>
            </a:xfrm>
            <a:custGeom>
              <a:avLst/>
              <a:gdLst>
                <a:gd name="connsiteX0" fmla="*/ 100084 w 2665863"/>
                <a:gd name="connsiteY0" fmla="*/ 0 h 3739487"/>
                <a:gd name="connsiteX1" fmla="*/ 209266 w 2665863"/>
                <a:gd name="connsiteY1" fmla="*/ 1651380 h 3739487"/>
                <a:gd name="connsiteX2" fmla="*/ 1355678 w 2665863"/>
                <a:gd name="connsiteY2" fmla="*/ 3111690 h 3739487"/>
                <a:gd name="connsiteX3" fmla="*/ 2665863 w 2665863"/>
                <a:gd name="connsiteY3" fmla="*/ 3739487 h 3739487"/>
                <a:gd name="connsiteX4" fmla="*/ 2665863 w 2665863"/>
                <a:gd name="connsiteY4" fmla="*/ 3739487 h 3739487"/>
                <a:gd name="connsiteX0" fmla="*/ 100084 w 2915612"/>
                <a:gd name="connsiteY0" fmla="*/ 0 h 3856026"/>
                <a:gd name="connsiteX1" fmla="*/ 209266 w 2915612"/>
                <a:gd name="connsiteY1" fmla="*/ 1651380 h 3856026"/>
                <a:gd name="connsiteX2" fmla="*/ 1355678 w 2915612"/>
                <a:gd name="connsiteY2" fmla="*/ 3111690 h 3856026"/>
                <a:gd name="connsiteX3" fmla="*/ 2665863 w 2915612"/>
                <a:gd name="connsiteY3" fmla="*/ 3739487 h 3856026"/>
                <a:gd name="connsiteX4" fmla="*/ 2854174 w 2915612"/>
                <a:gd name="connsiteY4" fmla="*/ 3810925 h 3856026"/>
                <a:gd name="connsiteX0" fmla="*/ 132954 w 2909037"/>
                <a:gd name="connsiteY0" fmla="*/ 0 h 4117068"/>
                <a:gd name="connsiteX1" fmla="*/ 202691 w 2909037"/>
                <a:gd name="connsiteY1" fmla="*/ 1912422 h 4117068"/>
                <a:gd name="connsiteX2" fmla="*/ 1349103 w 2909037"/>
                <a:gd name="connsiteY2" fmla="*/ 3372732 h 4117068"/>
                <a:gd name="connsiteX3" fmla="*/ 2659288 w 2909037"/>
                <a:gd name="connsiteY3" fmla="*/ 4000529 h 4117068"/>
                <a:gd name="connsiteX4" fmla="*/ 2847599 w 2909037"/>
                <a:gd name="connsiteY4" fmla="*/ 4071967 h 4117068"/>
                <a:gd name="connsiteX0" fmla="*/ 144861 w 2920944"/>
                <a:gd name="connsiteY0" fmla="*/ 318737 h 4435805"/>
                <a:gd name="connsiteX1" fmla="*/ 73423 w 2920944"/>
                <a:gd name="connsiteY1" fmla="*/ 318737 h 4435805"/>
                <a:gd name="connsiteX2" fmla="*/ 214598 w 2920944"/>
                <a:gd name="connsiteY2" fmla="*/ 2231159 h 4435805"/>
                <a:gd name="connsiteX3" fmla="*/ 1361010 w 2920944"/>
                <a:gd name="connsiteY3" fmla="*/ 3691469 h 4435805"/>
                <a:gd name="connsiteX4" fmla="*/ 2671195 w 2920944"/>
                <a:gd name="connsiteY4" fmla="*/ 4319266 h 4435805"/>
                <a:gd name="connsiteX5" fmla="*/ 2859506 w 2920944"/>
                <a:gd name="connsiteY5" fmla="*/ 4390704 h 4435805"/>
                <a:gd name="connsiteX0" fmla="*/ 73423 w 2920944"/>
                <a:gd name="connsiteY0" fmla="*/ 0 h 4117068"/>
                <a:gd name="connsiteX1" fmla="*/ 214598 w 2920944"/>
                <a:gd name="connsiteY1" fmla="*/ 1912422 h 4117068"/>
                <a:gd name="connsiteX2" fmla="*/ 1361010 w 2920944"/>
                <a:gd name="connsiteY2" fmla="*/ 3372732 h 4117068"/>
                <a:gd name="connsiteX3" fmla="*/ 2671195 w 2920944"/>
                <a:gd name="connsiteY3" fmla="*/ 4000529 h 4117068"/>
                <a:gd name="connsiteX4" fmla="*/ 2859506 w 2920944"/>
                <a:gd name="connsiteY4" fmla="*/ 4071967 h 4117068"/>
                <a:gd name="connsiteX0" fmla="*/ 73423 w 2920944"/>
                <a:gd name="connsiteY0" fmla="*/ 0 h 3831316"/>
                <a:gd name="connsiteX1" fmla="*/ 214598 w 2920944"/>
                <a:gd name="connsiteY1" fmla="*/ 1626670 h 3831316"/>
                <a:gd name="connsiteX2" fmla="*/ 1361010 w 2920944"/>
                <a:gd name="connsiteY2" fmla="*/ 3086980 h 3831316"/>
                <a:gd name="connsiteX3" fmla="*/ 2671195 w 2920944"/>
                <a:gd name="connsiteY3" fmla="*/ 3714777 h 3831316"/>
                <a:gd name="connsiteX4" fmla="*/ 2859506 w 2920944"/>
                <a:gd name="connsiteY4" fmla="*/ 3786215 h 3831316"/>
                <a:gd name="connsiteX0" fmla="*/ 73423 w 2920944"/>
                <a:gd name="connsiteY0" fmla="*/ 0 h 3617002"/>
                <a:gd name="connsiteX1" fmla="*/ 214598 w 2920944"/>
                <a:gd name="connsiteY1" fmla="*/ 1412356 h 3617002"/>
                <a:gd name="connsiteX2" fmla="*/ 1361010 w 2920944"/>
                <a:gd name="connsiteY2" fmla="*/ 2872666 h 3617002"/>
                <a:gd name="connsiteX3" fmla="*/ 2671195 w 2920944"/>
                <a:gd name="connsiteY3" fmla="*/ 3500463 h 3617002"/>
                <a:gd name="connsiteX4" fmla="*/ 2859506 w 2920944"/>
                <a:gd name="connsiteY4" fmla="*/ 3571901 h 3617002"/>
                <a:gd name="connsiteX0" fmla="*/ 73423 w 2920944"/>
                <a:gd name="connsiteY0" fmla="*/ 0 h 3759878"/>
                <a:gd name="connsiteX1" fmla="*/ 214598 w 2920944"/>
                <a:gd name="connsiteY1" fmla="*/ 1555232 h 3759878"/>
                <a:gd name="connsiteX2" fmla="*/ 1361010 w 2920944"/>
                <a:gd name="connsiteY2" fmla="*/ 3015542 h 3759878"/>
                <a:gd name="connsiteX3" fmla="*/ 2671195 w 2920944"/>
                <a:gd name="connsiteY3" fmla="*/ 3643339 h 3759878"/>
                <a:gd name="connsiteX4" fmla="*/ 2859506 w 2920944"/>
                <a:gd name="connsiteY4" fmla="*/ 3714777 h 3759878"/>
                <a:gd name="connsiteX0" fmla="*/ 73423 w 2920944"/>
                <a:gd name="connsiteY0" fmla="*/ 330643 h 4090521"/>
                <a:gd name="connsiteX1" fmla="*/ 73423 w 2920944"/>
                <a:gd name="connsiteY1" fmla="*/ 259205 h 4090521"/>
                <a:gd name="connsiteX2" fmla="*/ 214598 w 2920944"/>
                <a:gd name="connsiteY2" fmla="*/ 1885875 h 4090521"/>
                <a:gd name="connsiteX3" fmla="*/ 1361010 w 2920944"/>
                <a:gd name="connsiteY3" fmla="*/ 3346185 h 4090521"/>
                <a:gd name="connsiteX4" fmla="*/ 2671195 w 2920944"/>
                <a:gd name="connsiteY4" fmla="*/ 3973982 h 4090521"/>
                <a:gd name="connsiteX5" fmla="*/ 2859506 w 2920944"/>
                <a:gd name="connsiteY5" fmla="*/ 4045420 h 4090521"/>
                <a:gd name="connsiteX0" fmla="*/ 73423 w 3032383"/>
                <a:gd name="connsiteY0" fmla="*/ 330643 h 4090521"/>
                <a:gd name="connsiteX1" fmla="*/ 73423 w 3032383"/>
                <a:gd name="connsiteY1" fmla="*/ 259205 h 4090521"/>
                <a:gd name="connsiteX2" fmla="*/ 214598 w 3032383"/>
                <a:gd name="connsiteY2" fmla="*/ 1885875 h 4090521"/>
                <a:gd name="connsiteX3" fmla="*/ 1361010 w 3032383"/>
                <a:gd name="connsiteY3" fmla="*/ 3346185 h 4090521"/>
                <a:gd name="connsiteX4" fmla="*/ 2671195 w 3032383"/>
                <a:gd name="connsiteY4" fmla="*/ 3973982 h 4090521"/>
                <a:gd name="connsiteX5" fmla="*/ 3032383 w 3032383"/>
                <a:gd name="connsiteY5" fmla="*/ 4045419 h 4090521"/>
                <a:gd name="connsiteX0" fmla="*/ 95488 w 3032383"/>
                <a:gd name="connsiteY0" fmla="*/ 0 h 4172631"/>
                <a:gd name="connsiteX1" fmla="*/ 73423 w 3032383"/>
                <a:gd name="connsiteY1" fmla="*/ 341315 h 4172631"/>
                <a:gd name="connsiteX2" fmla="*/ 214598 w 3032383"/>
                <a:gd name="connsiteY2" fmla="*/ 1967985 h 4172631"/>
                <a:gd name="connsiteX3" fmla="*/ 1361010 w 3032383"/>
                <a:gd name="connsiteY3" fmla="*/ 3428295 h 4172631"/>
                <a:gd name="connsiteX4" fmla="*/ 2671195 w 3032383"/>
                <a:gd name="connsiteY4" fmla="*/ 4056092 h 4172631"/>
                <a:gd name="connsiteX5" fmla="*/ 3032383 w 3032383"/>
                <a:gd name="connsiteY5" fmla="*/ 4127529 h 4172631"/>
                <a:gd name="connsiteX0" fmla="*/ 95488 w 3032383"/>
                <a:gd name="connsiteY0" fmla="*/ 61101 h 4233732"/>
                <a:gd name="connsiteX1" fmla="*/ 73423 w 3032383"/>
                <a:gd name="connsiteY1" fmla="*/ 402416 h 4233732"/>
                <a:gd name="connsiteX2" fmla="*/ 214598 w 3032383"/>
                <a:gd name="connsiteY2" fmla="*/ 2029086 h 4233732"/>
                <a:gd name="connsiteX3" fmla="*/ 1361010 w 3032383"/>
                <a:gd name="connsiteY3" fmla="*/ 3489396 h 4233732"/>
                <a:gd name="connsiteX4" fmla="*/ 2671195 w 3032383"/>
                <a:gd name="connsiteY4" fmla="*/ 4117193 h 4233732"/>
                <a:gd name="connsiteX5" fmla="*/ 3032383 w 3032383"/>
                <a:gd name="connsiteY5" fmla="*/ 4188630 h 4233732"/>
                <a:gd name="connsiteX0" fmla="*/ 95488 w 3032383"/>
                <a:gd name="connsiteY0" fmla="*/ 61101 h 4392482"/>
                <a:gd name="connsiteX1" fmla="*/ 73423 w 3032383"/>
                <a:gd name="connsiteY1" fmla="*/ 561166 h 4392482"/>
                <a:gd name="connsiteX2" fmla="*/ 214598 w 3032383"/>
                <a:gd name="connsiteY2" fmla="*/ 2187836 h 4392482"/>
                <a:gd name="connsiteX3" fmla="*/ 1361010 w 3032383"/>
                <a:gd name="connsiteY3" fmla="*/ 3648146 h 4392482"/>
                <a:gd name="connsiteX4" fmla="*/ 2671195 w 3032383"/>
                <a:gd name="connsiteY4" fmla="*/ 4275943 h 4392482"/>
                <a:gd name="connsiteX5" fmla="*/ 3032383 w 3032383"/>
                <a:gd name="connsiteY5" fmla="*/ 4347380 h 4392482"/>
                <a:gd name="connsiteX0" fmla="*/ 95488 w 3032383"/>
                <a:gd name="connsiteY0" fmla="*/ 0 h 4331381"/>
                <a:gd name="connsiteX1" fmla="*/ 73423 w 3032383"/>
                <a:gd name="connsiteY1" fmla="*/ 500065 h 4331381"/>
                <a:gd name="connsiteX2" fmla="*/ 214598 w 3032383"/>
                <a:gd name="connsiteY2" fmla="*/ 2126735 h 4331381"/>
                <a:gd name="connsiteX3" fmla="*/ 1361010 w 3032383"/>
                <a:gd name="connsiteY3" fmla="*/ 3587045 h 4331381"/>
                <a:gd name="connsiteX4" fmla="*/ 2671195 w 3032383"/>
                <a:gd name="connsiteY4" fmla="*/ 4214842 h 4331381"/>
                <a:gd name="connsiteX5" fmla="*/ 3032383 w 3032383"/>
                <a:gd name="connsiteY5" fmla="*/ 4286279 h 4331381"/>
                <a:gd name="connsiteX0" fmla="*/ 95488 w 3032383"/>
                <a:gd name="connsiteY0" fmla="*/ 83344 h 4414725"/>
                <a:gd name="connsiteX1" fmla="*/ 492366 w 3032383"/>
                <a:gd name="connsiteY1" fmla="*/ 83344 h 4414725"/>
                <a:gd name="connsiteX2" fmla="*/ 73423 w 3032383"/>
                <a:gd name="connsiteY2" fmla="*/ 583409 h 4414725"/>
                <a:gd name="connsiteX3" fmla="*/ 214598 w 3032383"/>
                <a:gd name="connsiteY3" fmla="*/ 2210079 h 4414725"/>
                <a:gd name="connsiteX4" fmla="*/ 1361010 w 3032383"/>
                <a:gd name="connsiteY4" fmla="*/ 3670389 h 4414725"/>
                <a:gd name="connsiteX5" fmla="*/ 2671195 w 3032383"/>
                <a:gd name="connsiteY5" fmla="*/ 4298186 h 4414725"/>
                <a:gd name="connsiteX6" fmla="*/ 3032383 w 3032383"/>
                <a:gd name="connsiteY6" fmla="*/ 4369623 h 4414725"/>
                <a:gd name="connsiteX0" fmla="*/ 95488 w 3032383"/>
                <a:gd name="connsiteY0" fmla="*/ 0 h 4331381"/>
                <a:gd name="connsiteX1" fmla="*/ 73423 w 3032383"/>
                <a:gd name="connsiteY1" fmla="*/ 500065 h 4331381"/>
                <a:gd name="connsiteX2" fmla="*/ 214598 w 3032383"/>
                <a:gd name="connsiteY2" fmla="*/ 2126735 h 4331381"/>
                <a:gd name="connsiteX3" fmla="*/ 1361010 w 3032383"/>
                <a:gd name="connsiteY3" fmla="*/ 3587045 h 4331381"/>
                <a:gd name="connsiteX4" fmla="*/ 2671195 w 3032383"/>
                <a:gd name="connsiteY4" fmla="*/ 4214842 h 4331381"/>
                <a:gd name="connsiteX5" fmla="*/ 3032383 w 3032383"/>
                <a:gd name="connsiteY5" fmla="*/ 4286279 h 4331381"/>
                <a:gd name="connsiteX0" fmla="*/ 174863 w 3032383"/>
                <a:gd name="connsiteY0" fmla="*/ 0 h 4410757"/>
                <a:gd name="connsiteX1" fmla="*/ 73423 w 3032383"/>
                <a:gd name="connsiteY1" fmla="*/ 579441 h 4410757"/>
                <a:gd name="connsiteX2" fmla="*/ 214598 w 3032383"/>
                <a:gd name="connsiteY2" fmla="*/ 2206111 h 4410757"/>
                <a:gd name="connsiteX3" fmla="*/ 1361010 w 3032383"/>
                <a:gd name="connsiteY3" fmla="*/ 3666421 h 4410757"/>
                <a:gd name="connsiteX4" fmla="*/ 2671195 w 3032383"/>
                <a:gd name="connsiteY4" fmla="*/ 4294218 h 4410757"/>
                <a:gd name="connsiteX5" fmla="*/ 3032383 w 3032383"/>
                <a:gd name="connsiteY5" fmla="*/ 4365655 h 4410757"/>
                <a:gd name="connsiteX0" fmla="*/ 95488 w 3032383"/>
                <a:gd name="connsiteY0" fmla="*/ 0 h 4331381"/>
                <a:gd name="connsiteX1" fmla="*/ 73423 w 3032383"/>
                <a:gd name="connsiteY1" fmla="*/ 500065 h 4331381"/>
                <a:gd name="connsiteX2" fmla="*/ 214598 w 3032383"/>
                <a:gd name="connsiteY2" fmla="*/ 2126735 h 4331381"/>
                <a:gd name="connsiteX3" fmla="*/ 1361010 w 3032383"/>
                <a:gd name="connsiteY3" fmla="*/ 3587045 h 4331381"/>
                <a:gd name="connsiteX4" fmla="*/ 2671195 w 3032383"/>
                <a:gd name="connsiteY4" fmla="*/ 4214842 h 4331381"/>
                <a:gd name="connsiteX5" fmla="*/ 3032383 w 3032383"/>
                <a:gd name="connsiteY5" fmla="*/ 4286279 h 4331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32383" h="4331381">
                  <a:moveTo>
                    <a:pt x="95488" y="0"/>
                  </a:moveTo>
                  <a:cubicBezTo>
                    <a:pt x="90891" y="104180"/>
                    <a:pt x="53571" y="145609"/>
                    <a:pt x="73423" y="500065"/>
                  </a:cubicBezTo>
                  <a:cubicBezTo>
                    <a:pt x="93275" y="854521"/>
                    <a:pt x="0" y="1612238"/>
                    <a:pt x="214598" y="2126735"/>
                  </a:cubicBezTo>
                  <a:cubicBezTo>
                    <a:pt x="429196" y="2641232"/>
                    <a:pt x="951577" y="3239027"/>
                    <a:pt x="1361010" y="3587045"/>
                  </a:cubicBezTo>
                  <a:cubicBezTo>
                    <a:pt x="1770443" y="3935063"/>
                    <a:pt x="2392633" y="4098303"/>
                    <a:pt x="2671195" y="4214842"/>
                  </a:cubicBezTo>
                  <a:cubicBezTo>
                    <a:pt x="2949757" y="4331381"/>
                    <a:pt x="2969613" y="4262466"/>
                    <a:pt x="3032383" y="4286279"/>
                  </a:cubicBezTo>
                </a:path>
              </a:pathLst>
            </a:custGeom>
            <a:ln w="28575" cmpd="sng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3" name="直接箭头连接符 82"/>
            <p:cNvCxnSpPr/>
            <p:nvPr/>
          </p:nvCxnSpPr>
          <p:spPr>
            <a:xfrm rot="10800000">
              <a:off x="6492975" y="5180408"/>
              <a:ext cx="313310" cy="70762"/>
            </a:xfrm>
            <a:prstGeom prst="straightConnector1">
              <a:avLst/>
            </a:prstGeom>
            <a:ln w="28575" cmpd="sng">
              <a:solidFill>
                <a:srgbClr val="FF9966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83"/>
            <p:cNvCxnSpPr/>
            <p:nvPr/>
          </p:nvCxnSpPr>
          <p:spPr>
            <a:xfrm rot="5400000">
              <a:off x="6315753" y="4937769"/>
              <a:ext cx="300216" cy="65421"/>
            </a:xfrm>
            <a:prstGeom prst="straightConnector1">
              <a:avLst/>
            </a:prstGeom>
            <a:ln w="28575" cmpd="sng">
              <a:solidFill>
                <a:srgbClr val="FF9966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84"/>
            <p:cNvCxnSpPr/>
            <p:nvPr/>
          </p:nvCxnSpPr>
          <p:spPr>
            <a:xfrm>
              <a:off x="6037001" y="5097313"/>
              <a:ext cx="325024" cy="50193"/>
            </a:xfrm>
            <a:prstGeom prst="straightConnector1">
              <a:avLst/>
            </a:prstGeom>
            <a:ln w="28575" cmpd="sng">
              <a:solidFill>
                <a:srgbClr val="FF9966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箭头连接符 85"/>
            <p:cNvCxnSpPr/>
            <p:nvPr/>
          </p:nvCxnSpPr>
          <p:spPr>
            <a:xfrm rot="5400000" flipH="1" flipV="1">
              <a:off x="6214650" y="5339522"/>
              <a:ext cx="287884" cy="89297"/>
            </a:xfrm>
            <a:prstGeom prst="straightConnector1">
              <a:avLst/>
            </a:prstGeom>
            <a:ln w="28575" cmpd="sng">
              <a:solidFill>
                <a:srgbClr val="FF9966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椭圆 110"/>
            <p:cNvSpPr/>
            <p:nvPr/>
          </p:nvSpPr>
          <p:spPr>
            <a:xfrm>
              <a:off x="6380560" y="5148510"/>
              <a:ext cx="65123" cy="65123"/>
            </a:xfrm>
            <a:prstGeom prst="ellipse">
              <a:avLst/>
            </a:prstGeom>
            <a:solidFill>
              <a:srgbClr val="00FFFF"/>
            </a:solidFill>
            <a:ln w="508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305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Filtering Quench Voxels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8475"/>
            <a:ext cx="8305800" cy="1670261"/>
          </a:xfrm>
        </p:spPr>
        <p:txBody>
          <a:bodyPr>
            <a:noAutofit/>
          </a:bodyPr>
          <a:lstStyle/>
          <a:p>
            <a:pPr eaLnBrk="0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altLang="ko-KR" sz="2400" dirty="0" smtClean="0">
                <a:solidFill>
                  <a:srgbClr val="FFFFFF"/>
                </a:solidFill>
                <a:ea typeface="굴림" pitchFamily="50" charset="-127"/>
              </a:rPr>
              <a:t>Define a suitable support mask that fits the geometric type of the quench voxel</a:t>
            </a:r>
          </a:p>
          <a:p>
            <a:pPr eaLnBrk="0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altLang="ko-KR" sz="2400" dirty="0" smtClean="0">
                <a:solidFill>
                  <a:srgbClr val="FFFFFF"/>
                </a:solidFill>
                <a:ea typeface="굴림" pitchFamily="50" charset="-127"/>
              </a:rPr>
              <a:t>Determine the significance in terms of LSF over the support mask</a:t>
            </a:r>
          </a:p>
        </p:txBody>
      </p:sp>
      <p:grpSp>
        <p:nvGrpSpPr>
          <p:cNvPr id="8" name="Group 27"/>
          <p:cNvGrpSpPr>
            <a:grpSpLocks noChangeAspect="1"/>
          </p:cNvGrpSpPr>
          <p:nvPr/>
        </p:nvGrpSpPr>
        <p:grpSpPr>
          <a:xfrm>
            <a:off x="3505200" y="2667000"/>
            <a:ext cx="2281187" cy="1890298"/>
            <a:chOff x="7733211" y="4144610"/>
            <a:chExt cx="5199018" cy="4308148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614" t="7517" r="5058" b="8300"/>
            <a:stretch/>
          </p:blipFill>
          <p:spPr bwMode="auto">
            <a:xfrm>
              <a:off x="7733211" y="4144610"/>
              <a:ext cx="5199018" cy="4308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矩形 14"/>
            <p:cNvSpPr/>
            <p:nvPr/>
          </p:nvSpPr>
          <p:spPr>
            <a:xfrm>
              <a:off x="9810569" y="5299522"/>
              <a:ext cx="976821" cy="6512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endParaRPr lang="zh-CN" alt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28"/>
          <p:cNvGrpSpPr>
            <a:grpSpLocks noChangeAspect="1"/>
          </p:cNvGrpSpPr>
          <p:nvPr/>
        </p:nvGrpSpPr>
        <p:grpSpPr>
          <a:xfrm>
            <a:off x="6014987" y="2667000"/>
            <a:ext cx="2304113" cy="1890298"/>
            <a:chOff x="15283543" y="4144609"/>
            <a:chExt cx="5251268" cy="4308149"/>
          </a:xfrm>
        </p:grpSpPr>
        <p:pic>
          <p:nvPicPr>
            <p:cNvPr id="12" name="Picture 9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815" b="86852" l="5099" r="95724"/>
                      </a14:imgEffect>
                    </a14:imgLayer>
                  </a14:imgProps>
                </a:ext>
              </a:extLst>
            </a:blip>
            <a:srcRect l="4728" t="6464" r="4038" b="9354"/>
            <a:stretch/>
          </p:blipFill>
          <p:spPr bwMode="auto">
            <a:xfrm>
              <a:off x="15283543" y="4144609"/>
              <a:ext cx="5251268" cy="4308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矩形 18"/>
            <p:cNvSpPr/>
            <p:nvPr/>
          </p:nvSpPr>
          <p:spPr>
            <a:xfrm>
              <a:off x="17375075" y="5360273"/>
              <a:ext cx="976820" cy="6512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endParaRPr lang="zh-CN" alt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914400" y="4866620"/>
            <a:ext cx="7620000" cy="144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  <a:buClr>
                <a:srgbClr val="00FFFF"/>
              </a:buClr>
              <a:buFontTx/>
              <a:buChar char="‒"/>
            </a:pPr>
            <a:r>
              <a:rPr lang="en-US" sz="2400" dirty="0" smtClean="0">
                <a:solidFill>
                  <a:srgbClr val="00FFFF"/>
                </a:solidFill>
              </a:rPr>
              <a:t>compute minimum </a:t>
            </a:r>
            <a:r>
              <a:rPr lang="en-US" sz="2400" dirty="0">
                <a:solidFill>
                  <a:srgbClr val="00FFFF"/>
                </a:solidFill>
              </a:rPr>
              <a:t>LSF  over </a:t>
            </a:r>
            <a:r>
              <a:rPr lang="en-US" sz="2400" dirty="0" smtClean="0">
                <a:solidFill>
                  <a:srgbClr val="00FFFF"/>
                </a:solidFill>
              </a:rPr>
              <a:t>the support mask 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Clr>
                <a:srgbClr val="00FFFF"/>
              </a:buClr>
              <a:buNone/>
            </a:pPr>
            <a:r>
              <a:rPr lang="en-US" sz="2400" dirty="0" smtClean="0">
                <a:solidFill>
                  <a:srgbClr val="FFFF00"/>
                </a:solidFill>
                <a:cs typeface="Arial" pitchFamily="34" charset="0"/>
              </a:rPr>
              <a:t>or</a:t>
            </a:r>
          </a:p>
          <a:p>
            <a:pPr>
              <a:spcBef>
                <a:spcPts val="0"/>
              </a:spcBef>
              <a:spcAft>
                <a:spcPts val="800"/>
              </a:spcAft>
              <a:buClr>
                <a:srgbClr val="00FFFF"/>
              </a:buClr>
              <a:buFontTx/>
              <a:buChar char="‒"/>
            </a:pPr>
            <a:r>
              <a:rPr lang="en-US" sz="2400" dirty="0" smtClean="0">
                <a:solidFill>
                  <a:srgbClr val="00FFFF"/>
                </a:solidFill>
              </a:rPr>
              <a:t>compute the average </a:t>
            </a:r>
            <a:r>
              <a:rPr lang="en-US" sz="2400" dirty="0">
                <a:solidFill>
                  <a:srgbClr val="00FFFF"/>
                </a:solidFill>
              </a:rPr>
              <a:t>LSF over </a:t>
            </a:r>
            <a:r>
              <a:rPr lang="en-US" sz="2400" dirty="0" smtClean="0">
                <a:solidFill>
                  <a:srgbClr val="00FFFF"/>
                </a:solidFill>
              </a:rPr>
              <a:t>the </a:t>
            </a:r>
            <a:r>
              <a:rPr lang="en-US" sz="2400" dirty="0">
                <a:solidFill>
                  <a:srgbClr val="00FFFF"/>
                </a:solidFill>
              </a:rPr>
              <a:t>support </a:t>
            </a:r>
            <a:r>
              <a:rPr lang="en-US" sz="2400" dirty="0" smtClean="0">
                <a:solidFill>
                  <a:srgbClr val="00FFFF"/>
                </a:solidFill>
              </a:rPr>
              <a:t>mask</a:t>
            </a:r>
            <a:endParaRPr lang="en-US" sz="2400" dirty="0">
              <a:solidFill>
                <a:srgbClr val="00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3086100"/>
            <a:ext cx="2667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Support mask for a surface quench voxel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8200" y="43434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Overall significance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59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2057401"/>
            <a:ext cx="2743200" cy="2930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39" y="2057401"/>
            <a:ext cx="2743200" cy="29302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057401"/>
            <a:ext cx="2743200" cy="29302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Filtered Axial Voxels</a:t>
            </a:r>
            <a:endParaRPr lang="en-US" sz="3600" dirty="0"/>
          </a:p>
        </p:txBody>
      </p:sp>
      <p:sp>
        <p:nvSpPr>
          <p:cNvPr id="35" name="TextBox 34"/>
          <p:cNvSpPr txBox="1"/>
          <p:nvPr/>
        </p:nvSpPr>
        <p:spPr>
          <a:xfrm>
            <a:off x="609599" y="5385137"/>
            <a:ext cx="1944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Support of the fuzzy object</a:t>
            </a:r>
            <a:endParaRPr lang="en-US" sz="2000" dirty="0"/>
          </a:p>
        </p:txBody>
      </p:sp>
      <p:sp>
        <p:nvSpPr>
          <p:cNvPr id="46" name="Right Arrow 45"/>
          <p:cNvSpPr/>
          <p:nvPr/>
        </p:nvSpPr>
        <p:spPr>
          <a:xfrm>
            <a:off x="5645976" y="3695700"/>
            <a:ext cx="381885" cy="201108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2689417" y="3685092"/>
            <a:ext cx="381885" cy="201108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689417" y="5385137"/>
            <a:ext cx="3711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Initial quench voxels; red voxels have lower LSF values representing noisy quench voxels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6553200" y="5385137"/>
            <a:ext cx="1944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Filtered quench voxels</a:t>
            </a:r>
            <a:endParaRPr lang="en-US" sz="2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2851784" y="1417638"/>
            <a:ext cx="2450370" cy="686285"/>
            <a:chOff x="3276600" y="1515951"/>
            <a:chExt cx="2450370" cy="686285"/>
          </a:xfrm>
        </p:grpSpPr>
        <p:sp>
          <p:nvSpPr>
            <p:cNvPr id="8" name="Rectangle 7"/>
            <p:cNvSpPr/>
            <p:nvPr/>
          </p:nvSpPr>
          <p:spPr>
            <a:xfrm>
              <a:off x="3593812" y="1700617"/>
              <a:ext cx="1828800" cy="51983"/>
            </a:xfrm>
            <a:prstGeom prst="rect">
              <a:avLst/>
            </a:prstGeom>
            <a:gradFill flip="none" rotWithShape="0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rgbClr val="00FF00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87783" y="1515951"/>
              <a:ext cx="251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76600" y="1535280"/>
              <a:ext cx="251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89455" y="1832904"/>
              <a:ext cx="24375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Local shape factor (LSF)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3132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altLang="en-US" sz="3600" dirty="0" smtClean="0"/>
              <a:t>Topological Transformation </a:t>
            </a:r>
            <a:r>
              <a:rPr lang="en-US" altLang="en-US" sz="3600" dirty="0"/>
              <a:t/>
            </a:r>
            <a:br>
              <a:rPr lang="en-US" altLang="en-US" sz="3600" dirty="0"/>
            </a:br>
            <a:r>
              <a:rPr lang="en-US" altLang="en-US" sz="3600" dirty="0" smtClean="0"/>
              <a:t>and Equivalence</a:t>
            </a:r>
            <a:endParaRPr lang="en-US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5577840" y="1828800"/>
            <a:ext cx="3281444" cy="2372299"/>
            <a:chOff x="4572000" y="1371600"/>
            <a:chExt cx="3859486" cy="2790191"/>
          </a:xfrm>
        </p:grpSpPr>
        <p:pic>
          <p:nvPicPr>
            <p:cNvPr id="4098" name="Picture 2" descr="ole1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371600"/>
              <a:ext cx="3859486" cy="2790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1" name="Picture 2" descr="ole1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88" r="69034" b="46408"/>
            <a:stretch/>
          </p:blipFill>
          <p:spPr bwMode="auto">
            <a:xfrm>
              <a:off x="4596063" y="3765884"/>
              <a:ext cx="1195137" cy="348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385010" y="1389412"/>
            <a:ext cx="51013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FFFF"/>
                </a:solidFill>
              </a:rPr>
              <a:t>Topology.</a:t>
            </a:r>
            <a:r>
              <a:rPr lang="en-US" sz="2000" b="1" dirty="0">
                <a:solidFill>
                  <a:srgbClr val="00FFFF"/>
                </a:solidFill>
              </a:rPr>
              <a:t> </a:t>
            </a:r>
            <a:r>
              <a:rPr lang="en-US" sz="2000" dirty="0"/>
              <a:t>The study of those properties of geometric figures or solid bodies that remain invariant under certain transformations.</a:t>
            </a:r>
          </a:p>
        </p:txBody>
      </p:sp>
      <p:sp>
        <p:nvSpPr>
          <p:cNvPr id="6" name="Rectangle 5"/>
          <p:cNvSpPr/>
          <p:nvPr/>
        </p:nvSpPr>
        <p:spPr>
          <a:xfrm>
            <a:off x="385010" y="2667000"/>
            <a:ext cx="51013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FFFF"/>
                </a:solidFill>
              </a:rPr>
              <a:t>Topological </a:t>
            </a:r>
            <a:r>
              <a:rPr lang="en-US" sz="2000" dirty="0">
                <a:solidFill>
                  <a:srgbClr val="00FFFF"/>
                </a:solidFill>
              </a:rPr>
              <a:t>transformation.</a:t>
            </a:r>
            <a:r>
              <a:rPr lang="en-US" sz="2000" b="1" dirty="0">
                <a:solidFill>
                  <a:srgbClr val="00FFFF"/>
                </a:solidFill>
              </a:rPr>
              <a:t> </a:t>
            </a:r>
            <a:r>
              <a:rPr lang="en-US" sz="2000" dirty="0"/>
              <a:t>A transformation that carries </a:t>
            </a:r>
            <a:r>
              <a:rPr lang="en-US" sz="2000" dirty="0" smtClean="0"/>
              <a:t>one </a:t>
            </a:r>
            <a:r>
              <a:rPr lang="en-US" sz="2000" dirty="0"/>
              <a:t>geometric figure </a:t>
            </a:r>
            <a:r>
              <a:rPr lang="en-US" sz="2000" dirty="0" smtClean="0"/>
              <a:t>into </a:t>
            </a:r>
            <a:r>
              <a:rPr lang="en-US" sz="2000" dirty="0"/>
              <a:t>another figure </a:t>
            </a:r>
            <a:r>
              <a:rPr lang="en-US" sz="2000" dirty="0" smtClean="0"/>
              <a:t>is </a:t>
            </a:r>
            <a:r>
              <a:rPr lang="en-US" sz="2000" dirty="0"/>
              <a:t>a </a:t>
            </a:r>
            <a:r>
              <a:rPr lang="en-US" sz="2000" dirty="0">
                <a:solidFill>
                  <a:srgbClr val="FFFF00"/>
                </a:solidFill>
              </a:rPr>
              <a:t>topological transformation </a:t>
            </a:r>
            <a:r>
              <a:rPr lang="en-US" sz="2000" dirty="0"/>
              <a:t>if the following conditions are met</a:t>
            </a:r>
            <a:r>
              <a:rPr lang="en-US" sz="2000" dirty="0" smtClean="0"/>
              <a:t>: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385010" y="3945609"/>
            <a:ext cx="510138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1</a:t>
            </a:r>
            <a:r>
              <a:rPr lang="en-US" sz="2000" dirty="0"/>
              <a:t>)     </a:t>
            </a:r>
            <a:r>
              <a:rPr lang="en-US" sz="2000" dirty="0" smtClean="0"/>
              <a:t>the </a:t>
            </a:r>
            <a:r>
              <a:rPr lang="en-US" sz="2000" dirty="0"/>
              <a:t>transformation is </a:t>
            </a:r>
            <a:r>
              <a:rPr lang="en-US" sz="2000" dirty="0" smtClean="0"/>
              <a:t>one-to-one</a:t>
            </a:r>
            <a:endParaRPr lang="en-US" sz="2000" dirty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2)     </a:t>
            </a:r>
            <a:r>
              <a:rPr lang="en-US" sz="2000" dirty="0" smtClean="0"/>
              <a:t>the </a:t>
            </a:r>
            <a:r>
              <a:rPr lang="en-US" sz="2000" dirty="0"/>
              <a:t>transformation is </a:t>
            </a:r>
            <a:r>
              <a:rPr lang="en-US" sz="2000" dirty="0" err="1"/>
              <a:t>bicontinuous</a:t>
            </a:r>
            <a:r>
              <a:rPr lang="en-US" sz="2000" dirty="0"/>
              <a:t> (i.e. continuous in both directions)</a:t>
            </a:r>
          </a:p>
        </p:txBody>
      </p:sp>
      <p:sp>
        <p:nvSpPr>
          <p:cNvPr id="3" name="Rectangle 2"/>
          <p:cNvSpPr/>
          <p:nvPr/>
        </p:nvSpPr>
        <p:spPr>
          <a:xfrm>
            <a:off x="452846" y="5410200"/>
            <a:ext cx="7696200" cy="646331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FFFF"/>
                </a:solidFill>
              </a:rPr>
              <a:t>Topologically equivalent.</a:t>
            </a:r>
            <a:r>
              <a:rPr lang="en-US" dirty="0" smtClean="0"/>
              <a:t> Two </a:t>
            </a:r>
            <a:r>
              <a:rPr lang="en-US" dirty="0"/>
              <a:t>different shapes </a:t>
            </a:r>
            <a:r>
              <a:rPr lang="en-US" dirty="0" smtClean="0"/>
              <a:t>are </a:t>
            </a:r>
            <a:r>
              <a:rPr lang="en-US" dirty="0" smtClean="0">
                <a:solidFill>
                  <a:srgbClr val="FFFF00"/>
                </a:solidFill>
              </a:rPr>
              <a:t>topologically equivalent</a:t>
            </a:r>
            <a:r>
              <a:rPr lang="en-US" dirty="0" smtClean="0"/>
              <a:t> if one can be changed to the other by a topological transformation</a:t>
            </a:r>
            <a:endParaRPr lang="en-US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0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Skeletal Pruning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0875"/>
            <a:ext cx="8305800" cy="99752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Compute global shape factor of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each branch by adding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LSF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values of individual voxels  and prune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spurious branches</a:t>
            </a:r>
            <a:endParaRPr lang="en-US" sz="1800" dirty="0" smtClean="0">
              <a:solidFill>
                <a:srgbClr val="00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133600"/>
            <a:ext cx="3352800" cy="358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133600"/>
            <a:ext cx="3352800" cy="3581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19654" y="5791200"/>
            <a:ext cx="1371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before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791200" y="5791200"/>
            <a:ext cx="1371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</a:t>
            </a:r>
            <a:r>
              <a:rPr lang="en-US" sz="2000" dirty="0" smtClean="0"/>
              <a:t>fter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4029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 Few Examples</a:t>
            </a:r>
            <a:endParaRPr lang="en-US" sz="3600" dirty="0"/>
          </a:p>
        </p:txBody>
      </p:sp>
      <p:grpSp>
        <p:nvGrpSpPr>
          <p:cNvPr id="8" name="Group 7"/>
          <p:cNvGrpSpPr/>
          <p:nvPr/>
        </p:nvGrpSpPr>
        <p:grpSpPr>
          <a:xfrm>
            <a:off x="533400" y="2115879"/>
            <a:ext cx="8016063" cy="3359888"/>
            <a:chOff x="723900" y="2115879"/>
            <a:chExt cx="8016063" cy="33598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39881" b="52535"/>
            <a:stretch/>
          </p:blipFill>
          <p:spPr>
            <a:xfrm>
              <a:off x="723900" y="2667000"/>
              <a:ext cx="7696200" cy="2743200"/>
            </a:xfrm>
            <a:prstGeom prst="rect">
              <a:avLst/>
            </a:prstGeom>
          </p:spPr>
        </p:pic>
        <p:sp>
          <p:nvSpPr>
            <p:cNvPr id="6" name="Freeform 5"/>
            <p:cNvSpPr/>
            <p:nvPr/>
          </p:nvSpPr>
          <p:spPr>
            <a:xfrm>
              <a:off x="2179674" y="2115879"/>
              <a:ext cx="6560289" cy="3359888"/>
            </a:xfrm>
            <a:custGeom>
              <a:avLst/>
              <a:gdLst>
                <a:gd name="connsiteX0" fmla="*/ 1169582 w 6560289"/>
                <a:gd name="connsiteY0" fmla="*/ 489098 h 3359888"/>
                <a:gd name="connsiteX1" fmla="*/ 1116419 w 6560289"/>
                <a:gd name="connsiteY1" fmla="*/ 3200400 h 3359888"/>
                <a:gd name="connsiteX2" fmla="*/ 350875 w 6560289"/>
                <a:gd name="connsiteY2" fmla="*/ 2817628 h 3359888"/>
                <a:gd name="connsiteX3" fmla="*/ 53163 w 6560289"/>
                <a:gd name="connsiteY3" fmla="*/ 2892056 h 3359888"/>
                <a:gd name="connsiteX4" fmla="*/ 0 w 6560289"/>
                <a:gd name="connsiteY4" fmla="*/ 3189768 h 3359888"/>
                <a:gd name="connsiteX5" fmla="*/ 202019 w 6560289"/>
                <a:gd name="connsiteY5" fmla="*/ 3359888 h 3359888"/>
                <a:gd name="connsiteX6" fmla="*/ 1222745 w 6560289"/>
                <a:gd name="connsiteY6" fmla="*/ 3327991 h 3359888"/>
                <a:gd name="connsiteX7" fmla="*/ 3615070 w 6560289"/>
                <a:gd name="connsiteY7" fmla="*/ 3285461 h 3359888"/>
                <a:gd name="connsiteX8" fmla="*/ 3530010 w 6560289"/>
                <a:gd name="connsiteY8" fmla="*/ 361507 h 3359888"/>
                <a:gd name="connsiteX9" fmla="*/ 3306726 w 6560289"/>
                <a:gd name="connsiteY9" fmla="*/ 382772 h 3359888"/>
                <a:gd name="connsiteX10" fmla="*/ 3327991 w 6560289"/>
                <a:gd name="connsiteY10" fmla="*/ 3040912 h 3359888"/>
                <a:gd name="connsiteX11" fmla="*/ 1977656 w 6560289"/>
                <a:gd name="connsiteY11" fmla="*/ 2849526 h 3359888"/>
                <a:gd name="connsiteX12" fmla="*/ 1520456 w 6560289"/>
                <a:gd name="connsiteY12" fmla="*/ 3030279 h 3359888"/>
                <a:gd name="connsiteX13" fmla="*/ 1350335 w 6560289"/>
                <a:gd name="connsiteY13" fmla="*/ 2860158 h 3359888"/>
                <a:gd name="connsiteX14" fmla="*/ 1392866 w 6560289"/>
                <a:gd name="connsiteY14" fmla="*/ 606056 h 3359888"/>
                <a:gd name="connsiteX15" fmla="*/ 2371061 w 6560289"/>
                <a:gd name="connsiteY15" fmla="*/ 74428 h 3359888"/>
                <a:gd name="connsiteX16" fmla="*/ 5550196 w 6560289"/>
                <a:gd name="connsiteY16" fmla="*/ 255181 h 3359888"/>
                <a:gd name="connsiteX17" fmla="*/ 6464596 w 6560289"/>
                <a:gd name="connsiteY17" fmla="*/ 1158949 h 3359888"/>
                <a:gd name="connsiteX18" fmla="*/ 5773479 w 6560289"/>
                <a:gd name="connsiteY18" fmla="*/ 2700670 h 3359888"/>
                <a:gd name="connsiteX19" fmla="*/ 5252484 w 6560289"/>
                <a:gd name="connsiteY19" fmla="*/ 2806995 h 3359888"/>
                <a:gd name="connsiteX20" fmla="*/ 5018568 w 6560289"/>
                <a:gd name="connsiteY20" fmla="*/ 3242930 h 3359888"/>
                <a:gd name="connsiteX21" fmla="*/ 5571461 w 6560289"/>
                <a:gd name="connsiteY21" fmla="*/ 3338623 h 3359888"/>
                <a:gd name="connsiteX22" fmla="*/ 5762847 w 6560289"/>
                <a:gd name="connsiteY22" fmla="*/ 3051544 h 3359888"/>
                <a:gd name="connsiteX23" fmla="*/ 6560289 w 6560289"/>
                <a:gd name="connsiteY23" fmla="*/ 914400 h 3359888"/>
                <a:gd name="connsiteX24" fmla="*/ 6060559 w 6560289"/>
                <a:gd name="connsiteY24" fmla="*/ 467833 h 3359888"/>
                <a:gd name="connsiteX25" fmla="*/ 5358810 w 6560289"/>
                <a:gd name="connsiteY25" fmla="*/ 0 h 3359888"/>
                <a:gd name="connsiteX26" fmla="*/ 1616149 w 6560289"/>
                <a:gd name="connsiteY26" fmla="*/ 85061 h 3359888"/>
                <a:gd name="connsiteX27" fmla="*/ 1212112 w 6560289"/>
                <a:gd name="connsiteY27" fmla="*/ 435935 h 3359888"/>
                <a:gd name="connsiteX0" fmla="*/ 1169582 w 6560289"/>
                <a:gd name="connsiteY0" fmla="*/ 489098 h 3359888"/>
                <a:gd name="connsiteX1" fmla="*/ 1116419 w 6560289"/>
                <a:gd name="connsiteY1" fmla="*/ 3200400 h 3359888"/>
                <a:gd name="connsiteX2" fmla="*/ 350875 w 6560289"/>
                <a:gd name="connsiteY2" fmla="*/ 2817628 h 3359888"/>
                <a:gd name="connsiteX3" fmla="*/ 53163 w 6560289"/>
                <a:gd name="connsiteY3" fmla="*/ 2892056 h 3359888"/>
                <a:gd name="connsiteX4" fmla="*/ 0 w 6560289"/>
                <a:gd name="connsiteY4" fmla="*/ 3189768 h 3359888"/>
                <a:gd name="connsiteX5" fmla="*/ 202019 w 6560289"/>
                <a:gd name="connsiteY5" fmla="*/ 3359888 h 3359888"/>
                <a:gd name="connsiteX6" fmla="*/ 1222745 w 6560289"/>
                <a:gd name="connsiteY6" fmla="*/ 3327991 h 3359888"/>
                <a:gd name="connsiteX7" fmla="*/ 3615070 w 6560289"/>
                <a:gd name="connsiteY7" fmla="*/ 3285461 h 3359888"/>
                <a:gd name="connsiteX8" fmla="*/ 3530010 w 6560289"/>
                <a:gd name="connsiteY8" fmla="*/ 361507 h 3359888"/>
                <a:gd name="connsiteX9" fmla="*/ 3306726 w 6560289"/>
                <a:gd name="connsiteY9" fmla="*/ 382772 h 3359888"/>
                <a:gd name="connsiteX10" fmla="*/ 3327991 w 6560289"/>
                <a:gd name="connsiteY10" fmla="*/ 3040912 h 3359888"/>
                <a:gd name="connsiteX11" fmla="*/ 1977656 w 6560289"/>
                <a:gd name="connsiteY11" fmla="*/ 2849526 h 3359888"/>
                <a:gd name="connsiteX12" fmla="*/ 1520456 w 6560289"/>
                <a:gd name="connsiteY12" fmla="*/ 3030279 h 3359888"/>
                <a:gd name="connsiteX13" fmla="*/ 1350335 w 6560289"/>
                <a:gd name="connsiteY13" fmla="*/ 2860158 h 3359888"/>
                <a:gd name="connsiteX14" fmla="*/ 1392866 w 6560289"/>
                <a:gd name="connsiteY14" fmla="*/ 606056 h 3359888"/>
                <a:gd name="connsiteX15" fmla="*/ 2371061 w 6560289"/>
                <a:gd name="connsiteY15" fmla="*/ 74428 h 3359888"/>
                <a:gd name="connsiteX16" fmla="*/ 5550196 w 6560289"/>
                <a:gd name="connsiteY16" fmla="*/ 255181 h 3359888"/>
                <a:gd name="connsiteX17" fmla="*/ 6464596 w 6560289"/>
                <a:gd name="connsiteY17" fmla="*/ 1158949 h 3359888"/>
                <a:gd name="connsiteX18" fmla="*/ 5773479 w 6560289"/>
                <a:gd name="connsiteY18" fmla="*/ 2700670 h 3359888"/>
                <a:gd name="connsiteX19" fmla="*/ 5252484 w 6560289"/>
                <a:gd name="connsiteY19" fmla="*/ 2806995 h 3359888"/>
                <a:gd name="connsiteX20" fmla="*/ 5018568 w 6560289"/>
                <a:gd name="connsiteY20" fmla="*/ 3242930 h 3359888"/>
                <a:gd name="connsiteX21" fmla="*/ 5571461 w 6560289"/>
                <a:gd name="connsiteY21" fmla="*/ 3338623 h 3359888"/>
                <a:gd name="connsiteX22" fmla="*/ 5762847 w 6560289"/>
                <a:gd name="connsiteY22" fmla="*/ 3051544 h 3359888"/>
                <a:gd name="connsiteX23" fmla="*/ 6560289 w 6560289"/>
                <a:gd name="connsiteY23" fmla="*/ 914400 h 3359888"/>
                <a:gd name="connsiteX24" fmla="*/ 6060559 w 6560289"/>
                <a:gd name="connsiteY24" fmla="*/ 467833 h 3359888"/>
                <a:gd name="connsiteX25" fmla="*/ 5358810 w 6560289"/>
                <a:gd name="connsiteY25" fmla="*/ 0 h 3359888"/>
                <a:gd name="connsiteX26" fmla="*/ 1616149 w 6560289"/>
                <a:gd name="connsiteY26" fmla="*/ 85061 h 3359888"/>
                <a:gd name="connsiteX27" fmla="*/ 1212112 w 6560289"/>
                <a:gd name="connsiteY27" fmla="*/ 435935 h 3359888"/>
                <a:gd name="connsiteX28" fmla="*/ 1169582 w 6560289"/>
                <a:gd name="connsiteY28" fmla="*/ 489098 h 3359888"/>
                <a:gd name="connsiteX0" fmla="*/ 1169582 w 6560289"/>
                <a:gd name="connsiteY0" fmla="*/ 489098 h 3359888"/>
                <a:gd name="connsiteX1" fmla="*/ 1116419 w 6560289"/>
                <a:gd name="connsiteY1" fmla="*/ 3200400 h 3359888"/>
                <a:gd name="connsiteX2" fmla="*/ 350875 w 6560289"/>
                <a:gd name="connsiteY2" fmla="*/ 2817628 h 3359888"/>
                <a:gd name="connsiteX3" fmla="*/ 53163 w 6560289"/>
                <a:gd name="connsiteY3" fmla="*/ 2892056 h 3359888"/>
                <a:gd name="connsiteX4" fmla="*/ 0 w 6560289"/>
                <a:gd name="connsiteY4" fmla="*/ 3189768 h 3359888"/>
                <a:gd name="connsiteX5" fmla="*/ 202019 w 6560289"/>
                <a:gd name="connsiteY5" fmla="*/ 3359888 h 3359888"/>
                <a:gd name="connsiteX6" fmla="*/ 1222745 w 6560289"/>
                <a:gd name="connsiteY6" fmla="*/ 3327991 h 3359888"/>
                <a:gd name="connsiteX7" fmla="*/ 3615070 w 6560289"/>
                <a:gd name="connsiteY7" fmla="*/ 3285461 h 3359888"/>
                <a:gd name="connsiteX8" fmla="*/ 3530010 w 6560289"/>
                <a:gd name="connsiteY8" fmla="*/ 361507 h 3359888"/>
                <a:gd name="connsiteX9" fmla="*/ 3306726 w 6560289"/>
                <a:gd name="connsiteY9" fmla="*/ 382772 h 3359888"/>
                <a:gd name="connsiteX10" fmla="*/ 3327991 w 6560289"/>
                <a:gd name="connsiteY10" fmla="*/ 3040912 h 3359888"/>
                <a:gd name="connsiteX11" fmla="*/ 1977656 w 6560289"/>
                <a:gd name="connsiteY11" fmla="*/ 2849526 h 3359888"/>
                <a:gd name="connsiteX12" fmla="*/ 1520456 w 6560289"/>
                <a:gd name="connsiteY12" fmla="*/ 3030279 h 3359888"/>
                <a:gd name="connsiteX13" fmla="*/ 1350335 w 6560289"/>
                <a:gd name="connsiteY13" fmla="*/ 2860158 h 3359888"/>
                <a:gd name="connsiteX14" fmla="*/ 1392866 w 6560289"/>
                <a:gd name="connsiteY14" fmla="*/ 606056 h 3359888"/>
                <a:gd name="connsiteX15" fmla="*/ 2371061 w 6560289"/>
                <a:gd name="connsiteY15" fmla="*/ 74428 h 3359888"/>
                <a:gd name="connsiteX16" fmla="*/ 5550196 w 6560289"/>
                <a:gd name="connsiteY16" fmla="*/ 255181 h 3359888"/>
                <a:gd name="connsiteX17" fmla="*/ 6337005 w 6560289"/>
                <a:gd name="connsiteY17" fmla="*/ 1148317 h 3359888"/>
                <a:gd name="connsiteX18" fmla="*/ 5773479 w 6560289"/>
                <a:gd name="connsiteY18" fmla="*/ 2700670 h 3359888"/>
                <a:gd name="connsiteX19" fmla="*/ 5252484 w 6560289"/>
                <a:gd name="connsiteY19" fmla="*/ 2806995 h 3359888"/>
                <a:gd name="connsiteX20" fmla="*/ 5018568 w 6560289"/>
                <a:gd name="connsiteY20" fmla="*/ 3242930 h 3359888"/>
                <a:gd name="connsiteX21" fmla="*/ 5571461 w 6560289"/>
                <a:gd name="connsiteY21" fmla="*/ 3338623 h 3359888"/>
                <a:gd name="connsiteX22" fmla="*/ 5762847 w 6560289"/>
                <a:gd name="connsiteY22" fmla="*/ 3051544 h 3359888"/>
                <a:gd name="connsiteX23" fmla="*/ 6560289 w 6560289"/>
                <a:gd name="connsiteY23" fmla="*/ 914400 h 3359888"/>
                <a:gd name="connsiteX24" fmla="*/ 6060559 w 6560289"/>
                <a:gd name="connsiteY24" fmla="*/ 467833 h 3359888"/>
                <a:gd name="connsiteX25" fmla="*/ 5358810 w 6560289"/>
                <a:gd name="connsiteY25" fmla="*/ 0 h 3359888"/>
                <a:gd name="connsiteX26" fmla="*/ 1616149 w 6560289"/>
                <a:gd name="connsiteY26" fmla="*/ 85061 h 3359888"/>
                <a:gd name="connsiteX27" fmla="*/ 1212112 w 6560289"/>
                <a:gd name="connsiteY27" fmla="*/ 435935 h 3359888"/>
                <a:gd name="connsiteX28" fmla="*/ 1169582 w 6560289"/>
                <a:gd name="connsiteY28" fmla="*/ 489098 h 3359888"/>
                <a:gd name="connsiteX0" fmla="*/ 1169582 w 6560289"/>
                <a:gd name="connsiteY0" fmla="*/ 489098 h 3359888"/>
                <a:gd name="connsiteX1" fmla="*/ 1116419 w 6560289"/>
                <a:gd name="connsiteY1" fmla="*/ 3200400 h 3359888"/>
                <a:gd name="connsiteX2" fmla="*/ 350875 w 6560289"/>
                <a:gd name="connsiteY2" fmla="*/ 2817628 h 3359888"/>
                <a:gd name="connsiteX3" fmla="*/ 53163 w 6560289"/>
                <a:gd name="connsiteY3" fmla="*/ 2892056 h 3359888"/>
                <a:gd name="connsiteX4" fmla="*/ 0 w 6560289"/>
                <a:gd name="connsiteY4" fmla="*/ 3189768 h 3359888"/>
                <a:gd name="connsiteX5" fmla="*/ 202019 w 6560289"/>
                <a:gd name="connsiteY5" fmla="*/ 3359888 h 3359888"/>
                <a:gd name="connsiteX6" fmla="*/ 1222745 w 6560289"/>
                <a:gd name="connsiteY6" fmla="*/ 3327991 h 3359888"/>
                <a:gd name="connsiteX7" fmla="*/ 3615070 w 6560289"/>
                <a:gd name="connsiteY7" fmla="*/ 3285461 h 3359888"/>
                <a:gd name="connsiteX8" fmla="*/ 3530010 w 6560289"/>
                <a:gd name="connsiteY8" fmla="*/ 361507 h 3359888"/>
                <a:gd name="connsiteX9" fmla="*/ 3306726 w 6560289"/>
                <a:gd name="connsiteY9" fmla="*/ 382772 h 3359888"/>
                <a:gd name="connsiteX10" fmla="*/ 3327991 w 6560289"/>
                <a:gd name="connsiteY10" fmla="*/ 3040912 h 3359888"/>
                <a:gd name="connsiteX11" fmla="*/ 1977656 w 6560289"/>
                <a:gd name="connsiteY11" fmla="*/ 2849526 h 3359888"/>
                <a:gd name="connsiteX12" fmla="*/ 1520456 w 6560289"/>
                <a:gd name="connsiteY12" fmla="*/ 3030279 h 3359888"/>
                <a:gd name="connsiteX13" fmla="*/ 1350335 w 6560289"/>
                <a:gd name="connsiteY13" fmla="*/ 2860158 h 3359888"/>
                <a:gd name="connsiteX14" fmla="*/ 1392866 w 6560289"/>
                <a:gd name="connsiteY14" fmla="*/ 606056 h 3359888"/>
                <a:gd name="connsiteX15" fmla="*/ 2413592 w 6560289"/>
                <a:gd name="connsiteY15" fmla="*/ 255182 h 3359888"/>
                <a:gd name="connsiteX16" fmla="*/ 5550196 w 6560289"/>
                <a:gd name="connsiteY16" fmla="*/ 255181 h 3359888"/>
                <a:gd name="connsiteX17" fmla="*/ 6337005 w 6560289"/>
                <a:gd name="connsiteY17" fmla="*/ 1148317 h 3359888"/>
                <a:gd name="connsiteX18" fmla="*/ 5773479 w 6560289"/>
                <a:gd name="connsiteY18" fmla="*/ 2700670 h 3359888"/>
                <a:gd name="connsiteX19" fmla="*/ 5252484 w 6560289"/>
                <a:gd name="connsiteY19" fmla="*/ 2806995 h 3359888"/>
                <a:gd name="connsiteX20" fmla="*/ 5018568 w 6560289"/>
                <a:gd name="connsiteY20" fmla="*/ 3242930 h 3359888"/>
                <a:gd name="connsiteX21" fmla="*/ 5571461 w 6560289"/>
                <a:gd name="connsiteY21" fmla="*/ 3338623 h 3359888"/>
                <a:gd name="connsiteX22" fmla="*/ 5762847 w 6560289"/>
                <a:gd name="connsiteY22" fmla="*/ 3051544 h 3359888"/>
                <a:gd name="connsiteX23" fmla="*/ 6560289 w 6560289"/>
                <a:gd name="connsiteY23" fmla="*/ 914400 h 3359888"/>
                <a:gd name="connsiteX24" fmla="*/ 6060559 w 6560289"/>
                <a:gd name="connsiteY24" fmla="*/ 467833 h 3359888"/>
                <a:gd name="connsiteX25" fmla="*/ 5358810 w 6560289"/>
                <a:gd name="connsiteY25" fmla="*/ 0 h 3359888"/>
                <a:gd name="connsiteX26" fmla="*/ 1616149 w 6560289"/>
                <a:gd name="connsiteY26" fmla="*/ 85061 h 3359888"/>
                <a:gd name="connsiteX27" fmla="*/ 1212112 w 6560289"/>
                <a:gd name="connsiteY27" fmla="*/ 435935 h 3359888"/>
                <a:gd name="connsiteX28" fmla="*/ 1169582 w 6560289"/>
                <a:gd name="connsiteY28" fmla="*/ 489098 h 335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560289" h="3359888">
                  <a:moveTo>
                    <a:pt x="1169582" y="489098"/>
                  </a:moveTo>
                  <a:lnTo>
                    <a:pt x="1116419" y="3200400"/>
                  </a:lnTo>
                  <a:lnTo>
                    <a:pt x="350875" y="2817628"/>
                  </a:lnTo>
                  <a:lnTo>
                    <a:pt x="53163" y="2892056"/>
                  </a:lnTo>
                  <a:lnTo>
                    <a:pt x="0" y="3189768"/>
                  </a:lnTo>
                  <a:lnTo>
                    <a:pt x="202019" y="3359888"/>
                  </a:lnTo>
                  <a:lnTo>
                    <a:pt x="1222745" y="3327991"/>
                  </a:lnTo>
                  <a:lnTo>
                    <a:pt x="3615070" y="3285461"/>
                  </a:lnTo>
                  <a:lnTo>
                    <a:pt x="3530010" y="361507"/>
                  </a:lnTo>
                  <a:lnTo>
                    <a:pt x="3306726" y="382772"/>
                  </a:lnTo>
                  <a:lnTo>
                    <a:pt x="3327991" y="3040912"/>
                  </a:lnTo>
                  <a:lnTo>
                    <a:pt x="1977656" y="2849526"/>
                  </a:lnTo>
                  <a:lnTo>
                    <a:pt x="1520456" y="3030279"/>
                  </a:lnTo>
                  <a:lnTo>
                    <a:pt x="1350335" y="2860158"/>
                  </a:lnTo>
                  <a:lnTo>
                    <a:pt x="1392866" y="606056"/>
                  </a:lnTo>
                  <a:lnTo>
                    <a:pt x="2413592" y="255182"/>
                  </a:lnTo>
                  <a:lnTo>
                    <a:pt x="5550196" y="255181"/>
                  </a:lnTo>
                  <a:lnTo>
                    <a:pt x="6337005" y="1148317"/>
                  </a:lnTo>
                  <a:lnTo>
                    <a:pt x="5773479" y="2700670"/>
                  </a:lnTo>
                  <a:lnTo>
                    <a:pt x="5252484" y="2806995"/>
                  </a:lnTo>
                  <a:lnTo>
                    <a:pt x="5018568" y="3242930"/>
                  </a:lnTo>
                  <a:lnTo>
                    <a:pt x="5571461" y="3338623"/>
                  </a:lnTo>
                  <a:lnTo>
                    <a:pt x="5762847" y="3051544"/>
                  </a:lnTo>
                  <a:lnTo>
                    <a:pt x="6560289" y="914400"/>
                  </a:lnTo>
                  <a:lnTo>
                    <a:pt x="6060559" y="467833"/>
                  </a:lnTo>
                  <a:lnTo>
                    <a:pt x="5358810" y="0"/>
                  </a:lnTo>
                  <a:lnTo>
                    <a:pt x="1616149" y="85061"/>
                  </a:lnTo>
                  <a:lnTo>
                    <a:pt x="1212112" y="435935"/>
                  </a:lnTo>
                  <a:lnTo>
                    <a:pt x="1169582" y="4890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117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 Few Examples</a:t>
            </a:r>
            <a:endParaRPr lang="en-US" sz="36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61925" y="2133600"/>
            <a:ext cx="8829675" cy="3429000"/>
            <a:chOff x="685800" y="2590800"/>
            <a:chExt cx="7848600" cy="3048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1420" r="39881"/>
            <a:stretch/>
          </p:blipFill>
          <p:spPr>
            <a:xfrm>
              <a:off x="723900" y="2667000"/>
              <a:ext cx="7696200" cy="280765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 flipV="1">
              <a:off x="723900" y="2666999"/>
              <a:ext cx="7810500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 flipV="1">
              <a:off x="685800" y="5440681"/>
              <a:ext cx="7810500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505200" y="2590800"/>
              <a:ext cx="152400" cy="2895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410200" y="2590800"/>
              <a:ext cx="152400" cy="2895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382000" y="2590800"/>
              <a:ext cx="152400" cy="2895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286000" y="5105400"/>
              <a:ext cx="533400" cy="533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800600" y="5105400"/>
              <a:ext cx="533400" cy="533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391400" y="5105400"/>
              <a:ext cx="533400" cy="533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175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Evaluation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8475"/>
            <a:ext cx="5692140" cy="84512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Ground truth: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High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resolution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3-D binary objects with known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skeletons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57200" y="2209800"/>
            <a:ext cx="5692140" cy="10479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Test phantoms: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Down-sampling binary objects and addition of white Gaussian noise to generate fuzzy objects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5862" y="3418724"/>
            <a:ext cx="2504599" cy="2829676"/>
            <a:chOff x="215862" y="3418724"/>
            <a:chExt cx="2504599" cy="282967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5862" y="3418724"/>
              <a:ext cx="2504599" cy="2504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TextBox 3"/>
            <p:cNvSpPr txBox="1"/>
            <p:nvPr/>
          </p:nvSpPr>
          <p:spPr>
            <a:xfrm>
              <a:off x="678207" y="5879068"/>
              <a:ext cx="1579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low noise/blur</a:t>
              </a: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965431" y="3418724"/>
            <a:ext cx="2504599" cy="2829676"/>
            <a:chOff x="3331862" y="3418724"/>
            <a:chExt cx="2504599" cy="2829676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31862" y="3418724"/>
              <a:ext cx="2504599" cy="2504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TextBox 14"/>
            <p:cNvSpPr txBox="1"/>
            <p:nvPr/>
          </p:nvSpPr>
          <p:spPr>
            <a:xfrm>
              <a:off x="3521786" y="5879068"/>
              <a:ext cx="21247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medium noise/blur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715000" y="3418724"/>
            <a:ext cx="2504599" cy="2829676"/>
            <a:chOff x="5943126" y="3418724"/>
            <a:chExt cx="2504599" cy="282967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43126" y="3418724"/>
              <a:ext cx="2504599" cy="2504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TextBox 15"/>
            <p:cNvSpPr txBox="1"/>
            <p:nvPr/>
          </p:nvSpPr>
          <p:spPr>
            <a:xfrm>
              <a:off x="6133050" y="5879068"/>
              <a:ext cx="21247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high noise/blur</a:t>
              </a:r>
              <a:endParaRPr lang="en-US" dirty="0"/>
            </a:p>
          </p:txBody>
        </p:sp>
      </p:grpSp>
      <p:pic>
        <p:nvPicPr>
          <p:cNvPr id="8" name="Picture 3" descr="C:\Users\pksaha\Desktop\Papers\2013\Fuzzy skeletonization\Conference paper\Phantom\Slide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340" y="1295400"/>
            <a:ext cx="2232660" cy="21339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82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Results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8475"/>
            <a:ext cx="5692140" cy="84512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Skeletons at low, medium, and high noise/blur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34163" y="4237400"/>
            <a:ext cx="8077200" cy="639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Fuzzy skeletonization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errors in voxel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unit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66567" y="1600200"/>
            <a:ext cx="7634010" cy="2481072"/>
            <a:chOff x="766567" y="1600200"/>
            <a:chExt cx="7634010" cy="2481072"/>
          </a:xfrm>
        </p:grpSpPr>
        <p:pic>
          <p:nvPicPr>
            <p:cNvPr id="19" name="Picture 4" descr="C:\Users\pksaha\Desktop\Papers\2013\Fuzzy skeletonization\Conference paper\Phantom\Slide2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567" y="1600200"/>
              <a:ext cx="2551134" cy="24384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5" descr="C:\Users\pksaha\Desktop\Papers\2013\Fuzzy skeletonization\Conference paper\Phantom\Slide3.PN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1600200"/>
              <a:ext cx="2551134" cy="24384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91200" y="1602232"/>
              <a:ext cx="2609377" cy="2479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833539"/>
              </p:ext>
            </p:extLst>
          </p:nvPr>
        </p:nvGraphicFramePr>
        <p:xfrm>
          <a:off x="1066800" y="4732040"/>
          <a:ext cx="6624736" cy="144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/>
                <a:gridCol w="1224136"/>
                <a:gridCol w="1152128"/>
                <a:gridCol w="1224136"/>
                <a:gridCol w="1152128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Downsampling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51893" marR="151893" marT="27432" marB="27432">
                    <a:lnR w="38100" cap="flat" cmpd="sng" algn="ctr">
                      <a:solidFill>
                        <a:srgbClr val="020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20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No noise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51893" marR="151893" marT="27432" marB="27432">
                    <a:lnL w="38100" cap="flat" cmpd="sng" algn="ctr">
                      <a:solidFill>
                        <a:srgbClr val="020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020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SNR 24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51893" marR="151893" marT="27432" marB="27432">
                    <a:lnB w="38100" cap="flat" cmpd="sng" algn="ctr">
                      <a:solidFill>
                        <a:srgbClr val="020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SNR 12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51893" marR="151893" marT="27432" marB="27432">
                    <a:lnB w="38100" cap="flat" cmpd="sng" algn="ctr">
                      <a:solidFill>
                        <a:srgbClr val="020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SNR 6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51893" marR="151893" marT="27432" marB="27432">
                    <a:lnB w="38100" cap="flat" cmpd="sng" algn="ctr">
                      <a:solidFill>
                        <a:srgbClr val="020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33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51893" marR="151893" marT="27432" marB="27432">
                    <a:lnR w="38100" cap="flat" cmpd="sng" algn="ctr">
                      <a:solidFill>
                        <a:srgbClr val="020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20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0.49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51893" marR="151893" marT="27432" marB="27432">
                    <a:lnL w="38100" cap="flat" cmpd="sng" algn="ctr">
                      <a:solidFill>
                        <a:srgbClr val="020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20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0.52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51893" marR="151893" marT="27432" marB="27432">
                    <a:lnT w="38100" cap="flat" cmpd="sng" algn="ctr">
                      <a:solidFill>
                        <a:srgbClr val="020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0.54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51893" marR="151893" marT="27432" marB="27432">
                    <a:lnT w="38100" cap="flat" cmpd="sng" algn="ctr">
                      <a:solidFill>
                        <a:srgbClr val="020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0.58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51893" marR="151893" marT="27432" marB="27432">
                    <a:lnT w="38100" cap="flat" cmpd="sng" algn="ctr">
                      <a:solidFill>
                        <a:srgbClr val="020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44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51893" marR="151893" marT="27432" marB="27432">
                    <a:lnR w="38100" cap="flat" cmpd="sng" algn="ctr">
                      <a:solidFill>
                        <a:srgbClr val="020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0.52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51893" marR="151893" marT="27432" marB="27432">
                    <a:lnL w="38100" cap="flat" cmpd="sng" algn="ctr">
                      <a:solidFill>
                        <a:srgbClr val="020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0.53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51893" marR="151893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0.54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51893" marR="151893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0.58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51893" marR="151893" marT="27432" marB="27432"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55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51893" marR="151893" marT="27432" marB="27432">
                    <a:lnR w="38100" cap="flat" cmpd="sng" algn="ctr">
                      <a:solidFill>
                        <a:srgbClr val="020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0.57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51893" marR="151893" marT="27432" marB="27432">
                    <a:lnL w="38100" cap="flat" cmpd="sng" algn="ctr">
                      <a:solidFill>
                        <a:srgbClr val="020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0.58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51893" marR="151893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0.59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51893" marR="151893" marT="27432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0.60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51893" marR="151893" marT="27432" marB="2743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887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Results of Application on Online 3D Figures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71600"/>
            <a:ext cx="7531992" cy="493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9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Applications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5516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Local Thickness Computation for </a:t>
            </a:r>
            <a:br>
              <a:rPr lang="en-US" sz="3600" dirty="0" smtClean="0"/>
            </a:br>
            <a:r>
              <a:rPr lang="en-US" sz="3600" dirty="0" smtClean="0"/>
              <a:t>Fuzzy Objects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8649" b="2958"/>
          <a:stretch/>
        </p:blipFill>
        <p:spPr>
          <a:xfrm>
            <a:off x="16042" y="2286000"/>
            <a:ext cx="8686800" cy="321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2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Local Width Computation for </a:t>
            </a:r>
            <a:br>
              <a:rPr lang="en-US" sz="3600" dirty="0" smtClean="0"/>
            </a:br>
            <a:r>
              <a:rPr lang="en-US" sz="3600" dirty="0" smtClean="0"/>
              <a:t>Fuzzy Objects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015" r="15403"/>
          <a:stretch/>
        </p:blipFill>
        <p:spPr>
          <a:xfrm>
            <a:off x="533400" y="1905000"/>
            <a:ext cx="8153400" cy="378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Fuzzy Skeletonization Improves the Sensitivity of Derived Measures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417638"/>
            <a:ext cx="3011685" cy="2120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642" y="1417638"/>
            <a:ext cx="3011685" cy="2120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3962401"/>
            <a:ext cx="3011685" cy="21161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3954476"/>
            <a:ext cx="3011685" cy="21240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86400" y="3505200"/>
            <a:ext cx="2963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  <a:r>
              <a:rPr lang="en-US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FSK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micron)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7836" y="3505200"/>
            <a:ext cx="2963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  <a:r>
              <a:rPr lang="en-US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BSK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(micron)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6640" y="6019800"/>
            <a:ext cx="2963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Surface-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Width</a:t>
            </a:r>
            <a:r>
              <a:rPr lang="en-US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BSK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micron)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94960" y="6019800"/>
            <a:ext cx="2963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Surface-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Width</a:t>
            </a:r>
            <a:r>
              <a:rPr lang="en-US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FSK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micron)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42753" y="2214501"/>
            <a:ext cx="1993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Yield Stress (MPa)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4107123" y="2214501"/>
            <a:ext cx="1993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Yield Stress (MPa)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42754" y="4716722"/>
            <a:ext cx="1993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Yield Stress (MPa)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4107123" y="4716722"/>
            <a:ext cx="1993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Yield Stress (MPa)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48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altLang="en-US" sz="3600" dirty="0" smtClean="0"/>
              <a:t>Basic Definitions in 3-D</a:t>
            </a:r>
            <a:endParaRPr lang="en-US" sz="3600" dirty="0"/>
          </a:p>
        </p:txBody>
      </p:sp>
      <p:grpSp>
        <p:nvGrpSpPr>
          <p:cNvPr id="3" name="Group 2"/>
          <p:cNvGrpSpPr/>
          <p:nvPr/>
        </p:nvGrpSpPr>
        <p:grpSpPr>
          <a:xfrm>
            <a:off x="1447800" y="3745468"/>
            <a:ext cx="1752440" cy="1893332"/>
            <a:chOff x="1447800" y="3516868"/>
            <a:chExt cx="1752440" cy="1893332"/>
          </a:xfrm>
        </p:grpSpPr>
        <p:grpSp>
          <p:nvGrpSpPr>
            <p:cNvPr id="8" name="Group 149"/>
            <p:cNvGrpSpPr>
              <a:grpSpLocks/>
            </p:cNvGrpSpPr>
            <p:nvPr/>
          </p:nvGrpSpPr>
          <p:grpSpPr bwMode="auto">
            <a:xfrm>
              <a:off x="1901191" y="3516868"/>
              <a:ext cx="582636" cy="490181"/>
              <a:chOff x="5607" y="9414"/>
              <a:chExt cx="3906" cy="3250"/>
            </a:xfrm>
            <a:solidFill>
              <a:schemeClr val="bg1"/>
            </a:solidFill>
          </p:grpSpPr>
          <p:sp>
            <p:nvSpPr>
              <p:cNvPr id="103" name="Rectangle 15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15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15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89"/>
            <p:cNvGrpSpPr>
              <a:grpSpLocks/>
            </p:cNvGrpSpPr>
            <p:nvPr/>
          </p:nvGrpSpPr>
          <p:grpSpPr bwMode="auto">
            <a:xfrm>
              <a:off x="1677384" y="4364681"/>
              <a:ext cx="582636" cy="488931"/>
              <a:chOff x="5607" y="9414"/>
              <a:chExt cx="3906" cy="3250"/>
            </a:xfrm>
            <a:solidFill>
              <a:schemeClr val="bg1"/>
            </a:solidFill>
          </p:grpSpPr>
          <p:sp>
            <p:nvSpPr>
              <p:cNvPr id="100" name="Rectangle 9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9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9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49"/>
            <p:cNvGrpSpPr>
              <a:grpSpLocks/>
            </p:cNvGrpSpPr>
            <p:nvPr/>
          </p:nvGrpSpPr>
          <p:grpSpPr bwMode="auto">
            <a:xfrm>
              <a:off x="1461084" y="4489687"/>
              <a:ext cx="582636" cy="490181"/>
              <a:chOff x="5607" y="9414"/>
              <a:chExt cx="3906" cy="3250"/>
            </a:xfrm>
            <a:solidFill>
              <a:schemeClr val="bg1"/>
            </a:solidFill>
          </p:grpSpPr>
          <p:sp>
            <p:nvSpPr>
              <p:cNvPr id="97" name="Rectangle 15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15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15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25"/>
            <p:cNvGrpSpPr>
              <a:grpSpLocks/>
            </p:cNvGrpSpPr>
            <p:nvPr/>
          </p:nvGrpSpPr>
          <p:grpSpPr bwMode="auto">
            <a:xfrm>
              <a:off x="2261271" y="3516868"/>
              <a:ext cx="582636" cy="490181"/>
              <a:chOff x="5607" y="9414"/>
              <a:chExt cx="3906" cy="3250"/>
            </a:xfrm>
            <a:solidFill>
              <a:schemeClr val="bg1"/>
            </a:solidFill>
          </p:grpSpPr>
          <p:sp>
            <p:nvSpPr>
              <p:cNvPr id="94" name="Rectangle 126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127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128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49"/>
            <p:cNvGrpSpPr>
              <a:grpSpLocks/>
            </p:cNvGrpSpPr>
            <p:nvPr/>
          </p:nvGrpSpPr>
          <p:grpSpPr bwMode="auto">
            <a:xfrm>
              <a:off x="2617604" y="4239254"/>
              <a:ext cx="582636" cy="490181"/>
              <a:chOff x="5607" y="9414"/>
              <a:chExt cx="3906" cy="3250"/>
            </a:xfrm>
            <a:solidFill>
              <a:schemeClr val="bg1"/>
            </a:solidFill>
          </p:grpSpPr>
          <p:sp>
            <p:nvSpPr>
              <p:cNvPr id="91" name="Rectangle 15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5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15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93"/>
            <p:cNvGrpSpPr>
              <a:grpSpLocks/>
            </p:cNvGrpSpPr>
            <p:nvPr/>
          </p:nvGrpSpPr>
          <p:grpSpPr bwMode="auto">
            <a:xfrm>
              <a:off x="2617604" y="3870676"/>
              <a:ext cx="582636" cy="490181"/>
              <a:chOff x="5607" y="9414"/>
              <a:chExt cx="3906" cy="3250"/>
            </a:xfrm>
            <a:solidFill>
              <a:schemeClr val="bg1"/>
            </a:solidFill>
          </p:grpSpPr>
          <p:sp>
            <p:nvSpPr>
              <p:cNvPr id="88" name="Rectangle 94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95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96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49"/>
            <p:cNvGrpSpPr>
              <a:grpSpLocks/>
            </p:cNvGrpSpPr>
            <p:nvPr/>
          </p:nvGrpSpPr>
          <p:grpSpPr bwMode="auto">
            <a:xfrm>
              <a:off x="2617604" y="3520034"/>
              <a:ext cx="582636" cy="490181"/>
              <a:chOff x="5607" y="9414"/>
              <a:chExt cx="3906" cy="3250"/>
            </a:xfrm>
            <a:solidFill>
              <a:schemeClr val="bg1"/>
            </a:solidFill>
          </p:grpSpPr>
          <p:sp>
            <p:nvSpPr>
              <p:cNvPr id="85" name="Rectangle 15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15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15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85"/>
            <p:cNvGrpSpPr>
              <a:grpSpLocks/>
            </p:cNvGrpSpPr>
            <p:nvPr/>
          </p:nvGrpSpPr>
          <p:grpSpPr bwMode="auto">
            <a:xfrm>
              <a:off x="1676134" y="3998296"/>
              <a:ext cx="582636" cy="490181"/>
              <a:chOff x="5607" y="9414"/>
              <a:chExt cx="3906" cy="3250"/>
            </a:xfrm>
            <a:solidFill>
              <a:schemeClr val="bg1"/>
            </a:solidFill>
          </p:grpSpPr>
          <p:sp>
            <p:nvSpPr>
              <p:cNvPr id="82" name="Rectangle 86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87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88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97"/>
            <p:cNvGrpSpPr>
              <a:grpSpLocks/>
            </p:cNvGrpSpPr>
            <p:nvPr/>
          </p:nvGrpSpPr>
          <p:grpSpPr bwMode="auto">
            <a:xfrm>
              <a:off x="1461084" y="4125844"/>
              <a:ext cx="582636" cy="490181"/>
              <a:chOff x="5607" y="9414"/>
              <a:chExt cx="3906" cy="3250"/>
            </a:xfrm>
            <a:solidFill>
              <a:schemeClr val="bg1"/>
            </a:solidFill>
          </p:grpSpPr>
          <p:sp>
            <p:nvSpPr>
              <p:cNvPr id="79" name="Rectangle 98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99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100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01"/>
            <p:cNvGrpSpPr>
              <a:grpSpLocks/>
            </p:cNvGrpSpPr>
            <p:nvPr/>
          </p:nvGrpSpPr>
          <p:grpSpPr bwMode="auto">
            <a:xfrm>
              <a:off x="1677524" y="3639275"/>
              <a:ext cx="583887" cy="490181"/>
              <a:chOff x="5607" y="9414"/>
              <a:chExt cx="3906" cy="3250"/>
            </a:xfrm>
            <a:solidFill>
              <a:schemeClr val="bg1"/>
            </a:solidFill>
          </p:grpSpPr>
          <p:sp>
            <p:nvSpPr>
              <p:cNvPr id="76" name="Rectangle 102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103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104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105"/>
            <p:cNvGrpSpPr>
              <a:grpSpLocks/>
            </p:cNvGrpSpPr>
            <p:nvPr/>
          </p:nvGrpSpPr>
          <p:grpSpPr bwMode="auto">
            <a:xfrm>
              <a:off x="2261271" y="4249639"/>
              <a:ext cx="582636" cy="488931"/>
              <a:chOff x="5607" y="9414"/>
              <a:chExt cx="3906" cy="3250"/>
            </a:xfrm>
            <a:solidFill>
              <a:schemeClr val="bg1"/>
            </a:solidFill>
          </p:grpSpPr>
          <p:sp>
            <p:nvSpPr>
              <p:cNvPr id="73" name="Rectangle 106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107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108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109"/>
            <p:cNvGrpSpPr>
              <a:grpSpLocks/>
            </p:cNvGrpSpPr>
            <p:nvPr/>
          </p:nvGrpSpPr>
          <p:grpSpPr bwMode="auto">
            <a:xfrm>
              <a:off x="2261271" y="3882004"/>
              <a:ext cx="582636" cy="488931"/>
              <a:chOff x="5607" y="9414"/>
              <a:chExt cx="3906" cy="3250"/>
            </a:xfrm>
            <a:solidFill>
              <a:schemeClr val="bg1"/>
            </a:solidFill>
          </p:grpSpPr>
          <p:sp>
            <p:nvSpPr>
              <p:cNvPr id="70" name="Rectangle 11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11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11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113"/>
            <p:cNvGrpSpPr>
              <a:grpSpLocks/>
            </p:cNvGrpSpPr>
            <p:nvPr/>
          </p:nvGrpSpPr>
          <p:grpSpPr bwMode="auto">
            <a:xfrm>
              <a:off x="2037468" y="4365932"/>
              <a:ext cx="582636" cy="490181"/>
              <a:chOff x="5607" y="9414"/>
              <a:chExt cx="3906" cy="3250"/>
            </a:xfrm>
            <a:solidFill>
              <a:schemeClr val="bg1"/>
            </a:solidFill>
          </p:grpSpPr>
          <p:sp>
            <p:nvSpPr>
              <p:cNvPr id="67" name="Rectangle 114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115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116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117"/>
            <p:cNvGrpSpPr>
              <a:grpSpLocks/>
            </p:cNvGrpSpPr>
            <p:nvPr/>
          </p:nvGrpSpPr>
          <p:grpSpPr bwMode="auto">
            <a:xfrm>
              <a:off x="1823632" y="4487191"/>
              <a:ext cx="582636" cy="490181"/>
              <a:chOff x="5607" y="9414"/>
              <a:chExt cx="3906" cy="3250"/>
            </a:xfrm>
            <a:solidFill>
              <a:schemeClr val="bg1"/>
            </a:solidFill>
          </p:grpSpPr>
          <p:sp>
            <p:nvSpPr>
              <p:cNvPr id="64" name="Rectangle 118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119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120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121"/>
            <p:cNvGrpSpPr>
              <a:grpSpLocks/>
            </p:cNvGrpSpPr>
            <p:nvPr/>
          </p:nvGrpSpPr>
          <p:grpSpPr bwMode="auto">
            <a:xfrm>
              <a:off x="1823669" y="4122092"/>
              <a:ext cx="582636" cy="490181"/>
              <a:chOff x="5607" y="9414"/>
              <a:chExt cx="3906" cy="3250"/>
            </a:xfrm>
            <a:solidFill>
              <a:schemeClr val="bg1"/>
            </a:solidFill>
          </p:grpSpPr>
          <p:sp>
            <p:nvSpPr>
              <p:cNvPr id="61" name="Rectangle 122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23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24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129"/>
            <p:cNvGrpSpPr>
              <a:grpSpLocks/>
            </p:cNvGrpSpPr>
            <p:nvPr/>
          </p:nvGrpSpPr>
          <p:grpSpPr bwMode="auto">
            <a:xfrm>
              <a:off x="2044971" y="3636913"/>
              <a:ext cx="582636" cy="490181"/>
              <a:chOff x="5607" y="9414"/>
              <a:chExt cx="3906" cy="3250"/>
            </a:xfrm>
            <a:solidFill>
              <a:schemeClr val="bg1"/>
            </a:solidFill>
          </p:grpSpPr>
          <p:sp>
            <p:nvSpPr>
              <p:cNvPr id="58" name="Rectangle 13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3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3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" name="Group 137"/>
            <p:cNvGrpSpPr>
              <a:grpSpLocks/>
            </p:cNvGrpSpPr>
            <p:nvPr/>
          </p:nvGrpSpPr>
          <p:grpSpPr bwMode="auto">
            <a:xfrm>
              <a:off x="2397479" y="4364681"/>
              <a:ext cx="582636" cy="490181"/>
              <a:chOff x="5607" y="9414"/>
              <a:chExt cx="3906" cy="3250"/>
            </a:xfrm>
            <a:solidFill>
              <a:schemeClr val="bg1"/>
            </a:solidFill>
          </p:grpSpPr>
          <p:sp>
            <p:nvSpPr>
              <p:cNvPr id="55" name="Rectangle 138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39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40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" name="Group 141"/>
            <p:cNvGrpSpPr>
              <a:grpSpLocks/>
            </p:cNvGrpSpPr>
            <p:nvPr/>
          </p:nvGrpSpPr>
          <p:grpSpPr bwMode="auto">
            <a:xfrm>
              <a:off x="2397479" y="3997046"/>
              <a:ext cx="582636" cy="490181"/>
              <a:chOff x="5607" y="9414"/>
              <a:chExt cx="3906" cy="3250"/>
            </a:xfrm>
            <a:solidFill>
              <a:schemeClr val="bg1"/>
            </a:solidFill>
          </p:grpSpPr>
          <p:sp>
            <p:nvSpPr>
              <p:cNvPr id="52" name="Rectangle 142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43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44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145"/>
            <p:cNvGrpSpPr>
              <a:grpSpLocks/>
            </p:cNvGrpSpPr>
            <p:nvPr/>
          </p:nvGrpSpPr>
          <p:grpSpPr bwMode="auto">
            <a:xfrm>
              <a:off x="2397479" y="3636913"/>
              <a:ext cx="582636" cy="490181"/>
              <a:chOff x="5607" y="9414"/>
              <a:chExt cx="3906" cy="3250"/>
            </a:xfrm>
            <a:solidFill>
              <a:schemeClr val="bg1"/>
            </a:solidFill>
          </p:grpSpPr>
          <p:sp>
            <p:nvSpPr>
              <p:cNvPr id="49" name="Rectangle 146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47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48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149"/>
            <p:cNvGrpSpPr>
              <a:grpSpLocks/>
            </p:cNvGrpSpPr>
            <p:nvPr/>
          </p:nvGrpSpPr>
          <p:grpSpPr bwMode="auto">
            <a:xfrm>
              <a:off x="2181179" y="4487191"/>
              <a:ext cx="582636" cy="490181"/>
              <a:chOff x="5607" y="9414"/>
              <a:chExt cx="3906" cy="3250"/>
            </a:xfrm>
            <a:solidFill>
              <a:schemeClr val="bg1"/>
            </a:solidFill>
          </p:grpSpPr>
          <p:sp>
            <p:nvSpPr>
              <p:cNvPr id="46" name="Rectangle 15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15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5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" name="Group 149"/>
            <p:cNvGrpSpPr>
              <a:grpSpLocks/>
            </p:cNvGrpSpPr>
            <p:nvPr/>
          </p:nvGrpSpPr>
          <p:grpSpPr bwMode="auto">
            <a:xfrm>
              <a:off x="2181179" y="4123343"/>
              <a:ext cx="582636" cy="490181"/>
              <a:chOff x="5607" y="9414"/>
              <a:chExt cx="3906" cy="3250"/>
            </a:xfrm>
            <a:solidFill>
              <a:schemeClr val="bg1"/>
            </a:solidFill>
          </p:grpSpPr>
          <p:sp>
            <p:nvSpPr>
              <p:cNvPr id="43" name="Rectangle 15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5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5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" name="Group 149"/>
            <p:cNvGrpSpPr>
              <a:grpSpLocks/>
            </p:cNvGrpSpPr>
            <p:nvPr/>
          </p:nvGrpSpPr>
          <p:grpSpPr bwMode="auto">
            <a:xfrm>
              <a:off x="1461084" y="3762272"/>
              <a:ext cx="582636" cy="490181"/>
              <a:chOff x="5607" y="9414"/>
              <a:chExt cx="3906" cy="3250"/>
            </a:xfrm>
            <a:solidFill>
              <a:schemeClr val="bg1"/>
            </a:solidFill>
          </p:grpSpPr>
          <p:sp>
            <p:nvSpPr>
              <p:cNvPr id="40" name="Rectangle 15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5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5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" name="Group 133"/>
            <p:cNvGrpSpPr>
              <a:grpSpLocks/>
            </p:cNvGrpSpPr>
            <p:nvPr/>
          </p:nvGrpSpPr>
          <p:grpSpPr bwMode="auto">
            <a:xfrm>
              <a:off x="1823669" y="3762970"/>
              <a:ext cx="583887" cy="490181"/>
              <a:chOff x="5607" y="9414"/>
              <a:chExt cx="3906" cy="3250"/>
            </a:xfrm>
            <a:solidFill>
              <a:schemeClr val="bg1"/>
            </a:solidFill>
          </p:grpSpPr>
          <p:sp>
            <p:nvSpPr>
              <p:cNvPr id="37" name="Rectangle 134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35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36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" name="Group 149"/>
            <p:cNvGrpSpPr>
              <a:grpSpLocks/>
            </p:cNvGrpSpPr>
            <p:nvPr/>
          </p:nvGrpSpPr>
          <p:grpSpPr bwMode="auto">
            <a:xfrm>
              <a:off x="2181179" y="3758207"/>
              <a:ext cx="582636" cy="490181"/>
              <a:chOff x="5607" y="9414"/>
              <a:chExt cx="3906" cy="3250"/>
            </a:xfrm>
            <a:solidFill>
              <a:schemeClr val="bg1"/>
            </a:solidFill>
          </p:grpSpPr>
          <p:sp>
            <p:nvSpPr>
              <p:cNvPr id="34" name="Rectangle 150"/>
              <p:cNvSpPr>
                <a:spLocks noChangeArrowheads="1"/>
              </p:cNvSpPr>
              <p:nvPr/>
            </p:nvSpPr>
            <p:spPr bwMode="auto">
              <a:xfrm>
                <a:off x="5616" y="10224"/>
                <a:ext cx="2436" cy="243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51"/>
              <p:cNvSpPr>
                <a:spLocks/>
              </p:cNvSpPr>
              <p:nvPr/>
            </p:nvSpPr>
            <p:spPr bwMode="auto">
              <a:xfrm>
                <a:off x="5607" y="9414"/>
                <a:ext cx="3897" cy="810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0" y="72"/>
                  </a:cxn>
                  <a:cxn ang="0">
                    <a:pos x="226" y="72"/>
                  </a:cxn>
                  <a:cxn ang="0">
                    <a:pos x="360" y="0"/>
                  </a:cxn>
                  <a:cxn ang="0">
                    <a:pos x="136" y="0"/>
                  </a:cxn>
                </a:cxnLst>
                <a:rect l="0" t="0" r="r" b="b"/>
                <a:pathLst>
                  <a:path w="360" h="72">
                    <a:moveTo>
                      <a:pt x="136" y="0"/>
                    </a:moveTo>
                    <a:lnTo>
                      <a:pt x="0" y="72"/>
                    </a:lnTo>
                    <a:lnTo>
                      <a:pt x="226" y="72"/>
                    </a:lnTo>
                    <a:lnTo>
                      <a:pt x="360" y="0"/>
                    </a:lnTo>
                    <a:lnTo>
                      <a:pt x="136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52"/>
              <p:cNvSpPr>
                <a:spLocks/>
              </p:cNvSpPr>
              <p:nvPr/>
            </p:nvSpPr>
            <p:spPr bwMode="auto">
              <a:xfrm>
                <a:off x="8052" y="9420"/>
                <a:ext cx="1461" cy="3244"/>
              </a:xfrm>
              <a:custGeom>
                <a:avLst/>
                <a:gdLst/>
                <a:ahLst/>
                <a:cxnLst>
                  <a:cxn ang="0">
                    <a:pos x="1455" y="2436"/>
                  </a:cxn>
                  <a:cxn ang="0">
                    <a:pos x="0" y="3244"/>
                  </a:cxn>
                  <a:cxn ang="0">
                    <a:pos x="6" y="810"/>
                  </a:cxn>
                  <a:cxn ang="0">
                    <a:pos x="1461" y="0"/>
                  </a:cxn>
                  <a:cxn ang="0">
                    <a:pos x="1455" y="2436"/>
                  </a:cxn>
                </a:cxnLst>
                <a:rect l="0" t="0" r="r" b="b"/>
                <a:pathLst>
                  <a:path w="1461" h="3244">
                    <a:moveTo>
                      <a:pt x="1455" y="2436"/>
                    </a:moveTo>
                    <a:lnTo>
                      <a:pt x="0" y="3244"/>
                    </a:lnTo>
                    <a:lnTo>
                      <a:pt x="6" y="810"/>
                    </a:lnTo>
                    <a:lnTo>
                      <a:pt x="1461" y="0"/>
                    </a:lnTo>
                    <a:lnTo>
                      <a:pt x="1455" y="2436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1447800" y="5040868"/>
              <a:ext cx="14157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FFFF"/>
                  </a:solidFill>
                  <a:ea typeface="Times New Roman" panose="02020603050405020304" pitchFamily="18" charset="0"/>
                </a:rPr>
                <a:t>26-adjacency</a:t>
              </a:r>
              <a:endParaRPr lang="en-US" dirty="0">
                <a:solidFill>
                  <a:srgbClr val="00FF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656155" y="3746717"/>
            <a:ext cx="1736664" cy="1892083"/>
            <a:chOff x="3656155" y="3518117"/>
            <a:chExt cx="1736664" cy="1892083"/>
          </a:xfrm>
        </p:grpSpPr>
        <p:grpSp>
          <p:nvGrpSpPr>
            <p:cNvPr id="106" name="Group 105"/>
            <p:cNvGrpSpPr/>
            <p:nvPr/>
          </p:nvGrpSpPr>
          <p:grpSpPr>
            <a:xfrm>
              <a:off x="3661239" y="3518117"/>
              <a:ext cx="1731580" cy="1460503"/>
              <a:chOff x="-4383346" y="8875869"/>
              <a:chExt cx="11000828" cy="9278660"/>
            </a:xfrm>
          </p:grpSpPr>
          <p:grpSp>
            <p:nvGrpSpPr>
              <p:cNvPr id="107" name="Group 89"/>
              <p:cNvGrpSpPr>
                <a:grpSpLocks/>
              </p:cNvGrpSpPr>
              <p:nvPr/>
            </p:nvGrpSpPr>
            <p:grpSpPr bwMode="auto">
              <a:xfrm>
                <a:off x="-3009177" y="14262074"/>
                <a:ext cx="3701519" cy="3106204"/>
                <a:chOff x="5607" y="9414"/>
                <a:chExt cx="3906" cy="3250"/>
              </a:xfrm>
              <a:solidFill>
                <a:schemeClr val="bg1"/>
              </a:solidFill>
            </p:grpSpPr>
            <p:sp>
              <p:nvSpPr>
                <p:cNvPr id="172" name="Rectangle 9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3" name="Freeform 9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" name="Freeform 9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8" name="Group 125"/>
              <p:cNvGrpSpPr>
                <a:grpSpLocks/>
              </p:cNvGrpSpPr>
              <p:nvPr/>
            </p:nvGrpSpPr>
            <p:grpSpPr bwMode="auto">
              <a:xfrm>
                <a:off x="700285" y="8875869"/>
                <a:ext cx="3701519" cy="3114148"/>
                <a:chOff x="5607" y="9414"/>
                <a:chExt cx="3906" cy="3250"/>
              </a:xfrm>
              <a:solidFill>
                <a:schemeClr val="bg1"/>
              </a:solidFill>
            </p:grpSpPr>
            <p:sp>
              <p:nvSpPr>
                <p:cNvPr id="169" name="Rectangle 126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" name="Freeform 127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" name="Freeform 128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9" name="Group 93"/>
              <p:cNvGrpSpPr>
                <a:grpSpLocks/>
              </p:cNvGrpSpPr>
              <p:nvPr/>
            </p:nvGrpSpPr>
            <p:grpSpPr bwMode="auto">
              <a:xfrm>
                <a:off x="2915963" y="11171759"/>
                <a:ext cx="3701519" cy="3114148"/>
                <a:chOff x="5607" y="9414"/>
                <a:chExt cx="3906" cy="3250"/>
              </a:xfrm>
              <a:solidFill>
                <a:schemeClr val="bg1"/>
              </a:solidFill>
            </p:grpSpPr>
            <p:sp>
              <p:nvSpPr>
                <p:cNvPr id="166" name="Rectangle 94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" name="Freeform 95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" name="Freeform 96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0" name="Group 85"/>
              <p:cNvGrpSpPr>
                <a:grpSpLocks/>
              </p:cNvGrpSpPr>
              <p:nvPr/>
            </p:nvGrpSpPr>
            <p:grpSpPr bwMode="auto">
              <a:xfrm>
                <a:off x="-3017120" y="11934407"/>
                <a:ext cx="3701519" cy="3114148"/>
                <a:chOff x="5607" y="9414"/>
                <a:chExt cx="3906" cy="3250"/>
              </a:xfrm>
              <a:solidFill>
                <a:schemeClr val="bg1"/>
              </a:solidFill>
            </p:grpSpPr>
            <p:sp>
              <p:nvSpPr>
                <p:cNvPr id="163" name="Rectangle 86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" name="Freeform 87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" name="Freeform 88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1" name="Group 97"/>
              <p:cNvGrpSpPr>
                <a:grpSpLocks/>
              </p:cNvGrpSpPr>
              <p:nvPr/>
            </p:nvGrpSpPr>
            <p:grpSpPr bwMode="auto">
              <a:xfrm>
                <a:off x="-4383346" y="12744721"/>
                <a:ext cx="3701519" cy="3114148"/>
                <a:chOff x="5607" y="9414"/>
                <a:chExt cx="3906" cy="3250"/>
              </a:xfrm>
              <a:solidFill>
                <a:schemeClr val="bg1"/>
              </a:solidFill>
            </p:grpSpPr>
            <p:sp>
              <p:nvSpPr>
                <p:cNvPr id="160" name="Rectangle 98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" name="Freeform 99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" name="Freeform 100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2" name="Group 101"/>
              <p:cNvGrpSpPr>
                <a:grpSpLocks/>
              </p:cNvGrpSpPr>
              <p:nvPr/>
            </p:nvGrpSpPr>
            <p:grpSpPr bwMode="auto">
              <a:xfrm>
                <a:off x="-3008293" y="9653526"/>
                <a:ext cx="3709462" cy="3114148"/>
                <a:chOff x="5607" y="9414"/>
                <a:chExt cx="3906" cy="3250"/>
              </a:xfrm>
              <a:solidFill>
                <a:schemeClr val="bg1"/>
              </a:solidFill>
            </p:grpSpPr>
            <p:sp>
              <p:nvSpPr>
                <p:cNvPr id="157" name="Rectangle 102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" name="Freeform 103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9" name="Freeform 104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3" name="Group 105"/>
              <p:cNvGrpSpPr>
                <a:grpSpLocks/>
              </p:cNvGrpSpPr>
              <p:nvPr/>
            </p:nvGrpSpPr>
            <p:grpSpPr bwMode="auto">
              <a:xfrm>
                <a:off x="700285" y="13531203"/>
                <a:ext cx="3701519" cy="3106204"/>
                <a:chOff x="5607" y="9414"/>
                <a:chExt cx="3906" cy="3250"/>
              </a:xfrm>
              <a:solidFill>
                <a:schemeClr val="bg1"/>
              </a:solidFill>
            </p:grpSpPr>
            <p:sp>
              <p:nvSpPr>
                <p:cNvPr id="154" name="Rectangle 106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" name="Freeform 107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" name="Freeform 108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4" name="Group 109"/>
              <p:cNvGrpSpPr>
                <a:grpSpLocks/>
              </p:cNvGrpSpPr>
              <p:nvPr/>
            </p:nvGrpSpPr>
            <p:grpSpPr bwMode="auto">
              <a:xfrm>
                <a:off x="700285" y="11195592"/>
                <a:ext cx="3701519" cy="3106204"/>
                <a:chOff x="5607" y="9414"/>
                <a:chExt cx="3906" cy="3250"/>
              </a:xfrm>
              <a:solidFill>
                <a:schemeClr val="bg1"/>
              </a:solidFill>
            </p:grpSpPr>
            <p:sp>
              <p:nvSpPr>
                <p:cNvPr id="151" name="Rectangle 11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" name="Freeform 11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" name="Freeform 11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5" name="Group 113"/>
              <p:cNvGrpSpPr>
                <a:grpSpLocks/>
              </p:cNvGrpSpPr>
              <p:nvPr/>
            </p:nvGrpSpPr>
            <p:grpSpPr bwMode="auto">
              <a:xfrm>
                <a:off x="-721543" y="14270018"/>
                <a:ext cx="3701519" cy="3114148"/>
                <a:chOff x="5607" y="9414"/>
                <a:chExt cx="3906" cy="3250"/>
              </a:xfrm>
              <a:solidFill>
                <a:schemeClr val="bg1"/>
              </a:solidFill>
            </p:grpSpPr>
            <p:sp>
              <p:nvSpPr>
                <p:cNvPr id="148" name="Rectangle 114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" name="Freeform 115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" name="Freeform 116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6" name="Group 117"/>
              <p:cNvGrpSpPr>
                <a:grpSpLocks/>
              </p:cNvGrpSpPr>
              <p:nvPr/>
            </p:nvGrpSpPr>
            <p:grpSpPr bwMode="auto">
              <a:xfrm>
                <a:off x="-2080059" y="15040381"/>
                <a:ext cx="3701519" cy="3114148"/>
                <a:chOff x="5607" y="9414"/>
                <a:chExt cx="3906" cy="3250"/>
              </a:xfrm>
              <a:solidFill>
                <a:schemeClr val="bg1"/>
              </a:solidFill>
            </p:grpSpPr>
            <p:sp>
              <p:nvSpPr>
                <p:cNvPr id="145" name="Rectangle 118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" name="Freeform 119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" name="Freeform 120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7" name="Group 121"/>
              <p:cNvGrpSpPr>
                <a:grpSpLocks/>
              </p:cNvGrpSpPr>
              <p:nvPr/>
            </p:nvGrpSpPr>
            <p:grpSpPr bwMode="auto">
              <a:xfrm>
                <a:off x="-2079826" y="12720889"/>
                <a:ext cx="3701519" cy="3114148"/>
                <a:chOff x="5607" y="9414"/>
                <a:chExt cx="3906" cy="3250"/>
              </a:xfrm>
              <a:solidFill>
                <a:schemeClr val="bg1"/>
              </a:solidFill>
            </p:grpSpPr>
            <p:sp>
              <p:nvSpPr>
                <p:cNvPr id="142" name="Rectangle 122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" name="Freeform 123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" name="Freeform 124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8" name="Group 129"/>
              <p:cNvGrpSpPr>
                <a:grpSpLocks/>
              </p:cNvGrpSpPr>
              <p:nvPr/>
            </p:nvGrpSpPr>
            <p:grpSpPr bwMode="auto">
              <a:xfrm>
                <a:off x="-673884" y="9638518"/>
                <a:ext cx="3701519" cy="3114148"/>
                <a:chOff x="5607" y="9414"/>
                <a:chExt cx="3906" cy="3250"/>
              </a:xfrm>
              <a:solidFill>
                <a:schemeClr val="bg1"/>
              </a:solidFill>
            </p:grpSpPr>
            <p:sp>
              <p:nvSpPr>
                <p:cNvPr id="139" name="Rectangle 13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Freeform 13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" name="Freeform 13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9" name="Group 137"/>
              <p:cNvGrpSpPr>
                <a:grpSpLocks/>
              </p:cNvGrpSpPr>
              <p:nvPr/>
            </p:nvGrpSpPr>
            <p:grpSpPr bwMode="auto">
              <a:xfrm>
                <a:off x="1565624" y="14262074"/>
                <a:ext cx="3701519" cy="3114148"/>
                <a:chOff x="5607" y="9414"/>
                <a:chExt cx="3906" cy="3250"/>
              </a:xfrm>
              <a:solidFill>
                <a:schemeClr val="bg1"/>
              </a:solidFill>
            </p:grpSpPr>
            <p:sp>
              <p:nvSpPr>
                <p:cNvPr id="136" name="Rectangle 138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" name="Freeform 139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" name="Freeform 140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0" name="Group 141"/>
              <p:cNvGrpSpPr>
                <a:grpSpLocks/>
              </p:cNvGrpSpPr>
              <p:nvPr/>
            </p:nvGrpSpPr>
            <p:grpSpPr bwMode="auto">
              <a:xfrm>
                <a:off x="1565624" y="11926463"/>
                <a:ext cx="3701519" cy="3114148"/>
                <a:chOff x="5607" y="9414"/>
                <a:chExt cx="3906" cy="3250"/>
              </a:xfrm>
              <a:solidFill>
                <a:schemeClr val="bg1"/>
              </a:solidFill>
            </p:grpSpPr>
            <p:sp>
              <p:nvSpPr>
                <p:cNvPr id="133" name="Rectangle 142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" name="Freeform 143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" name="Freeform 144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1" name="Group 145"/>
              <p:cNvGrpSpPr>
                <a:grpSpLocks/>
              </p:cNvGrpSpPr>
              <p:nvPr/>
            </p:nvGrpSpPr>
            <p:grpSpPr bwMode="auto">
              <a:xfrm>
                <a:off x="1565624" y="9638518"/>
                <a:ext cx="3701519" cy="3114148"/>
                <a:chOff x="5607" y="9414"/>
                <a:chExt cx="3906" cy="3250"/>
              </a:xfrm>
              <a:solidFill>
                <a:schemeClr val="bg1"/>
              </a:solidFill>
            </p:grpSpPr>
            <p:sp>
              <p:nvSpPr>
                <p:cNvPr id="130" name="Rectangle 146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" name="Freeform 147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" name="Freeform 148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2" name="Group 149"/>
              <p:cNvGrpSpPr>
                <a:grpSpLocks/>
              </p:cNvGrpSpPr>
              <p:nvPr/>
            </p:nvGrpSpPr>
            <p:grpSpPr bwMode="auto">
              <a:xfrm>
                <a:off x="191455" y="12728833"/>
                <a:ext cx="3701519" cy="3114148"/>
                <a:chOff x="5607" y="9414"/>
                <a:chExt cx="3906" cy="3250"/>
              </a:xfrm>
              <a:solidFill>
                <a:schemeClr val="bg1"/>
              </a:solidFill>
            </p:grpSpPr>
            <p:sp>
              <p:nvSpPr>
                <p:cNvPr id="127" name="Rectangle 15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" name="Freeform 15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" name="Freeform 15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3" name="Group 133"/>
              <p:cNvGrpSpPr>
                <a:grpSpLocks/>
              </p:cNvGrpSpPr>
              <p:nvPr/>
            </p:nvGrpSpPr>
            <p:grpSpPr bwMode="auto">
              <a:xfrm>
                <a:off x="-2079826" y="10409110"/>
                <a:ext cx="3709462" cy="3114148"/>
                <a:chOff x="5607" y="9414"/>
                <a:chExt cx="3906" cy="3250"/>
              </a:xfrm>
              <a:solidFill>
                <a:schemeClr val="bg1"/>
              </a:solidFill>
            </p:grpSpPr>
            <p:sp>
              <p:nvSpPr>
                <p:cNvPr id="124" name="Rectangle 134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" name="Freeform 135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" name="Freeform 136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00" name="Rectangle 199"/>
            <p:cNvSpPr/>
            <p:nvPr/>
          </p:nvSpPr>
          <p:spPr>
            <a:xfrm>
              <a:off x="3656155" y="5040868"/>
              <a:ext cx="14237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FFFF"/>
                  </a:solidFill>
                  <a:ea typeface="Times New Roman" panose="02020603050405020304" pitchFamily="18" charset="0"/>
                </a:rPr>
                <a:t>18-adjacency</a:t>
              </a:r>
              <a:endParaRPr lang="en-US" dirty="0">
                <a:solidFill>
                  <a:srgbClr val="00FFFF"/>
                </a:solidFill>
              </a:endParaRPr>
            </a:p>
          </p:txBody>
        </p:sp>
      </p:grpSp>
      <p:grpSp>
        <p:nvGrpSpPr>
          <p:cNvPr id="202" name="Group 201"/>
          <p:cNvGrpSpPr/>
          <p:nvPr/>
        </p:nvGrpSpPr>
        <p:grpSpPr>
          <a:xfrm>
            <a:off x="5709999" y="3867368"/>
            <a:ext cx="1447800" cy="1771432"/>
            <a:chOff x="5709999" y="3638768"/>
            <a:chExt cx="1447800" cy="1771432"/>
          </a:xfrm>
        </p:grpSpPr>
        <p:grpSp>
          <p:nvGrpSpPr>
            <p:cNvPr id="175" name="Group 174"/>
            <p:cNvGrpSpPr/>
            <p:nvPr/>
          </p:nvGrpSpPr>
          <p:grpSpPr>
            <a:xfrm>
              <a:off x="5853818" y="3638768"/>
              <a:ext cx="1303981" cy="1219200"/>
              <a:chOff x="15604517" y="-10485544"/>
              <a:chExt cx="8284263" cy="7745648"/>
            </a:xfrm>
          </p:grpSpPr>
          <p:grpSp>
            <p:nvGrpSpPr>
              <p:cNvPr id="176" name="Group 85"/>
              <p:cNvGrpSpPr>
                <a:grpSpLocks/>
              </p:cNvGrpSpPr>
              <p:nvPr/>
            </p:nvGrpSpPr>
            <p:grpSpPr bwMode="auto">
              <a:xfrm>
                <a:off x="15604517" y="-8189655"/>
                <a:ext cx="3701519" cy="3114148"/>
                <a:chOff x="5607" y="9414"/>
                <a:chExt cx="3906" cy="3250"/>
              </a:xfrm>
              <a:solidFill>
                <a:schemeClr val="bg1"/>
              </a:solidFill>
            </p:grpSpPr>
            <p:sp>
              <p:nvSpPr>
                <p:cNvPr id="197" name="Rectangle 86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8" name="Freeform 87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9" name="Freeform 88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77" name="Group 109"/>
              <p:cNvGrpSpPr>
                <a:grpSpLocks/>
              </p:cNvGrpSpPr>
              <p:nvPr/>
            </p:nvGrpSpPr>
            <p:grpSpPr bwMode="auto">
              <a:xfrm>
                <a:off x="19321922" y="-8928470"/>
                <a:ext cx="3701519" cy="3106204"/>
                <a:chOff x="5607" y="9414"/>
                <a:chExt cx="3906" cy="3250"/>
              </a:xfrm>
              <a:solidFill>
                <a:schemeClr val="bg1"/>
              </a:solidFill>
            </p:grpSpPr>
            <p:sp>
              <p:nvSpPr>
                <p:cNvPr id="194" name="Rectangle 11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" name="Freeform 11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" name="Freeform 11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78" name="Group 113"/>
              <p:cNvGrpSpPr>
                <a:grpSpLocks/>
              </p:cNvGrpSpPr>
              <p:nvPr/>
            </p:nvGrpSpPr>
            <p:grpSpPr bwMode="auto">
              <a:xfrm>
                <a:off x="17900094" y="-5854044"/>
                <a:ext cx="3701519" cy="3114148"/>
                <a:chOff x="5607" y="9414"/>
                <a:chExt cx="3906" cy="3250"/>
              </a:xfrm>
              <a:solidFill>
                <a:schemeClr val="bg1"/>
              </a:solidFill>
            </p:grpSpPr>
            <p:sp>
              <p:nvSpPr>
                <p:cNvPr id="191" name="Rectangle 114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2" name="Freeform 115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3" name="Freeform 116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79" name="Group 121"/>
              <p:cNvGrpSpPr>
                <a:grpSpLocks/>
              </p:cNvGrpSpPr>
              <p:nvPr/>
            </p:nvGrpSpPr>
            <p:grpSpPr bwMode="auto">
              <a:xfrm>
                <a:off x="16541811" y="-7403173"/>
                <a:ext cx="3701519" cy="3114148"/>
                <a:chOff x="5607" y="9414"/>
                <a:chExt cx="3906" cy="3250"/>
              </a:xfrm>
              <a:solidFill>
                <a:schemeClr val="bg1"/>
              </a:solidFill>
            </p:grpSpPr>
            <p:sp>
              <p:nvSpPr>
                <p:cNvPr id="188" name="Rectangle 122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9" name="Freeform 123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" name="Freeform 124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129"/>
              <p:cNvGrpSpPr>
                <a:grpSpLocks/>
              </p:cNvGrpSpPr>
              <p:nvPr/>
            </p:nvGrpSpPr>
            <p:grpSpPr bwMode="auto">
              <a:xfrm>
                <a:off x="17947753" y="-10485544"/>
                <a:ext cx="3701519" cy="3114148"/>
                <a:chOff x="5607" y="9414"/>
                <a:chExt cx="3906" cy="3250"/>
              </a:xfrm>
              <a:solidFill>
                <a:schemeClr val="bg1"/>
              </a:solidFill>
            </p:grpSpPr>
            <p:sp>
              <p:nvSpPr>
                <p:cNvPr id="185" name="Rectangle 130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6" name="Freeform 131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7" name="Freeform 132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1" name="Group 141"/>
              <p:cNvGrpSpPr>
                <a:grpSpLocks/>
              </p:cNvGrpSpPr>
              <p:nvPr/>
            </p:nvGrpSpPr>
            <p:grpSpPr bwMode="auto">
              <a:xfrm>
                <a:off x="20187261" y="-8197599"/>
                <a:ext cx="3701519" cy="3114148"/>
                <a:chOff x="5607" y="9414"/>
                <a:chExt cx="3906" cy="3250"/>
              </a:xfrm>
              <a:solidFill>
                <a:schemeClr val="bg1"/>
              </a:solidFill>
            </p:grpSpPr>
            <p:sp>
              <p:nvSpPr>
                <p:cNvPr id="182" name="Rectangle 142"/>
                <p:cNvSpPr>
                  <a:spLocks noChangeArrowheads="1"/>
                </p:cNvSpPr>
                <p:nvPr/>
              </p:nvSpPr>
              <p:spPr bwMode="auto">
                <a:xfrm>
                  <a:off x="5616" y="10224"/>
                  <a:ext cx="2436" cy="243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3" name="Freeform 143"/>
                <p:cNvSpPr>
                  <a:spLocks/>
                </p:cNvSpPr>
                <p:nvPr/>
              </p:nvSpPr>
              <p:spPr bwMode="auto">
                <a:xfrm>
                  <a:off x="5607" y="9414"/>
                  <a:ext cx="3897" cy="810"/>
                </a:xfrm>
                <a:custGeom>
                  <a:avLst/>
                  <a:gdLst/>
                  <a:ahLst/>
                  <a:cxnLst>
                    <a:cxn ang="0">
                      <a:pos x="136" y="0"/>
                    </a:cxn>
                    <a:cxn ang="0">
                      <a:pos x="0" y="72"/>
                    </a:cxn>
                    <a:cxn ang="0">
                      <a:pos x="226" y="72"/>
                    </a:cxn>
                    <a:cxn ang="0">
                      <a:pos x="360" y="0"/>
                    </a:cxn>
                    <a:cxn ang="0">
                      <a:pos x="136" y="0"/>
                    </a:cxn>
                  </a:cxnLst>
                  <a:rect l="0" t="0" r="r" b="b"/>
                  <a:pathLst>
                    <a:path w="360" h="72">
                      <a:moveTo>
                        <a:pt x="136" y="0"/>
                      </a:moveTo>
                      <a:lnTo>
                        <a:pt x="0" y="72"/>
                      </a:lnTo>
                      <a:lnTo>
                        <a:pt x="226" y="72"/>
                      </a:lnTo>
                      <a:lnTo>
                        <a:pt x="360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" name="Freeform 144"/>
                <p:cNvSpPr>
                  <a:spLocks/>
                </p:cNvSpPr>
                <p:nvPr/>
              </p:nvSpPr>
              <p:spPr bwMode="auto">
                <a:xfrm>
                  <a:off x="8052" y="9420"/>
                  <a:ext cx="1461" cy="3244"/>
                </a:xfrm>
                <a:custGeom>
                  <a:avLst/>
                  <a:gdLst/>
                  <a:ahLst/>
                  <a:cxnLst>
                    <a:cxn ang="0">
                      <a:pos x="1455" y="2436"/>
                    </a:cxn>
                    <a:cxn ang="0">
                      <a:pos x="0" y="3244"/>
                    </a:cxn>
                    <a:cxn ang="0">
                      <a:pos x="6" y="810"/>
                    </a:cxn>
                    <a:cxn ang="0">
                      <a:pos x="1461" y="0"/>
                    </a:cxn>
                    <a:cxn ang="0">
                      <a:pos x="1455" y="2436"/>
                    </a:cxn>
                  </a:cxnLst>
                  <a:rect l="0" t="0" r="r" b="b"/>
                  <a:pathLst>
                    <a:path w="1461" h="3244">
                      <a:moveTo>
                        <a:pt x="1455" y="2436"/>
                      </a:moveTo>
                      <a:lnTo>
                        <a:pt x="0" y="3244"/>
                      </a:lnTo>
                      <a:lnTo>
                        <a:pt x="6" y="810"/>
                      </a:lnTo>
                      <a:lnTo>
                        <a:pt x="1461" y="0"/>
                      </a:lnTo>
                      <a:lnTo>
                        <a:pt x="1455" y="2436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01" name="Rectangle 200"/>
            <p:cNvSpPr/>
            <p:nvPr/>
          </p:nvSpPr>
          <p:spPr>
            <a:xfrm>
              <a:off x="5709999" y="5040868"/>
              <a:ext cx="13067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FFFF"/>
                  </a:solidFill>
                  <a:ea typeface="Times New Roman" panose="02020603050405020304" pitchFamily="18" charset="0"/>
                </a:rPr>
                <a:t>6-adjacency</a:t>
              </a:r>
              <a:endParaRPr lang="en-US" dirty="0">
                <a:solidFill>
                  <a:srgbClr val="00FFFF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35643" y="1676400"/>
                <a:ext cx="7717757" cy="1631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A </a:t>
                </a:r>
                <a:r>
                  <a:rPr lang="en-US" sz="2000" dirty="0">
                    <a:solidFill>
                      <a:srgbClr val="00FFFF"/>
                    </a:solidFill>
                  </a:rPr>
                  <a:t>cubic grid</a:t>
                </a:r>
                <a:r>
                  <a:rPr lang="en-US" sz="2000" dirty="0"/>
                  <a:t> constitutes the set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000" dirty="0" smtClean="0"/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An element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 smtClean="0"/>
                  <a:t> is referred to as a </a:t>
                </a:r>
                <a:r>
                  <a:rPr lang="en-US" sz="2000" dirty="0" smtClean="0">
                    <a:solidFill>
                      <a:srgbClr val="00FFFF"/>
                    </a:solidFill>
                  </a:rPr>
                  <a:t>point</a:t>
                </a:r>
                <a:r>
                  <a:rPr lang="en-US" sz="2000" dirty="0" smtClean="0"/>
                  <a:t> represented by its x-, y-, z-coordinates</a:t>
                </a:r>
                <a:endParaRPr lang="en-US" sz="2000" dirty="0" smtClean="0">
                  <a:solidFill>
                    <a:srgbClr val="00FFFF"/>
                  </a:solidFill>
                </a:endParaRP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Each </a:t>
                </a:r>
                <a:r>
                  <a:rPr lang="en-US" sz="2000" dirty="0"/>
                  <a:t>cube centered at an element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/>
                  <a:t> is referred to as a </a:t>
                </a:r>
                <a:r>
                  <a:rPr lang="en-US" sz="2000" dirty="0">
                    <a:solidFill>
                      <a:srgbClr val="00FFFF"/>
                    </a:solidFill>
                  </a:rPr>
                  <a:t>voxel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43" y="1676400"/>
                <a:ext cx="7717757" cy="1631216"/>
              </a:xfrm>
              <a:prstGeom prst="rect">
                <a:avLst/>
              </a:prstGeom>
              <a:blipFill rotWithShape="0">
                <a:blip r:embed="rId3"/>
                <a:stretch>
                  <a:fillRect l="-710" t="-1866" b="-5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836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8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600" dirty="0" smtClean="0"/>
              <a:t>Summary</a:t>
            </a:r>
            <a:endParaRPr lang="en-US" sz="3600" dirty="0"/>
          </a:p>
        </p:txBody>
      </p:sp>
      <p:sp>
        <p:nvSpPr>
          <p:cNvPr id="802819" name="Rectangle 1027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</a:pPr>
            <a:r>
              <a:rPr lang="en-US" sz="1550" dirty="0"/>
              <a:t>The issues of sequential topological transformation in 3-D cubic grid (3-D simple point) are </a:t>
            </a:r>
            <a:r>
              <a:rPr lang="en-US" sz="1550" dirty="0" smtClean="0"/>
              <a:t>solved</a:t>
            </a:r>
            <a:endParaRPr lang="en-US" sz="1550" dirty="0"/>
          </a:p>
          <a:p>
            <a:pPr>
              <a:spcBef>
                <a:spcPts val="800"/>
              </a:spcBef>
            </a:pPr>
            <a:r>
              <a:rPr lang="en-US" sz="1550" dirty="0"/>
              <a:t>Local topological </a:t>
            </a:r>
            <a:r>
              <a:rPr lang="en-US" sz="1550" dirty="0" smtClean="0"/>
              <a:t>properties introduced by Saha et al.  </a:t>
            </a:r>
            <a:r>
              <a:rPr lang="en-US" sz="1550" dirty="0"/>
              <a:t>are useful to characterize 1-D and 2-D digital manifolds and their </a:t>
            </a:r>
            <a:r>
              <a:rPr lang="en-US" sz="1550" dirty="0" smtClean="0"/>
              <a:t>junctions embedded in a 3-D digital space</a:t>
            </a:r>
            <a:endParaRPr lang="en-US" sz="1550" dirty="0"/>
          </a:p>
          <a:p>
            <a:pPr>
              <a:spcBef>
                <a:spcPts val="800"/>
              </a:spcBef>
            </a:pPr>
            <a:r>
              <a:rPr lang="en-US" sz="1550" dirty="0" smtClean="0"/>
              <a:t>Topology </a:t>
            </a:r>
            <a:r>
              <a:rPr lang="en-US" sz="1550" dirty="0"/>
              <a:t>preservation in parallel </a:t>
            </a:r>
            <a:r>
              <a:rPr lang="en-US" sz="1550" dirty="0" smtClean="0"/>
              <a:t>skeletonization is effectively solved using a subfield approach</a:t>
            </a:r>
            <a:endParaRPr lang="en-US" sz="1550" dirty="0"/>
          </a:p>
          <a:p>
            <a:pPr>
              <a:spcBef>
                <a:spcPts val="800"/>
              </a:spcBef>
            </a:pPr>
            <a:r>
              <a:rPr lang="en-US" sz="1550" dirty="0" smtClean="0"/>
              <a:t>Digital </a:t>
            </a:r>
            <a:r>
              <a:rPr lang="en-US" sz="1550" dirty="0"/>
              <a:t>topology and geometry play important roles in medical image processing </a:t>
            </a:r>
            <a:endParaRPr lang="en-US" sz="1550" dirty="0" smtClean="0"/>
          </a:p>
          <a:p>
            <a:pPr lvl="1">
              <a:spcBef>
                <a:spcPts val="800"/>
              </a:spcBef>
            </a:pPr>
            <a:r>
              <a:rPr lang="en-US" sz="1550" dirty="0" smtClean="0">
                <a:solidFill>
                  <a:srgbClr val="FFFF00"/>
                </a:solidFill>
              </a:rPr>
              <a:t>solves several classical problems of medical imaging</a:t>
            </a:r>
          </a:p>
          <a:p>
            <a:pPr lvl="1">
              <a:spcBef>
                <a:spcPts val="800"/>
              </a:spcBef>
            </a:pPr>
            <a:r>
              <a:rPr lang="en-US" sz="1550" dirty="0" smtClean="0">
                <a:solidFill>
                  <a:srgbClr val="FFFF00"/>
                </a:solidFill>
              </a:rPr>
              <a:t>expands </a:t>
            </a:r>
            <a:r>
              <a:rPr lang="en-US" sz="1550" dirty="0">
                <a:solidFill>
                  <a:srgbClr val="FFFF00"/>
                </a:solidFill>
              </a:rPr>
              <a:t>the scope of target information </a:t>
            </a:r>
            <a:endParaRPr lang="en-US" sz="1550" dirty="0" smtClean="0">
              <a:solidFill>
                <a:srgbClr val="FFFF00"/>
              </a:solidFill>
            </a:endParaRPr>
          </a:p>
          <a:p>
            <a:pPr lvl="1">
              <a:spcBef>
                <a:spcPts val="800"/>
              </a:spcBef>
            </a:pPr>
            <a:r>
              <a:rPr lang="en-US" sz="1550" dirty="0" smtClean="0">
                <a:solidFill>
                  <a:srgbClr val="FFFF00"/>
                </a:solidFill>
              </a:rPr>
              <a:t>provides </a:t>
            </a:r>
            <a:r>
              <a:rPr lang="en-US" sz="1550" dirty="0">
                <a:solidFill>
                  <a:srgbClr val="FFFF00"/>
                </a:solidFill>
              </a:rPr>
              <a:t>a strong theoretical foundation to a process enhancing its stability, fidelity, and </a:t>
            </a:r>
            <a:r>
              <a:rPr lang="en-US" sz="1550" dirty="0" smtClean="0">
                <a:solidFill>
                  <a:srgbClr val="FFFF00"/>
                </a:solidFill>
              </a:rPr>
              <a:t>efficiency</a:t>
            </a:r>
          </a:p>
          <a:p>
            <a:pPr>
              <a:spcBef>
                <a:spcPts val="800"/>
              </a:spcBef>
            </a:pPr>
            <a:r>
              <a:rPr lang="en-US" sz="1550" dirty="0"/>
              <a:t>A comprehensive framework for fuzzy </a:t>
            </a:r>
            <a:r>
              <a:rPr lang="en-US" sz="1550" dirty="0" smtClean="0"/>
              <a:t>skeletonization is </a:t>
            </a:r>
            <a:r>
              <a:rPr lang="en-US" sz="1550" dirty="0"/>
              <a:t>developed along the spirit of fuzzy grassfire propagation</a:t>
            </a:r>
          </a:p>
          <a:p>
            <a:pPr>
              <a:spcBef>
                <a:spcPts val="800"/>
              </a:spcBef>
            </a:pPr>
            <a:r>
              <a:rPr lang="en-US" sz="1550" dirty="0" smtClean="0"/>
              <a:t>Experimental results show </a:t>
            </a:r>
            <a:r>
              <a:rPr lang="en-US" sz="1550" dirty="0"/>
              <a:t>that the </a:t>
            </a:r>
            <a:r>
              <a:rPr lang="en-US" sz="1550" dirty="0" smtClean="0"/>
              <a:t>fuzzy skeletons are computed </a:t>
            </a:r>
            <a:r>
              <a:rPr lang="en-US" sz="1550" dirty="0"/>
              <a:t>with sub-voxel accuracies under various levels of SNR and downsampling </a:t>
            </a:r>
            <a:r>
              <a:rPr lang="en-US" sz="1550" dirty="0" smtClean="0"/>
              <a:t>rates</a:t>
            </a:r>
          </a:p>
          <a:p>
            <a:pPr>
              <a:spcBef>
                <a:spcPts val="800"/>
              </a:spcBef>
            </a:pPr>
            <a:r>
              <a:rPr lang="en-US" sz="1550" dirty="0" smtClean="0"/>
              <a:t>Fuzzy skeletonization improves the performance of individual trabecular thickness and width computation at </a:t>
            </a:r>
            <a:r>
              <a:rPr lang="en-US" sz="1550" i="1" dirty="0" smtClean="0"/>
              <a:t>in vivo</a:t>
            </a:r>
            <a:r>
              <a:rPr lang="en-US" sz="1550" dirty="0" smtClean="0"/>
              <a:t> CT imaging</a:t>
            </a: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5891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altLang="en-US" sz="3600" dirty="0" smtClean="0"/>
              <a:t>Basic Definitions in 3-D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35643" y="4191000"/>
                <a:ext cx="444115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An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000" dirty="0">
                    <a:solidFill>
                      <a:srgbClr val="00FFFF"/>
                    </a:solidFill>
                  </a:rPr>
                  <a:t>-component</a:t>
                </a:r>
                <a:r>
                  <a:rPr lang="en-US" sz="2000" dirty="0"/>
                  <a:t> </a:t>
                </a:r>
                <a:r>
                  <a:rPr lang="en-US" sz="2000" dirty="0" smtClean="0"/>
                  <a:t>of a set of voxels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000" dirty="0"/>
                  <a:t> is a maximal subset of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000" dirty="0"/>
                  <a:t> where every two voxels are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000" dirty="0"/>
                  <a:t>-connected in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sz="2000" dirty="0" smtClean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43" y="4191000"/>
                <a:ext cx="4441157" cy="1015663"/>
              </a:xfrm>
              <a:prstGeom prst="rect">
                <a:avLst/>
              </a:prstGeom>
              <a:blipFill rotWithShape="0">
                <a:blip r:embed="rId3"/>
                <a:stretch>
                  <a:fillRect l="-1235" t="-3614" r="-1783" b="-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Rectangle 201"/>
              <p:cNvSpPr/>
              <p:nvPr/>
            </p:nvSpPr>
            <p:spPr>
              <a:xfrm>
                <a:off x="435643" y="1690168"/>
                <a:ext cx="4441157" cy="13547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An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000" dirty="0">
                    <a:solidFill>
                      <a:srgbClr val="00FFFF"/>
                    </a:solidFill>
                  </a:rPr>
                  <a:t>-</a:t>
                </a:r>
                <a:r>
                  <a:rPr lang="en-US" sz="2000" dirty="0" smtClean="0">
                    <a:solidFill>
                      <a:srgbClr val="00FFFF"/>
                    </a:solidFill>
                  </a:rPr>
                  <a:t>path</a:t>
                </a:r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000" dirty="0"/>
                  <a:t>, where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∈{6, 18, 26}</m:t>
                    </m:r>
                  </m:oMath>
                </a14:m>
                <a:r>
                  <a:rPr lang="en-US" sz="2000" dirty="0"/>
                  <a:t>, is a nonempty sequence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,⋯,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 of voxels where every two successive voxels </a:t>
                </a:r>
                <a:r>
                  <a:rPr lang="en-US" sz="2000" dirty="0" smtClean="0"/>
                  <a:t>are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000" dirty="0"/>
                  <a:t>-</a:t>
                </a:r>
                <a:r>
                  <a:rPr lang="en-US" sz="2000" dirty="0" smtClean="0"/>
                  <a:t>adjacent</a:t>
                </a:r>
              </a:p>
            </p:txBody>
          </p:sp>
        </mc:Choice>
        <mc:Fallback xmlns="">
          <p:sp>
            <p:nvSpPr>
              <p:cNvPr id="202" name="Rectangle 20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43" y="1690168"/>
                <a:ext cx="4441157" cy="1354730"/>
              </a:xfrm>
              <a:prstGeom prst="rect">
                <a:avLst/>
              </a:prstGeom>
              <a:blipFill rotWithShape="0">
                <a:blip r:embed="rId4"/>
                <a:stretch>
                  <a:fillRect l="-1235" t="-2252" r="-2332" b="-7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4798099" y="4718439"/>
            <a:ext cx="3743615" cy="1294536"/>
            <a:chOff x="4798099" y="4718439"/>
            <a:chExt cx="3743615" cy="1294536"/>
          </a:xfrm>
        </p:grpSpPr>
        <p:grpSp>
          <p:nvGrpSpPr>
            <p:cNvPr id="7" name="Group 6"/>
            <p:cNvGrpSpPr/>
            <p:nvPr/>
          </p:nvGrpSpPr>
          <p:grpSpPr>
            <a:xfrm>
              <a:off x="4798099" y="4718439"/>
              <a:ext cx="1842409" cy="1294536"/>
              <a:chOff x="4798099" y="4718439"/>
              <a:chExt cx="1842409" cy="1294536"/>
            </a:xfrm>
          </p:grpSpPr>
          <p:sp>
            <p:nvSpPr>
              <p:cNvPr id="226" name="Cube 225"/>
              <p:cNvSpPr/>
              <p:nvPr/>
            </p:nvSpPr>
            <p:spPr>
              <a:xfrm>
                <a:off x="5179099" y="4975075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Cube 226"/>
              <p:cNvSpPr/>
              <p:nvPr/>
            </p:nvSpPr>
            <p:spPr>
              <a:xfrm>
                <a:off x="5411824" y="4975075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Cube 227"/>
              <p:cNvSpPr/>
              <p:nvPr/>
            </p:nvSpPr>
            <p:spPr>
              <a:xfrm>
                <a:off x="5644549" y="4975075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Cube 228"/>
              <p:cNvSpPr/>
              <p:nvPr/>
            </p:nvSpPr>
            <p:spPr>
              <a:xfrm>
                <a:off x="5877274" y="4975075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Cube 229"/>
              <p:cNvSpPr/>
              <p:nvPr/>
            </p:nvSpPr>
            <p:spPr>
              <a:xfrm>
                <a:off x="5179099" y="4718439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Cube 230"/>
              <p:cNvSpPr/>
              <p:nvPr/>
            </p:nvSpPr>
            <p:spPr>
              <a:xfrm>
                <a:off x="5411824" y="4718439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Cube 231"/>
              <p:cNvSpPr/>
              <p:nvPr/>
            </p:nvSpPr>
            <p:spPr>
              <a:xfrm>
                <a:off x="5644549" y="4718439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Cube 232"/>
              <p:cNvSpPr/>
              <p:nvPr/>
            </p:nvSpPr>
            <p:spPr>
              <a:xfrm>
                <a:off x="5877274" y="4718439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Cube 233"/>
              <p:cNvSpPr/>
              <p:nvPr/>
            </p:nvSpPr>
            <p:spPr>
              <a:xfrm>
                <a:off x="5106725" y="5052310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Cube 234"/>
              <p:cNvSpPr/>
              <p:nvPr/>
            </p:nvSpPr>
            <p:spPr>
              <a:xfrm>
                <a:off x="5339450" y="5052310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Cube 235"/>
              <p:cNvSpPr/>
              <p:nvPr/>
            </p:nvSpPr>
            <p:spPr>
              <a:xfrm>
                <a:off x="5572175" y="5052310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Cube 236"/>
              <p:cNvSpPr/>
              <p:nvPr/>
            </p:nvSpPr>
            <p:spPr>
              <a:xfrm>
                <a:off x="5804900" y="5052310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Cube 237"/>
              <p:cNvSpPr/>
              <p:nvPr/>
            </p:nvSpPr>
            <p:spPr>
              <a:xfrm>
                <a:off x="5106725" y="4795674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Cube 238"/>
              <p:cNvSpPr/>
              <p:nvPr/>
            </p:nvSpPr>
            <p:spPr>
              <a:xfrm>
                <a:off x="5339450" y="4795674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Cube 239"/>
              <p:cNvSpPr/>
              <p:nvPr/>
            </p:nvSpPr>
            <p:spPr>
              <a:xfrm>
                <a:off x="5572175" y="4795674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Cube 240"/>
              <p:cNvSpPr/>
              <p:nvPr/>
            </p:nvSpPr>
            <p:spPr>
              <a:xfrm>
                <a:off x="5804900" y="4795674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Cube 241"/>
              <p:cNvSpPr/>
              <p:nvPr/>
            </p:nvSpPr>
            <p:spPr>
              <a:xfrm>
                <a:off x="6037625" y="5059891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Cube 242"/>
              <p:cNvSpPr/>
              <p:nvPr/>
            </p:nvSpPr>
            <p:spPr>
              <a:xfrm>
                <a:off x="6254448" y="5314948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Cube 243"/>
              <p:cNvSpPr/>
              <p:nvPr/>
            </p:nvSpPr>
            <p:spPr>
              <a:xfrm>
                <a:off x="6335708" y="4728789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Cube 244"/>
              <p:cNvSpPr/>
              <p:nvPr/>
            </p:nvSpPr>
            <p:spPr>
              <a:xfrm>
                <a:off x="4798099" y="5400349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Cube 245"/>
              <p:cNvSpPr/>
              <p:nvPr/>
            </p:nvSpPr>
            <p:spPr>
              <a:xfrm>
                <a:off x="5026699" y="5670075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Cube 246"/>
              <p:cNvSpPr/>
              <p:nvPr/>
            </p:nvSpPr>
            <p:spPr>
              <a:xfrm>
                <a:off x="5263250" y="5670075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Cube 247"/>
              <p:cNvSpPr/>
              <p:nvPr/>
            </p:nvSpPr>
            <p:spPr>
              <a:xfrm>
                <a:off x="5487221" y="5670075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Cube 248"/>
              <p:cNvSpPr/>
              <p:nvPr/>
            </p:nvSpPr>
            <p:spPr>
              <a:xfrm>
                <a:off x="5710016" y="5670075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Cube 249"/>
              <p:cNvSpPr/>
              <p:nvPr/>
            </p:nvSpPr>
            <p:spPr>
              <a:xfrm>
                <a:off x="5941697" y="5394470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7306014" y="5124533"/>
              <a:ext cx="1235700" cy="684352"/>
              <a:chOff x="7306014" y="5124533"/>
              <a:chExt cx="1235700" cy="684352"/>
            </a:xfrm>
          </p:grpSpPr>
          <p:sp>
            <p:nvSpPr>
              <p:cNvPr id="251" name="Cube 250"/>
              <p:cNvSpPr/>
              <p:nvPr/>
            </p:nvSpPr>
            <p:spPr>
              <a:xfrm>
                <a:off x="7378388" y="5381169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Cube 251"/>
              <p:cNvSpPr/>
              <p:nvPr/>
            </p:nvSpPr>
            <p:spPr>
              <a:xfrm>
                <a:off x="7611113" y="5381169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Cube 252"/>
              <p:cNvSpPr/>
              <p:nvPr/>
            </p:nvSpPr>
            <p:spPr>
              <a:xfrm>
                <a:off x="7843838" y="5381169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Cube 253"/>
              <p:cNvSpPr/>
              <p:nvPr/>
            </p:nvSpPr>
            <p:spPr>
              <a:xfrm>
                <a:off x="8076563" y="5381169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Cube 254"/>
              <p:cNvSpPr/>
              <p:nvPr/>
            </p:nvSpPr>
            <p:spPr>
              <a:xfrm>
                <a:off x="7378388" y="5124533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Cube 255"/>
              <p:cNvSpPr/>
              <p:nvPr/>
            </p:nvSpPr>
            <p:spPr>
              <a:xfrm>
                <a:off x="7611113" y="5124533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Cube 256"/>
              <p:cNvSpPr/>
              <p:nvPr/>
            </p:nvSpPr>
            <p:spPr>
              <a:xfrm>
                <a:off x="7843838" y="5124533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Cube 257"/>
              <p:cNvSpPr/>
              <p:nvPr/>
            </p:nvSpPr>
            <p:spPr>
              <a:xfrm>
                <a:off x="8076563" y="5124533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Cube 258"/>
              <p:cNvSpPr/>
              <p:nvPr/>
            </p:nvSpPr>
            <p:spPr>
              <a:xfrm>
                <a:off x="7306014" y="5458404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Cube 259"/>
              <p:cNvSpPr/>
              <p:nvPr/>
            </p:nvSpPr>
            <p:spPr>
              <a:xfrm>
                <a:off x="7538739" y="5458404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Cube 260"/>
              <p:cNvSpPr/>
              <p:nvPr/>
            </p:nvSpPr>
            <p:spPr>
              <a:xfrm>
                <a:off x="7771464" y="5458404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Cube 262"/>
              <p:cNvSpPr/>
              <p:nvPr/>
            </p:nvSpPr>
            <p:spPr>
              <a:xfrm>
                <a:off x="7306014" y="5201768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Cube 263"/>
              <p:cNvSpPr/>
              <p:nvPr/>
            </p:nvSpPr>
            <p:spPr>
              <a:xfrm>
                <a:off x="7538739" y="5201768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Cube 266"/>
              <p:cNvSpPr/>
              <p:nvPr/>
            </p:nvSpPr>
            <p:spPr>
              <a:xfrm>
                <a:off x="8236914" y="5465985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4034696" y="2345465"/>
            <a:ext cx="1982603" cy="1594003"/>
            <a:chOff x="4034696" y="2345465"/>
            <a:chExt cx="1982603" cy="1594003"/>
          </a:xfrm>
        </p:grpSpPr>
        <p:grpSp>
          <p:nvGrpSpPr>
            <p:cNvPr id="3" name="Group 2"/>
            <p:cNvGrpSpPr/>
            <p:nvPr/>
          </p:nvGrpSpPr>
          <p:grpSpPr>
            <a:xfrm>
              <a:off x="4034696" y="2345465"/>
              <a:ext cx="1982603" cy="1216884"/>
              <a:chOff x="4494397" y="1909549"/>
              <a:chExt cx="1982603" cy="1216884"/>
            </a:xfrm>
          </p:grpSpPr>
          <p:sp>
            <p:nvSpPr>
              <p:cNvPr id="209" name="Cube 208"/>
              <p:cNvSpPr/>
              <p:nvPr/>
            </p:nvSpPr>
            <p:spPr>
              <a:xfrm>
                <a:off x="4494397" y="2783533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Cube 209"/>
              <p:cNvSpPr/>
              <p:nvPr/>
            </p:nvSpPr>
            <p:spPr>
              <a:xfrm>
                <a:off x="4725137" y="2783533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Cube 207"/>
              <p:cNvSpPr/>
              <p:nvPr/>
            </p:nvSpPr>
            <p:spPr>
              <a:xfrm>
                <a:off x="4952929" y="2783533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Cube 206"/>
              <p:cNvSpPr/>
              <p:nvPr/>
            </p:nvSpPr>
            <p:spPr>
              <a:xfrm>
                <a:off x="6172200" y="1909549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Cube 202"/>
              <p:cNvSpPr/>
              <p:nvPr/>
            </p:nvSpPr>
            <p:spPr>
              <a:xfrm>
                <a:off x="5183669" y="2783533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Cube 203"/>
              <p:cNvSpPr/>
              <p:nvPr/>
            </p:nvSpPr>
            <p:spPr>
              <a:xfrm>
                <a:off x="5410200" y="2783533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Cube 204"/>
              <p:cNvSpPr/>
              <p:nvPr/>
            </p:nvSpPr>
            <p:spPr>
              <a:xfrm>
                <a:off x="5638800" y="2516915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Cube 205"/>
              <p:cNvSpPr/>
              <p:nvPr/>
            </p:nvSpPr>
            <p:spPr>
              <a:xfrm>
                <a:off x="5867400" y="2255128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>
              <a:off x="4117301" y="3570136"/>
              <a:ext cx="10642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26-path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46061" y="2345465"/>
            <a:ext cx="1983539" cy="1594003"/>
            <a:chOff x="6246061" y="2345465"/>
            <a:chExt cx="1983539" cy="1594003"/>
          </a:xfrm>
        </p:grpSpPr>
        <p:grpSp>
          <p:nvGrpSpPr>
            <p:cNvPr id="223" name="Group 222"/>
            <p:cNvGrpSpPr/>
            <p:nvPr/>
          </p:nvGrpSpPr>
          <p:grpSpPr>
            <a:xfrm>
              <a:off x="6246061" y="2345465"/>
              <a:ext cx="1983539" cy="1216884"/>
              <a:chOff x="6778328" y="1909549"/>
              <a:chExt cx="1983539" cy="1216884"/>
            </a:xfrm>
          </p:grpSpPr>
          <p:sp>
            <p:nvSpPr>
              <p:cNvPr id="222" name="Cube 221"/>
              <p:cNvSpPr/>
              <p:nvPr/>
            </p:nvSpPr>
            <p:spPr>
              <a:xfrm>
                <a:off x="8457067" y="2174015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Cube 210"/>
              <p:cNvSpPr/>
              <p:nvPr/>
            </p:nvSpPr>
            <p:spPr>
              <a:xfrm>
                <a:off x="6778328" y="2783533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Cube 211"/>
              <p:cNvSpPr/>
              <p:nvPr/>
            </p:nvSpPr>
            <p:spPr>
              <a:xfrm>
                <a:off x="7009068" y="2783533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Cube 212"/>
              <p:cNvSpPr/>
              <p:nvPr/>
            </p:nvSpPr>
            <p:spPr>
              <a:xfrm>
                <a:off x="7236860" y="2783533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Cube 214"/>
              <p:cNvSpPr/>
              <p:nvPr/>
            </p:nvSpPr>
            <p:spPr>
              <a:xfrm>
                <a:off x="7467600" y="2783533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Cube 215"/>
              <p:cNvSpPr/>
              <p:nvPr/>
            </p:nvSpPr>
            <p:spPr>
              <a:xfrm>
                <a:off x="7694131" y="2783533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Cube 218"/>
              <p:cNvSpPr/>
              <p:nvPr/>
            </p:nvSpPr>
            <p:spPr>
              <a:xfrm>
                <a:off x="7922731" y="2783533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Cube 213"/>
              <p:cNvSpPr/>
              <p:nvPr/>
            </p:nvSpPr>
            <p:spPr>
              <a:xfrm>
                <a:off x="8456131" y="1909549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Cube 216"/>
              <p:cNvSpPr/>
              <p:nvPr/>
            </p:nvSpPr>
            <p:spPr>
              <a:xfrm>
                <a:off x="7922731" y="2516915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Cube 219"/>
              <p:cNvSpPr/>
              <p:nvPr/>
            </p:nvSpPr>
            <p:spPr>
              <a:xfrm>
                <a:off x="8151331" y="2518363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Cube 217"/>
              <p:cNvSpPr/>
              <p:nvPr/>
            </p:nvSpPr>
            <p:spPr>
              <a:xfrm>
                <a:off x="8151331" y="2255128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Cube 220"/>
              <p:cNvSpPr/>
              <p:nvPr/>
            </p:nvSpPr>
            <p:spPr>
              <a:xfrm>
                <a:off x="8378794" y="2255128"/>
                <a:ext cx="304800" cy="342900"/>
              </a:xfrm>
              <a:prstGeom prst="cube">
                <a:avLst/>
              </a:prstGeom>
              <a:solidFill>
                <a:srgbClr val="CCFFFF"/>
              </a:solidFill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6393310" y="3570136"/>
              <a:ext cx="10642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6-path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940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altLang="en-US" sz="3600" dirty="0" smtClean="0"/>
              <a:t>Basic Definitions in 3-D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35643" y="4191000"/>
                <a:ext cx="444115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An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000" dirty="0">
                    <a:solidFill>
                      <a:srgbClr val="00FFFF"/>
                    </a:solidFill>
                  </a:rPr>
                  <a:t>-component</a:t>
                </a:r>
                <a:r>
                  <a:rPr lang="en-US" sz="2000" dirty="0"/>
                  <a:t> </a:t>
                </a:r>
                <a:r>
                  <a:rPr lang="en-US" sz="2000" dirty="0" smtClean="0"/>
                  <a:t>of a set of voxels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000" dirty="0"/>
                  <a:t> is a maximal subset of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000" dirty="0"/>
                  <a:t> where every two voxels are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000" dirty="0"/>
                  <a:t>-connected in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sz="2000" dirty="0" smtClean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43" y="4191000"/>
                <a:ext cx="4441157" cy="1015663"/>
              </a:xfrm>
              <a:prstGeom prst="rect">
                <a:avLst/>
              </a:prstGeom>
              <a:blipFill rotWithShape="0">
                <a:blip r:embed="rId3"/>
                <a:stretch>
                  <a:fillRect l="-1235" t="-3614" r="-1783" b="-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Rectangle 201"/>
              <p:cNvSpPr/>
              <p:nvPr/>
            </p:nvSpPr>
            <p:spPr>
              <a:xfrm>
                <a:off x="435643" y="1690168"/>
                <a:ext cx="4441157" cy="13547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An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000" dirty="0">
                    <a:solidFill>
                      <a:srgbClr val="00FFFF"/>
                    </a:solidFill>
                  </a:rPr>
                  <a:t>-</a:t>
                </a:r>
                <a:r>
                  <a:rPr lang="en-US" sz="2000" dirty="0" smtClean="0">
                    <a:solidFill>
                      <a:srgbClr val="00FFFF"/>
                    </a:solidFill>
                  </a:rPr>
                  <a:t>path</a:t>
                </a:r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000" dirty="0"/>
                  <a:t>, where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∈{6, 18, 26}</m:t>
                    </m:r>
                  </m:oMath>
                </a14:m>
                <a:r>
                  <a:rPr lang="en-US" sz="2000" dirty="0"/>
                  <a:t>, is a nonempty sequence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,⋯,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 of voxels where every two successive voxels </a:t>
                </a:r>
                <a:r>
                  <a:rPr lang="en-US" sz="2000" dirty="0" smtClean="0"/>
                  <a:t>are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000" dirty="0"/>
                  <a:t>-</a:t>
                </a:r>
                <a:r>
                  <a:rPr lang="en-US" sz="2000" dirty="0" smtClean="0"/>
                  <a:t>adjacent</a:t>
                </a:r>
              </a:p>
            </p:txBody>
          </p:sp>
        </mc:Choice>
        <mc:Fallback xmlns="">
          <p:sp>
            <p:nvSpPr>
              <p:cNvPr id="202" name="Rectangle 20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43" y="1690168"/>
                <a:ext cx="4441157" cy="1354730"/>
              </a:xfrm>
              <a:prstGeom prst="rect">
                <a:avLst/>
              </a:prstGeom>
              <a:blipFill rotWithShape="0">
                <a:blip r:embed="rId4"/>
                <a:stretch>
                  <a:fillRect l="-1235" t="-2252" r="-2332" b="-7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4034696" y="2345465"/>
            <a:ext cx="1982603" cy="1216884"/>
            <a:chOff x="4494397" y="1909549"/>
            <a:chExt cx="1982603" cy="1216884"/>
          </a:xfrm>
        </p:grpSpPr>
        <p:sp>
          <p:nvSpPr>
            <p:cNvPr id="209" name="Cube 208"/>
            <p:cNvSpPr/>
            <p:nvPr/>
          </p:nvSpPr>
          <p:spPr>
            <a:xfrm>
              <a:off x="4494397" y="2783533"/>
              <a:ext cx="304800" cy="342900"/>
            </a:xfrm>
            <a:prstGeom prst="cube">
              <a:avLst/>
            </a:prstGeom>
            <a:solidFill>
              <a:srgbClr val="CCFF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Cube 209"/>
            <p:cNvSpPr/>
            <p:nvPr/>
          </p:nvSpPr>
          <p:spPr>
            <a:xfrm>
              <a:off x="4725137" y="2783533"/>
              <a:ext cx="304800" cy="342900"/>
            </a:xfrm>
            <a:prstGeom prst="cube">
              <a:avLst/>
            </a:prstGeom>
            <a:solidFill>
              <a:srgbClr val="CCFF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Cube 207"/>
            <p:cNvSpPr/>
            <p:nvPr/>
          </p:nvSpPr>
          <p:spPr>
            <a:xfrm>
              <a:off x="4952929" y="2783533"/>
              <a:ext cx="304800" cy="342900"/>
            </a:xfrm>
            <a:prstGeom prst="cube">
              <a:avLst/>
            </a:prstGeom>
            <a:solidFill>
              <a:srgbClr val="CCFF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Cube 206"/>
            <p:cNvSpPr/>
            <p:nvPr/>
          </p:nvSpPr>
          <p:spPr>
            <a:xfrm>
              <a:off x="6172200" y="1909549"/>
              <a:ext cx="304800" cy="342900"/>
            </a:xfrm>
            <a:prstGeom prst="cube">
              <a:avLst/>
            </a:prstGeom>
            <a:solidFill>
              <a:srgbClr val="CCFF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Cube 202"/>
            <p:cNvSpPr/>
            <p:nvPr/>
          </p:nvSpPr>
          <p:spPr>
            <a:xfrm>
              <a:off x="5183669" y="2783533"/>
              <a:ext cx="304800" cy="342900"/>
            </a:xfrm>
            <a:prstGeom prst="cube">
              <a:avLst/>
            </a:prstGeom>
            <a:solidFill>
              <a:srgbClr val="CCFF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Cube 203"/>
            <p:cNvSpPr/>
            <p:nvPr/>
          </p:nvSpPr>
          <p:spPr>
            <a:xfrm>
              <a:off x="5410200" y="2783533"/>
              <a:ext cx="304800" cy="342900"/>
            </a:xfrm>
            <a:prstGeom prst="cube">
              <a:avLst/>
            </a:prstGeom>
            <a:solidFill>
              <a:srgbClr val="CCFF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Cube 204"/>
            <p:cNvSpPr/>
            <p:nvPr/>
          </p:nvSpPr>
          <p:spPr>
            <a:xfrm>
              <a:off x="5638800" y="2516915"/>
              <a:ext cx="304800" cy="342900"/>
            </a:xfrm>
            <a:prstGeom prst="cube">
              <a:avLst/>
            </a:prstGeom>
            <a:solidFill>
              <a:srgbClr val="CCFF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Cube 205"/>
            <p:cNvSpPr/>
            <p:nvPr/>
          </p:nvSpPr>
          <p:spPr>
            <a:xfrm>
              <a:off x="5867400" y="2255128"/>
              <a:ext cx="304800" cy="342900"/>
            </a:xfrm>
            <a:prstGeom prst="cube">
              <a:avLst/>
            </a:prstGeom>
            <a:solidFill>
              <a:srgbClr val="CCFF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3" name="Group 222"/>
          <p:cNvGrpSpPr/>
          <p:nvPr/>
        </p:nvGrpSpPr>
        <p:grpSpPr>
          <a:xfrm>
            <a:off x="6246061" y="2345465"/>
            <a:ext cx="1983539" cy="1216884"/>
            <a:chOff x="6778328" y="1909549"/>
            <a:chExt cx="1983539" cy="1216884"/>
          </a:xfrm>
        </p:grpSpPr>
        <p:sp>
          <p:nvSpPr>
            <p:cNvPr id="222" name="Cube 221"/>
            <p:cNvSpPr/>
            <p:nvPr/>
          </p:nvSpPr>
          <p:spPr>
            <a:xfrm>
              <a:off x="8457067" y="2174015"/>
              <a:ext cx="304800" cy="342900"/>
            </a:xfrm>
            <a:prstGeom prst="cube">
              <a:avLst/>
            </a:prstGeom>
            <a:solidFill>
              <a:srgbClr val="CCFF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Cube 210"/>
            <p:cNvSpPr/>
            <p:nvPr/>
          </p:nvSpPr>
          <p:spPr>
            <a:xfrm>
              <a:off x="6778328" y="2783533"/>
              <a:ext cx="304800" cy="342900"/>
            </a:xfrm>
            <a:prstGeom prst="cube">
              <a:avLst/>
            </a:prstGeom>
            <a:solidFill>
              <a:srgbClr val="CCFF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Cube 211"/>
            <p:cNvSpPr/>
            <p:nvPr/>
          </p:nvSpPr>
          <p:spPr>
            <a:xfrm>
              <a:off x="7009068" y="2783533"/>
              <a:ext cx="304800" cy="342900"/>
            </a:xfrm>
            <a:prstGeom prst="cube">
              <a:avLst/>
            </a:prstGeom>
            <a:solidFill>
              <a:srgbClr val="CCFF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Cube 212"/>
            <p:cNvSpPr/>
            <p:nvPr/>
          </p:nvSpPr>
          <p:spPr>
            <a:xfrm>
              <a:off x="7236860" y="2783533"/>
              <a:ext cx="304800" cy="342900"/>
            </a:xfrm>
            <a:prstGeom prst="cube">
              <a:avLst/>
            </a:prstGeom>
            <a:solidFill>
              <a:srgbClr val="CCFF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Cube 214"/>
            <p:cNvSpPr/>
            <p:nvPr/>
          </p:nvSpPr>
          <p:spPr>
            <a:xfrm>
              <a:off x="7467600" y="2783533"/>
              <a:ext cx="304800" cy="342900"/>
            </a:xfrm>
            <a:prstGeom prst="cube">
              <a:avLst/>
            </a:prstGeom>
            <a:solidFill>
              <a:srgbClr val="CCFF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Cube 215"/>
            <p:cNvSpPr/>
            <p:nvPr/>
          </p:nvSpPr>
          <p:spPr>
            <a:xfrm>
              <a:off x="7694131" y="2783533"/>
              <a:ext cx="304800" cy="342900"/>
            </a:xfrm>
            <a:prstGeom prst="cube">
              <a:avLst/>
            </a:prstGeom>
            <a:solidFill>
              <a:srgbClr val="CCFF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Cube 218"/>
            <p:cNvSpPr/>
            <p:nvPr/>
          </p:nvSpPr>
          <p:spPr>
            <a:xfrm>
              <a:off x="7922731" y="2783533"/>
              <a:ext cx="304800" cy="342900"/>
            </a:xfrm>
            <a:prstGeom prst="cube">
              <a:avLst/>
            </a:prstGeom>
            <a:solidFill>
              <a:srgbClr val="CCFF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Cube 213"/>
            <p:cNvSpPr/>
            <p:nvPr/>
          </p:nvSpPr>
          <p:spPr>
            <a:xfrm>
              <a:off x="8456131" y="1909549"/>
              <a:ext cx="304800" cy="342900"/>
            </a:xfrm>
            <a:prstGeom prst="cube">
              <a:avLst/>
            </a:prstGeom>
            <a:solidFill>
              <a:srgbClr val="CCFF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Cube 216"/>
            <p:cNvSpPr/>
            <p:nvPr/>
          </p:nvSpPr>
          <p:spPr>
            <a:xfrm>
              <a:off x="7922731" y="2516915"/>
              <a:ext cx="304800" cy="342900"/>
            </a:xfrm>
            <a:prstGeom prst="cube">
              <a:avLst/>
            </a:prstGeom>
            <a:solidFill>
              <a:srgbClr val="CCFF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Cube 219"/>
            <p:cNvSpPr/>
            <p:nvPr/>
          </p:nvSpPr>
          <p:spPr>
            <a:xfrm>
              <a:off x="8151331" y="2518363"/>
              <a:ext cx="304800" cy="342900"/>
            </a:xfrm>
            <a:prstGeom prst="cube">
              <a:avLst/>
            </a:prstGeom>
            <a:solidFill>
              <a:srgbClr val="CCFF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Cube 217"/>
            <p:cNvSpPr/>
            <p:nvPr/>
          </p:nvSpPr>
          <p:spPr>
            <a:xfrm>
              <a:off x="8151331" y="2255128"/>
              <a:ext cx="304800" cy="342900"/>
            </a:xfrm>
            <a:prstGeom prst="cube">
              <a:avLst/>
            </a:prstGeom>
            <a:solidFill>
              <a:srgbClr val="CCFF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Cube 220"/>
            <p:cNvSpPr/>
            <p:nvPr/>
          </p:nvSpPr>
          <p:spPr>
            <a:xfrm>
              <a:off x="8378794" y="2255128"/>
              <a:ext cx="304800" cy="342900"/>
            </a:xfrm>
            <a:prstGeom prst="cube">
              <a:avLst/>
            </a:prstGeom>
            <a:solidFill>
              <a:srgbClr val="CCFF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4" name="TextBox 223"/>
          <p:cNvSpPr txBox="1"/>
          <p:nvPr/>
        </p:nvSpPr>
        <p:spPr>
          <a:xfrm>
            <a:off x="4117301" y="3570136"/>
            <a:ext cx="1064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26-path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6393310" y="3570136"/>
            <a:ext cx="1064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6-path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26" name="Cube 225"/>
          <p:cNvSpPr/>
          <p:nvPr/>
        </p:nvSpPr>
        <p:spPr>
          <a:xfrm>
            <a:off x="5179099" y="4975075"/>
            <a:ext cx="304800" cy="342900"/>
          </a:xfrm>
          <a:prstGeom prst="cube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Cube 226"/>
          <p:cNvSpPr/>
          <p:nvPr/>
        </p:nvSpPr>
        <p:spPr>
          <a:xfrm>
            <a:off x="5411824" y="4975075"/>
            <a:ext cx="304800" cy="342900"/>
          </a:xfrm>
          <a:prstGeom prst="cube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Cube 227"/>
          <p:cNvSpPr/>
          <p:nvPr/>
        </p:nvSpPr>
        <p:spPr>
          <a:xfrm>
            <a:off x="5644549" y="4975075"/>
            <a:ext cx="304800" cy="342900"/>
          </a:xfrm>
          <a:prstGeom prst="cube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Cube 228"/>
          <p:cNvSpPr/>
          <p:nvPr/>
        </p:nvSpPr>
        <p:spPr>
          <a:xfrm>
            <a:off x="5877274" y="4975075"/>
            <a:ext cx="304800" cy="342900"/>
          </a:xfrm>
          <a:prstGeom prst="cube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Cube 229"/>
          <p:cNvSpPr/>
          <p:nvPr/>
        </p:nvSpPr>
        <p:spPr>
          <a:xfrm>
            <a:off x="5179099" y="4718439"/>
            <a:ext cx="304800" cy="342900"/>
          </a:xfrm>
          <a:prstGeom prst="cube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Cube 230"/>
          <p:cNvSpPr/>
          <p:nvPr/>
        </p:nvSpPr>
        <p:spPr>
          <a:xfrm>
            <a:off x="5411824" y="4718439"/>
            <a:ext cx="304800" cy="342900"/>
          </a:xfrm>
          <a:prstGeom prst="cube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Cube 231"/>
          <p:cNvSpPr/>
          <p:nvPr/>
        </p:nvSpPr>
        <p:spPr>
          <a:xfrm>
            <a:off x="5644549" y="4718439"/>
            <a:ext cx="304800" cy="342900"/>
          </a:xfrm>
          <a:prstGeom prst="cube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Cube 232"/>
          <p:cNvSpPr/>
          <p:nvPr/>
        </p:nvSpPr>
        <p:spPr>
          <a:xfrm>
            <a:off x="5877274" y="4718439"/>
            <a:ext cx="304800" cy="342900"/>
          </a:xfrm>
          <a:prstGeom prst="cube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Cube 233"/>
          <p:cNvSpPr/>
          <p:nvPr/>
        </p:nvSpPr>
        <p:spPr>
          <a:xfrm>
            <a:off x="5106725" y="5052310"/>
            <a:ext cx="304800" cy="342900"/>
          </a:xfrm>
          <a:prstGeom prst="cube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Cube 234"/>
          <p:cNvSpPr/>
          <p:nvPr/>
        </p:nvSpPr>
        <p:spPr>
          <a:xfrm>
            <a:off x="5339450" y="5052310"/>
            <a:ext cx="304800" cy="342900"/>
          </a:xfrm>
          <a:prstGeom prst="cube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Cube 235"/>
          <p:cNvSpPr/>
          <p:nvPr/>
        </p:nvSpPr>
        <p:spPr>
          <a:xfrm>
            <a:off x="5572175" y="5052310"/>
            <a:ext cx="304800" cy="342900"/>
          </a:xfrm>
          <a:prstGeom prst="cube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Cube 236"/>
          <p:cNvSpPr/>
          <p:nvPr/>
        </p:nvSpPr>
        <p:spPr>
          <a:xfrm>
            <a:off x="5804900" y="5052310"/>
            <a:ext cx="304800" cy="342900"/>
          </a:xfrm>
          <a:prstGeom prst="cube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Cube 237"/>
          <p:cNvSpPr/>
          <p:nvPr/>
        </p:nvSpPr>
        <p:spPr>
          <a:xfrm>
            <a:off x="5106725" y="4795674"/>
            <a:ext cx="304800" cy="342900"/>
          </a:xfrm>
          <a:prstGeom prst="cube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Cube 238"/>
          <p:cNvSpPr/>
          <p:nvPr/>
        </p:nvSpPr>
        <p:spPr>
          <a:xfrm>
            <a:off x="5339450" y="4795674"/>
            <a:ext cx="304800" cy="342900"/>
          </a:xfrm>
          <a:prstGeom prst="cube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Cube 239"/>
          <p:cNvSpPr/>
          <p:nvPr/>
        </p:nvSpPr>
        <p:spPr>
          <a:xfrm>
            <a:off x="5572175" y="4795674"/>
            <a:ext cx="304800" cy="342900"/>
          </a:xfrm>
          <a:prstGeom prst="cube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Cube 240"/>
          <p:cNvSpPr/>
          <p:nvPr/>
        </p:nvSpPr>
        <p:spPr>
          <a:xfrm>
            <a:off x="5804900" y="4795674"/>
            <a:ext cx="304800" cy="342900"/>
          </a:xfrm>
          <a:prstGeom prst="cube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Cube 241"/>
          <p:cNvSpPr/>
          <p:nvPr/>
        </p:nvSpPr>
        <p:spPr>
          <a:xfrm>
            <a:off x="6037625" y="5059891"/>
            <a:ext cx="304800" cy="342900"/>
          </a:xfrm>
          <a:prstGeom prst="cube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Cube 242"/>
          <p:cNvSpPr/>
          <p:nvPr/>
        </p:nvSpPr>
        <p:spPr>
          <a:xfrm>
            <a:off x="6254448" y="5314948"/>
            <a:ext cx="304800" cy="342900"/>
          </a:xfrm>
          <a:prstGeom prst="cube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Cube 243"/>
          <p:cNvSpPr/>
          <p:nvPr/>
        </p:nvSpPr>
        <p:spPr>
          <a:xfrm>
            <a:off x="6335708" y="4728789"/>
            <a:ext cx="304800" cy="342900"/>
          </a:xfrm>
          <a:prstGeom prst="cube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Cube 244"/>
          <p:cNvSpPr/>
          <p:nvPr/>
        </p:nvSpPr>
        <p:spPr>
          <a:xfrm>
            <a:off x="4798099" y="5400349"/>
            <a:ext cx="304800" cy="342900"/>
          </a:xfrm>
          <a:prstGeom prst="cube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Cube 245"/>
          <p:cNvSpPr/>
          <p:nvPr/>
        </p:nvSpPr>
        <p:spPr>
          <a:xfrm>
            <a:off x="5026699" y="5670075"/>
            <a:ext cx="304800" cy="342900"/>
          </a:xfrm>
          <a:prstGeom prst="cube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Cube 246"/>
          <p:cNvSpPr/>
          <p:nvPr/>
        </p:nvSpPr>
        <p:spPr>
          <a:xfrm>
            <a:off x="5263250" y="5670075"/>
            <a:ext cx="304800" cy="342900"/>
          </a:xfrm>
          <a:prstGeom prst="cube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Cube 247"/>
          <p:cNvSpPr/>
          <p:nvPr/>
        </p:nvSpPr>
        <p:spPr>
          <a:xfrm>
            <a:off x="5487221" y="5670075"/>
            <a:ext cx="304800" cy="342900"/>
          </a:xfrm>
          <a:prstGeom prst="cube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Cube 248"/>
          <p:cNvSpPr/>
          <p:nvPr/>
        </p:nvSpPr>
        <p:spPr>
          <a:xfrm>
            <a:off x="5710016" y="5670075"/>
            <a:ext cx="304800" cy="342900"/>
          </a:xfrm>
          <a:prstGeom prst="cube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Cube 249"/>
          <p:cNvSpPr/>
          <p:nvPr/>
        </p:nvSpPr>
        <p:spPr>
          <a:xfrm>
            <a:off x="5941697" y="5394470"/>
            <a:ext cx="304800" cy="342900"/>
          </a:xfrm>
          <a:prstGeom prst="cube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Cube 250"/>
          <p:cNvSpPr/>
          <p:nvPr/>
        </p:nvSpPr>
        <p:spPr>
          <a:xfrm>
            <a:off x="7378388" y="5381169"/>
            <a:ext cx="304800" cy="342900"/>
          </a:xfrm>
          <a:prstGeom prst="cube">
            <a:avLst/>
          </a:prstGeom>
          <a:solidFill>
            <a:srgbClr val="FF99CC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Cube 251"/>
          <p:cNvSpPr/>
          <p:nvPr/>
        </p:nvSpPr>
        <p:spPr>
          <a:xfrm>
            <a:off x="7611113" y="5381169"/>
            <a:ext cx="304800" cy="342900"/>
          </a:xfrm>
          <a:prstGeom prst="cube">
            <a:avLst/>
          </a:prstGeom>
          <a:solidFill>
            <a:srgbClr val="FF99CC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Cube 252"/>
          <p:cNvSpPr/>
          <p:nvPr/>
        </p:nvSpPr>
        <p:spPr>
          <a:xfrm>
            <a:off x="7843838" y="5381169"/>
            <a:ext cx="304800" cy="342900"/>
          </a:xfrm>
          <a:prstGeom prst="cube">
            <a:avLst/>
          </a:prstGeom>
          <a:solidFill>
            <a:srgbClr val="FF99CC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Cube 253"/>
          <p:cNvSpPr/>
          <p:nvPr/>
        </p:nvSpPr>
        <p:spPr>
          <a:xfrm>
            <a:off x="8076563" y="5381169"/>
            <a:ext cx="304800" cy="342900"/>
          </a:xfrm>
          <a:prstGeom prst="cube">
            <a:avLst/>
          </a:prstGeom>
          <a:solidFill>
            <a:srgbClr val="FF99CC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Cube 254"/>
          <p:cNvSpPr/>
          <p:nvPr/>
        </p:nvSpPr>
        <p:spPr>
          <a:xfrm>
            <a:off x="7378388" y="5124533"/>
            <a:ext cx="304800" cy="342900"/>
          </a:xfrm>
          <a:prstGeom prst="cube">
            <a:avLst/>
          </a:prstGeom>
          <a:solidFill>
            <a:srgbClr val="FF99CC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Cube 255"/>
          <p:cNvSpPr/>
          <p:nvPr/>
        </p:nvSpPr>
        <p:spPr>
          <a:xfrm>
            <a:off x="7611113" y="5124533"/>
            <a:ext cx="304800" cy="342900"/>
          </a:xfrm>
          <a:prstGeom prst="cube">
            <a:avLst/>
          </a:prstGeom>
          <a:solidFill>
            <a:srgbClr val="FF99CC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Cube 256"/>
          <p:cNvSpPr/>
          <p:nvPr/>
        </p:nvSpPr>
        <p:spPr>
          <a:xfrm>
            <a:off x="7843838" y="5124533"/>
            <a:ext cx="304800" cy="342900"/>
          </a:xfrm>
          <a:prstGeom prst="cube">
            <a:avLst/>
          </a:prstGeom>
          <a:solidFill>
            <a:srgbClr val="FF99CC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Cube 257"/>
          <p:cNvSpPr/>
          <p:nvPr/>
        </p:nvSpPr>
        <p:spPr>
          <a:xfrm>
            <a:off x="8076563" y="5124533"/>
            <a:ext cx="304800" cy="342900"/>
          </a:xfrm>
          <a:prstGeom prst="cube">
            <a:avLst/>
          </a:prstGeom>
          <a:solidFill>
            <a:srgbClr val="FF99CC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Cube 258"/>
          <p:cNvSpPr/>
          <p:nvPr/>
        </p:nvSpPr>
        <p:spPr>
          <a:xfrm>
            <a:off x="7306014" y="5458404"/>
            <a:ext cx="304800" cy="342900"/>
          </a:xfrm>
          <a:prstGeom prst="cube">
            <a:avLst/>
          </a:prstGeom>
          <a:solidFill>
            <a:srgbClr val="FF99CC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Cube 259"/>
          <p:cNvSpPr/>
          <p:nvPr/>
        </p:nvSpPr>
        <p:spPr>
          <a:xfrm>
            <a:off x="7538739" y="5458404"/>
            <a:ext cx="304800" cy="342900"/>
          </a:xfrm>
          <a:prstGeom prst="cube">
            <a:avLst/>
          </a:prstGeom>
          <a:solidFill>
            <a:srgbClr val="FF99CC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Cube 260"/>
          <p:cNvSpPr/>
          <p:nvPr/>
        </p:nvSpPr>
        <p:spPr>
          <a:xfrm>
            <a:off x="7771464" y="5458404"/>
            <a:ext cx="304800" cy="342900"/>
          </a:xfrm>
          <a:prstGeom prst="cube">
            <a:avLst/>
          </a:prstGeom>
          <a:solidFill>
            <a:srgbClr val="FF99CC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Cube 262"/>
          <p:cNvSpPr/>
          <p:nvPr/>
        </p:nvSpPr>
        <p:spPr>
          <a:xfrm>
            <a:off x="7306014" y="5201768"/>
            <a:ext cx="304800" cy="342900"/>
          </a:xfrm>
          <a:prstGeom prst="cube">
            <a:avLst/>
          </a:prstGeom>
          <a:solidFill>
            <a:srgbClr val="FF99CC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Cube 263"/>
          <p:cNvSpPr/>
          <p:nvPr/>
        </p:nvSpPr>
        <p:spPr>
          <a:xfrm>
            <a:off x="7538739" y="5201768"/>
            <a:ext cx="304800" cy="342900"/>
          </a:xfrm>
          <a:prstGeom prst="cube">
            <a:avLst/>
          </a:prstGeom>
          <a:solidFill>
            <a:srgbClr val="FF99CC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Cube 266"/>
          <p:cNvSpPr/>
          <p:nvPr/>
        </p:nvSpPr>
        <p:spPr>
          <a:xfrm>
            <a:off x="8236914" y="5465985"/>
            <a:ext cx="304800" cy="342900"/>
          </a:xfrm>
          <a:prstGeom prst="cube">
            <a:avLst/>
          </a:prstGeom>
          <a:solidFill>
            <a:srgbClr val="FF99CC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3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Adjacency Pairs </a:t>
            </a:r>
            <a:r>
              <a:rPr lang="en-US" altLang="en-US" sz="3600" dirty="0" smtClean="0"/>
              <a:t>in Digital Topology</a:t>
            </a:r>
            <a:endParaRPr lang="en-US" sz="3600" dirty="0"/>
          </a:p>
        </p:txBody>
      </p:sp>
      <p:sp>
        <p:nvSpPr>
          <p:cNvPr id="11" name="Rectangle 10"/>
          <p:cNvSpPr/>
          <p:nvPr/>
        </p:nvSpPr>
        <p:spPr>
          <a:xfrm>
            <a:off x="445168" y="1575137"/>
            <a:ext cx="8317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FFFF"/>
                </a:solidFill>
              </a:rPr>
              <a:t>Digital topology</a:t>
            </a:r>
            <a:r>
              <a:rPr lang="en-US" sz="2000" dirty="0"/>
              <a:t> </a:t>
            </a:r>
            <a:r>
              <a:rPr lang="en-US" sz="2000" dirty="0" smtClean="0"/>
              <a:t>loosely refers </a:t>
            </a:r>
            <a:r>
              <a:rPr lang="en-US" sz="2000" dirty="0"/>
              <a:t>to the use of mathematical topological </a:t>
            </a:r>
            <a:r>
              <a:rPr lang="en-US" sz="2000" dirty="0" smtClean="0"/>
              <a:t>properties </a:t>
            </a:r>
            <a:r>
              <a:rPr lang="en-US" sz="2000" dirty="0"/>
              <a:t>and features </a:t>
            </a:r>
            <a:r>
              <a:rPr lang="en-US" sz="2000" dirty="0" smtClean="0"/>
              <a:t>such </a:t>
            </a:r>
            <a:r>
              <a:rPr lang="en-US" sz="2000" dirty="0"/>
              <a:t>as </a:t>
            </a:r>
            <a:r>
              <a:rPr lang="en-US" sz="2000" dirty="0" smtClean="0"/>
              <a:t>connectedness</a:t>
            </a:r>
            <a:r>
              <a:rPr lang="en-US" sz="2000" dirty="0"/>
              <a:t>, topology preservation, boundary etc., for images defined in digital </a:t>
            </a:r>
            <a:r>
              <a:rPr lang="en-US" sz="2000" dirty="0" smtClean="0"/>
              <a:t>grids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438400" y="4267200"/>
            <a:ext cx="5410200" cy="1989027"/>
            <a:chOff x="2438400" y="4267200"/>
            <a:chExt cx="5410200" cy="1989027"/>
          </a:xfrm>
        </p:grpSpPr>
        <p:sp>
          <p:nvSpPr>
            <p:cNvPr id="6" name="Freeform 5"/>
            <p:cNvSpPr/>
            <p:nvPr/>
          </p:nvSpPr>
          <p:spPr>
            <a:xfrm>
              <a:off x="2438400" y="4267200"/>
              <a:ext cx="3886200" cy="1989027"/>
            </a:xfrm>
            <a:custGeom>
              <a:avLst/>
              <a:gdLst>
                <a:gd name="connsiteX0" fmla="*/ 2442674 w 3866526"/>
                <a:gd name="connsiteY0" fmla="*/ 688435 h 2040733"/>
                <a:gd name="connsiteX1" fmla="*/ 2092817 w 3866526"/>
                <a:gd name="connsiteY1" fmla="*/ 1435857 h 2040733"/>
                <a:gd name="connsiteX2" fmla="*/ 836511 w 3866526"/>
                <a:gd name="connsiteY2" fmla="*/ 1483565 h 2040733"/>
                <a:gd name="connsiteX3" fmla="*/ 2037158 w 3866526"/>
                <a:gd name="connsiteY3" fmla="*/ 1173464 h 2040733"/>
                <a:gd name="connsiteX4" fmla="*/ 1607787 w 3866526"/>
                <a:gd name="connsiteY4" fmla="*/ 632775 h 2040733"/>
                <a:gd name="connsiteX5" fmla="*/ 1154563 w 3866526"/>
                <a:gd name="connsiteY5" fmla="*/ 1030341 h 2040733"/>
                <a:gd name="connsiteX6" fmla="*/ 1591885 w 3866526"/>
                <a:gd name="connsiteY6" fmla="*/ 1022389 h 2040733"/>
                <a:gd name="connsiteX7" fmla="*/ 1130709 w 3866526"/>
                <a:gd name="connsiteY7" fmla="*/ 1149610 h 2040733"/>
                <a:gd name="connsiteX8" fmla="*/ 1019391 w 3866526"/>
                <a:gd name="connsiteY8" fmla="*/ 720240 h 2040733"/>
                <a:gd name="connsiteX9" fmla="*/ 1138660 w 3866526"/>
                <a:gd name="connsiteY9" fmla="*/ 585068 h 2040733"/>
                <a:gd name="connsiteX10" fmla="*/ 741095 w 3866526"/>
                <a:gd name="connsiteY10" fmla="*/ 847461 h 2040733"/>
                <a:gd name="connsiteX11" fmla="*/ 399189 w 3866526"/>
                <a:gd name="connsiteY11" fmla="*/ 831558 h 2040733"/>
                <a:gd name="connsiteX12" fmla="*/ 709290 w 3866526"/>
                <a:gd name="connsiteY12" fmla="*/ 1380198 h 2040733"/>
                <a:gd name="connsiteX13" fmla="*/ 438945 w 3866526"/>
                <a:gd name="connsiteY13" fmla="*/ 1745958 h 2040733"/>
                <a:gd name="connsiteX14" fmla="*/ 1154563 w 3866526"/>
                <a:gd name="connsiteY14" fmla="*/ 1825471 h 2040733"/>
                <a:gd name="connsiteX15" fmla="*/ 2744824 w 3866526"/>
                <a:gd name="connsiteY15" fmla="*/ 2000400 h 2040733"/>
                <a:gd name="connsiteX16" fmla="*/ 3285512 w 3866526"/>
                <a:gd name="connsiteY16" fmla="*/ 974681 h 2040733"/>
                <a:gd name="connsiteX17" fmla="*/ 3078778 w 3866526"/>
                <a:gd name="connsiteY17" fmla="*/ 1348393 h 2040733"/>
                <a:gd name="connsiteX18" fmla="*/ 2848191 w 3866526"/>
                <a:gd name="connsiteY18" fmla="*/ 1825471 h 2040733"/>
                <a:gd name="connsiteX19" fmla="*/ 1949693 w 3866526"/>
                <a:gd name="connsiteY19" fmla="*/ 1920887 h 2040733"/>
                <a:gd name="connsiteX20" fmla="*/ 884218 w 3866526"/>
                <a:gd name="connsiteY20" fmla="*/ 1602835 h 2040733"/>
                <a:gd name="connsiteX21" fmla="*/ 1623690 w 3866526"/>
                <a:gd name="connsiteY21" fmla="*/ 1722104 h 2040733"/>
                <a:gd name="connsiteX22" fmla="*/ 2617603 w 3866526"/>
                <a:gd name="connsiteY22" fmla="*/ 1706201 h 2040733"/>
                <a:gd name="connsiteX23" fmla="*/ 2561944 w 3866526"/>
                <a:gd name="connsiteY23" fmla="*/ 1221172 h 2040733"/>
                <a:gd name="connsiteX24" fmla="*/ 2720970 w 3866526"/>
                <a:gd name="connsiteY24" fmla="*/ 1419955 h 2040733"/>
                <a:gd name="connsiteX25" fmla="*/ 2776629 w 3866526"/>
                <a:gd name="connsiteY25" fmla="*/ 1610786 h 2040733"/>
                <a:gd name="connsiteX26" fmla="*/ 2864093 w 3866526"/>
                <a:gd name="connsiteY26" fmla="*/ 1062146 h 2040733"/>
                <a:gd name="connsiteX27" fmla="*/ 3046973 w 3866526"/>
                <a:gd name="connsiteY27" fmla="*/ 624824 h 2040733"/>
                <a:gd name="connsiteX28" fmla="*/ 3579711 w 3866526"/>
                <a:gd name="connsiteY28" fmla="*/ 1531273 h 2040733"/>
                <a:gd name="connsiteX29" fmla="*/ 3858006 w 3866526"/>
                <a:gd name="connsiteY29" fmla="*/ 465798 h 2040733"/>
                <a:gd name="connsiteX30" fmla="*/ 3269610 w 3866526"/>
                <a:gd name="connsiteY30" fmla="*/ 322675 h 2040733"/>
                <a:gd name="connsiteX31" fmla="*/ 2538090 w 3866526"/>
                <a:gd name="connsiteY31" fmla="*/ 640727 h 2040733"/>
                <a:gd name="connsiteX32" fmla="*/ 1512372 w 3866526"/>
                <a:gd name="connsiteY32" fmla="*/ 4622 h 2040733"/>
                <a:gd name="connsiteX33" fmla="*/ 1624 w 3866526"/>
                <a:gd name="connsiteY33" fmla="*/ 346528 h 2040733"/>
                <a:gd name="connsiteX34" fmla="*/ 1234076 w 3866526"/>
                <a:gd name="connsiteY34" fmla="*/ 211356 h 2040733"/>
                <a:gd name="connsiteX35" fmla="*/ 1917888 w 3866526"/>
                <a:gd name="connsiteY35" fmla="*/ 489652 h 2040733"/>
                <a:gd name="connsiteX36" fmla="*/ 1226125 w 3866526"/>
                <a:gd name="connsiteY36" fmla="*/ 441944 h 2040733"/>
                <a:gd name="connsiteX37" fmla="*/ 1894034 w 3866526"/>
                <a:gd name="connsiteY37" fmla="*/ 624824 h 2040733"/>
                <a:gd name="connsiteX38" fmla="*/ 2442674 w 3866526"/>
                <a:gd name="connsiteY38" fmla="*/ 688435 h 2040733"/>
                <a:gd name="connsiteX0" fmla="*/ 2442674 w 3866526"/>
                <a:gd name="connsiteY0" fmla="*/ 688435 h 2028274"/>
                <a:gd name="connsiteX1" fmla="*/ 2092817 w 3866526"/>
                <a:gd name="connsiteY1" fmla="*/ 1435857 h 2028274"/>
                <a:gd name="connsiteX2" fmla="*/ 836511 w 3866526"/>
                <a:gd name="connsiteY2" fmla="*/ 1483565 h 2028274"/>
                <a:gd name="connsiteX3" fmla="*/ 2037158 w 3866526"/>
                <a:gd name="connsiteY3" fmla="*/ 1173464 h 2028274"/>
                <a:gd name="connsiteX4" fmla="*/ 1607787 w 3866526"/>
                <a:gd name="connsiteY4" fmla="*/ 632775 h 2028274"/>
                <a:gd name="connsiteX5" fmla="*/ 1154563 w 3866526"/>
                <a:gd name="connsiteY5" fmla="*/ 1030341 h 2028274"/>
                <a:gd name="connsiteX6" fmla="*/ 1591885 w 3866526"/>
                <a:gd name="connsiteY6" fmla="*/ 1022389 h 2028274"/>
                <a:gd name="connsiteX7" fmla="*/ 1130709 w 3866526"/>
                <a:gd name="connsiteY7" fmla="*/ 1149610 h 2028274"/>
                <a:gd name="connsiteX8" fmla="*/ 1019391 w 3866526"/>
                <a:gd name="connsiteY8" fmla="*/ 720240 h 2028274"/>
                <a:gd name="connsiteX9" fmla="*/ 1138660 w 3866526"/>
                <a:gd name="connsiteY9" fmla="*/ 585068 h 2028274"/>
                <a:gd name="connsiteX10" fmla="*/ 741095 w 3866526"/>
                <a:gd name="connsiteY10" fmla="*/ 847461 h 2028274"/>
                <a:gd name="connsiteX11" fmla="*/ 399189 w 3866526"/>
                <a:gd name="connsiteY11" fmla="*/ 831558 h 2028274"/>
                <a:gd name="connsiteX12" fmla="*/ 709290 w 3866526"/>
                <a:gd name="connsiteY12" fmla="*/ 1380198 h 2028274"/>
                <a:gd name="connsiteX13" fmla="*/ 438945 w 3866526"/>
                <a:gd name="connsiteY13" fmla="*/ 1745958 h 2028274"/>
                <a:gd name="connsiteX14" fmla="*/ 1154563 w 3866526"/>
                <a:gd name="connsiteY14" fmla="*/ 1825471 h 2028274"/>
                <a:gd name="connsiteX15" fmla="*/ 2744824 w 3866526"/>
                <a:gd name="connsiteY15" fmla="*/ 2000400 h 2028274"/>
                <a:gd name="connsiteX16" fmla="*/ 3221902 w 3866526"/>
                <a:gd name="connsiteY16" fmla="*/ 1173463 h 2028274"/>
                <a:gd name="connsiteX17" fmla="*/ 3078778 w 3866526"/>
                <a:gd name="connsiteY17" fmla="*/ 1348393 h 2028274"/>
                <a:gd name="connsiteX18" fmla="*/ 2848191 w 3866526"/>
                <a:gd name="connsiteY18" fmla="*/ 1825471 h 2028274"/>
                <a:gd name="connsiteX19" fmla="*/ 1949693 w 3866526"/>
                <a:gd name="connsiteY19" fmla="*/ 1920887 h 2028274"/>
                <a:gd name="connsiteX20" fmla="*/ 884218 w 3866526"/>
                <a:gd name="connsiteY20" fmla="*/ 1602835 h 2028274"/>
                <a:gd name="connsiteX21" fmla="*/ 1623690 w 3866526"/>
                <a:gd name="connsiteY21" fmla="*/ 1722104 h 2028274"/>
                <a:gd name="connsiteX22" fmla="*/ 2617603 w 3866526"/>
                <a:gd name="connsiteY22" fmla="*/ 1706201 h 2028274"/>
                <a:gd name="connsiteX23" fmla="*/ 2561944 w 3866526"/>
                <a:gd name="connsiteY23" fmla="*/ 1221172 h 2028274"/>
                <a:gd name="connsiteX24" fmla="*/ 2720970 w 3866526"/>
                <a:gd name="connsiteY24" fmla="*/ 1419955 h 2028274"/>
                <a:gd name="connsiteX25" fmla="*/ 2776629 w 3866526"/>
                <a:gd name="connsiteY25" fmla="*/ 1610786 h 2028274"/>
                <a:gd name="connsiteX26" fmla="*/ 2864093 w 3866526"/>
                <a:gd name="connsiteY26" fmla="*/ 1062146 h 2028274"/>
                <a:gd name="connsiteX27" fmla="*/ 3046973 w 3866526"/>
                <a:gd name="connsiteY27" fmla="*/ 624824 h 2028274"/>
                <a:gd name="connsiteX28" fmla="*/ 3579711 w 3866526"/>
                <a:gd name="connsiteY28" fmla="*/ 1531273 h 2028274"/>
                <a:gd name="connsiteX29" fmla="*/ 3858006 w 3866526"/>
                <a:gd name="connsiteY29" fmla="*/ 465798 h 2028274"/>
                <a:gd name="connsiteX30" fmla="*/ 3269610 w 3866526"/>
                <a:gd name="connsiteY30" fmla="*/ 322675 h 2028274"/>
                <a:gd name="connsiteX31" fmla="*/ 2538090 w 3866526"/>
                <a:gd name="connsiteY31" fmla="*/ 640727 h 2028274"/>
                <a:gd name="connsiteX32" fmla="*/ 1512372 w 3866526"/>
                <a:gd name="connsiteY32" fmla="*/ 4622 h 2028274"/>
                <a:gd name="connsiteX33" fmla="*/ 1624 w 3866526"/>
                <a:gd name="connsiteY33" fmla="*/ 346528 h 2028274"/>
                <a:gd name="connsiteX34" fmla="*/ 1234076 w 3866526"/>
                <a:gd name="connsiteY34" fmla="*/ 211356 h 2028274"/>
                <a:gd name="connsiteX35" fmla="*/ 1917888 w 3866526"/>
                <a:gd name="connsiteY35" fmla="*/ 489652 h 2028274"/>
                <a:gd name="connsiteX36" fmla="*/ 1226125 w 3866526"/>
                <a:gd name="connsiteY36" fmla="*/ 441944 h 2028274"/>
                <a:gd name="connsiteX37" fmla="*/ 1894034 w 3866526"/>
                <a:gd name="connsiteY37" fmla="*/ 624824 h 2028274"/>
                <a:gd name="connsiteX38" fmla="*/ 2442674 w 3866526"/>
                <a:gd name="connsiteY38" fmla="*/ 688435 h 2028274"/>
                <a:gd name="connsiteX0" fmla="*/ 2442674 w 3866526"/>
                <a:gd name="connsiteY0" fmla="*/ 688435 h 2028274"/>
                <a:gd name="connsiteX1" fmla="*/ 2092817 w 3866526"/>
                <a:gd name="connsiteY1" fmla="*/ 1435857 h 2028274"/>
                <a:gd name="connsiteX2" fmla="*/ 836511 w 3866526"/>
                <a:gd name="connsiteY2" fmla="*/ 1483565 h 2028274"/>
                <a:gd name="connsiteX3" fmla="*/ 2037158 w 3866526"/>
                <a:gd name="connsiteY3" fmla="*/ 1173464 h 2028274"/>
                <a:gd name="connsiteX4" fmla="*/ 1607787 w 3866526"/>
                <a:gd name="connsiteY4" fmla="*/ 632775 h 2028274"/>
                <a:gd name="connsiteX5" fmla="*/ 1154563 w 3866526"/>
                <a:gd name="connsiteY5" fmla="*/ 1030341 h 2028274"/>
                <a:gd name="connsiteX6" fmla="*/ 1591885 w 3866526"/>
                <a:gd name="connsiteY6" fmla="*/ 1022389 h 2028274"/>
                <a:gd name="connsiteX7" fmla="*/ 1130709 w 3866526"/>
                <a:gd name="connsiteY7" fmla="*/ 1149610 h 2028274"/>
                <a:gd name="connsiteX8" fmla="*/ 1090952 w 3866526"/>
                <a:gd name="connsiteY8" fmla="*/ 775899 h 2028274"/>
                <a:gd name="connsiteX9" fmla="*/ 1138660 w 3866526"/>
                <a:gd name="connsiteY9" fmla="*/ 585068 h 2028274"/>
                <a:gd name="connsiteX10" fmla="*/ 741095 w 3866526"/>
                <a:gd name="connsiteY10" fmla="*/ 847461 h 2028274"/>
                <a:gd name="connsiteX11" fmla="*/ 399189 w 3866526"/>
                <a:gd name="connsiteY11" fmla="*/ 831558 h 2028274"/>
                <a:gd name="connsiteX12" fmla="*/ 709290 w 3866526"/>
                <a:gd name="connsiteY12" fmla="*/ 1380198 h 2028274"/>
                <a:gd name="connsiteX13" fmla="*/ 438945 w 3866526"/>
                <a:gd name="connsiteY13" fmla="*/ 1745958 h 2028274"/>
                <a:gd name="connsiteX14" fmla="*/ 1154563 w 3866526"/>
                <a:gd name="connsiteY14" fmla="*/ 1825471 h 2028274"/>
                <a:gd name="connsiteX15" fmla="*/ 2744824 w 3866526"/>
                <a:gd name="connsiteY15" fmla="*/ 2000400 h 2028274"/>
                <a:gd name="connsiteX16" fmla="*/ 3221902 w 3866526"/>
                <a:gd name="connsiteY16" fmla="*/ 1173463 h 2028274"/>
                <a:gd name="connsiteX17" fmla="*/ 3078778 w 3866526"/>
                <a:gd name="connsiteY17" fmla="*/ 1348393 h 2028274"/>
                <a:gd name="connsiteX18" fmla="*/ 2848191 w 3866526"/>
                <a:gd name="connsiteY18" fmla="*/ 1825471 h 2028274"/>
                <a:gd name="connsiteX19" fmla="*/ 1949693 w 3866526"/>
                <a:gd name="connsiteY19" fmla="*/ 1920887 h 2028274"/>
                <a:gd name="connsiteX20" fmla="*/ 884218 w 3866526"/>
                <a:gd name="connsiteY20" fmla="*/ 1602835 h 2028274"/>
                <a:gd name="connsiteX21" fmla="*/ 1623690 w 3866526"/>
                <a:gd name="connsiteY21" fmla="*/ 1722104 h 2028274"/>
                <a:gd name="connsiteX22" fmla="*/ 2617603 w 3866526"/>
                <a:gd name="connsiteY22" fmla="*/ 1706201 h 2028274"/>
                <a:gd name="connsiteX23" fmla="*/ 2561944 w 3866526"/>
                <a:gd name="connsiteY23" fmla="*/ 1221172 h 2028274"/>
                <a:gd name="connsiteX24" fmla="*/ 2720970 w 3866526"/>
                <a:gd name="connsiteY24" fmla="*/ 1419955 h 2028274"/>
                <a:gd name="connsiteX25" fmla="*/ 2776629 w 3866526"/>
                <a:gd name="connsiteY25" fmla="*/ 1610786 h 2028274"/>
                <a:gd name="connsiteX26" fmla="*/ 2864093 w 3866526"/>
                <a:gd name="connsiteY26" fmla="*/ 1062146 h 2028274"/>
                <a:gd name="connsiteX27" fmla="*/ 3046973 w 3866526"/>
                <a:gd name="connsiteY27" fmla="*/ 624824 h 2028274"/>
                <a:gd name="connsiteX28" fmla="*/ 3579711 w 3866526"/>
                <a:gd name="connsiteY28" fmla="*/ 1531273 h 2028274"/>
                <a:gd name="connsiteX29" fmla="*/ 3858006 w 3866526"/>
                <a:gd name="connsiteY29" fmla="*/ 465798 h 2028274"/>
                <a:gd name="connsiteX30" fmla="*/ 3269610 w 3866526"/>
                <a:gd name="connsiteY30" fmla="*/ 322675 h 2028274"/>
                <a:gd name="connsiteX31" fmla="*/ 2538090 w 3866526"/>
                <a:gd name="connsiteY31" fmla="*/ 640727 h 2028274"/>
                <a:gd name="connsiteX32" fmla="*/ 1512372 w 3866526"/>
                <a:gd name="connsiteY32" fmla="*/ 4622 h 2028274"/>
                <a:gd name="connsiteX33" fmla="*/ 1624 w 3866526"/>
                <a:gd name="connsiteY33" fmla="*/ 346528 h 2028274"/>
                <a:gd name="connsiteX34" fmla="*/ 1234076 w 3866526"/>
                <a:gd name="connsiteY34" fmla="*/ 211356 h 2028274"/>
                <a:gd name="connsiteX35" fmla="*/ 1917888 w 3866526"/>
                <a:gd name="connsiteY35" fmla="*/ 489652 h 2028274"/>
                <a:gd name="connsiteX36" fmla="*/ 1226125 w 3866526"/>
                <a:gd name="connsiteY36" fmla="*/ 441944 h 2028274"/>
                <a:gd name="connsiteX37" fmla="*/ 1894034 w 3866526"/>
                <a:gd name="connsiteY37" fmla="*/ 624824 h 2028274"/>
                <a:gd name="connsiteX38" fmla="*/ 2442674 w 3866526"/>
                <a:gd name="connsiteY38" fmla="*/ 688435 h 2028274"/>
                <a:gd name="connsiteX0" fmla="*/ 2442674 w 3866526"/>
                <a:gd name="connsiteY0" fmla="*/ 688435 h 2028274"/>
                <a:gd name="connsiteX1" fmla="*/ 2092817 w 3866526"/>
                <a:gd name="connsiteY1" fmla="*/ 1435857 h 2028274"/>
                <a:gd name="connsiteX2" fmla="*/ 836511 w 3866526"/>
                <a:gd name="connsiteY2" fmla="*/ 1483565 h 2028274"/>
                <a:gd name="connsiteX3" fmla="*/ 2037158 w 3866526"/>
                <a:gd name="connsiteY3" fmla="*/ 1173464 h 2028274"/>
                <a:gd name="connsiteX4" fmla="*/ 1607787 w 3866526"/>
                <a:gd name="connsiteY4" fmla="*/ 632775 h 2028274"/>
                <a:gd name="connsiteX5" fmla="*/ 1704230 w 3866526"/>
                <a:gd name="connsiteY5" fmla="*/ 894522 h 2028274"/>
                <a:gd name="connsiteX6" fmla="*/ 1154563 w 3866526"/>
                <a:gd name="connsiteY6" fmla="*/ 1030341 h 2028274"/>
                <a:gd name="connsiteX7" fmla="*/ 1591885 w 3866526"/>
                <a:gd name="connsiteY7" fmla="*/ 1022389 h 2028274"/>
                <a:gd name="connsiteX8" fmla="*/ 1130709 w 3866526"/>
                <a:gd name="connsiteY8" fmla="*/ 1149610 h 2028274"/>
                <a:gd name="connsiteX9" fmla="*/ 1090952 w 3866526"/>
                <a:gd name="connsiteY9" fmla="*/ 775899 h 2028274"/>
                <a:gd name="connsiteX10" fmla="*/ 1138660 w 3866526"/>
                <a:gd name="connsiteY10" fmla="*/ 585068 h 2028274"/>
                <a:gd name="connsiteX11" fmla="*/ 741095 w 3866526"/>
                <a:gd name="connsiteY11" fmla="*/ 847461 h 2028274"/>
                <a:gd name="connsiteX12" fmla="*/ 399189 w 3866526"/>
                <a:gd name="connsiteY12" fmla="*/ 831558 h 2028274"/>
                <a:gd name="connsiteX13" fmla="*/ 709290 w 3866526"/>
                <a:gd name="connsiteY13" fmla="*/ 1380198 h 2028274"/>
                <a:gd name="connsiteX14" fmla="*/ 438945 w 3866526"/>
                <a:gd name="connsiteY14" fmla="*/ 1745958 h 2028274"/>
                <a:gd name="connsiteX15" fmla="*/ 1154563 w 3866526"/>
                <a:gd name="connsiteY15" fmla="*/ 1825471 h 2028274"/>
                <a:gd name="connsiteX16" fmla="*/ 2744824 w 3866526"/>
                <a:gd name="connsiteY16" fmla="*/ 2000400 h 2028274"/>
                <a:gd name="connsiteX17" fmla="*/ 3221902 w 3866526"/>
                <a:gd name="connsiteY17" fmla="*/ 1173463 h 2028274"/>
                <a:gd name="connsiteX18" fmla="*/ 3078778 w 3866526"/>
                <a:gd name="connsiteY18" fmla="*/ 1348393 h 2028274"/>
                <a:gd name="connsiteX19" fmla="*/ 2848191 w 3866526"/>
                <a:gd name="connsiteY19" fmla="*/ 1825471 h 2028274"/>
                <a:gd name="connsiteX20" fmla="*/ 1949693 w 3866526"/>
                <a:gd name="connsiteY20" fmla="*/ 1920887 h 2028274"/>
                <a:gd name="connsiteX21" fmla="*/ 884218 w 3866526"/>
                <a:gd name="connsiteY21" fmla="*/ 1602835 h 2028274"/>
                <a:gd name="connsiteX22" fmla="*/ 1623690 w 3866526"/>
                <a:gd name="connsiteY22" fmla="*/ 1722104 h 2028274"/>
                <a:gd name="connsiteX23" fmla="*/ 2617603 w 3866526"/>
                <a:gd name="connsiteY23" fmla="*/ 1706201 h 2028274"/>
                <a:gd name="connsiteX24" fmla="*/ 2561944 w 3866526"/>
                <a:gd name="connsiteY24" fmla="*/ 1221172 h 2028274"/>
                <a:gd name="connsiteX25" fmla="*/ 2720970 w 3866526"/>
                <a:gd name="connsiteY25" fmla="*/ 1419955 h 2028274"/>
                <a:gd name="connsiteX26" fmla="*/ 2776629 w 3866526"/>
                <a:gd name="connsiteY26" fmla="*/ 1610786 h 2028274"/>
                <a:gd name="connsiteX27" fmla="*/ 2864093 w 3866526"/>
                <a:gd name="connsiteY27" fmla="*/ 1062146 h 2028274"/>
                <a:gd name="connsiteX28" fmla="*/ 3046973 w 3866526"/>
                <a:gd name="connsiteY28" fmla="*/ 624824 h 2028274"/>
                <a:gd name="connsiteX29" fmla="*/ 3579711 w 3866526"/>
                <a:gd name="connsiteY29" fmla="*/ 1531273 h 2028274"/>
                <a:gd name="connsiteX30" fmla="*/ 3858006 w 3866526"/>
                <a:gd name="connsiteY30" fmla="*/ 465798 h 2028274"/>
                <a:gd name="connsiteX31" fmla="*/ 3269610 w 3866526"/>
                <a:gd name="connsiteY31" fmla="*/ 322675 h 2028274"/>
                <a:gd name="connsiteX32" fmla="*/ 2538090 w 3866526"/>
                <a:gd name="connsiteY32" fmla="*/ 640727 h 2028274"/>
                <a:gd name="connsiteX33" fmla="*/ 1512372 w 3866526"/>
                <a:gd name="connsiteY33" fmla="*/ 4622 h 2028274"/>
                <a:gd name="connsiteX34" fmla="*/ 1624 w 3866526"/>
                <a:gd name="connsiteY34" fmla="*/ 346528 h 2028274"/>
                <a:gd name="connsiteX35" fmla="*/ 1234076 w 3866526"/>
                <a:gd name="connsiteY35" fmla="*/ 211356 h 2028274"/>
                <a:gd name="connsiteX36" fmla="*/ 1917888 w 3866526"/>
                <a:gd name="connsiteY36" fmla="*/ 489652 h 2028274"/>
                <a:gd name="connsiteX37" fmla="*/ 1226125 w 3866526"/>
                <a:gd name="connsiteY37" fmla="*/ 441944 h 2028274"/>
                <a:gd name="connsiteX38" fmla="*/ 1894034 w 3866526"/>
                <a:gd name="connsiteY38" fmla="*/ 624824 h 2028274"/>
                <a:gd name="connsiteX39" fmla="*/ 2442674 w 3866526"/>
                <a:gd name="connsiteY39" fmla="*/ 688435 h 2028274"/>
                <a:gd name="connsiteX0" fmla="*/ 2442674 w 3866526"/>
                <a:gd name="connsiteY0" fmla="*/ 688435 h 2028274"/>
                <a:gd name="connsiteX1" fmla="*/ 2092817 w 3866526"/>
                <a:gd name="connsiteY1" fmla="*/ 1435857 h 2028274"/>
                <a:gd name="connsiteX2" fmla="*/ 836511 w 3866526"/>
                <a:gd name="connsiteY2" fmla="*/ 1483565 h 2028274"/>
                <a:gd name="connsiteX3" fmla="*/ 2037158 w 3866526"/>
                <a:gd name="connsiteY3" fmla="*/ 1173464 h 2028274"/>
                <a:gd name="connsiteX4" fmla="*/ 1607787 w 3866526"/>
                <a:gd name="connsiteY4" fmla="*/ 632775 h 2028274"/>
                <a:gd name="connsiteX5" fmla="*/ 1274859 w 3866526"/>
                <a:gd name="connsiteY5" fmla="*/ 767301 h 2028274"/>
                <a:gd name="connsiteX6" fmla="*/ 1704230 w 3866526"/>
                <a:gd name="connsiteY6" fmla="*/ 894522 h 2028274"/>
                <a:gd name="connsiteX7" fmla="*/ 1154563 w 3866526"/>
                <a:gd name="connsiteY7" fmla="*/ 1030341 h 2028274"/>
                <a:gd name="connsiteX8" fmla="*/ 1591885 w 3866526"/>
                <a:gd name="connsiteY8" fmla="*/ 1022389 h 2028274"/>
                <a:gd name="connsiteX9" fmla="*/ 1130709 w 3866526"/>
                <a:gd name="connsiteY9" fmla="*/ 1149610 h 2028274"/>
                <a:gd name="connsiteX10" fmla="*/ 1090952 w 3866526"/>
                <a:gd name="connsiteY10" fmla="*/ 775899 h 2028274"/>
                <a:gd name="connsiteX11" fmla="*/ 1138660 w 3866526"/>
                <a:gd name="connsiteY11" fmla="*/ 585068 h 2028274"/>
                <a:gd name="connsiteX12" fmla="*/ 741095 w 3866526"/>
                <a:gd name="connsiteY12" fmla="*/ 847461 h 2028274"/>
                <a:gd name="connsiteX13" fmla="*/ 399189 w 3866526"/>
                <a:gd name="connsiteY13" fmla="*/ 831558 h 2028274"/>
                <a:gd name="connsiteX14" fmla="*/ 709290 w 3866526"/>
                <a:gd name="connsiteY14" fmla="*/ 1380198 h 2028274"/>
                <a:gd name="connsiteX15" fmla="*/ 438945 w 3866526"/>
                <a:gd name="connsiteY15" fmla="*/ 1745958 h 2028274"/>
                <a:gd name="connsiteX16" fmla="*/ 1154563 w 3866526"/>
                <a:gd name="connsiteY16" fmla="*/ 1825471 h 2028274"/>
                <a:gd name="connsiteX17" fmla="*/ 2744824 w 3866526"/>
                <a:gd name="connsiteY17" fmla="*/ 2000400 h 2028274"/>
                <a:gd name="connsiteX18" fmla="*/ 3221902 w 3866526"/>
                <a:gd name="connsiteY18" fmla="*/ 1173463 h 2028274"/>
                <a:gd name="connsiteX19" fmla="*/ 3078778 w 3866526"/>
                <a:gd name="connsiteY19" fmla="*/ 1348393 h 2028274"/>
                <a:gd name="connsiteX20" fmla="*/ 2848191 w 3866526"/>
                <a:gd name="connsiteY20" fmla="*/ 1825471 h 2028274"/>
                <a:gd name="connsiteX21" fmla="*/ 1949693 w 3866526"/>
                <a:gd name="connsiteY21" fmla="*/ 1920887 h 2028274"/>
                <a:gd name="connsiteX22" fmla="*/ 884218 w 3866526"/>
                <a:gd name="connsiteY22" fmla="*/ 1602835 h 2028274"/>
                <a:gd name="connsiteX23" fmla="*/ 1623690 w 3866526"/>
                <a:gd name="connsiteY23" fmla="*/ 1722104 h 2028274"/>
                <a:gd name="connsiteX24" fmla="*/ 2617603 w 3866526"/>
                <a:gd name="connsiteY24" fmla="*/ 1706201 h 2028274"/>
                <a:gd name="connsiteX25" fmla="*/ 2561944 w 3866526"/>
                <a:gd name="connsiteY25" fmla="*/ 1221172 h 2028274"/>
                <a:gd name="connsiteX26" fmla="*/ 2720970 w 3866526"/>
                <a:gd name="connsiteY26" fmla="*/ 1419955 h 2028274"/>
                <a:gd name="connsiteX27" fmla="*/ 2776629 w 3866526"/>
                <a:gd name="connsiteY27" fmla="*/ 1610786 h 2028274"/>
                <a:gd name="connsiteX28" fmla="*/ 2864093 w 3866526"/>
                <a:gd name="connsiteY28" fmla="*/ 1062146 h 2028274"/>
                <a:gd name="connsiteX29" fmla="*/ 3046973 w 3866526"/>
                <a:gd name="connsiteY29" fmla="*/ 624824 h 2028274"/>
                <a:gd name="connsiteX30" fmla="*/ 3579711 w 3866526"/>
                <a:gd name="connsiteY30" fmla="*/ 1531273 h 2028274"/>
                <a:gd name="connsiteX31" fmla="*/ 3858006 w 3866526"/>
                <a:gd name="connsiteY31" fmla="*/ 465798 h 2028274"/>
                <a:gd name="connsiteX32" fmla="*/ 3269610 w 3866526"/>
                <a:gd name="connsiteY32" fmla="*/ 322675 h 2028274"/>
                <a:gd name="connsiteX33" fmla="*/ 2538090 w 3866526"/>
                <a:gd name="connsiteY33" fmla="*/ 640727 h 2028274"/>
                <a:gd name="connsiteX34" fmla="*/ 1512372 w 3866526"/>
                <a:gd name="connsiteY34" fmla="*/ 4622 h 2028274"/>
                <a:gd name="connsiteX35" fmla="*/ 1624 w 3866526"/>
                <a:gd name="connsiteY35" fmla="*/ 346528 h 2028274"/>
                <a:gd name="connsiteX36" fmla="*/ 1234076 w 3866526"/>
                <a:gd name="connsiteY36" fmla="*/ 211356 h 2028274"/>
                <a:gd name="connsiteX37" fmla="*/ 1917888 w 3866526"/>
                <a:gd name="connsiteY37" fmla="*/ 489652 h 2028274"/>
                <a:gd name="connsiteX38" fmla="*/ 1226125 w 3866526"/>
                <a:gd name="connsiteY38" fmla="*/ 441944 h 2028274"/>
                <a:gd name="connsiteX39" fmla="*/ 1894034 w 3866526"/>
                <a:gd name="connsiteY39" fmla="*/ 624824 h 2028274"/>
                <a:gd name="connsiteX40" fmla="*/ 2442674 w 3866526"/>
                <a:gd name="connsiteY40" fmla="*/ 688435 h 2028274"/>
                <a:gd name="connsiteX0" fmla="*/ 2442674 w 3866526"/>
                <a:gd name="connsiteY0" fmla="*/ 688435 h 2028274"/>
                <a:gd name="connsiteX1" fmla="*/ 2092817 w 3866526"/>
                <a:gd name="connsiteY1" fmla="*/ 1435857 h 2028274"/>
                <a:gd name="connsiteX2" fmla="*/ 836511 w 3866526"/>
                <a:gd name="connsiteY2" fmla="*/ 1483565 h 2028274"/>
                <a:gd name="connsiteX3" fmla="*/ 2037158 w 3866526"/>
                <a:gd name="connsiteY3" fmla="*/ 1173464 h 2028274"/>
                <a:gd name="connsiteX4" fmla="*/ 1607787 w 3866526"/>
                <a:gd name="connsiteY4" fmla="*/ 632775 h 2028274"/>
                <a:gd name="connsiteX5" fmla="*/ 1274859 w 3866526"/>
                <a:gd name="connsiteY5" fmla="*/ 767301 h 2028274"/>
                <a:gd name="connsiteX6" fmla="*/ 1553155 w 3866526"/>
                <a:gd name="connsiteY6" fmla="*/ 751398 h 2028274"/>
                <a:gd name="connsiteX7" fmla="*/ 1704230 w 3866526"/>
                <a:gd name="connsiteY7" fmla="*/ 894522 h 2028274"/>
                <a:gd name="connsiteX8" fmla="*/ 1154563 w 3866526"/>
                <a:gd name="connsiteY8" fmla="*/ 1030341 h 2028274"/>
                <a:gd name="connsiteX9" fmla="*/ 1591885 w 3866526"/>
                <a:gd name="connsiteY9" fmla="*/ 1022389 h 2028274"/>
                <a:gd name="connsiteX10" fmla="*/ 1130709 w 3866526"/>
                <a:gd name="connsiteY10" fmla="*/ 1149610 h 2028274"/>
                <a:gd name="connsiteX11" fmla="*/ 1090952 w 3866526"/>
                <a:gd name="connsiteY11" fmla="*/ 775899 h 2028274"/>
                <a:gd name="connsiteX12" fmla="*/ 1138660 w 3866526"/>
                <a:gd name="connsiteY12" fmla="*/ 585068 h 2028274"/>
                <a:gd name="connsiteX13" fmla="*/ 741095 w 3866526"/>
                <a:gd name="connsiteY13" fmla="*/ 847461 h 2028274"/>
                <a:gd name="connsiteX14" fmla="*/ 399189 w 3866526"/>
                <a:gd name="connsiteY14" fmla="*/ 831558 h 2028274"/>
                <a:gd name="connsiteX15" fmla="*/ 709290 w 3866526"/>
                <a:gd name="connsiteY15" fmla="*/ 1380198 h 2028274"/>
                <a:gd name="connsiteX16" fmla="*/ 438945 w 3866526"/>
                <a:gd name="connsiteY16" fmla="*/ 1745958 h 2028274"/>
                <a:gd name="connsiteX17" fmla="*/ 1154563 w 3866526"/>
                <a:gd name="connsiteY17" fmla="*/ 1825471 h 2028274"/>
                <a:gd name="connsiteX18" fmla="*/ 2744824 w 3866526"/>
                <a:gd name="connsiteY18" fmla="*/ 2000400 h 2028274"/>
                <a:gd name="connsiteX19" fmla="*/ 3221902 w 3866526"/>
                <a:gd name="connsiteY19" fmla="*/ 1173463 h 2028274"/>
                <a:gd name="connsiteX20" fmla="*/ 3078778 w 3866526"/>
                <a:gd name="connsiteY20" fmla="*/ 1348393 h 2028274"/>
                <a:gd name="connsiteX21" fmla="*/ 2848191 w 3866526"/>
                <a:gd name="connsiteY21" fmla="*/ 1825471 h 2028274"/>
                <a:gd name="connsiteX22" fmla="*/ 1949693 w 3866526"/>
                <a:gd name="connsiteY22" fmla="*/ 1920887 h 2028274"/>
                <a:gd name="connsiteX23" fmla="*/ 884218 w 3866526"/>
                <a:gd name="connsiteY23" fmla="*/ 1602835 h 2028274"/>
                <a:gd name="connsiteX24" fmla="*/ 1623690 w 3866526"/>
                <a:gd name="connsiteY24" fmla="*/ 1722104 h 2028274"/>
                <a:gd name="connsiteX25" fmla="*/ 2617603 w 3866526"/>
                <a:gd name="connsiteY25" fmla="*/ 1706201 h 2028274"/>
                <a:gd name="connsiteX26" fmla="*/ 2561944 w 3866526"/>
                <a:gd name="connsiteY26" fmla="*/ 1221172 h 2028274"/>
                <a:gd name="connsiteX27" fmla="*/ 2720970 w 3866526"/>
                <a:gd name="connsiteY27" fmla="*/ 1419955 h 2028274"/>
                <a:gd name="connsiteX28" fmla="*/ 2776629 w 3866526"/>
                <a:gd name="connsiteY28" fmla="*/ 1610786 h 2028274"/>
                <a:gd name="connsiteX29" fmla="*/ 2864093 w 3866526"/>
                <a:gd name="connsiteY29" fmla="*/ 1062146 h 2028274"/>
                <a:gd name="connsiteX30" fmla="*/ 3046973 w 3866526"/>
                <a:gd name="connsiteY30" fmla="*/ 624824 h 2028274"/>
                <a:gd name="connsiteX31" fmla="*/ 3579711 w 3866526"/>
                <a:gd name="connsiteY31" fmla="*/ 1531273 h 2028274"/>
                <a:gd name="connsiteX32" fmla="*/ 3858006 w 3866526"/>
                <a:gd name="connsiteY32" fmla="*/ 465798 h 2028274"/>
                <a:gd name="connsiteX33" fmla="*/ 3269610 w 3866526"/>
                <a:gd name="connsiteY33" fmla="*/ 322675 h 2028274"/>
                <a:gd name="connsiteX34" fmla="*/ 2538090 w 3866526"/>
                <a:gd name="connsiteY34" fmla="*/ 640727 h 2028274"/>
                <a:gd name="connsiteX35" fmla="*/ 1512372 w 3866526"/>
                <a:gd name="connsiteY35" fmla="*/ 4622 h 2028274"/>
                <a:gd name="connsiteX36" fmla="*/ 1624 w 3866526"/>
                <a:gd name="connsiteY36" fmla="*/ 346528 h 2028274"/>
                <a:gd name="connsiteX37" fmla="*/ 1234076 w 3866526"/>
                <a:gd name="connsiteY37" fmla="*/ 211356 h 2028274"/>
                <a:gd name="connsiteX38" fmla="*/ 1917888 w 3866526"/>
                <a:gd name="connsiteY38" fmla="*/ 489652 h 2028274"/>
                <a:gd name="connsiteX39" fmla="*/ 1226125 w 3866526"/>
                <a:gd name="connsiteY39" fmla="*/ 441944 h 2028274"/>
                <a:gd name="connsiteX40" fmla="*/ 1894034 w 3866526"/>
                <a:gd name="connsiteY40" fmla="*/ 624824 h 2028274"/>
                <a:gd name="connsiteX41" fmla="*/ 2442674 w 3866526"/>
                <a:gd name="connsiteY41" fmla="*/ 688435 h 2028274"/>
                <a:gd name="connsiteX0" fmla="*/ 2442674 w 3866526"/>
                <a:gd name="connsiteY0" fmla="*/ 688435 h 2028274"/>
                <a:gd name="connsiteX1" fmla="*/ 2092817 w 3866526"/>
                <a:gd name="connsiteY1" fmla="*/ 1435857 h 2028274"/>
                <a:gd name="connsiteX2" fmla="*/ 836511 w 3866526"/>
                <a:gd name="connsiteY2" fmla="*/ 1483565 h 2028274"/>
                <a:gd name="connsiteX3" fmla="*/ 2037158 w 3866526"/>
                <a:gd name="connsiteY3" fmla="*/ 1173464 h 2028274"/>
                <a:gd name="connsiteX4" fmla="*/ 1607787 w 3866526"/>
                <a:gd name="connsiteY4" fmla="*/ 632775 h 2028274"/>
                <a:gd name="connsiteX5" fmla="*/ 1274859 w 3866526"/>
                <a:gd name="connsiteY5" fmla="*/ 767301 h 2028274"/>
                <a:gd name="connsiteX6" fmla="*/ 1553155 w 3866526"/>
                <a:gd name="connsiteY6" fmla="*/ 751398 h 2028274"/>
                <a:gd name="connsiteX7" fmla="*/ 1728084 w 3866526"/>
                <a:gd name="connsiteY7" fmla="*/ 910425 h 2028274"/>
                <a:gd name="connsiteX8" fmla="*/ 1154563 w 3866526"/>
                <a:gd name="connsiteY8" fmla="*/ 1030341 h 2028274"/>
                <a:gd name="connsiteX9" fmla="*/ 1591885 w 3866526"/>
                <a:gd name="connsiteY9" fmla="*/ 1022389 h 2028274"/>
                <a:gd name="connsiteX10" fmla="*/ 1130709 w 3866526"/>
                <a:gd name="connsiteY10" fmla="*/ 1149610 h 2028274"/>
                <a:gd name="connsiteX11" fmla="*/ 1090952 w 3866526"/>
                <a:gd name="connsiteY11" fmla="*/ 775899 h 2028274"/>
                <a:gd name="connsiteX12" fmla="*/ 1138660 w 3866526"/>
                <a:gd name="connsiteY12" fmla="*/ 585068 h 2028274"/>
                <a:gd name="connsiteX13" fmla="*/ 741095 w 3866526"/>
                <a:gd name="connsiteY13" fmla="*/ 847461 h 2028274"/>
                <a:gd name="connsiteX14" fmla="*/ 399189 w 3866526"/>
                <a:gd name="connsiteY14" fmla="*/ 831558 h 2028274"/>
                <a:gd name="connsiteX15" fmla="*/ 709290 w 3866526"/>
                <a:gd name="connsiteY15" fmla="*/ 1380198 h 2028274"/>
                <a:gd name="connsiteX16" fmla="*/ 438945 w 3866526"/>
                <a:gd name="connsiteY16" fmla="*/ 1745958 h 2028274"/>
                <a:gd name="connsiteX17" fmla="*/ 1154563 w 3866526"/>
                <a:gd name="connsiteY17" fmla="*/ 1825471 h 2028274"/>
                <a:gd name="connsiteX18" fmla="*/ 2744824 w 3866526"/>
                <a:gd name="connsiteY18" fmla="*/ 2000400 h 2028274"/>
                <a:gd name="connsiteX19" fmla="*/ 3221902 w 3866526"/>
                <a:gd name="connsiteY19" fmla="*/ 1173463 h 2028274"/>
                <a:gd name="connsiteX20" fmla="*/ 3078778 w 3866526"/>
                <a:gd name="connsiteY20" fmla="*/ 1348393 h 2028274"/>
                <a:gd name="connsiteX21" fmla="*/ 2848191 w 3866526"/>
                <a:gd name="connsiteY21" fmla="*/ 1825471 h 2028274"/>
                <a:gd name="connsiteX22" fmla="*/ 1949693 w 3866526"/>
                <a:gd name="connsiteY22" fmla="*/ 1920887 h 2028274"/>
                <a:gd name="connsiteX23" fmla="*/ 884218 w 3866526"/>
                <a:gd name="connsiteY23" fmla="*/ 1602835 h 2028274"/>
                <a:gd name="connsiteX24" fmla="*/ 1623690 w 3866526"/>
                <a:gd name="connsiteY24" fmla="*/ 1722104 h 2028274"/>
                <a:gd name="connsiteX25" fmla="*/ 2617603 w 3866526"/>
                <a:gd name="connsiteY25" fmla="*/ 1706201 h 2028274"/>
                <a:gd name="connsiteX26" fmla="*/ 2561944 w 3866526"/>
                <a:gd name="connsiteY26" fmla="*/ 1221172 h 2028274"/>
                <a:gd name="connsiteX27" fmla="*/ 2720970 w 3866526"/>
                <a:gd name="connsiteY27" fmla="*/ 1419955 h 2028274"/>
                <a:gd name="connsiteX28" fmla="*/ 2776629 w 3866526"/>
                <a:gd name="connsiteY28" fmla="*/ 1610786 h 2028274"/>
                <a:gd name="connsiteX29" fmla="*/ 2864093 w 3866526"/>
                <a:gd name="connsiteY29" fmla="*/ 1062146 h 2028274"/>
                <a:gd name="connsiteX30" fmla="*/ 3046973 w 3866526"/>
                <a:gd name="connsiteY30" fmla="*/ 624824 h 2028274"/>
                <a:gd name="connsiteX31" fmla="*/ 3579711 w 3866526"/>
                <a:gd name="connsiteY31" fmla="*/ 1531273 h 2028274"/>
                <a:gd name="connsiteX32" fmla="*/ 3858006 w 3866526"/>
                <a:gd name="connsiteY32" fmla="*/ 465798 h 2028274"/>
                <a:gd name="connsiteX33" fmla="*/ 3269610 w 3866526"/>
                <a:gd name="connsiteY33" fmla="*/ 322675 h 2028274"/>
                <a:gd name="connsiteX34" fmla="*/ 2538090 w 3866526"/>
                <a:gd name="connsiteY34" fmla="*/ 640727 h 2028274"/>
                <a:gd name="connsiteX35" fmla="*/ 1512372 w 3866526"/>
                <a:gd name="connsiteY35" fmla="*/ 4622 h 2028274"/>
                <a:gd name="connsiteX36" fmla="*/ 1624 w 3866526"/>
                <a:gd name="connsiteY36" fmla="*/ 346528 h 2028274"/>
                <a:gd name="connsiteX37" fmla="*/ 1234076 w 3866526"/>
                <a:gd name="connsiteY37" fmla="*/ 211356 h 2028274"/>
                <a:gd name="connsiteX38" fmla="*/ 1917888 w 3866526"/>
                <a:gd name="connsiteY38" fmla="*/ 489652 h 2028274"/>
                <a:gd name="connsiteX39" fmla="*/ 1226125 w 3866526"/>
                <a:gd name="connsiteY39" fmla="*/ 441944 h 2028274"/>
                <a:gd name="connsiteX40" fmla="*/ 1894034 w 3866526"/>
                <a:gd name="connsiteY40" fmla="*/ 624824 h 2028274"/>
                <a:gd name="connsiteX41" fmla="*/ 2442674 w 3866526"/>
                <a:gd name="connsiteY41" fmla="*/ 688435 h 2028274"/>
                <a:gd name="connsiteX0" fmla="*/ 2442674 w 3866526"/>
                <a:gd name="connsiteY0" fmla="*/ 688435 h 2028274"/>
                <a:gd name="connsiteX1" fmla="*/ 2092817 w 3866526"/>
                <a:gd name="connsiteY1" fmla="*/ 1435857 h 2028274"/>
                <a:gd name="connsiteX2" fmla="*/ 836511 w 3866526"/>
                <a:gd name="connsiteY2" fmla="*/ 1483565 h 2028274"/>
                <a:gd name="connsiteX3" fmla="*/ 2037158 w 3866526"/>
                <a:gd name="connsiteY3" fmla="*/ 1173464 h 2028274"/>
                <a:gd name="connsiteX4" fmla="*/ 1607787 w 3866526"/>
                <a:gd name="connsiteY4" fmla="*/ 632775 h 2028274"/>
                <a:gd name="connsiteX5" fmla="*/ 1274859 w 3866526"/>
                <a:gd name="connsiteY5" fmla="*/ 767301 h 2028274"/>
                <a:gd name="connsiteX6" fmla="*/ 1553155 w 3866526"/>
                <a:gd name="connsiteY6" fmla="*/ 751398 h 2028274"/>
                <a:gd name="connsiteX7" fmla="*/ 1537253 w 3866526"/>
                <a:gd name="connsiteY7" fmla="*/ 1260282 h 2028274"/>
                <a:gd name="connsiteX8" fmla="*/ 1154563 w 3866526"/>
                <a:gd name="connsiteY8" fmla="*/ 1030341 h 2028274"/>
                <a:gd name="connsiteX9" fmla="*/ 1591885 w 3866526"/>
                <a:gd name="connsiteY9" fmla="*/ 1022389 h 2028274"/>
                <a:gd name="connsiteX10" fmla="*/ 1130709 w 3866526"/>
                <a:gd name="connsiteY10" fmla="*/ 1149610 h 2028274"/>
                <a:gd name="connsiteX11" fmla="*/ 1090952 w 3866526"/>
                <a:gd name="connsiteY11" fmla="*/ 775899 h 2028274"/>
                <a:gd name="connsiteX12" fmla="*/ 1138660 w 3866526"/>
                <a:gd name="connsiteY12" fmla="*/ 585068 h 2028274"/>
                <a:gd name="connsiteX13" fmla="*/ 741095 w 3866526"/>
                <a:gd name="connsiteY13" fmla="*/ 847461 h 2028274"/>
                <a:gd name="connsiteX14" fmla="*/ 399189 w 3866526"/>
                <a:gd name="connsiteY14" fmla="*/ 831558 h 2028274"/>
                <a:gd name="connsiteX15" fmla="*/ 709290 w 3866526"/>
                <a:gd name="connsiteY15" fmla="*/ 1380198 h 2028274"/>
                <a:gd name="connsiteX16" fmla="*/ 438945 w 3866526"/>
                <a:gd name="connsiteY16" fmla="*/ 1745958 h 2028274"/>
                <a:gd name="connsiteX17" fmla="*/ 1154563 w 3866526"/>
                <a:gd name="connsiteY17" fmla="*/ 1825471 h 2028274"/>
                <a:gd name="connsiteX18" fmla="*/ 2744824 w 3866526"/>
                <a:gd name="connsiteY18" fmla="*/ 2000400 h 2028274"/>
                <a:gd name="connsiteX19" fmla="*/ 3221902 w 3866526"/>
                <a:gd name="connsiteY19" fmla="*/ 1173463 h 2028274"/>
                <a:gd name="connsiteX20" fmla="*/ 3078778 w 3866526"/>
                <a:gd name="connsiteY20" fmla="*/ 1348393 h 2028274"/>
                <a:gd name="connsiteX21" fmla="*/ 2848191 w 3866526"/>
                <a:gd name="connsiteY21" fmla="*/ 1825471 h 2028274"/>
                <a:gd name="connsiteX22" fmla="*/ 1949693 w 3866526"/>
                <a:gd name="connsiteY22" fmla="*/ 1920887 h 2028274"/>
                <a:gd name="connsiteX23" fmla="*/ 884218 w 3866526"/>
                <a:gd name="connsiteY23" fmla="*/ 1602835 h 2028274"/>
                <a:gd name="connsiteX24" fmla="*/ 1623690 w 3866526"/>
                <a:gd name="connsiteY24" fmla="*/ 1722104 h 2028274"/>
                <a:gd name="connsiteX25" fmla="*/ 2617603 w 3866526"/>
                <a:gd name="connsiteY25" fmla="*/ 1706201 h 2028274"/>
                <a:gd name="connsiteX26" fmla="*/ 2561944 w 3866526"/>
                <a:gd name="connsiteY26" fmla="*/ 1221172 h 2028274"/>
                <a:gd name="connsiteX27" fmla="*/ 2720970 w 3866526"/>
                <a:gd name="connsiteY27" fmla="*/ 1419955 h 2028274"/>
                <a:gd name="connsiteX28" fmla="*/ 2776629 w 3866526"/>
                <a:gd name="connsiteY28" fmla="*/ 1610786 h 2028274"/>
                <a:gd name="connsiteX29" fmla="*/ 2864093 w 3866526"/>
                <a:gd name="connsiteY29" fmla="*/ 1062146 h 2028274"/>
                <a:gd name="connsiteX30" fmla="*/ 3046973 w 3866526"/>
                <a:gd name="connsiteY30" fmla="*/ 624824 h 2028274"/>
                <a:gd name="connsiteX31" fmla="*/ 3579711 w 3866526"/>
                <a:gd name="connsiteY31" fmla="*/ 1531273 h 2028274"/>
                <a:gd name="connsiteX32" fmla="*/ 3858006 w 3866526"/>
                <a:gd name="connsiteY32" fmla="*/ 465798 h 2028274"/>
                <a:gd name="connsiteX33" fmla="*/ 3269610 w 3866526"/>
                <a:gd name="connsiteY33" fmla="*/ 322675 h 2028274"/>
                <a:gd name="connsiteX34" fmla="*/ 2538090 w 3866526"/>
                <a:gd name="connsiteY34" fmla="*/ 640727 h 2028274"/>
                <a:gd name="connsiteX35" fmla="*/ 1512372 w 3866526"/>
                <a:gd name="connsiteY35" fmla="*/ 4622 h 2028274"/>
                <a:gd name="connsiteX36" fmla="*/ 1624 w 3866526"/>
                <a:gd name="connsiteY36" fmla="*/ 346528 h 2028274"/>
                <a:gd name="connsiteX37" fmla="*/ 1234076 w 3866526"/>
                <a:gd name="connsiteY37" fmla="*/ 211356 h 2028274"/>
                <a:gd name="connsiteX38" fmla="*/ 1917888 w 3866526"/>
                <a:gd name="connsiteY38" fmla="*/ 489652 h 2028274"/>
                <a:gd name="connsiteX39" fmla="*/ 1226125 w 3866526"/>
                <a:gd name="connsiteY39" fmla="*/ 441944 h 2028274"/>
                <a:gd name="connsiteX40" fmla="*/ 1894034 w 3866526"/>
                <a:gd name="connsiteY40" fmla="*/ 624824 h 2028274"/>
                <a:gd name="connsiteX41" fmla="*/ 2442674 w 3866526"/>
                <a:gd name="connsiteY41" fmla="*/ 688435 h 2028274"/>
                <a:gd name="connsiteX0" fmla="*/ 2442674 w 3866526"/>
                <a:gd name="connsiteY0" fmla="*/ 688435 h 2028274"/>
                <a:gd name="connsiteX1" fmla="*/ 2092817 w 3866526"/>
                <a:gd name="connsiteY1" fmla="*/ 1435857 h 2028274"/>
                <a:gd name="connsiteX2" fmla="*/ 836511 w 3866526"/>
                <a:gd name="connsiteY2" fmla="*/ 1483565 h 2028274"/>
                <a:gd name="connsiteX3" fmla="*/ 2037158 w 3866526"/>
                <a:gd name="connsiteY3" fmla="*/ 1173464 h 2028274"/>
                <a:gd name="connsiteX4" fmla="*/ 1607787 w 3866526"/>
                <a:gd name="connsiteY4" fmla="*/ 632775 h 2028274"/>
                <a:gd name="connsiteX5" fmla="*/ 1274859 w 3866526"/>
                <a:gd name="connsiteY5" fmla="*/ 767301 h 2028274"/>
                <a:gd name="connsiteX6" fmla="*/ 1553155 w 3866526"/>
                <a:gd name="connsiteY6" fmla="*/ 751398 h 2028274"/>
                <a:gd name="connsiteX7" fmla="*/ 1537253 w 3866526"/>
                <a:gd name="connsiteY7" fmla="*/ 1260282 h 2028274"/>
                <a:gd name="connsiteX8" fmla="*/ 1584960 w 3866526"/>
                <a:gd name="connsiteY8" fmla="*/ 870668 h 2028274"/>
                <a:gd name="connsiteX9" fmla="*/ 1154563 w 3866526"/>
                <a:gd name="connsiteY9" fmla="*/ 1030341 h 2028274"/>
                <a:gd name="connsiteX10" fmla="*/ 1591885 w 3866526"/>
                <a:gd name="connsiteY10" fmla="*/ 1022389 h 2028274"/>
                <a:gd name="connsiteX11" fmla="*/ 1130709 w 3866526"/>
                <a:gd name="connsiteY11" fmla="*/ 1149610 h 2028274"/>
                <a:gd name="connsiteX12" fmla="*/ 1090952 w 3866526"/>
                <a:gd name="connsiteY12" fmla="*/ 775899 h 2028274"/>
                <a:gd name="connsiteX13" fmla="*/ 1138660 w 3866526"/>
                <a:gd name="connsiteY13" fmla="*/ 585068 h 2028274"/>
                <a:gd name="connsiteX14" fmla="*/ 741095 w 3866526"/>
                <a:gd name="connsiteY14" fmla="*/ 847461 h 2028274"/>
                <a:gd name="connsiteX15" fmla="*/ 399189 w 3866526"/>
                <a:gd name="connsiteY15" fmla="*/ 831558 h 2028274"/>
                <a:gd name="connsiteX16" fmla="*/ 709290 w 3866526"/>
                <a:gd name="connsiteY16" fmla="*/ 1380198 h 2028274"/>
                <a:gd name="connsiteX17" fmla="*/ 438945 w 3866526"/>
                <a:gd name="connsiteY17" fmla="*/ 1745958 h 2028274"/>
                <a:gd name="connsiteX18" fmla="*/ 1154563 w 3866526"/>
                <a:gd name="connsiteY18" fmla="*/ 1825471 h 2028274"/>
                <a:gd name="connsiteX19" fmla="*/ 2744824 w 3866526"/>
                <a:gd name="connsiteY19" fmla="*/ 2000400 h 2028274"/>
                <a:gd name="connsiteX20" fmla="*/ 3221902 w 3866526"/>
                <a:gd name="connsiteY20" fmla="*/ 1173463 h 2028274"/>
                <a:gd name="connsiteX21" fmla="*/ 3078778 w 3866526"/>
                <a:gd name="connsiteY21" fmla="*/ 1348393 h 2028274"/>
                <a:gd name="connsiteX22" fmla="*/ 2848191 w 3866526"/>
                <a:gd name="connsiteY22" fmla="*/ 1825471 h 2028274"/>
                <a:gd name="connsiteX23" fmla="*/ 1949693 w 3866526"/>
                <a:gd name="connsiteY23" fmla="*/ 1920887 h 2028274"/>
                <a:gd name="connsiteX24" fmla="*/ 884218 w 3866526"/>
                <a:gd name="connsiteY24" fmla="*/ 1602835 h 2028274"/>
                <a:gd name="connsiteX25" fmla="*/ 1623690 w 3866526"/>
                <a:gd name="connsiteY25" fmla="*/ 1722104 h 2028274"/>
                <a:gd name="connsiteX26" fmla="*/ 2617603 w 3866526"/>
                <a:gd name="connsiteY26" fmla="*/ 1706201 h 2028274"/>
                <a:gd name="connsiteX27" fmla="*/ 2561944 w 3866526"/>
                <a:gd name="connsiteY27" fmla="*/ 1221172 h 2028274"/>
                <a:gd name="connsiteX28" fmla="*/ 2720970 w 3866526"/>
                <a:gd name="connsiteY28" fmla="*/ 1419955 h 2028274"/>
                <a:gd name="connsiteX29" fmla="*/ 2776629 w 3866526"/>
                <a:gd name="connsiteY29" fmla="*/ 1610786 h 2028274"/>
                <a:gd name="connsiteX30" fmla="*/ 2864093 w 3866526"/>
                <a:gd name="connsiteY30" fmla="*/ 1062146 h 2028274"/>
                <a:gd name="connsiteX31" fmla="*/ 3046973 w 3866526"/>
                <a:gd name="connsiteY31" fmla="*/ 624824 h 2028274"/>
                <a:gd name="connsiteX32" fmla="*/ 3579711 w 3866526"/>
                <a:gd name="connsiteY32" fmla="*/ 1531273 h 2028274"/>
                <a:gd name="connsiteX33" fmla="*/ 3858006 w 3866526"/>
                <a:gd name="connsiteY33" fmla="*/ 465798 h 2028274"/>
                <a:gd name="connsiteX34" fmla="*/ 3269610 w 3866526"/>
                <a:gd name="connsiteY34" fmla="*/ 322675 h 2028274"/>
                <a:gd name="connsiteX35" fmla="*/ 2538090 w 3866526"/>
                <a:gd name="connsiteY35" fmla="*/ 640727 h 2028274"/>
                <a:gd name="connsiteX36" fmla="*/ 1512372 w 3866526"/>
                <a:gd name="connsiteY36" fmla="*/ 4622 h 2028274"/>
                <a:gd name="connsiteX37" fmla="*/ 1624 w 3866526"/>
                <a:gd name="connsiteY37" fmla="*/ 346528 h 2028274"/>
                <a:gd name="connsiteX38" fmla="*/ 1234076 w 3866526"/>
                <a:gd name="connsiteY38" fmla="*/ 211356 h 2028274"/>
                <a:gd name="connsiteX39" fmla="*/ 1917888 w 3866526"/>
                <a:gd name="connsiteY39" fmla="*/ 489652 h 2028274"/>
                <a:gd name="connsiteX40" fmla="*/ 1226125 w 3866526"/>
                <a:gd name="connsiteY40" fmla="*/ 441944 h 2028274"/>
                <a:gd name="connsiteX41" fmla="*/ 1894034 w 3866526"/>
                <a:gd name="connsiteY41" fmla="*/ 624824 h 2028274"/>
                <a:gd name="connsiteX42" fmla="*/ 2442674 w 3866526"/>
                <a:gd name="connsiteY42" fmla="*/ 688435 h 2028274"/>
                <a:gd name="connsiteX0" fmla="*/ 2442674 w 3866526"/>
                <a:gd name="connsiteY0" fmla="*/ 688435 h 2028274"/>
                <a:gd name="connsiteX1" fmla="*/ 2092817 w 3866526"/>
                <a:gd name="connsiteY1" fmla="*/ 1435857 h 2028274"/>
                <a:gd name="connsiteX2" fmla="*/ 836511 w 3866526"/>
                <a:gd name="connsiteY2" fmla="*/ 1483565 h 2028274"/>
                <a:gd name="connsiteX3" fmla="*/ 2037158 w 3866526"/>
                <a:gd name="connsiteY3" fmla="*/ 1173464 h 2028274"/>
                <a:gd name="connsiteX4" fmla="*/ 1607787 w 3866526"/>
                <a:gd name="connsiteY4" fmla="*/ 632775 h 2028274"/>
                <a:gd name="connsiteX5" fmla="*/ 1274859 w 3866526"/>
                <a:gd name="connsiteY5" fmla="*/ 767301 h 2028274"/>
                <a:gd name="connsiteX6" fmla="*/ 1553155 w 3866526"/>
                <a:gd name="connsiteY6" fmla="*/ 751398 h 2028274"/>
                <a:gd name="connsiteX7" fmla="*/ 1537253 w 3866526"/>
                <a:gd name="connsiteY7" fmla="*/ 1260282 h 2028274"/>
                <a:gd name="connsiteX8" fmla="*/ 1584960 w 3866526"/>
                <a:gd name="connsiteY8" fmla="*/ 870668 h 2028274"/>
                <a:gd name="connsiteX9" fmla="*/ 1154563 w 3866526"/>
                <a:gd name="connsiteY9" fmla="*/ 1030341 h 2028274"/>
                <a:gd name="connsiteX10" fmla="*/ 1464664 w 3866526"/>
                <a:gd name="connsiteY10" fmla="*/ 1070097 h 2028274"/>
                <a:gd name="connsiteX11" fmla="*/ 1130709 w 3866526"/>
                <a:gd name="connsiteY11" fmla="*/ 1149610 h 2028274"/>
                <a:gd name="connsiteX12" fmla="*/ 1090952 w 3866526"/>
                <a:gd name="connsiteY12" fmla="*/ 775899 h 2028274"/>
                <a:gd name="connsiteX13" fmla="*/ 1138660 w 3866526"/>
                <a:gd name="connsiteY13" fmla="*/ 585068 h 2028274"/>
                <a:gd name="connsiteX14" fmla="*/ 741095 w 3866526"/>
                <a:gd name="connsiteY14" fmla="*/ 847461 h 2028274"/>
                <a:gd name="connsiteX15" fmla="*/ 399189 w 3866526"/>
                <a:gd name="connsiteY15" fmla="*/ 831558 h 2028274"/>
                <a:gd name="connsiteX16" fmla="*/ 709290 w 3866526"/>
                <a:gd name="connsiteY16" fmla="*/ 1380198 h 2028274"/>
                <a:gd name="connsiteX17" fmla="*/ 438945 w 3866526"/>
                <a:gd name="connsiteY17" fmla="*/ 1745958 h 2028274"/>
                <a:gd name="connsiteX18" fmla="*/ 1154563 w 3866526"/>
                <a:gd name="connsiteY18" fmla="*/ 1825471 h 2028274"/>
                <a:gd name="connsiteX19" fmla="*/ 2744824 w 3866526"/>
                <a:gd name="connsiteY19" fmla="*/ 2000400 h 2028274"/>
                <a:gd name="connsiteX20" fmla="*/ 3221902 w 3866526"/>
                <a:gd name="connsiteY20" fmla="*/ 1173463 h 2028274"/>
                <a:gd name="connsiteX21" fmla="*/ 3078778 w 3866526"/>
                <a:gd name="connsiteY21" fmla="*/ 1348393 h 2028274"/>
                <a:gd name="connsiteX22" fmla="*/ 2848191 w 3866526"/>
                <a:gd name="connsiteY22" fmla="*/ 1825471 h 2028274"/>
                <a:gd name="connsiteX23" fmla="*/ 1949693 w 3866526"/>
                <a:gd name="connsiteY23" fmla="*/ 1920887 h 2028274"/>
                <a:gd name="connsiteX24" fmla="*/ 884218 w 3866526"/>
                <a:gd name="connsiteY24" fmla="*/ 1602835 h 2028274"/>
                <a:gd name="connsiteX25" fmla="*/ 1623690 w 3866526"/>
                <a:gd name="connsiteY25" fmla="*/ 1722104 h 2028274"/>
                <a:gd name="connsiteX26" fmla="*/ 2617603 w 3866526"/>
                <a:gd name="connsiteY26" fmla="*/ 1706201 h 2028274"/>
                <a:gd name="connsiteX27" fmla="*/ 2561944 w 3866526"/>
                <a:gd name="connsiteY27" fmla="*/ 1221172 h 2028274"/>
                <a:gd name="connsiteX28" fmla="*/ 2720970 w 3866526"/>
                <a:gd name="connsiteY28" fmla="*/ 1419955 h 2028274"/>
                <a:gd name="connsiteX29" fmla="*/ 2776629 w 3866526"/>
                <a:gd name="connsiteY29" fmla="*/ 1610786 h 2028274"/>
                <a:gd name="connsiteX30" fmla="*/ 2864093 w 3866526"/>
                <a:gd name="connsiteY30" fmla="*/ 1062146 h 2028274"/>
                <a:gd name="connsiteX31" fmla="*/ 3046973 w 3866526"/>
                <a:gd name="connsiteY31" fmla="*/ 624824 h 2028274"/>
                <a:gd name="connsiteX32" fmla="*/ 3579711 w 3866526"/>
                <a:gd name="connsiteY32" fmla="*/ 1531273 h 2028274"/>
                <a:gd name="connsiteX33" fmla="*/ 3858006 w 3866526"/>
                <a:gd name="connsiteY33" fmla="*/ 465798 h 2028274"/>
                <a:gd name="connsiteX34" fmla="*/ 3269610 w 3866526"/>
                <a:gd name="connsiteY34" fmla="*/ 322675 h 2028274"/>
                <a:gd name="connsiteX35" fmla="*/ 2538090 w 3866526"/>
                <a:gd name="connsiteY35" fmla="*/ 640727 h 2028274"/>
                <a:gd name="connsiteX36" fmla="*/ 1512372 w 3866526"/>
                <a:gd name="connsiteY36" fmla="*/ 4622 h 2028274"/>
                <a:gd name="connsiteX37" fmla="*/ 1624 w 3866526"/>
                <a:gd name="connsiteY37" fmla="*/ 346528 h 2028274"/>
                <a:gd name="connsiteX38" fmla="*/ 1234076 w 3866526"/>
                <a:gd name="connsiteY38" fmla="*/ 211356 h 2028274"/>
                <a:gd name="connsiteX39" fmla="*/ 1917888 w 3866526"/>
                <a:gd name="connsiteY39" fmla="*/ 489652 h 2028274"/>
                <a:gd name="connsiteX40" fmla="*/ 1226125 w 3866526"/>
                <a:gd name="connsiteY40" fmla="*/ 441944 h 2028274"/>
                <a:gd name="connsiteX41" fmla="*/ 1894034 w 3866526"/>
                <a:gd name="connsiteY41" fmla="*/ 624824 h 2028274"/>
                <a:gd name="connsiteX42" fmla="*/ 2442674 w 3866526"/>
                <a:gd name="connsiteY42" fmla="*/ 688435 h 2028274"/>
                <a:gd name="connsiteX0" fmla="*/ 2442674 w 3866526"/>
                <a:gd name="connsiteY0" fmla="*/ 688435 h 2028274"/>
                <a:gd name="connsiteX1" fmla="*/ 2092817 w 3866526"/>
                <a:gd name="connsiteY1" fmla="*/ 1435857 h 2028274"/>
                <a:gd name="connsiteX2" fmla="*/ 836511 w 3866526"/>
                <a:gd name="connsiteY2" fmla="*/ 1483565 h 2028274"/>
                <a:gd name="connsiteX3" fmla="*/ 2037158 w 3866526"/>
                <a:gd name="connsiteY3" fmla="*/ 1173464 h 2028274"/>
                <a:gd name="connsiteX4" fmla="*/ 1607787 w 3866526"/>
                <a:gd name="connsiteY4" fmla="*/ 632775 h 2028274"/>
                <a:gd name="connsiteX5" fmla="*/ 1274859 w 3866526"/>
                <a:gd name="connsiteY5" fmla="*/ 767301 h 2028274"/>
                <a:gd name="connsiteX6" fmla="*/ 1553155 w 3866526"/>
                <a:gd name="connsiteY6" fmla="*/ 751398 h 2028274"/>
                <a:gd name="connsiteX7" fmla="*/ 1537253 w 3866526"/>
                <a:gd name="connsiteY7" fmla="*/ 1260282 h 2028274"/>
                <a:gd name="connsiteX8" fmla="*/ 1505447 w 3866526"/>
                <a:gd name="connsiteY8" fmla="*/ 886570 h 2028274"/>
                <a:gd name="connsiteX9" fmla="*/ 1154563 w 3866526"/>
                <a:gd name="connsiteY9" fmla="*/ 1030341 h 2028274"/>
                <a:gd name="connsiteX10" fmla="*/ 1464664 w 3866526"/>
                <a:gd name="connsiteY10" fmla="*/ 1070097 h 2028274"/>
                <a:gd name="connsiteX11" fmla="*/ 1130709 w 3866526"/>
                <a:gd name="connsiteY11" fmla="*/ 1149610 h 2028274"/>
                <a:gd name="connsiteX12" fmla="*/ 1090952 w 3866526"/>
                <a:gd name="connsiteY12" fmla="*/ 775899 h 2028274"/>
                <a:gd name="connsiteX13" fmla="*/ 1138660 w 3866526"/>
                <a:gd name="connsiteY13" fmla="*/ 585068 h 2028274"/>
                <a:gd name="connsiteX14" fmla="*/ 741095 w 3866526"/>
                <a:gd name="connsiteY14" fmla="*/ 847461 h 2028274"/>
                <a:gd name="connsiteX15" fmla="*/ 399189 w 3866526"/>
                <a:gd name="connsiteY15" fmla="*/ 831558 h 2028274"/>
                <a:gd name="connsiteX16" fmla="*/ 709290 w 3866526"/>
                <a:gd name="connsiteY16" fmla="*/ 1380198 h 2028274"/>
                <a:gd name="connsiteX17" fmla="*/ 438945 w 3866526"/>
                <a:gd name="connsiteY17" fmla="*/ 1745958 h 2028274"/>
                <a:gd name="connsiteX18" fmla="*/ 1154563 w 3866526"/>
                <a:gd name="connsiteY18" fmla="*/ 1825471 h 2028274"/>
                <a:gd name="connsiteX19" fmla="*/ 2744824 w 3866526"/>
                <a:gd name="connsiteY19" fmla="*/ 2000400 h 2028274"/>
                <a:gd name="connsiteX20" fmla="*/ 3221902 w 3866526"/>
                <a:gd name="connsiteY20" fmla="*/ 1173463 h 2028274"/>
                <a:gd name="connsiteX21" fmla="*/ 3078778 w 3866526"/>
                <a:gd name="connsiteY21" fmla="*/ 1348393 h 2028274"/>
                <a:gd name="connsiteX22" fmla="*/ 2848191 w 3866526"/>
                <a:gd name="connsiteY22" fmla="*/ 1825471 h 2028274"/>
                <a:gd name="connsiteX23" fmla="*/ 1949693 w 3866526"/>
                <a:gd name="connsiteY23" fmla="*/ 1920887 h 2028274"/>
                <a:gd name="connsiteX24" fmla="*/ 884218 w 3866526"/>
                <a:gd name="connsiteY24" fmla="*/ 1602835 h 2028274"/>
                <a:gd name="connsiteX25" fmla="*/ 1623690 w 3866526"/>
                <a:gd name="connsiteY25" fmla="*/ 1722104 h 2028274"/>
                <a:gd name="connsiteX26" fmla="*/ 2617603 w 3866526"/>
                <a:gd name="connsiteY26" fmla="*/ 1706201 h 2028274"/>
                <a:gd name="connsiteX27" fmla="*/ 2561944 w 3866526"/>
                <a:gd name="connsiteY27" fmla="*/ 1221172 h 2028274"/>
                <a:gd name="connsiteX28" fmla="*/ 2720970 w 3866526"/>
                <a:gd name="connsiteY28" fmla="*/ 1419955 h 2028274"/>
                <a:gd name="connsiteX29" fmla="*/ 2776629 w 3866526"/>
                <a:gd name="connsiteY29" fmla="*/ 1610786 h 2028274"/>
                <a:gd name="connsiteX30" fmla="*/ 2864093 w 3866526"/>
                <a:gd name="connsiteY30" fmla="*/ 1062146 h 2028274"/>
                <a:gd name="connsiteX31" fmla="*/ 3046973 w 3866526"/>
                <a:gd name="connsiteY31" fmla="*/ 624824 h 2028274"/>
                <a:gd name="connsiteX32" fmla="*/ 3579711 w 3866526"/>
                <a:gd name="connsiteY32" fmla="*/ 1531273 h 2028274"/>
                <a:gd name="connsiteX33" fmla="*/ 3858006 w 3866526"/>
                <a:gd name="connsiteY33" fmla="*/ 465798 h 2028274"/>
                <a:gd name="connsiteX34" fmla="*/ 3269610 w 3866526"/>
                <a:gd name="connsiteY34" fmla="*/ 322675 h 2028274"/>
                <a:gd name="connsiteX35" fmla="*/ 2538090 w 3866526"/>
                <a:gd name="connsiteY35" fmla="*/ 640727 h 2028274"/>
                <a:gd name="connsiteX36" fmla="*/ 1512372 w 3866526"/>
                <a:gd name="connsiteY36" fmla="*/ 4622 h 2028274"/>
                <a:gd name="connsiteX37" fmla="*/ 1624 w 3866526"/>
                <a:gd name="connsiteY37" fmla="*/ 346528 h 2028274"/>
                <a:gd name="connsiteX38" fmla="*/ 1234076 w 3866526"/>
                <a:gd name="connsiteY38" fmla="*/ 211356 h 2028274"/>
                <a:gd name="connsiteX39" fmla="*/ 1917888 w 3866526"/>
                <a:gd name="connsiteY39" fmla="*/ 489652 h 2028274"/>
                <a:gd name="connsiteX40" fmla="*/ 1226125 w 3866526"/>
                <a:gd name="connsiteY40" fmla="*/ 441944 h 2028274"/>
                <a:gd name="connsiteX41" fmla="*/ 1894034 w 3866526"/>
                <a:gd name="connsiteY41" fmla="*/ 624824 h 2028274"/>
                <a:gd name="connsiteX42" fmla="*/ 2442674 w 3866526"/>
                <a:gd name="connsiteY42" fmla="*/ 688435 h 2028274"/>
                <a:gd name="connsiteX0" fmla="*/ 2442674 w 3866526"/>
                <a:gd name="connsiteY0" fmla="*/ 688435 h 2028274"/>
                <a:gd name="connsiteX1" fmla="*/ 2092817 w 3866526"/>
                <a:gd name="connsiteY1" fmla="*/ 1435857 h 2028274"/>
                <a:gd name="connsiteX2" fmla="*/ 836511 w 3866526"/>
                <a:gd name="connsiteY2" fmla="*/ 1483565 h 2028274"/>
                <a:gd name="connsiteX3" fmla="*/ 2037158 w 3866526"/>
                <a:gd name="connsiteY3" fmla="*/ 1173464 h 2028274"/>
                <a:gd name="connsiteX4" fmla="*/ 1607787 w 3866526"/>
                <a:gd name="connsiteY4" fmla="*/ 632775 h 2028274"/>
                <a:gd name="connsiteX5" fmla="*/ 1274859 w 3866526"/>
                <a:gd name="connsiteY5" fmla="*/ 767301 h 2028274"/>
                <a:gd name="connsiteX6" fmla="*/ 1553155 w 3866526"/>
                <a:gd name="connsiteY6" fmla="*/ 751398 h 2028274"/>
                <a:gd name="connsiteX7" fmla="*/ 1537253 w 3866526"/>
                <a:gd name="connsiteY7" fmla="*/ 1260282 h 2028274"/>
                <a:gd name="connsiteX8" fmla="*/ 1505447 w 3866526"/>
                <a:gd name="connsiteY8" fmla="*/ 886570 h 2028274"/>
                <a:gd name="connsiteX9" fmla="*/ 1154563 w 3866526"/>
                <a:gd name="connsiteY9" fmla="*/ 1030341 h 2028274"/>
                <a:gd name="connsiteX10" fmla="*/ 1464664 w 3866526"/>
                <a:gd name="connsiteY10" fmla="*/ 1070097 h 2028274"/>
                <a:gd name="connsiteX11" fmla="*/ 1130709 w 3866526"/>
                <a:gd name="connsiteY11" fmla="*/ 1149610 h 2028274"/>
                <a:gd name="connsiteX12" fmla="*/ 1090952 w 3866526"/>
                <a:gd name="connsiteY12" fmla="*/ 775899 h 2028274"/>
                <a:gd name="connsiteX13" fmla="*/ 1138660 w 3866526"/>
                <a:gd name="connsiteY13" fmla="*/ 585068 h 2028274"/>
                <a:gd name="connsiteX14" fmla="*/ 741095 w 3866526"/>
                <a:gd name="connsiteY14" fmla="*/ 847461 h 2028274"/>
                <a:gd name="connsiteX15" fmla="*/ 399189 w 3866526"/>
                <a:gd name="connsiteY15" fmla="*/ 831558 h 2028274"/>
                <a:gd name="connsiteX16" fmla="*/ 709290 w 3866526"/>
                <a:gd name="connsiteY16" fmla="*/ 1380198 h 2028274"/>
                <a:gd name="connsiteX17" fmla="*/ 438945 w 3866526"/>
                <a:gd name="connsiteY17" fmla="*/ 1745958 h 2028274"/>
                <a:gd name="connsiteX18" fmla="*/ 1154563 w 3866526"/>
                <a:gd name="connsiteY18" fmla="*/ 1825471 h 2028274"/>
                <a:gd name="connsiteX19" fmla="*/ 2744824 w 3866526"/>
                <a:gd name="connsiteY19" fmla="*/ 2000400 h 2028274"/>
                <a:gd name="connsiteX20" fmla="*/ 3221902 w 3866526"/>
                <a:gd name="connsiteY20" fmla="*/ 1173463 h 2028274"/>
                <a:gd name="connsiteX21" fmla="*/ 3078778 w 3866526"/>
                <a:gd name="connsiteY21" fmla="*/ 1348393 h 2028274"/>
                <a:gd name="connsiteX22" fmla="*/ 2848191 w 3866526"/>
                <a:gd name="connsiteY22" fmla="*/ 1825471 h 2028274"/>
                <a:gd name="connsiteX23" fmla="*/ 1949693 w 3866526"/>
                <a:gd name="connsiteY23" fmla="*/ 1920887 h 2028274"/>
                <a:gd name="connsiteX24" fmla="*/ 884218 w 3866526"/>
                <a:gd name="connsiteY24" fmla="*/ 1602835 h 2028274"/>
                <a:gd name="connsiteX25" fmla="*/ 1623690 w 3866526"/>
                <a:gd name="connsiteY25" fmla="*/ 1722104 h 2028274"/>
                <a:gd name="connsiteX26" fmla="*/ 2617603 w 3866526"/>
                <a:gd name="connsiteY26" fmla="*/ 1706201 h 2028274"/>
                <a:gd name="connsiteX27" fmla="*/ 2561944 w 3866526"/>
                <a:gd name="connsiteY27" fmla="*/ 1221172 h 2028274"/>
                <a:gd name="connsiteX28" fmla="*/ 2720970 w 3866526"/>
                <a:gd name="connsiteY28" fmla="*/ 1419955 h 2028274"/>
                <a:gd name="connsiteX29" fmla="*/ 2776629 w 3866526"/>
                <a:gd name="connsiteY29" fmla="*/ 1610786 h 2028274"/>
                <a:gd name="connsiteX30" fmla="*/ 2864093 w 3866526"/>
                <a:gd name="connsiteY30" fmla="*/ 1062146 h 2028274"/>
                <a:gd name="connsiteX31" fmla="*/ 3046973 w 3866526"/>
                <a:gd name="connsiteY31" fmla="*/ 624824 h 2028274"/>
                <a:gd name="connsiteX32" fmla="*/ 3579711 w 3866526"/>
                <a:gd name="connsiteY32" fmla="*/ 1531273 h 2028274"/>
                <a:gd name="connsiteX33" fmla="*/ 3858006 w 3866526"/>
                <a:gd name="connsiteY33" fmla="*/ 465798 h 2028274"/>
                <a:gd name="connsiteX34" fmla="*/ 3269610 w 3866526"/>
                <a:gd name="connsiteY34" fmla="*/ 322675 h 2028274"/>
                <a:gd name="connsiteX35" fmla="*/ 2538090 w 3866526"/>
                <a:gd name="connsiteY35" fmla="*/ 640727 h 2028274"/>
                <a:gd name="connsiteX36" fmla="*/ 1512372 w 3866526"/>
                <a:gd name="connsiteY36" fmla="*/ 4622 h 2028274"/>
                <a:gd name="connsiteX37" fmla="*/ 1624 w 3866526"/>
                <a:gd name="connsiteY37" fmla="*/ 346528 h 2028274"/>
                <a:gd name="connsiteX38" fmla="*/ 1234076 w 3866526"/>
                <a:gd name="connsiteY38" fmla="*/ 211356 h 2028274"/>
                <a:gd name="connsiteX39" fmla="*/ 1917888 w 3866526"/>
                <a:gd name="connsiteY39" fmla="*/ 489652 h 2028274"/>
                <a:gd name="connsiteX40" fmla="*/ 1226125 w 3866526"/>
                <a:gd name="connsiteY40" fmla="*/ 441944 h 2028274"/>
                <a:gd name="connsiteX41" fmla="*/ 1894034 w 3866526"/>
                <a:gd name="connsiteY41" fmla="*/ 624824 h 2028274"/>
                <a:gd name="connsiteX42" fmla="*/ 2442674 w 3866526"/>
                <a:gd name="connsiteY42" fmla="*/ 688435 h 2028274"/>
                <a:gd name="connsiteX0" fmla="*/ 2442674 w 3866526"/>
                <a:gd name="connsiteY0" fmla="*/ 688435 h 2028274"/>
                <a:gd name="connsiteX1" fmla="*/ 2092817 w 3866526"/>
                <a:gd name="connsiteY1" fmla="*/ 1435857 h 2028274"/>
                <a:gd name="connsiteX2" fmla="*/ 836511 w 3866526"/>
                <a:gd name="connsiteY2" fmla="*/ 1483565 h 2028274"/>
                <a:gd name="connsiteX3" fmla="*/ 2037158 w 3866526"/>
                <a:gd name="connsiteY3" fmla="*/ 1173464 h 2028274"/>
                <a:gd name="connsiteX4" fmla="*/ 1607787 w 3866526"/>
                <a:gd name="connsiteY4" fmla="*/ 632775 h 2028274"/>
                <a:gd name="connsiteX5" fmla="*/ 1274859 w 3866526"/>
                <a:gd name="connsiteY5" fmla="*/ 767301 h 2028274"/>
                <a:gd name="connsiteX6" fmla="*/ 1553155 w 3866526"/>
                <a:gd name="connsiteY6" fmla="*/ 751398 h 2028274"/>
                <a:gd name="connsiteX7" fmla="*/ 1537253 w 3866526"/>
                <a:gd name="connsiteY7" fmla="*/ 1260282 h 2028274"/>
                <a:gd name="connsiteX8" fmla="*/ 1505447 w 3866526"/>
                <a:gd name="connsiteY8" fmla="*/ 886570 h 2028274"/>
                <a:gd name="connsiteX9" fmla="*/ 1154563 w 3866526"/>
                <a:gd name="connsiteY9" fmla="*/ 1030341 h 2028274"/>
                <a:gd name="connsiteX10" fmla="*/ 1464664 w 3866526"/>
                <a:gd name="connsiteY10" fmla="*/ 1070097 h 2028274"/>
                <a:gd name="connsiteX11" fmla="*/ 1130709 w 3866526"/>
                <a:gd name="connsiteY11" fmla="*/ 1149610 h 2028274"/>
                <a:gd name="connsiteX12" fmla="*/ 1090952 w 3866526"/>
                <a:gd name="connsiteY12" fmla="*/ 775899 h 2028274"/>
                <a:gd name="connsiteX13" fmla="*/ 1138660 w 3866526"/>
                <a:gd name="connsiteY13" fmla="*/ 585068 h 2028274"/>
                <a:gd name="connsiteX14" fmla="*/ 741095 w 3866526"/>
                <a:gd name="connsiteY14" fmla="*/ 847461 h 2028274"/>
                <a:gd name="connsiteX15" fmla="*/ 399189 w 3866526"/>
                <a:gd name="connsiteY15" fmla="*/ 831558 h 2028274"/>
                <a:gd name="connsiteX16" fmla="*/ 709290 w 3866526"/>
                <a:gd name="connsiteY16" fmla="*/ 1380198 h 2028274"/>
                <a:gd name="connsiteX17" fmla="*/ 438945 w 3866526"/>
                <a:gd name="connsiteY17" fmla="*/ 1745958 h 2028274"/>
                <a:gd name="connsiteX18" fmla="*/ 1154563 w 3866526"/>
                <a:gd name="connsiteY18" fmla="*/ 1825471 h 2028274"/>
                <a:gd name="connsiteX19" fmla="*/ 2744824 w 3866526"/>
                <a:gd name="connsiteY19" fmla="*/ 2000400 h 2028274"/>
                <a:gd name="connsiteX20" fmla="*/ 3221902 w 3866526"/>
                <a:gd name="connsiteY20" fmla="*/ 1173463 h 2028274"/>
                <a:gd name="connsiteX21" fmla="*/ 3078778 w 3866526"/>
                <a:gd name="connsiteY21" fmla="*/ 1348393 h 2028274"/>
                <a:gd name="connsiteX22" fmla="*/ 2848191 w 3866526"/>
                <a:gd name="connsiteY22" fmla="*/ 1825471 h 2028274"/>
                <a:gd name="connsiteX23" fmla="*/ 1949693 w 3866526"/>
                <a:gd name="connsiteY23" fmla="*/ 1920887 h 2028274"/>
                <a:gd name="connsiteX24" fmla="*/ 884218 w 3866526"/>
                <a:gd name="connsiteY24" fmla="*/ 1602835 h 2028274"/>
                <a:gd name="connsiteX25" fmla="*/ 1623690 w 3866526"/>
                <a:gd name="connsiteY25" fmla="*/ 1722104 h 2028274"/>
                <a:gd name="connsiteX26" fmla="*/ 2617603 w 3866526"/>
                <a:gd name="connsiteY26" fmla="*/ 1706201 h 2028274"/>
                <a:gd name="connsiteX27" fmla="*/ 2561944 w 3866526"/>
                <a:gd name="connsiteY27" fmla="*/ 1221172 h 2028274"/>
                <a:gd name="connsiteX28" fmla="*/ 2720970 w 3866526"/>
                <a:gd name="connsiteY28" fmla="*/ 1419955 h 2028274"/>
                <a:gd name="connsiteX29" fmla="*/ 2776629 w 3866526"/>
                <a:gd name="connsiteY29" fmla="*/ 1610786 h 2028274"/>
                <a:gd name="connsiteX30" fmla="*/ 2864093 w 3866526"/>
                <a:gd name="connsiteY30" fmla="*/ 1062146 h 2028274"/>
                <a:gd name="connsiteX31" fmla="*/ 3046973 w 3866526"/>
                <a:gd name="connsiteY31" fmla="*/ 624824 h 2028274"/>
                <a:gd name="connsiteX32" fmla="*/ 3579711 w 3866526"/>
                <a:gd name="connsiteY32" fmla="*/ 1531273 h 2028274"/>
                <a:gd name="connsiteX33" fmla="*/ 3858006 w 3866526"/>
                <a:gd name="connsiteY33" fmla="*/ 465798 h 2028274"/>
                <a:gd name="connsiteX34" fmla="*/ 3269610 w 3866526"/>
                <a:gd name="connsiteY34" fmla="*/ 322675 h 2028274"/>
                <a:gd name="connsiteX35" fmla="*/ 2538090 w 3866526"/>
                <a:gd name="connsiteY35" fmla="*/ 640727 h 2028274"/>
                <a:gd name="connsiteX36" fmla="*/ 1512372 w 3866526"/>
                <a:gd name="connsiteY36" fmla="*/ 4622 h 2028274"/>
                <a:gd name="connsiteX37" fmla="*/ 1624 w 3866526"/>
                <a:gd name="connsiteY37" fmla="*/ 346528 h 2028274"/>
                <a:gd name="connsiteX38" fmla="*/ 1234076 w 3866526"/>
                <a:gd name="connsiteY38" fmla="*/ 211356 h 2028274"/>
                <a:gd name="connsiteX39" fmla="*/ 1917888 w 3866526"/>
                <a:gd name="connsiteY39" fmla="*/ 489652 h 2028274"/>
                <a:gd name="connsiteX40" fmla="*/ 1226125 w 3866526"/>
                <a:gd name="connsiteY40" fmla="*/ 441944 h 2028274"/>
                <a:gd name="connsiteX41" fmla="*/ 1894034 w 3866526"/>
                <a:gd name="connsiteY41" fmla="*/ 624824 h 2028274"/>
                <a:gd name="connsiteX42" fmla="*/ 2442674 w 3866526"/>
                <a:gd name="connsiteY42" fmla="*/ 688435 h 2028274"/>
                <a:gd name="connsiteX0" fmla="*/ 2442674 w 3866526"/>
                <a:gd name="connsiteY0" fmla="*/ 688435 h 2028274"/>
                <a:gd name="connsiteX1" fmla="*/ 2092817 w 3866526"/>
                <a:gd name="connsiteY1" fmla="*/ 1435857 h 2028274"/>
                <a:gd name="connsiteX2" fmla="*/ 836511 w 3866526"/>
                <a:gd name="connsiteY2" fmla="*/ 1483565 h 2028274"/>
                <a:gd name="connsiteX3" fmla="*/ 2037158 w 3866526"/>
                <a:gd name="connsiteY3" fmla="*/ 1173464 h 2028274"/>
                <a:gd name="connsiteX4" fmla="*/ 1607787 w 3866526"/>
                <a:gd name="connsiteY4" fmla="*/ 632775 h 2028274"/>
                <a:gd name="connsiteX5" fmla="*/ 1274859 w 3866526"/>
                <a:gd name="connsiteY5" fmla="*/ 767301 h 2028274"/>
                <a:gd name="connsiteX6" fmla="*/ 1553155 w 3866526"/>
                <a:gd name="connsiteY6" fmla="*/ 751398 h 2028274"/>
                <a:gd name="connsiteX7" fmla="*/ 1903012 w 3866526"/>
                <a:gd name="connsiteY7" fmla="*/ 1069450 h 2028274"/>
                <a:gd name="connsiteX8" fmla="*/ 1537253 w 3866526"/>
                <a:gd name="connsiteY8" fmla="*/ 1260282 h 2028274"/>
                <a:gd name="connsiteX9" fmla="*/ 1505447 w 3866526"/>
                <a:gd name="connsiteY9" fmla="*/ 886570 h 2028274"/>
                <a:gd name="connsiteX10" fmla="*/ 1154563 w 3866526"/>
                <a:gd name="connsiteY10" fmla="*/ 1030341 h 2028274"/>
                <a:gd name="connsiteX11" fmla="*/ 1464664 w 3866526"/>
                <a:gd name="connsiteY11" fmla="*/ 1070097 h 2028274"/>
                <a:gd name="connsiteX12" fmla="*/ 1130709 w 3866526"/>
                <a:gd name="connsiteY12" fmla="*/ 1149610 h 2028274"/>
                <a:gd name="connsiteX13" fmla="*/ 1090952 w 3866526"/>
                <a:gd name="connsiteY13" fmla="*/ 775899 h 2028274"/>
                <a:gd name="connsiteX14" fmla="*/ 1138660 w 3866526"/>
                <a:gd name="connsiteY14" fmla="*/ 585068 h 2028274"/>
                <a:gd name="connsiteX15" fmla="*/ 741095 w 3866526"/>
                <a:gd name="connsiteY15" fmla="*/ 847461 h 2028274"/>
                <a:gd name="connsiteX16" fmla="*/ 399189 w 3866526"/>
                <a:gd name="connsiteY16" fmla="*/ 831558 h 2028274"/>
                <a:gd name="connsiteX17" fmla="*/ 709290 w 3866526"/>
                <a:gd name="connsiteY17" fmla="*/ 1380198 h 2028274"/>
                <a:gd name="connsiteX18" fmla="*/ 438945 w 3866526"/>
                <a:gd name="connsiteY18" fmla="*/ 1745958 h 2028274"/>
                <a:gd name="connsiteX19" fmla="*/ 1154563 w 3866526"/>
                <a:gd name="connsiteY19" fmla="*/ 1825471 h 2028274"/>
                <a:gd name="connsiteX20" fmla="*/ 2744824 w 3866526"/>
                <a:gd name="connsiteY20" fmla="*/ 2000400 h 2028274"/>
                <a:gd name="connsiteX21" fmla="*/ 3221902 w 3866526"/>
                <a:gd name="connsiteY21" fmla="*/ 1173463 h 2028274"/>
                <a:gd name="connsiteX22" fmla="*/ 3078778 w 3866526"/>
                <a:gd name="connsiteY22" fmla="*/ 1348393 h 2028274"/>
                <a:gd name="connsiteX23" fmla="*/ 2848191 w 3866526"/>
                <a:gd name="connsiteY23" fmla="*/ 1825471 h 2028274"/>
                <a:gd name="connsiteX24" fmla="*/ 1949693 w 3866526"/>
                <a:gd name="connsiteY24" fmla="*/ 1920887 h 2028274"/>
                <a:gd name="connsiteX25" fmla="*/ 884218 w 3866526"/>
                <a:gd name="connsiteY25" fmla="*/ 1602835 h 2028274"/>
                <a:gd name="connsiteX26" fmla="*/ 1623690 w 3866526"/>
                <a:gd name="connsiteY26" fmla="*/ 1722104 h 2028274"/>
                <a:gd name="connsiteX27" fmla="*/ 2617603 w 3866526"/>
                <a:gd name="connsiteY27" fmla="*/ 1706201 h 2028274"/>
                <a:gd name="connsiteX28" fmla="*/ 2561944 w 3866526"/>
                <a:gd name="connsiteY28" fmla="*/ 1221172 h 2028274"/>
                <a:gd name="connsiteX29" fmla="*/ 2720970 w 3866526"/>
                <a:gd name="connsiteY29" fmla="*/ 1419955 h 2028274"/>
                <a:gd name="connsiteX30" fmla="*/ 2776629 w 3866526"/>
                <a:gd name="connsiteY30" fmla="*/ 1610786 h 2028274"/>
                <a:gd name="connsiteX31" fmla="*/ 2864093 w 3866526"/>
                <a:gd name="connsiteY31" fmla="*/ 1062146 h 2028274"/>
                <a:gd name="connsiteX32" fmla="*/ 3046973 w 3866526"/>
                <a:gd name="connsiteY32" fmla="*/ 624824 h 2028274"/>
                <a:gd name="connsiteX33" fmla="*/ 3579711 w 3866526"/>
                <a:gd name="connsiteY33" fmla="*/ 1531273 h 2028274"/>
                <a:gd name="connsiteX34" fmla="*/ 3858006 w 3866526"/>
                <a:gd name="connsiteY34" fmla="*/ 465798 h 2028274"/>
                <a:gd name="connsiteX35" fmla="*/ 3269610 w 3866526"/>
                <a:gd name="connsiteY35" fmla="*/ 322675 h 2028274"/>
                <a:gd name="connsiteX36" fmla="*/ 2538090 w 3866526"/>
                <a:gd name="connsiteY36" fmla="*/ 640727 h 2028274"/>
                <a:gd name="connsiteX37" fmla="*/ 1512372 w 3866526"/>
                <a:gd name="connsiteY37" fmla="*/ 4622 h 2028274"/>
                <a:gd name="connsiteX38" fmla="*/ 1624 w 3866526"/>
                <a:gd name="connsiteY38" fmla="*/ 346528 h 2028274"/>
                <a:gd name="connsiteX39" fmla="*/ 1234076 w 3866526"/>
                <a:gd name="connsiteY39" fmla="*/ 211356 h 2028274"/>
                <a:gd name="connsiteX40" fmla="*/ 1917888 w 3866526"/>
                <a:gd name="connsiteY40" fmla="*/ 489652 h 2028274"/>
                <a:gd name="connsiteX41" fmla="*/ 1226125 w 3866526"/>
                <a:gd name="connsiteY41" fmla="*/ 441944 h 2028274"/>
                <a:gd name="connsiteX42" fmla="*/ 1894034 w 3866526"/>
                <a:gd name="connsiteY42" fmla="*/ 624824 h 2028274"/>
                <a:gd name="connsiteX43" fmla="*/ 2442674 w 3866526"/>
                <a:gd name="connsiteY43" fmla="*/ 688435 h 2028274"/>
                <a:gd name="connsiteX0" fmla="*/ 2442674 w 3866526"/>
                <a:gd name="connsiteY0" fmla="*/ 688435 h 2028274"/>
                <a:gd name="connsiteX1" fmla="*/ 2092817 w 3866526"/>
                <a:gd name="connsiteY1" fmla="*/ 1435857 h 2028274"/>
                <a:gd name="connsiteX2" fmla="*/ 836511 w 3866526"/>
                <a:gd name="connsiteY2" fmla="*/ 1483565 h 2028274"/>
                <a:gd name="connsiteX3" fmla="*/ 2037158 w 3866526"/>
                <a:gd name="connsiteY3" fmla="*/ 1173464 h 2028274"/>
                <a:gd name="connsiteX4" fmla="*/ 1607787 w 3866526"/>
                <a:gd name="connsiteY4" fmla="*/ 632775 h 2028274"/>
                <a:gd name="connsiteX5" fmla="*/ 1274859 w 3866526"/>
                <a:gd name="connsiteY5" fmla="*/ 767301 h 2028274"/>
                <a:gd name="connsiteX6" fmla="*/ 1553155 w 3866526"/>
                <a:gd name="connsiteY6" fmla="*/ 751398 h 2028274"/>
                <a:gd name="connsiteX7" fmla="*/ 1903012 w 3866526"/>
                <a:gd name="connsiteY7" fmla="*/ 1069450 h 2028274"/>
                <a:gd name="connsiteX8" fmla="*/ 1537253 w 3866526"/>
                <a:gd name="connsiteY8" fmla="*/ 1260282 h 2028274"/>
                <a:gd name="connsiteX9" fmla="*/ 1736035 w 3866526"/>
                <a:gd name="connsiteY9" fmla="*/ 1061499 h 2028274"/>
                <a:gd name="connsiteX10" fmla="*/ 1505447 w 3866526"/>
                <a:gd name="connsiteY10" fmla="*/ 886570 h 2028274"/>
                <a:gd name="connsiteX11" fmla="*/ 1154563 w 3866526"/>
                <a:gd name="connsiteY11" fmla="*/ 1030341 h 2028274"/>
                <a:gd name="connsiteX12" fmla="*/ 1464664 w 3866526"/>
                <a:gd name="connsiteY12" fmla="*/ 1070097 h 2028274"/>
                <a:gd name="connsiteX13" fmla="*/ 1130709 w 3866526"/>
                <a:gd name="connsiteY13" fmla="*/ 1149610 h 2028274"/>
                <a:gd name="connsiteX14" fmla="*/ 1090952 w 3866526"/>
                <a:gd name="connsiteY14" fmla="*/ 775899 h 2028274"/>
                <a:gd name="connsiteX15" fmla="*/ 1138660 w 3866526"/>
                <a:gd name="connsiteY15" fmla="*/ 585068 h 2028274"/>
                <a:gd name="connsiteX16" fmla="*/ 741095 w 3866526"/>
                <a:gd name="connsiteY16" fmla="*/ 847461 h 2028274"/>
                <a:gd name="connsiteX17" fmla="*/ 399189 w 3866526"/>
                <a:gd name="connsiteY17" fmla="*/ 831558 h 2028274"/>
                <a:gd name="connsiteX18" fmla="*/ 709290 w 3866526"/>
                <a:gd name="connsiteY18" fmla="*/ 1380198 h 2028274"/>
                <a:gd name="connsiteX19" fmla="*/ 438945 w 3866526"/>
                <a:gd name="connsiteY19" fmla="*/ 1745958 h 2028274"/>
                <a:gd name="connsiteX20" fmla="*/ 1154563 w 3866526"/>
                <a:gd name="connsiteY20" fmla="*/ 1825471 h 2028274"/>
                <a:gd name="connsiteX21" fmla="*/ 2744824 w 3866526"/>
                <a:gd name="connsiteY21" fmla="*/ 2000400 h 2028274"/>
                <a:gd name="connsiteX22" fmla="*/ 3221902 w 3866526"/>
                <a:gd name="connsiteY22" fmla="*/ 1173463 h 2028274"/>
                <a:gd name="connsiteX23" fmla="*/ 3078778 w 3866526"/>
                <a:gd name="connsiteY23" fmla="*/ 1348393 h 2028274"/>
                <a:gd name="connsiteX24" fmla="*/ 2848191 w 3866526"/>
                <a:gd name="connsiteY24" fmla="*/ 1825471 h 2028274"/>
                <a:gd name="connsiteX25" fmla="*/ 1949693 w 3866526"/>
                <a:gd name="connsiteY25" fmla="*/ 1920887 h 2028274"/>
                <a:gd name="connsiteX26" fmla="*/ 884218 w 3866526"/>
                <a:gd name="connsiteY26" fmla="*/ 1602835 h 2028274"/>
                <a:gd name="connsiteX27" fmla="*/ 1623690 w 3866526"/>
                <a:gd name="connsiteY27" fmla="*/ 1722104 h 2028274"/>
                <a:gd name="connsiteX28" fmla="*/ 2617603 w 3866526"/>
                <a:gd name="connsiteY28" fmla="*/ 1706201 h 2028274"/>
                <a:gd name="connsiteX29" fmla="*/ 2561944 w 3866526"/>
                <a:gd name="connsiteY29" fmla="*/ 1221172 h 2028274"/>
                <a:gd name="connsiteX30" fmla="*/ 2720970 w 3866526"/>
                <a:gd name="connsiteY30" fmla="*/ 1419955 h 2028274"/>
                <a:gd name="connsiteX31" fmla="*/ 2776629 w 3866526"/>
                <a:gd name="connsiteY31" fmla="*/ 1610786 h 2028274"/>
                <a:gd name="connsiteX32" fmla="*/ 2864093 w 3866526"/>
                <a:gd name="connsiteY32" fmla="*/ 1062146 h 2028274"/>
                <a:gd name="connsiteX33" fmla="*/ 3046973 w 3866526"/>
                <a:gd name="connsiteY33" fmla="*/ 624824 h 2028274"/>
                <a:gd name="connsiteX34" fmla="*/ 3579711 w 3866526"/>
                <a:gd name="connsiteY34" fmla="*/ 1531273 h 2028274"/>
                <a:gd name="connsiteX35" fmla="*/ 3858006 w 3866526"/>
                <a:gd name="connsiteY35" fmla="*/ 465798 h 2028274"/>
                <a:gd name="connsiteX36" fmla="*/ 3269610 w 3866526"/>
                <a:gd name="connsiteY36" fmla="*/ 322675 h 2028274"/>
                <a:gd name="connsiteX37" fmla="*/ 2538090 w 3866526"/>
                <a:gd name="connsiteY37" fmla="*/ 640727 h 2028274"/>
                <a:gd name="connsiteX38" fmla="*/ 1512372 w 3866526"/>
                <a:gd name="connsiteY38" fmla="*/ 4622 h 2028274"/>
                <a:gd name="connsiteX39" fmla="*/ 1624 w 3866526"/>
                <a:gd name="connsiteY39" fmla="*/ 346528 h 2028274"/>
                <a:gd name="connsiteX40" fmla="*/ 1234076 w 3866526"/>
                <a:gd name="connsiteY40" fmla="*/ 211356 h 2028274"/>
                <a:gd name="connsiteX41" fmla="*/ 1917888 w 3866526"/>
                <a:gd name="connsiteY41" fmla="*/ 489652 h 2028274"/>
                <a:gd name="connsiteX42" fmla="*/ 1226125 w 3866526"/>
                <a:gd name="connsiteY42" fmla="*/ 441944 h 2028274"/>
                <a:gd name="connsiteX43" fmla="*/ 1894034 w 3866526"/>
                <a:gd name="connsiteY43" fmla="*/ 624824 h 2028274"/>
                <a:gd name="connsiteX44" fmla="*/ 2442674 w 3866526"/>
                <a:gd name="connsiteY44" fmla="*/ 688435 h 2028274"/>
                <a:gd name="connsiteX0" fmla="*/ 2442674 w 3864075"/>
                <a:gd name="connsiteY0" fmla="*/ 688435 h 2028274"/>
                <a:gd name="connsiteX1" fmla="*/ 2092817 w 3864075"/>
                <a:gd name="connsiteY1" fmla="*/ 1435857 h 2028274"/>
                <a:gd name="connsiteX2" fmla="*/ 836511 w 3864075"/>
                <a:gd name="connsiteY2" fmla="*/ 1483565 h 2028274"/>
                <a:gd name="connsiteX3" fmla="*/ 2037158 w 3864075"/>
                <a:gd name="connsiteY3" fmla="*/ 1173464 h 2028274"/>
                <a:gd name="connsiteX4" fmla="*/ 1607787 w 3864075"/>
                <a:gd name="connsiteY4" fmla="*/ 632775 h 2028274"/>
                <a:gd name="connsiteX5" fmla="*/ 1274859 w 3864075"/>
                <a:gd name="connsiteY5" fmla="*/ 767301 h 2028274"/>
                <a:gd name="connsiteX6" fmla="*/ 1553155 w 3864075"/>
                <a:gd name="connsiteY6" fmla="*/ 751398 h 2028274"/>
                <a:gd name="connsiteX7" fmla="*/ 1903012 w 3864075"/>
                <a:gd name="connsiteY7" fmla="*/ 1069450 h 2028274"/>
                <a:gd name="connsiteX8" fmla="*/ 1537253 w 3864075"/>
                <a:gd name="connsiteY8" fmla="*/ 1260282 h 2028274"/>
                <a:gd name="connsiteX9" fmla="*/ 1736035 w 3864075"/>
                <a:gd name="connsiteY9" fmla="*/ 1061499 h 2028274"/>
                <a:gd name="connsiteX10" fmla="*/ 1505447 w 3864075"/>
                <a:gd name="connsiteY10" fmla="*/ 886570 h 2028274"/>
                <a:gd name="connsiteX11" fmla="*/ 1154563 w 3864075"/>
                <a:gd name="connsiteY11" fmla="*/ 1030341 h 2028274"/>
                <a:gd name="connsiteX12" fmla="*/ 1464664 w 3864075"/>
                <a:gd name="connsiteY12" fmla="*/ 1070097 h 2028274"/>
                <a:gd name="connsiteX13" fmla="*/ 1130709 w 3864075"/>
                <a:gd name="connsiteY13" fmla="*/ 1149610 h 2028274"/>
                <a:gd name="connsiteX14" fmla="*/ 1090952 w 3864075"/>
                <a:gd name="connsiteY14" fmla="*/ 775899 h 2028274"/>
                <a:gd name="connsiteX15" fmla="*/ 1138660 w 3864075"/>
                <a:gd name="connsiteY15" fmla="*/ 585068 h 2028274"/>
                <a:gd name="connsiteX16" fmla="*/ 741095 w 3864075"/>
                <a:gd name="connsiteY16" fmla="*/ 847461 h 2028274"/>
                <a:gd name="connsiteX17" fmla="*/ 399189 w 3864075"/>
                <a:gd name="connsiteY17" fmla="*/ 831558 h 2028274"/>
                <a:gd name="connsiteX18" fmla="*/ 709290 w 3864075"/>
                <a:gd name="connsiteY18" fmla="*/ 1380198 h 2028274"/>
                <a:gd name="connsiteX19" fmla="*/ 438945 w 3864075"/>
                <a:gd name="connsiteY19" fmla="*/ 1745958 h 2028274"/>
                <a:gd name="connsiteX20" fmla="*/ 1154563 w 3864075"/>
                <a:gd name="connsiteY20" fmla="*/ 1825471 h 2028274"/>
                <a:gd name="connsiteX21" fmla="*/ 2744824 w 3864075"/>
                <a:gd name="connsiteY21" fmla="*/ 2000400 h 2028274"/>
                <a:gd name="connsiteX22" fmla="*/ 3221902 w 3864075"/>
                <a:gd name="connsiteY22" fmla="*/ 1173463 h 2028274"/>
                <a:gd name="connsiteX23" fmla="*/ 3078778 w 3864075"/>
                <a:gd name="connsiteY23" fmla="*/ 1348393 h 2028274"/>
                <a:gd name="connsiteX24" fmla="*/ 2848191 w 3864075"/>
                <a:gd name="connsiteY24" fmla="*/ 1825471 h 2028274"/>
                <a:gd name="connsiteX25" fmla="*/ 1949693 w 3864075"/>
                <a:gd name="connsiteY25" fmla="*/ 1920887 h 2028274"/>
                <a:gd name="connsiteX26" fmla="*/ 884218 w 3864075"/>
                <a:gd name="connsiteY26" fmla="*/ 1602835 h 2028274"/>
                <a:gd name="connsiteX27" fmla="*/ 1623690 w 3864075"/>
                <a:gd name="connsiteY27" fmla="*/ 1722104 h 2028274"/>
                <a:gd name="connsiteX28" fmla="*/ 2617603 w 3864075"/>
                <a:gd name="connsiteY28" fmla="*/ 1706201 h 2028274"/>
                <a:gd name="connsiteX29" fmla="*/ 2561944 w 3864075"/>
                <a:gd name="connsiteY29" fmla="*/ 1221172 h 2028274"/>
                <a:gd name="connsiteX30" fmla="*/ 2720970 w 3864075"/>
                <a:gd name="connsiteY30" fmla="*/ 1419955 h 2028274"/>
                <a:gd name="connsiteX31" fmla="*/ 2776629 w 3864075"/>
                <a:gd name="connsiteY31" fmla="*/ 1610786 h 2028274"/>
                <a:gd name="connsiteX32" fmla="*/ 2864093 w 3864075"/>
                <a:gd name="connsiteY32" fmla="*/ 1062146 h 2028274"/>
                <a:gd name="connsiteX33" fmla="*/ 3046973 w 3864075"/>
                <a:gd name="connsiteY33" fmla="*/ 624824 h 2028274"/>
                <a:gd name="connsiteX34" fmla="*/ 3644348 w 3864075"/>
                <a:gd name="connsiteY34" fmla="*/ 632129 h 2028274"/>
                <a:gd name="connsiteX35" fmla="*/ 3579711 w 3864075"/>
                <a:gd name="connsiteY35" fmla="*/ 1531273 h 2028274"/>
                <a:gd name="connsiteX36" fmla="*/ 3858006 w 3864075"/>
                <a:gd name="connsiteY36" fmla="*/ 465798 h 2028274"/>
                <a:gd name="connsiteX37" fmla="*/ 3269610 w 3864075"/>
                <a:gd name="connsiteY37" fmla="*/ 322675 h 2028274"/>
                <a:gd name="connsiteX38" fmla="*/ 2538090 w 3864075"/>
                <a:gd name="connsiteY38" fmla="*/ 640727 h 2028274"/>
                <a:gd name="connsiteX39" fmla="*/ 1512372 w 3864075"/>
                <a:gd name="connsiteY39" fmla="*/ 4622 h 2028274"/>
                <a:gd name="connsiteX40" fmla="*/ 1624 w 3864075"/>
                <a:gd name="connsiteY40" fmla="*/ 346528 h 2028274"/>
                <a:gd name="connsiteX41" fmla="*/ 1234076 w 3864075"/>
                <a:gd name="connsiteY41" fmla="*/ 211356 h 2028274"/>
                <a:gd name="connsiteX42" fmla="*/ 1917888 w 3864075"/>
                <a:gd name="connsiteY42" fmla="*/ 489652 h 2028274"/>
                <a:gd name="connsiteX43" fmla="*/ 1226125 w 3864075"/>
                <a:gd name="connsiteY43" fmla="*/ 441944 h 2028274"/>
                <a:gd name="connsiteX44" fmla="*/ 1894034 w 3864075"/>
                <a:gd name="connsiteY44" fmla="*/ 624824 h 2028274"/>
                <a:gd name="connsiteX45" fmla="*/ 2442674 w 3864075"/>
                <a:gd name="connsiteY45" fmla="*/ 688435 h 2028274"/>
                <a:gd name="connsiteX0" fmla="*/ 2442674 w 3864075"/>
                <a:gd name="connsiteY0" fmla="*/ 688435 h 2028274"/>
                <a:gd name="connsiteX1" fmla="*/ 2092817 w 3864075"/>
                <a:gd name="connsiteY1" fmla="*/ 1435857 h 2028274"/>
                <a:gd name="connsiteX2" fmla="*/ 836511 w 3864075"/>
                <a:gd name="connsiteY2" fmla="*/ 1483565 h 2028274"/>
                <a:gd name="connsiteX3" fmla="*/ 2037158 w 3864075"/>
                <a:gd name="connsiteY3" fmla="*/ 1173464 h 2028274"/>
                <a:gd name="connsiteX4" fmla="*/ 1607787 w 3864075"/>
                <a:gd name="connsiteY4" fmla="*/ 632775 h 2028274"/>
                <a:gd name="connsiteX5" fmla="*/ 1274859 w 3864075"/>
                <a:gd name="connsiteY5" fmla="*/ 767301 h 2028274"/>
                <a:gd name="connsiteX6" fmla="*/ 1553155 w 3864075"/>
                <a:gd name="connsiteY6" fmla="*/ 751398 h 2028274"/>
                <a:gd name="connsiteX7" fmla="*/ 1903012 w 3864075"/>
                <a:gd name="connsiteY7" fmla="*/ 1069450 h 2028274"/>
                <a:gd name="connsiteX8" fmla="*/ 1537253 w 3864075"/>
                <a:gd name="connsiteY8" fmla="*/ 1260282 h 2028274"/>
                <a:gd name="connsiteX9" fmla="*/ 1736035 w 3864075"/>
                <a:gd name="connsiteY9" fmla="*/ 1061499 h 2028274"/>
                <a:gd name="connsiteX10" fmla="*/ 1505447 w 3864075"/>
                <a:gd name="connsiteY10" fmla="*/ 886570 h 2028274"/>
                <a:gd name="connsiteX11" fmla="*/ 1154563 w 3864075"/>
                <a:gd name="connsiteY11" fmla="*/ 1030341 h 2028274"/>
                <a:gd name="connsiteX12" fmla="*/ 1464664 w 3864075"/>
                <a:gd name="connsiteY12" fmla="*/ 1070097 h 2028274"/>
                <a:gd name="connsiteX13" fmla="*/ 1130709 w 3864075"/>
                <a:gd name="connsiteY13" fmla="*/ 1149610 h 2028274"/>
                <a:gd name="connsiteX14" fmla="*/ 1090952 w 3864075"/>
                <a:gd name="connsiteY14" fmla="*/ 775899 h 2028274"/>
                <a:gd name="connsiteX15" fmla="*/ 1138660 w 3864075"/>
                <a:gd name="connsiteY15" fmla="*/ 585068 h 2028274"/>
                <a:gd name="connsiteX16" fmla="*/ 741095 w 3864075"/>
                <a:gd name="connsiteY16" fmla="*/ 847461 h 2028274"/>
                <a:gd name="connsiteX17" fmla="*/ 399189 w 3864075"/>
                <a:gd name="connsiteY17" fmla="*/ 831558 h 2028274"/>
                <a:gd name="connsiteX18" fmla="*/ 709290 w 3864075"/>
                <a:gd name="connsiteY18" fmla="*/ 1380198 h 2028274"/>
                <a:gd name="connsiteX19" fmla="*/ 438945 w 3864075"/>
                <a:gd name="connsiteY19" fmla="*/ 1745958 h 2028274"/>
                <a:gd name="connsiteX20" fmla="*/ 1154563 w 3864075"/>
                <a:gd name="connsiteY20" fmla="*/ 1825471 h 2028274"/>
                <a:gd name="connsiteX21" fmla="*/ 2744824 w 3864075"/>
                <a:gd name="connsiteY21" fmla="*/ 2000400 h 2028274"/>
                <a:gd name="connsiteX22" fmla="*/ 3221902 w 3864075"/>
                <a:gd name="connsiteY22" fmla="*/ 1173463 h 2028274"/>
                <a:gd name="connsiteX23" fmla="*/ 3078778 w 3864075"/>
                <a:gd name="connsiteY23" fmla="*/ 1348393 h 2028274"/>
                <a:gd name="connsiteX24" fmla="*/ 2848191 w 3864075"/>
                <a:gd name="connsiteY24" fmla="*/ 1825471 h 2028274"/>
                <a:gd name="connsiteX25" fmla="*/ 1949693 w 3864075"/>
                <a:gd name="connsiteY25" fmla="*/ 1920887 h 2028274"/>
                <a:gd name="connsiteX26" fmla="*/ 884218 w 3864075"/>
                <a:gd name="connsiteY26" fmla="*/ 1602835 h 2028274"/>
                <a:gd name="connsiteX27" fmla="*/ 1623690 w 3864075"/>
                <a:gd name="connsiteY27" fmla="*/ 1722104 h 2028274"/>
                <a:gd name="connsiteX28" fmla="*/ 2617603 w 3864075"/>
                <a:gd name="connsiteY28" fmla="*/ 1706201 h 2028274"/>
                <a:gd name="connsiteX29" fmla="*/ 2561944 w 3864075"/>
                <a:gd name="connsiteY29" fmla="*/ 1221172 h 2028274"/>
                <a:gd name="connsiteX30" fmla="*/ 2720970 w 3864075"/>
                <a:gd name="connsiteY30" fmla="*/ 1419955 h 2028274"/>
                <a:gd name="connsiteX31" fmla="*/ 2776629 w 3864075"/>
                <a:gd name="connsiteY31" fmla="*/ 1610786 h 2028274"/>
                <a:gd name="connsiteX32" fmla="*/ 2864093 w 3864075"/>
                <a:gd name="connsiteY32" fmla="*/ 1062146 h 2028274"/>
                <a:gd name="connsiteX33" fmla="*/ 3046973 w 3864075"/>
                <a:gd name="connsiteY33" fmla="*/ 600970 h 2028274"/>
                <a:gd name="connsiteX34" fmla="*/ 3644348 w 3864075"/>
                <a:gd name="connsiteY34" fmla="*/ 632129 h 2028274"/>
                <a:gd name="connsiteX35" fmla="*/ 3579711 w 3864075"/>
                <a:gd name="connsiteY35" fmla="*/ 1531273 h 2028274"/>
                <a:gd name="connsiteX36" fmla="*/ 3858006 w 3864075"/>
                <a:gd name="connsiteY36" fmla="*/ 465798 h 2028274"/>
                <a:gd name="connsiteX37" fmla="*/ 3269610 w 3864075"/>
                <a:gd name="connsiteY37" fmla="*/ 322675 h 2028274"/>
                <a:gd name="connsiteX38" fmla="*/ 2538090 w 3864075"/>
                <a:gd name="connsiteY38" fmla="*/ 640727 h 2028274"/>
                <a:gd name="connsiteX39" fmla="*/ 1512372 w 3864075"/>
                <a:gd name="connsiteY39" fmla="*/ 4622 h 2028274"/>
                <a:gd name="connsiteX40" fmla="*/ 1624 w 3864075"/>
                <a:gd name="connsiteY40" fmla="*/ 346528 h 2028274"/>
                <a:gd name="connsiteX41" fmla="*/ 1234076 w 3864075"/>
                <a:gd name="connsiteY41" fmla="*/ 211356 h 2028274"/>
                <a:gd name="connsiteX42" fmla="*/ 1917888 w 3864075"/>
                <a:gd name="connsiteY42" fmla="*/ 489652 h 2028274"/>
                <a:gd name="connsiteX43" fmla="*/ 1226125 w 3864075"/>
                <a:gd name="connsiteY43" fmla="*/ 441944 h 2028274"/>
                <a:gd name="connsiteX44" fmla="*/ 1894034 w 3864075"/>
                <a:gd name="connsiteY44" fmla="*/ 624824 h 2028274"/>
                <a:gd name="connsiteX45" fmla="*/ 2442674 w 3864075"/>
                <a:gd name="connsiteY45" fmla="*/ 688435 h 2028274"/>
                <a:gd name="connsiteX0" fmla="*/ 2442674 w 3864075"/>
                <a:gd name="connsiteY0" fmla="*/ 688435 h 2028274"/>
                <a:gd name="connsiteX1" fmla="*/ 2092817 w 3864075"/>
                <a:gd name="connsiteY1" fmla="*/ 1435857 h 2028274"/>
                <a:gd name="connsiteX2" fmla="*/ 836511 w 3864075"/>
                <a:gd name="connsiteY2" fmla="*/ 1483565 h 2028274"/>
                <a:gd name="connsiteX3" fmla="*/ 2037158 w 3864075"/>
                <a:gd name="connsiteY3" fmla="*/ 1173464 h 2028274"/>
                <a:gd name="connsiteX4" fmla="*/ 1607787 w 3864075"/>
                <a:gd name="connsiteY4" fmla="*/ 632775 h 2028274"/>
                <a:gd name="connsiteX5" fmla="*/ 1274859 w 3864075"/>
                <a:gd name="connsiteY5" fmla="*/ 767301 h 2028274"/>
                <a:gd name="connsiteX6" fmla="*/ 1553155 w 3864075"/>
                <a:gd name="connsiteY6" fmla="*/ 751398 h 2028274"/>
                <a:gd name="connsiteX7" fmla="*/ 1903012 w 3864075"/>
                <a:gd name="connsiteY7" fmla="*/ 1069450 h 2028274"/>
                <a:gd name="connsiteX8" fmla="*/ 1537253 w 3864075"/>
                <a:gd name="connsiteY8" fmla="*/ 1260282 h 2028274"/>
                <a:gd name="connsiteX9" fmla="*/ 1736035 w 3864075"/>
                <a:gd name="connsiteY9" fmla="*/ 1061499 h 2028274"/>
                <a:gd name="connsiteX10" fmla="*/ 1505447 w 3864075"/>
                <a:gd name="connsiteY10" fmla="*/ 886570 h 2028274"/>
                <a:gd name="connsiteX11" fmla="*/ 1154563 w 3864075"/>
                <a:gd name="connsiteY11" fmla="*/ 1030341 h 2028274"/>
                <a:gd name="connsiteX12" fmla="*/ 1464664 w 3864075"/>
                <a:gd name="connsiteY12" fmla="*/ 1070097 h 2028274"/>
                <a:gd name="connsiteX13" fmla="*/ 1130709 w 3864075"/>
                <a:gd name="connsiteY13" fmla="*/ 1149610 h 2028274"/>
                <a:gd name="connsiteX14" fmla="*/ 1090952 w 3864075"/>
                <a:gd name="connsiteY14" fmla="*/ 775899 h 2028274"/>
                <a:gd name="connsiteX15" fmla="*/ 1138660 w 3864075"/>
                <a:gd name="connsiteY15" fmla="*/ 585068 h 2028274"/>
                <a:gd name="connsiteX16" fmla="*/ 741095 w 3864075"/>
                <a:gd name="connsiteY16" fmla="*/ 847461 h 2028274"/>
                <a:gd name="connsiteX17" fmla="*/ 399189 w 3864075"/>
                <a:gd name="connsiteY17" fmla="*/ 831558 h 2028274"/>
                <a:gd name="connsiteX18" fmla="*/ 709290 w 3864075"/>
                <a:gd name="connsiteY18" fmla="*/ 1380198 h 2028274"/>
                <a:gd name="connsiteX19" fmla="*/ 438945 w 3864075"/>
                <a:gd name="connsiteY19" fmla="*/ 1745958 h 2028274"/>
                <a:gd name="connsiteX20" fmla="*/ 1154563 w 3864075"/>
                <a:gd name="connsiteY20" fmla="*/ 1825471 h 2028274"/>
                <a:gd name="connsiteX21" fmla="*/ 2744824 w 3864075"/>
                <a:gd name="connsiteY21" fmla="*/ 2000400 h 2028274"/>
                <a:gd name="connsiteX22" fmla="*/ 3221902 w 3864075"/>
                <a:gd name="connsiteY22" fmla="*/ 1173463 h 2028274"/>
                <a:gd name="connsiteX23" fmla="*/ 3078778 w 3864075"/>
                <a:gd name="connsiteY23" fmla="*/ 1348393 h 2028274"/>
                <a:gd name="connsiteX24" fmla="*/ 2848191 w 3864075"/>
                <a:gd name="connsiteY24" fmla="*/ 1825471 h 2028274"/>
                <a:gd name="connsiteX25" fmla="*/ 1949693 w 3864075"/>
                <a:gd name="connsiteY25" fmla="*/ 1920887 h 2028274"/>
                <a:gd name="connsiteX26" fmla="*/ 884218 w 3864075"/>
                <a:gd name="connsiteY26" fmla="*/ 1602835 h 2028274"/>
                <a:gd name="connsiteX27" fmla="*/ 1623690 w 3864075"/>
                <a:gd name="connsiteY27" fmla="*/ 1722104 h 2028274"/>
                <a:gd name="connsiteX28" fmla="*/ 2617603 w 3864075"/>
                <a:gd name="connsiteY28" fmla="*/ 1706201 h 2028274"/>
                <a:gd name="connsiteX29" fmla="*/ 2561944 w 3864075"/>
                <a:gd name="connsiteY29" fmla="*/ 1221172 h 2028274"/>
                <a:gd name="connsiteX30" fmla="*/ 2720970 w 3864075"/>
                <a:gd name="connsiteY30" fmla="*/ 1419955 h 2028274"/>
                <a:gd name="connsiteX31" fmla="*/ 2776629 w 3864075"/>
                <a:gd name="connsiteY31" fmla="*/ 1610786 h 2028274"/>
                <a:gd name="connsiteX32" fmla="*/ 2864093 w 3864075"/>
                <a:gd name="connsiteY32" fmla="*/ 1062146 h 2028274"/>
                <a:gd name="connsiteX33" fmla="*/ 3046973 w 3864075"/>
                <a:gd name="connsiteY33" fmla="*/ 600970 h 2028274"/>
                <a:gd name="connsiteX34" fmla="*/ 3644348 w 3864075"/>
                <a:gd name="connsiteY34" fmla="*/ 632129 h 2028274"/>
                <a:gd name="connsiteX35" fmla="*/ 3579711 w 3864075"/>
                <a:gd name="connsiteY35" fmla="*/ 1531273 h 2028274"/>
                <a:gd name="connsiteX36" fmla="*/ 3858006 w 3864075"/>
                <a:gd name="connsiteY36" fmla="*/ 465798 h 2028274"/>
                <a:gd name="connsiteX37" fmla="*/ 3269610 w 3864075"/>
                <a:gd name="connsiteY37" fmla="*/ 322675 h 2028274"/>
                <a:gd name="connsiteX38" fmla="*/ 2538090 w 3864075"/>
                <a:gd name="connsiteY38" fmla="*/ 640727 h 2028274"/>
                <a:gd name="connsiteX39" fmla="*/ 1512372 w 3864075"/>
                <a:gd name="connsiteY39" fmla="*/ 4622 h 2028274"/>
                <a:gd name="connsiteX40" fmla="*/ 1624 w 3864075"/>
                <a:gd name="connsiteY40" fmla="*/ 346528 h 2028274"/>
                <a:gd name="connsiteX41" fmla="*/ 1234076 w 3864075"/>
                <a:gd name="connsiteY41" fmla="*/ 211356 h 2028274"/>
                <a:gd name="connsiteX42" fmla="*/ 1917888 w 3864075"/>
                <a:gd name="connsiteY42" fmla="*/ 489652 h 2028274"/>
                <a:gd name="connsiteX43" fmla="*/ 1226125 w 3864075"/>
                <a:gd name="connsiteY43" fmla="*/ 441944 h 2028274"/>
                <a:gd name="connsiteX44" fmla="*/ 1894034 w 3864075"/>
                <a:gd name="connsiteY44" fmla="*/ 624824 h 2028274"/>
                <a:gd name="connsiteX45" fmla="*/ 2442674 w 3864075"/>
                <a:gd name="connsiteY45" fmla="*/ 688435 h 2028274"/>
                <a:gd name="connsiteX0" fmla="*/ 2442674 w 3864075"/>
                <a:gd name="connsiteY0" fmla="*/ 688435 h 2263482"/>
                <a:gd name="connsiteX1" fmla="*/ 2092817 w 3864075"/>
                <a:gd name="connsiteY1" fmla="*/ 1435857 h 2263482"/>
                <a:gd name="connsiteX2" fmla="*/ 836511 w 3864075"/>
                <a:gd name="connsiteY2" fmla="*/ 1483565 h 2263482"/>
                <a:gd name="connsiteX3" fmla="*/ 2037158 w 3864075"/>
                <a:gd name="connsiteY3" fmla="*/ 1173464 h 2263482"/>
                <a:gd name="connsiteX4" fmla="*/ 1607787 w 3864075"/>
                <a:gd name="connsiteY4" fmla="*/ 632775 h 2263482"/>
                <a:gd name="connsiteX5" fmla="*/ 1274859 w 3864075"/>
                <a:gd name="connsiteY5" fmla="*/ 767301 h 2263482"/>
                <a:gd name="connsiteX6" fmla="*/ 1553155 w 3864075"/>
                <a:gd name="connsiteY6" fmla="*/ 751398 h 2263482"/>
                <a:gd name="connsiteX7" fmla="*/ 1903012 w 3864075"/>
                <a:gd name="connsiteY7" fmla="*/ 1069450 h 2263482"/>
                <a:gd name="connsiteX8" fmla="*/ 1537253 w 3864075"/>
                <a:gd name="connsiteY8" fmla="*/ 1260282 h 2263482"/>
                <a:gd name="connsiteX9" fmla="*/ 1736035 w 3864075"/>
                <a:gd name="connsiteY9" fmla="*/ 1061499 h 2263482"/>
                <a:gd name="connsiteX10" fmla="*/ 1505447 w 3864075"/>
                <a:gd name="connsiteY10" fmla="*/ 886570 h 2263482"/>
                <a:gd name="connsiteX11" fmla="*/ 1154563 w 3864075"/>
                <a:gd name="connsiteY11" fmla="*/ 1030341 h 2263482"/>
                <a:gd name="connsiteX12" fmla="*/ 1464664 w 3864075"/>
                <a:gd name="connsiteY12" fmla="*/ 1070097 h 2263482"/>
                <a:gd name="connsiteX13" fmla="*/ 1130709 w 3864075"/>
                <a:gd name="connsiteY13" fmla="*/ 1149610 h 2263482"/>
                <a:gd name="connsiteX14" fmla="*/ 1090952 w 3864075"/>
                <a:gd name="connsiteY14" fmla="*/ 775899 h 2263482"/>
                <a:gd name="connsiteX15" fmla="*/ 1138660 w 3864075"/>
                <a:gd name="connsiteY15" fmla="*/ 585068 h 2263482"/>
                <a:gd name="connsiteX16" fmla="*/ 741095 w 3864075"/>
                <a:gd name="connsiteY16" fmla="*/ 847461 h 2263482"/>
                <a:gd name="connsiteX17" fmla="*/ 399189 w 3864075"/>
                <a:gd name="connsiteY17" fmla="*/ 831558 h 2263482"/>
                <a:gd name="connsiteX18" fmla="*/ 709290 w 3864075"/>
                <a:gd name="connsiteY18" fmla="*/ 1380198 h 2263482"/>
                <a:gd name="connsiteX19" fmla="*/ 438945 w 3864075"/>
                <a:gd name="connsiteY19" fmla="*/ 1745958 h 2263482"/>
                <a:gd name="connsiteX20" fmla="*/ 1154563 w 3864075"/>
                <a:gd name="connsiteY20" fmla="*/ 1825471 h 2263482"/>
                <a:gd name="connsiteX21" fmla="*/ 2744824 w 3864075"/>
                <a:gd name="connsiteY21" fmla="*/ 2000400 h 2263482"/>
                <a:gd name="connsiteX22" fmla="*/ 3221902 w 3864075"/>
                <a:gd name="connsiteY22" fmla="*/ 1173463 h 2263482"/>
                <a:gd name="connsiteX23" fmla="*/ 3078778 w 3864075"/>
                <a:gd name="connsiteY23" fmla="*/ 1348393 h 2263482"/>
                <a:gd name="connsiteX24" fmla="*/ 2848191 w 3864075"/>
                <a:gd name="connsiteY24" fmla="*/ 1825471 h 2263482"/>
                <a:gd name="connsiteX25" fmla="*/ 1949693 w 3864075"/>
                <a:gd name="connsiteY25" fmla="*/ 1920887 h 2263482"/>
                <a:gd name="connsiteX26" fmla="*/ 884218 w 3864075"/>
                <a:gd name="connsiteY26" fmla="*/ 1602835 h 2263482"/>
                <a:gd name="connsiteX27" fmla="*/ 1623690 w 3864075"/>
                <a:gd name="connsiteY27" fmla="*/ 1722104 h 2263482"/>
                <a:gd name="connsiteX28" fmla="*/ 2617603 w 3864075"/>
                <a:gd name="connsiteY28" fmla="*/ 1706201 h 2263482"/>
                <a:gd name="connsiteX29" fmla="*/ 2561944 w 3864075"/>
                <a:gd name="connsiteY29" fmla="*/ 1221172 h 2263482"/>
                <a:gd name="connsiteX30" fmla="*/ 2720970 w 3864075"/>
                <a:gd name="connsiteY30" fmla="*/ 1419955 h 2263482"/>
                <a:gd name="connsiteX31" fmla="*/ 2776629 w 3864075"/>
                <a:gd name="connsiteY31" fmla="*/ 1610786 h 2263482"/>
                <a:gd name="connsiteX32" fmla="*/ 2864093 w 3864075"/>
                <a:gd name="connsiteY32" fmla="*/ 1062146 h 2263482"/>
                <a:gd name="connsiteX33" fmla="*/ 3046973 w 3864075"/>
                <a:gd name="connsiteY33" fmla="*/ 600970 h 2263482"/>
                <a:gd name="connsiteX34" fmla="*/ 3030713 w 3864075"/>
                <a:gd name="connsiteY34" fmla="*/ 2263471 h 2263482"/>
                <a:gd name="connsiteX35" fmla="*/ 3644348 w 3864075"/>
                <a:gd name="connsiteY35" fmla="*/ 632129 h 2263482"/>
                <a:gd name="connsiteX36" fmla="*/ 3579711 w 3864075"/>
                <a:gd name="connsiteY36" fmla="*/ 1531273 h 2263482"/>
                <a:gd name="connsiteX37" fmla="*/ 3858006 w 3864075"/>
                <a:gd name="connsiteY37" fmla="*/ 465798 h 2263482"/>
                <a:gd name="connsiteX38" fmla="*/ 3269610 w 3864075"/>
                <a:gd name="connsiteY38" fmla="*/ 322675 h 2263482"/>
                <a:gd name="connsiteX39" fmla="*/ 2538090 w 3864075"/>
                <a:gd name="connsiteY39" fmla="*/ 640727 h 2263482"/>
                <a:gd name="connsiteX40" fmla="*/ 1512372 w 3864075"/>
                <a:gd name="connsiteY40" fmla="*/ 4622 h 2263482"/>
                <a:gd name="connsiteX41" fmla="*/ 1624 w 3864075"/>
                <a:gd name="connsiteY41" fmla="*/ 346528 h 2263482"/>
                <a:gd name="connsiteX42" fmla="*/ 1234076 w 3864075"/>
                <a:gd name="connsiteY42" fmla="*/ 211356 h 2263482"/>
                <a:gd name="connsiteX43" fmla="*/ 1917888 w 3864075"/>
                <a:gd name="connsiteY43" fmla="*/ 489652 h 2263482"/>
                <a:gd name="connsiteX44" fmla="*/ 1226125 w 3864075"/>
                <a:gd name="connsiteY44" fmla="*/ 441944 h 2263482"/>
                <a:gd name="connsiteX45" fmla="*/ 1894034 w 3864075"/>
                <a:gd name="connsiteY45" fmla="*/ 624824 h 2263482"/>
                <a:gd name="connsiteX46" fmla="*/ 2442674 w 3864075"/>
                <a:gd name="connsiteY46" fmla="*/ 688435 h 2263482"/>
                <a:gd name="connsiteX0" fmla="*/ 2442674 w 3864075"/>
                <a:gd name="connsiteY0" fmla="*/ 688435 h 2270663"/>
                <a:gd name="connsiteX1" fmla="*/ 2092817 w 3864075"/>
                <a:gd name="connsiteY1" fmla="*/ 1435857 h 2270663"/>
                <a:gd name="connsiteX2" fmla="*/ 836511 w 3864075"/>
                <a:gd name="connsiteY2" fmla="*/ 1483565 h 2270663"/>
                <a:gd name="connsiteX3" fmla="*/ 2037158 w 3864075"/>
                <a:gd name="connsiteY3" fmla="*/ 1173464 h 2270663"/>
                <a:gd name="connsiteX4" fmla="*/ 1607787 w 3864075"/>
                <a:gd name="connsiteY4" fmla="*/ 632775 h 2270663"/>
                <a:gd name="connsiteX5" fmla="*/ 1274859 w 3864075"/>
                <a:gd name="connsiteY5" fmla="*/ 767301 h 2270663"/>
                <a:gd name="connsiteX6" fmla="*/ 1553155 w 3864075"/>
                <a:gd name="connsiteY6" fmla="*/ 751398 h 2270663"/>
                <a:gd name="connsiteX7" fmla="*/ 1903012 w 3864075"/>
                <a:gd name="connsiteY7" fmla="*/ 1069450 h 2270663"/>
                <a:gd name="connsiteX8" fmla="*/ 1537253 w 3864075"/>
                <a:gd name="connsiteY8" fmla="*/ 1260282 h 2270663"/>
                <a:gd name="connsiteX9" fmla="*/ 1736035 w 3864075"/>
                <a:gd name="connsiteY9" fmla="*/ 1061499 h 2270663"/>
                <a:gd name="connsiteX10" fmla="*/ 1505447 w 3864075"/>
                <a:gd name="connsiteY10" fmla="*/ 886570 h 2270663"/>
                <a:gd name="connsiteX11" fmla="*/ 1154563 w 3864075"/>
                <a:gd name="connsiteY11" fmla="*/ 1030341 h 2270663"/>
                <a:gd name="connsiteX12" fmla="*/ 1464664 w 3864075"/>
                <a:gd name="connsiteY12" fmla="*/ 1070097 h 2270663"/>
                <a:gd name="connsiteX13" fmla="*/ 1130709 w 3864075"/>
                <a:gd name="connsiteY13" fmla="*/ 1149610 h 2270663"/>
                <a:gd name="connsiteX14" fmla="*/ 1090952 w 3864075"/>
                <a:gd name="connsiteY14" fmla="*/ 775899 h 2270663"/>
                <a:gd name="connsiteX15" fmla="*/ 1138660 w 3864075"/>
                <a:gd name="connsiteY15" fmla="*/ 585068 h 2270663"/>
                <a:gd name="connsiteX16" fmla="*/ 741095 w 3864075"/>
                <a:gd name="connsiteY16" fmla="*/ 847461 h 2270663"/>
                <a:gd name="connsiteX17" fmla="*/ 399189 w 3864075"/>
                <a:gd name="connsiteY17" fmla="*/ 831558 h 2270663"/>
                <a:gd name="connsiteX18" fmla="*/ 709290 w 3864075"/>
                <a:gd name="connsiteY18" fmla="*/ 1380198 h 2270663"/>
                <a:gd name="connsiteX19" fmla="*/ 438945 w 3864075"/>
                <a:gd name="connsiteY19" fmla="*/ 1745958 h 2270663"/>
                <a:gd name="connsiteX20" fmla="*/ 1154563 w 3864075"/>
                <a:gd name="connsiteY20" fmla="*/ 1825471 h 2270663"/>
                <a:gd name="connsiteX21" fmla="*/ 2744824 w 3864075"/>
                <a:gd name="connsiteY21" fmla="*/ 2000400 h 2270663"/>
                <a:gd name="connsiteX22" fmla="*/ 3221902 w 3864075"/>
                <a:gd name="connsiteY22" fmla="*/ 1173463 h 2270663"/>
                <a:gd name="connsiteX23" fmla="*/ 3078778 w 3864075"/>
                <a:gd name="connsiteY23" fmla="*/ 1348393 h 2270663"/>
                <a:gd name="connsiteX24" fmla="*/ 2848191 w 3864075"/>
                <a:gd name="connsiteY24" fmla="*/ 1825471 h 2270663"/>
                <a:gd name="connsiteX25" fmla="*/ 1949693 w 3864075"/>
                <a:gd name="connsiteY25" fmla="*/ 1920887 h 2270663"/>
                <a:gd name="connsiteX26" fmla="*/ 884218 w 3864075"/>
                <a:gd name="connsiteY26" fmla="*/ 1602835 h 2270663"/>
                <a:gd name="connsiteX27" fmla="*/ 1623690 w 3864075"/>
                <a:gd name="connsiteY27" fmla="*/ 1722104 h 2270663"/>
                <a:gd name="connsiteX28" fmla="*/ 2617603 w 3864075"/>
                <a:gd name="connsiteY28" fmla="*/ 1706201 h 2270663"/>
                <a:gd name="connsiteX29" fmla="*/ 2561944 w 3864075"/>
                <a:gd name="connsiteY29" fmla="*/ 1221172 h 2270663"/>
                <a:gd name="connsiteX30" fmla="*/ 2720970 w 3864075"/>
                <a:gd name="connsiteY30" fmla="*/ 1419955 h 2270663"/>
                <a:gd name="connsiteX31" fmla="*/ 2776629 w 3864075"/>
                <a:gd name="connsiteY31" fmla="*/ 1610786 h 2270663"/>
                <a:gd name="connsiteX32" fmla="*/ 2864093 w 3864075"/>
                <a:gd name="connsiteY32" fmla="*/ 1062146 h 2270663"/>
                <a:gd name="connsiteX33" fmla="*/ 3046973 w 3864075"/>
                <a:gd name="connsiteY33" fmla="*/ 600970 h 2270663"/>
                <a:gd name="connsiteX34" fmla="*/ 3340814 w 3864075"/>
                <a:gd name="connsiteY34" fmla="*/ 991263 h 2270663"/>
                <a:gd name="connsiteX35" fmla="*/ 3030713 w 3864075"/>
                <a:gd name="connsiteY35" fmla="*/ 2263471 h 2270663"/>
                <a:gd name="connsiteX36" fmla="*/ 3644348 w 3864075"/>
                <a:gd name="connsiteY36" fmla="*/ 632129 h 2270663"/>
                <a:gd name="connsiteX37" fmla="*/ 3579711 w 3864075"/>
                <a:gd name="connsiteY37" fmla="*/ 1531273 h 2270663"/>
                <a:gd name="connsiteX38" fmla="*/ 3858006 w 3864075"/>
                <a:gd name="connsiteY38" fmla="*/ 465798 h 2270663"/>
                <a:gd name="connsiteX39" fmla="*/ 3269610 w 3864075"/>
                <a:gd name="connsiteY39" fmla="*/ 322675 h 2270663"/>
                <a:gd name="connsiteX40" fmla="*/ 2538090 w 3864075"/>
                <a:gd name="connsiteY40" fmla="*/ 640727 h 2270663"/>
                <a:gd name="connsiteX41" fmla="*/ 1512372 w 3864075"/>
                <a:gd name="connsiteY41" fmla="*/ 4622 h 2270663"/>
                <a:gd name="connsiteX42" fmla="*/ 1624 w 3864075"/>
                <a:gd name="connsiteY42" fmla="*/ 346528 h 2270663"/>
                <a:gd name="connsiteX43" fmla="*/ 1234076 w 3864075"/>
                <a:gd name="connsiteY43" fmla="*/ 211356 h 2270663"/>
                <a:gd name="connsiteX44" fmla="*/ 1917888 w 3864075"/>
                <a:gd name="connsiteY44" fmla="*/ 489652 h 2270663"/>
                <a:gd name="connsiteX45" fmla="*/ 1226125 w 3864075"/>
                <a:gd name="connsiteY45" fmla="*/ 441944 h 2270663"/>
                <a:gd name="connsiteX46" fmla="*/ 1894034 w 3864075"/>
                <a:gd name="connsiteY46" fmla="*/ 624824 h 2270663"/>
                <a:gd name="connsiteX47" fmla="*/ 2442674 w 3864075"/>
                <a:gd name="connsiteY47" fmla="*/ 688435 h 2270663"/>
                <a:gd name="connsiteX0" fmla="*/ 2442674 w 3864075"/>
                <a:gd name="connsiteY0" fmla="*/ 688435 h 2276258"/>
                <a:gd name="connsiteX1" fmla="*/ 2092817 w 3864075"/>
                <a:gd name="connsiteY1" fmla="*/ 1435857 h 2276258"/>
                <a:gd name="connsiteX2" fmla="*/ 836511 w 3864075"/>
                <a:gd name="connsiteY2" fmla="*/ 1483565 h 2276258"/>
                <a:gd name="connsiteX3" fmla="*/ 2037158 w 3864075"/>
                <a:gd name="connsiteY3" fmla="*/ 1173464 h 2276258"/>
                <a:gd name="connsiteX4" fmla="*/ 1607787 w 3864075"/>
                <a:gd name="connsiteY4" fmla="*/ 632775 h 2276258"/>
                <a:gd name="connsiteX5" fmla="*/ 1274859 w 3864075"/>
                <a:gd name="connsiteY5" fmla="*/ 767301 h 2276258"/>
                <a:gd name="connsiteX6" fmla="*/ 1553155 w 3864075"/>
                <a:gd name="connsiteY6" fmla="*/ 751398 h 2276258"/>
                <a:gd name="connsiteX7" fmla="*/ 1903012 w 3864075"/>
                <a:gd name="connsiteY7" fmla="*/ 1069450 h 2276258"/>
                <a:gd name="connsiteX8" fmla="*/ 1537253 w 3864075"/>
                <a:gd name="connsiteY8" fmla="*/ 1260282 h 2276258"/>
                <a:gd name="connsiteX9" fmla="*/ 1736035 w 3864075"/>
                <a:gd name="connsiteY9" fmla="*/ 1061499 h 2276258"/>
                <a:gd name="connsiteX10" fmla="*/ 1505447 w 3864075"/>
                <a:gd name="connsiteY10" fmla="*/ 886570 h 2276258"/>
                <a:gd name="connsiteX11" fmla="*/ 1154563 w 3864075"/>
                <a:gd name="connsiteY11" fmla="*/ 1030341 h 2276258"/>
                <a:gd name="connsiteX12" fmla="*/ 1464664 w 3864075"/>
                <a:gd name="connsiteY12" fmla="*/ 1070097 h 2276258"/>
                <a:gd name="connsiteX13" fmla="*/ 1130709 w 3864075"/>
                <a:gd name="connsiteY13" fmla="*/ 1149610 h 2276258"/>
                <a:gd name="connsiteX14" fmla="*/ 1090952 w 3864075"/>
                <a:gd name="connsiteY14" fmla="*/ 775899 h 2276258"/>
                <a:gd name="connsiteX15" fmla="*/ 1138660 w 3864075"/>
                <a:gd name="connsiteY15" fmla="*/ 585068 h 2276258"/>
                <a:gd name="connsiteX16" fmla="*/ 741095 w 3864075"/>
                <a:gd name="connsiteY16" fmla="*/ 847461 h 2276258"/>
                <a:gd name="connsiteX17" fmla="*/ 399189 w 3864075"/>
                <a:gd name="connsiteY17" fmla="*/ 831558 h 2276258"/>
                <a:gd name="connsiteX18" fmla="*/ 709290 w 3864075"/>
                <a:gd name="connsiteY18" fmla="*/ 1380198 h 2276258"/>
                <a:gd name="connsiteX19" fmla="*/ 438945 w 3864075"/>
                <a:gd name="connsiteY19" fmla="*/ 1745958 h 2276258"/>
                <a:gd name="connsiteX20" fmla="*/ 1154563 w 3864075"/>
                <a:gd name="connsiteY20" fmla="*/ 1825471 h 2276258"/>
                <a:gd name="connsiteX21" fmla="*/ 2744824 w 3864075"/>
                <a:gd name="connsiteY21" fmla="*/ 2000400 h 2276258"/>
                <a:gd name="connsiteX22" fmla="*/ 3221902 w 3864075"/>
                <a:gd name="connsiteY22" fmla="*/ 1173463 h 2276258"/>
                <a:gd name="connsiteX23" fmla="*/ 3078778 w 3864075"/>
                <a:gd name="connsiteY23" fmla="*/ 1348393 h 2276258"/>
                <a:gd name="connsiteX24" fmla="*/ 2848191 w 3864075"/>
                <a:gd name="connsiteY24" fmla="*/ 1825471 h 2276258"/>
                <a:gd name="connsiteX25" fmla="*/ 1949693 w 3864075"/>
                <a:gd name="connsiteY25" fmla="*/ 1920887 h 2276258"/>
                <a:gd name="connsiteX26" fmla="*/ 884218 w 3864075"/>
                <a:gd name="connsiteY26" fmla="*/ 1602835 h 2276258"/>
                <a:gd name="connsiteX27" fmla="*/ 1623690 w 3864075"/>
                <a:gd name="connsiteY27" fmla="*/ 1722104 h 2276258"/>
                <a:gd name="connsiteX28" fmla="*/ 2617603 w 3864075"/>
                <a:gd name="connsiteY28" fmla="*/ 1706201 h 2276258"/>
                <a:gd name="connsiteX29" fmla="*/ 2561944 w 3864075"/>
                <a:gd name="connsiteY29" fmla="*/ 1221172 h 2276258"/>
                <a:gd name="connsiteX30" fmla="*/ 2720970 w 3864075"/>
                <a:gd name="connsiteY30" fmla="*/ 1419955 h 2276258"/>
                <a:gd name="connsiteX31" fmla="*/ 2776629 w 3864075"/>
                <a:gd name="connsiteY31" fmla="*/ 1610786 h 2276258"/>
                <a:gd name="connsiteX32" fmla="*/ 2864093 w 3864075"/>
                <a:gd name="connsiteY32" fmla="*/ 1062146 h 2276258"/>
                <a:gd name="connsiteX33" fmla="*/ 3046973 w 3864075"/>
                <a:gd name="connsiteY33" fmla="*/ 600970 h 2276258"/>
                <a:gd name="connsiteX34" fmla="*/ 3340814 w 3864075"/>
                <a:gd name="connsiteY34" fmla="*/ 991263 h 2276258"/>
                <a:gd name="connsiteX35" fmla="*/ 3030713 w 3864075"/>
                <a:gd name="connsiteY35" fmla="*/ 2263471 h 2276258"/>
                <a:gd name="connsiteX36" fmla="*/ 3293106 w 3864075"/>
                <a:gd name="connsiteY36" fmla="*/ 1698929 h 2276258"/>
                <a:gd name="connsiteX37" fmla="*/ 3644348 w 3864075"/>
                <a:gd name="connsiteY37" fmla="*/ 632129 h 2276258"/>
                <a:gd name="connsiteX38" fmla="*/ 3579711 w 3864075"/>
                <a:gd name="connsiteY38" fmla="*/ 1531273 h 2276258"/>
                <a:gd name="connsiteX39" fmla="*/ 3858006 w 3864075"/>
                <a:gd name="connsiteY39" fmla="*/ 465798 h 2276258"/>
                <a:gd name="connsiteX40" fmla="*/ 3269610 w 3864075"/>
                <a:gd name="connsiteY40" fmla="*/ 322675 h 2276258"/>
                <a:gd name="connsiteX41" fmla="*/ 2538090 w 3864075"/>
                <a:gd name="connsiteY41" fmla="*/ 640727 h 2276258"/>
                <a:gd name="connsiteX42" fmla="*/ 1512372 w 3864075"/>
                <a:gd name="connsiteY42" fmla="*/ 4622 h 2276258"/>
                <a:gd name="connsiteX43" fmla="*/ 1624 w 3864075"/>
                <a:gd name="connsiteY43" fmla="*/ 346528 h 2276258"/>
                <a:gd name="connsiteX44" fmla="*/ 1234076 w 3864075"/>
                <a:gd name="connsiteY44" fmla="*/ 211356 h 2276258"/>
                <a:gd name="connsiteX45" fmla="*/ 1917888 w 3864075"/>
                <a:gd name="connsiteY45" fmla="*/ 489652 h 2276258"/>
                <a:gd name="connsiteX46" fmla="*/ 1226125 w 3864075"/>
                <a:gd name="connsiteY46" fmla="*/ 441944 h 2276258"/>
                <a:gd name="connsiteX47" fmla="*/ 1894034 w 3864075"/>
                <a:gd name="connsiteY47" fmla="*/ 624824 h 2276258"/>
                <a:gd name="connsiteX48" fmla="*/ 2442674 w 3864075"/>
                <a:gd name="connsiteY48" fmla="*/ 688435 h 2276258"/>
                <a:gd name="connsiteX0" fmla="*/ 2442674 w 4149366"/>
                <a:gd name="connsiteY0" fmla="*/ 688435 h 2282046"/>
                <a:gd name="connsiteX1" fmla="*/ 2092817 w 4149366"/>
                <a:gd name="connsiteY1" fmla="*/ 1435857 h 2282046"/>
                <a:gd name="connsiteX2" fmla="*/ 836511 w 4149366"/>
                <a:gd name="connsiteY2" fmla="*/ 1483565 h 2282046"/>
                <a:gd name="connsiteX3" fmla="*/ 2037158 w 4149366"/>
                <a:gd name="connsiteY3" fmla="*/ 1173464 h 2282046"/>
                <a:gd name="connsiteX4" fmla="*/ 1607787 w 4149366"/>
                <a:gd name="connsiteY4" fmla="*/ 632775 h 2282046"/>
                <a:gd name="connsiteX5" fmla="*/ 1274859 w 4149366"/>
                <a:gd name="connsiteY5" fmla="*/ 767301 h 2282046"/>
                <a:gd name="connsiteX6" fmla="*/ 1553155 w 4149366"/>
                <a:gd name="connsiteY6" fmla="*/ 751398 h 2282046"/>
                <a:gd name="connsiteX7" fmla="*/ 1903012 w 4149366"/>
                <a:gd name="connsiteY7" fmla="*/ 1069450 h 2282046"/>
                <a:gd name="connsiteX8" fmla="*/ 1537253 w 4149366"/>
                <a:gd name="connsiteY8" fmla="*/ 1260282 h 2282046"/>
                <a:gd name="connsiteX9" fmla="*/ 1736035 w 4149366"/>
                <a:gd name="connsiteY9" fmla="*/ 1061499 h 2282046"/>
                <a:gd name="connsiteX10" fmla="*/ 1505447 w 4149366"/>
                <a:gd name="connsiteY10" fmla="*/ 886570 h 2282046"/>
                <a:gd name="connsiteX11" fmla="*/ 1154563 w 4149366"/>
                <a:gd name="connsiteY11" fmla="*/ 1030341 h 2282046"/>
                <a:gd name="connsiteX12" fmla="*/ 1464664 w 4149366"/>
                <a:gd name="connsiteY12" fmla="*/ 1070097 h 2282046"/>
                <a:gd name="connsiteX13" fmla="*/ 1130709 w 4149366"/>
                <a:gd name="connsiteY13" fmla="*/ 1149610 h 2282046"/>
                <a:gd name="connsiteX14" fmla="*/ 1090952 w 4149366"/>
                <a:gd name="connsiteY14" fmla="*/ 775899 h 2282046"/>
                <a:gd name="connsiteX15" fmla="*/ 1138660 w 4149366"/>
                <a:gd name="connsiteY15" fmla="*/ 585068 h 2282046"/>
                <a:gd name="connsiteX16" fmla="*/ 741095 w 4149366"/>
                <a:gd name="connsiteY16" fmla="*/ 847461 h 2282046"/>
                <a:gd name="connsiteX17" fmla="*/ 399189 w 4149366"/>
                <a:gd name="connsiteY17" fmla="*/ 831558 h 2282046"/>
                <a:gd name="connsiteX18" fmla="*/ 709290 w 4149366"/>
                <a:gd name="connsiteY18" fmla="*/ 1380198 h 2282046"/>
                <a:gd name="connsiteX19" fmla="*/ 438945 w 4149366"/>
                <a:gd name="connsiteY19" fmla="*/ 1745958 h 2282046"/>
                <a:gd name="connsiteX20" fmla="*/ 1154563 w 4149366"/>
                <a:gd name="connsiteY20" fmla="*/ 1825471 h 2282046"/>
                <a:gd name="connsiteX21" fmla="*/ 2744824 w 4149366"/>
                <a:gd name="connsiteY21" fmla="*/ 2000400 h 2282046"/>
                <a:gd name="connsiteX22" fmla="*/ 3221902 w 4149366"/>
                <a:gd name="connsiteY22" fmla="*/ 1173463 h 2282046"/>
                <a:gd name="connsiteX23" fmla="*/ 3078778 w 4149366"/>
                <a:gd name="connsiteY23" fmla="*/ 1348393 h 2282046"/>
                <a:gd name="connsiteX24" fmla="*/ 2848191 w 4149366"/>
                <a:gd name="connsiteY24" fmla="*/ 1825471 h 2282046"/>
                <a:gd name="connsiteX25" fmla="*/ 1949693 w 4149366"/>
                <a:gd name="connsiteY25" fmla="*/ 1920887 h 2282046"/>
                <a:gd name="connsiteX26" fmla="*/ 884218 w 4149366"/>
                <a:gd name="connsiteY26" fmla="*/ 1602835 h 2282046"/>
                <a:gd name="connsiteX27" fmla="*/ 1623690 w 4149366"/>
                <a:gd name="connsiteY27" fmla="*/ 1722104 h 2282046"/>
                <a:gd name="connsiteX28" fmla="*/ 2617603 w 4149366"/>
                <a:gd name="connsiteY28" fmla="*/ 1706201 h 2282046"/>
                <a:gd name="connsiteX29" fmla="*/ 2561944 w 4149366"/>
                <a:gd name="connsiteY29" fmla="*/ 1221172 h 2282046"/>
                <a:gd name="connsiteX30" fmla="*/ 2720970 w 4149366"/>
                <a:gd name="connsiteY30" fmla="*/ 1419955 h 2282046"/>
                <a:gd name="connsiteX31" fmla="*/ 2776629 w 4149366"/>
                <a:gd name="connsiteY31" fmla="*/ 1610786 h 2282046"/>
                <a:gd name="connsiteX32" fmla="*/ 2864093 w 4149366"/>
                <a:gd name="connsiteY32" fmla="*/ 1062146 h 2282046"/>
                <a:gd name="connsiteX33" fmla="*/ 3046973 w 4149366"/>
                <a:gd name="connsiteY33" fmla="*/ 600970 h 2282046"/>
                <a:gd name="connsiteX34" fmla="*/ 3340814 w 4149366"/>
                <a:gd name="connsiteY34" fmla="*/ 991263 h 2282046"/>
                <a:gd name="connsiteX35" fmla="*/ 3030713 w 4149366"/>
                <a:gd name="connsiteY35" fmla="*/ 2263471 h 2282046"/>
                <a:gd name="connsiteX36" fmla="*/ 4147930 w 4149366"/>
                <a:gd name="connsiteY36" fmla="*/ 1536590 h 2282046"/>
                <a:gd name="connsiteX37" fmla="*/ 3293106 w 4149366"/>
                <a:gd name="connsiteY37" fmla="*/ 1698929 h 2282046"/>
                <a:gd name="connsiteX38" fmla="*/ 3644348 w 4149366"/>
                <a:gd name="connsiteY38" fmla="*/ 632129 h 2282046"/>
                <a:gd name="connsiteX39" fmla="*/ 3579711 w 4149366"/>
                <a:gd name="connsiteY39" fmla="*/ 1531273 h 2282046"/>
                <a:gd name="connsiteX40" fmla="*/ 3858006 w 4149366"/>
                <a:gd name="connsiteY40" fmla="*/ 465798 h 2282046"/>
                <a:gd name="connsiteX41" fmla="*/ 3269610 w 4149366"/>
                <a:gd name="connsiteY41" fmla="*/ 322675 h 2282046"/>
                <a:gd name="connsiteX42" fmla="*/ 2538090 w 4149366"/>
                <a:gd name="connsiteY42" fmla="*/ 640727 h 2282046"/>
                <a:gd name="connsiteX43" fmla="*/ 1512372 w 4149366"/>
                <a:gd name="connsiteY43" fmla="*/ 4622 h 2282046"/>
                <a:gd name="connsiteX44" fmla="*/ 1624 w 4149366"/>
                <a:gd name="connsiteY44" fmla="*/ 346528 h 2282046"/>
                <a:gd name="connsiteX45" fmla="*/ 1234076 w 4149366"/>
                <a:gd name="connsiteY45" fmla="*/ 211356 h 2282046"/>
                <a:gd name="connsiteX46" fmla="*/ 1917888 w 4149366"/>
                <a:gd name="connsiteY46" fmla="*/ 489652 h 2282046"/>
                <a:gd name="connsiteX47" fmla="*/ 1226125 w 4149366"/>
                <a:gd name="connsiteY47" fmla="*/ 441944 h 2282046"/>
                <a:gd name="connsiteX48" fmla="*/ 1894034 w 4149366"/>
                <a:gd name="connsiteY48" fmla="*/ 624824 h 2282046"/>
                <a:gd name="connsiteX49" fmla="*/ 2442674 w 4149366"/>
                <a:gd name="connsiteY49" fmla="*/ 688435 h 2282046"/>
                <a:gd name="connsiteX0" fmla="*/ 2442674 w 4212112"/>
                <a:gd name="connsiteY0" fmla="*/ 688435 h 2282414"/>
                <a:gd name="connsiteX1" fmla="*/ 2092817 w 4212112"/>
                <a:gd name="connsiteY1" fmla="*/ 1435857 h 2282414"/>
                <a:gd name="connsiteX2" fmla="*/ 836511 w 4212112"/>
                <a:gd name="connsiteY2" fmla="*/ 1483565 h 2282414"/>
                <a:gd name="connsiteX3" fmla="*/ 2037158 w 4212112"/>
                <a:gd name="connsiteY3" fmla="*/ 1173464 h 2282414"/>
                <a:gd name="connsiteX4" fmla="*/ 1607787 w 4212112"/>
                <a:gd name="connsiteY4" fmla="*/ 632775 h 2282414"/>
                <a:gd name="connsiteX5" fmla="*/ 1274859 w 4212112"/>
                <a:gd name="connsiteY5" fmla="*/ 767301 h 2282414"/>
                <a:gd name="connsiteX6" fmla="*/ 1553155 w 4212112"/>
                <a:gd name="connsiteY6" fmla="*/ 751398 h 2282414"/>
                <a:gd name="connsiteX7" fmla="*/ 1903012 w 4212112"/>
                <a:gd name="connsiteY7" fmla="*/ 1069450 h 2282414"/>
                <a:gd name="connsiteX8" fmla="*/ 1537253 w 4212112"/>
                <a:gd name="connsiteY8" fmla="*/ 1260282 h 2282414"/>
                <a:gd name="connsiteX9" fmla="*/ 1736035 w 4212112"/>
                <a:gd name="connsiteY9" fmla="*/ 1061499 h 2282414"/>
                <a:gd name="connsiteX10" fmla="*/ 1505447 w 4212112"/>
                <a:gd name="connsiteY10" fmla="*/ 886570 h 2282414"/>
                <a:gd name="connsiteX11" fmla="*/ 1154563 w 4212112"/>
                <a:gd name="connsiteY11" fmla="*/ 1030341 h 2282414"/>
                <a:gd name="connsiteX12" fmla="*/ 1464664 w 4212112"/>
                <a:gd name="connsiteY12" fmla="*/ 1070097 h 2282414"/>
                <a:gd name="connsiteX13" fmla="*/ 1130709 w 4212112"/>
                <a:gd name="connsiteY13" fmla="*/ 1149610 h 2282414"/>
                <a:gd name="connsiteX14" fmla="*/ 1090952 w 4212112"/>
                <a:gd name="connsiteY14" fmla="*/ 775899 h 2282414"/>
                <a:gd name="connsiteX15" fmla="*/ 1138660 w 4212112"/>
                <a:gd name="connsiteY15" fmla="*/ 585068 h 2282414"/>
                <a:gd name="connsiteX16" fmla="*/ 741095 w 4212112"/>
                <a:gd name="connsiteY16" fmla="*/ 847461 h 2282414"/>
                <a:gd name="connsiteX17" fmla="*/ 399189 w 4212112"/>
                <a:gd name="connsiteY17" fmla="*/ 831558 h 2282414"/>
                <a:gd name="connsiteX18" fmla="*/ 709290 w 4212112"/>
                <a:gd name="connsiteY18" fmla="*/ 1380198 h 2282414"/>
                <a:gd name="connsiteX19" fmla="*/ 438945 w 4212112"/>
                <a:gd name="connsiteY19" fmla="*/ 1745958 h 2282414"/>
                <a:gd name="connsiteX20" fmla="*/ 1154563 w 4212112"/>
                <a:gd name="connsiteY20" fmla="*/ 1825471 h 2282414"/>
                <a:gd name="connsiteX21" fmla="*/ 2744824 w 4212112"/>
                <a:gd name="connsiteY21" fmla="*/ 2000400 h 2282414"/>
                <a:gd name="connsiteX22" fmla="*/ 3221902 w 4212112"/>
                <a:gd name="connsiteY22" fmla="*/ 1173463 h 2282414"/>
                <a:gd name="connsiteX23" fmla="*/ 3078778 w 4212112"/>
                <a:gd name="connsiteY23" fmla="*/ 1348393 h 2282414"/>
                <a:gd name="connsiteX24" fmla="*/ 2848191 w 4212112"/>
                <a:gd name="connsiteY24" fmla="*/ 1825471 h 2282414"/>
                <a:gd name="connsiteX25" fmla="*/ 1949693 w 4212112"/>
                <a:gd name="connsiteY25" fmla="*/ 1920887 h 2282414"/>
                <a:gd name="connsiteX26" fmla="*/ 884218 w 4212112"/>
                <a:gd name="connsiteY26" fmla="*/ 1602835 h 2282414"/>
                <a:gd name="connsiteX27" fmla="*/ 1623690 w 4212112"/>
                <a:gd name="connsiteY27" fmla="*/ 1722104 h 2282414"/>
                <a:gd name="connsiteX28" fmla="*/ 2617603 w 4212112"/>
                <a:gd name="connsiteY28" fmla="*/ 1706201 h 2282414"/>
                <a:gd name="connsiteX29" fmla="*/ 2561944 w 4212112"/>
                <a:gd name="connsiteY29" fmla="*/ 1221172 h 2282414"/>
                <a:gd name="connsiteX30" fmla="*/ 2720970 w 4212112"/>
                <a:gd name="connsiteY30" fmla="*/ 1419955 h 2282414"/>
                <a:gd name="connsiteX31" fmla="*/ 2776629 w 4212112"/>
                <a:gd name="connsiteY31" fmla="*/ 1610786 h 2282414"/>
                <a:gd name="connsiteX32" fmla="*/ 2864093 w 4212112"/>
                <a:gd name="connsiteY32" fmla="*/ 1062146 h 2282414"/>
                <a:gd name="connsiteX33" fmla="*/ 3046973 w 4212112"/>
                <a:gd name="connsiteY33" fmla="*/ 600970 h 2282414"/>
                <a:gd name="connsiteX34" fmla="*/ 3340814 w 4212112"/>
                <a:gd name="connsiteY34" fmla="*/ 991263 h 2282414"/>
                <a:gd name="connsiteX35" fmla="*/ 3030713 w 4212112"/>
                <a:gd name="connsiteY35" fmla="*/ 2263471 h 2282414"/>
                <a:gd name="connsiteX36" fmla="*/ 4147930 w 4212112"/>
                <a:gd name="connsiteY36" fmla="*/ 1536590 h 2282414"/>
                <a:gd name="connsiteX37" fmla="*/ 4028660 w 4212112"/>
                <a:gd name="connsiteY37" fmla="*/ 1401417 h 2282414"/>
                <a:gd name="connsiteX38" fmla="*/ 3293106 w 4212112"/>
                <a:gd name="connsiteY38" fmla="*/ 1698929 h 2282414"/>
                <a:gd name="connsiteX39" fmla="*/ 3644348 w 4212112"/>
                <a:gd name="connsiteY39" fmla="*/ 632129 h 2282414"/>
                <a:gd name="connsiteX40" fmla="*/ 3579711 w 4212112"/>
                <a:gd name="connsiteY40" fmla="*/ 1531273 h 2282414"/>
                <a:gd name="connsiteX41" fmla="*/ 3858006 w 4212112"/>
                <a:gd name="connsiteY41" fmla="*/ 465798 h 2282414"/>
                <a:gd name="connsiteX42" fmla="*/ 3269610 w 4212112"/>
                <a:gd name="connsiteY42" fmla="*/ 322675 h 2282414"/>
                <a:gd name="connsiteX43" fmla="*/ 2538090 w 4212112"/>
                <a:gd name="connsiteY43" fmla="*/ 640727 h 2282414"/>
                <a:gd name="connsiteX44" fmla="*/ 1512372 w 4212112"/>
                <a:gd name="connsiteY44" fmla="*/ 4622 h 2282414"/>
                <a:gd name="connsiteX45" fmla="*/ 1624 w 4212112"/>
                <a:gd name="connsiteY45" fmla="*/ 346528 h 2282414"/>
                <a:gd name="connsiteX46" fmla="*/ 1234076 w 4212112"/>
                <a:gd name="connsiteY46" fmla="*/ 211356 h 2282414"/>
                <a:gd name="connsiteX47" fmla="*/ 1917888 w 4212112"/>
                <a:gd name="connsiteY47" fmla="*/ 489652 h 2282414"/>
                <a:gd name="connsiteX48" fmla="*/ 1226125 w 4212112"/>
                <a:gd name="connsiteY48" fmla="*/ 441944 h 2282414"/>
                <a:gd name="connsiteX49" fmla="*/ 1894034 w 4212112"/>
                <a:gd name="connsiteY49" fmla="*/ 624824 h 2282414"/>
                <a:gd name="connsiteX50" fmla="*/ 2442674 w 4212112"/>
                <a:gd name="connsiteY50" fmla="*/ 688435 h 2282414"/>
                <a:gd name="connsiteX0" fmla="*/ 2442674 w 4212819"/>
                <a:gd name="connsiteY0" fmla="*/ 688435 h 2283049"/>
                <a:gd name="connsiteX1" fmla="*/ 2092817 w 4212819"/>
                <a:gd name="connsiteY1" fmla="*/ 1435857 h 2283049"/>
                <a:gd name="connsiteX2" fmla="*/ 836511 w 4212819"/>
                <a:gd name="connsiteY2" fmla="*/ 1483565 h 2283049"/>
                <a:gd name="connsiteX3" fmla="*/ 2037158 w 4212819"/>
                <a:gd name="connsiteY3" fmla="*/ 1173464 h 2283049"/>
                <a:gd name="connsiteX4" fmla="*/ 1607787 w 4212819"/>
                <a:gd name="connsiteY4" fmla="*/ 632775 h 2283049"/>
                <a:gd name="connsiteX5" fmla="*/ 1274859 w 4212819"/>
                <a:gd name="connsiteY5" fmla="*/ 767301 h 2283049"/>
                <a:gd name="connsiteX6" fmla="*/ 1553155 w 4212819"/>
                <a:gd name="connsiteY6" fmla="*/ 751398 h 2283049"/>
                <a:gd name="connsiteX7" fmla="*/ 1903012 w 4212819"/>
                <a:gd name="connsiteY7" fmla="*/ 1069450 h 2283049"/>
                <a:gd name="connsiteX8" fmla="*/ 1537253 w 4212819"/>
                <a:gd name="connsiteY8" fmla="*/ 1260282 h 2283049"/>
                <a:gd name="connsiteX9" fmla="*/ 1736035 w 4212819"/>
                <a:gd name="connsiteY9" fmla="*/ 1061499 h 2283049"/>
                <a:gd name="connsiteX10" fmla="*/ 1505447 w 4212819"/>
                <a:gd name="connsiteY10" fmla="*/ 886570 h 2283049"/>
                <a:gd name="connsiteX11" fmla="*/ 1154563 w 4212819"/>
                <a:gd name="connsiteY11" fmla="*/ 1030341 h 2283049"/>
                <a:gd name="connsiteX12" fmla="*/ 1464664 w 4212819"/>
                <a:gd name="connsiteY12" fmla="*/ 1070097 h 2283049"/>
                <a:gd name="connsiteX13" fmla="*/ 1130709 w 4212819"/>
                <a:gd name="connsiteY13" fmla="*/ 1149610 h 2283049"/>
                <a:gd name="connsiteX14" fmla="*/ 1090952 w 4212819"/>
                <a:gd name="connsiteY14" fmla="*/ 775899 h 2283049"/>
                <a:gd name="connsiteX15" fmla="*/ 1138660 w 4212819"/>
                <a:gd name="connsiteY15" fmla="*/ 585068 h 2283049"/>
                <a:gd name="connsiteX16" fmla="*/ 741095 w 4212819"/>
                <a:gd name="connsiteY16" fmla="*/ 847461 h 2283049"/>
                <a:gd name="connsiteX17" fmla="*/ 399189 w 4212819"/>
                <a:gd name="connsiteY17" fmla="*/ 831558 h 2283049"/>
                <a:gd name="connsiteX18" fmla="*/ 709290 w 4212819"/>
                <a:gd name="connsiteY18" fmla="*/ 1380198 h 2283049"/>
                <a:gd name="connsiteX19" fmla="*/ 438945 w 4212819"/>
                <a:gd name="connsiteY19" fmla="*/ 1745958 h 2283049"/>
                <a:gd name="connsiteX20" fmla="*/ 1154563 w 4212819"/>
                <a:gd name="connsiteY20" fmla="*/ 1825471 h 2283049"/>
                <a:gd name="connsiteX21" fmla="*/ 2744824 w 4212819"/>
                <a:gd name="connsiteY21" fmla="*/ 2000400 h 2283049"/>
                <a:gd name="connsiteX22" fmla="*/ 3221902 w 4212819"/>
                <a:gd name="connsiteY22" fmla="*/ 1173463 h 2283049"/>
                <a:gd name="connsiteX23" fmla="*/ 3078778 w 4212819"/>
                <a:gd name="connsiteY23" fmla="*/ 1348393 h 2283049"/>
                <a:gd name="connsiteX24" fmla="*/ 2848191 w 4212819"/>
                <a:gd name="connsiteY24" fmla="*/ 1825471 h 2283049"/>
                <a:gd name="connsiteX25" fmla="*/ 1949693 w 4212819"/>
                <a:gd name="connsiteY25" fmla="*/ 1920887 h 2283049"/>
                <a:gd name="connsiteX26" fmla="*/ 884218 w 4212819"/>
                <a:gd name="connsiteY26" fmla="*/ 1602835 h 2283049"/>
                <a:gd name="connsiteX27" fmla="*/ 1623690 w 4212819"/>
                <a:gd name="connsiteY27" fmla="*/ 1722104 h 2283049"/>
                <a:gd name="connsiteX28" fmla="*/ 2617603 w 4212819"/>
                <a:gd name="connsiteY28" fmla="*/ 1706201 h 2283049"/>
                <a:gd name="connsiteX29" fmla="*/ 2561944 w 4212819"/>
                <a:gd name="connsiteY29" fmla="*/ 1221172 h 2283049"/>
                <a:gd name="connsiteX30" fmla="*/ 2720970 w 4212819"/>
                <a:gd name="connsiteY30" fmla="*/ 1419955 h 2283049"/>
                <a:gd name="connsiteX31" fmla="*/ 2776629 w 4212819"/>
                <a:gd name="connsiteY31" fmla="*/ 1610786 h 2283049"/>
                <a:gd name="connsiteX32" fmla="*/ 2864093 w 4212819"/>
                <a:gd name="connsiteY32" fmla="*/ 1062146 h 2283049"/>
                <a:gd name="connsiteX33" fmla="*/ 3046973 w 4212819"/>
                <a:gd name="connsiteY33" fmla="*/ 600970 h 2283049"/>
                <a:gd name="connsiteX34" fmla="*/ 3340814 w 4212819"/>
                <a:gd name="connsiteY34" fmla="*/ 991263 h 2283049"/>
                <a:gd name="connsiteX35" fmla="*/ 3030713 w 4212819"/>
                <a:gd name="connsiteY35" fmla="*/ 2263471 h 2283049"/>
                <a:gd name="connsiteX36" fmla="*/ 4147930 w 4212819"/>
                <a:gd name="connsiteY36" fmla="*/ 1536590 h 2283049"/>
                <a:gd name="connsiteX37" fmla="*/ 4020709 w 4212819"/>
                <a:gd name="connsiteY37" fmla="*/ 9939 h 2283049"/>
                <a:gd name="connsiteX38" fmla="*/ 4028660 w 4212819"/>
                <a:gd name="connsiteY38" fmla="*/ 1401417 h 2283049"/>
                <a:gd name="connsiteX39" fmla="*/ 3293106 w 4212819"/>
                <a:gd name="connsiteY39" fmla="*/ 1698929 h 2283049"/>
                <a:gd name="connsiteX40" fmla="*/ 3644348 w 4212819"/>
                <a:gd name="connsiteY40" fmla="*/ 632129 h 2283049"/>
                <a:gd name="connsiteX41" fmla="*/ 3579711 w 4212819"/>
                <a:gd name="connsiteY41" fmla="*/ 1531273 h 2283049"/>
                <a:gd name="connsiteX42" fmla="*/ 3858006 w 4212819"/>
                <a:gd name="connsiteY42" fmla="*/ 465798 h 2283049"/>
                <a:gd name="connsiteX43" fmla="*/ 3269610 w 4212819"/>
                <a:gd name="connsiteY43" fmla="*/ 322675 h 2283049"/>
                <a:gd name="connsiteX44" fmla="*/ 2538090 w 4212819"/>
                <a:gd name="connsiteY44" fmla="*/ 640727 h 2283049"/>
                <a:gd name="connsiteX45" fmla="*/ 1512372 w 4212819"/>
                <a:gd name="connsiteY45" fmla="*/ 4622 h 2283049"/>
                <a:gd name="connsiteX46" fmla="*/ 1624 w 4212819"/>
                <a:gd name="connsiteY46" fmla="*/ 346528 h 2283049"/>
                <a:gd name="connsiteX47" fmla="*/ 1234076 w 4212819"/>
                <a:gd name="connsiteY47" fmla="*/ 211356 h 2283049"/>
                <a:gd name="connsiteX48" fmla="*/ 1917888 w 4212819"/>
                <a:gd name="connsiteY48" fmla="*/ 489652 h 2283049"/>
                <a:gd name="connsiteX49" fmla="*/ 1226125 w 4212819"/>
                <a:gd name="connsiteY49" fmla="*/ 441944 h 2283049"/>
                <a:gd name="connsiteX50" fmla="*/ 1894034 w 4212819"/>
                <a:gd name="connsiteY50" fmla="*/ 624824 h 2283049"/>
                <a:gd name="connsiteX51" fmla="*/ 2442674 w 4212819"/>
                <a:gd name="connsiteY51" fmla="*/ 688435 h 2283049"/>
                <a:gd name="connsiteX0" fmla="*/ 2442674 w 4212644"/>
                <a:gd name="connsiteY0" fmla="*/ 821695 h 2416309"/>
                <a:gd name="connsiteX1" fmla="*/ 2092817 w 4212644"/>
                <a:gd name="connsiteY1" fmla="*/ 1569117 h 2416309"/>
                <a:gd name="connsiteX2" fmla="*/ 836511 w 4212644"/>
                <a:gd name="connsiteY2" fmla="*/ 1616825 h 2416309"/>
                <a:gd name="connsiteX3" fmla="*/ 2037158 w 4212644"/>
                <a:gd name="connsiteY3" fmla="*/ 1306724 h 2416309"/>
                <a:gd name="connsiteX4" fmla="*/ 1607787 w 4212644"/>
                <a:gd name="connsiteY4" fmla="*/ 766035 h 2416309"/>
                <a:gd name="connsiteX5" fmla="*/ 1274859 w 4212644"/>
                <a:gd name="connsiteY5" fmla="*/ 900561 h 2416309"/>
                <a:gd name="connsiteX6" fmla="*/ 1553155 w 4212644"/>
                <a:gd name="connsiteY6" fmla="*/ 884658 h 2416309"/>
                <a:gd name="connsiteX7" fmla="*/ 1903012 w 4212644"/>
                <a:gd name="connsiteY7" fmla="*/ 1202710 h 2416309"/>
                <a:gd name="connsiteX8" fmla="*/ 1537253 w 4212644"/>
                <a:gd name="connsiteY8" fmla="*/ 1393542 h 2416309"/>
                <a:gd name="connsiteX9" fmla="*/ 1736035 w 4212644"/>
                <a:gd name="connsiteY9" fmla="*/ 1194759 h 2416309"/>
                <a:gd name="connsiteX10" fmla="*/ 1505447 w 4212644"/>
                <a:gd name="connsiteY10" fmla="*/ 1019830 h 2416309"/>
                <a:gd name="connsiteX11" fmla="*/ 1154563 w 4212644"/>
                <a:gd name="connsiteY11" fmla="*/ 1163601 h 2416309"/>
                <a:gd name="connsiteX12" fmla="*/ 1464664 w 4212644"/>
                <a:gd name="connsiteY12" fmla="*/ 1203357 h 2416309"/>
                <a:gd name="connsiteX13" fmla="*/ 1130709 w 4212644"/>
                <a:gd name="connsiteY13" fmla="*/ 1282870 h 2416309"/>
                <a:gd name="connsiteX14" fmla="*/ 1090952 w 4212644"/>
                <a:gd name="connsiteY14" fmla="*/ 909159 h 2416309"/>
                <a:gd name="connsiteX15" fmla="*/ 1138660 w 4212644"/>
                <a:gd name="connsiteY15" fmla="*/ 718328 h 2416309"/>
                <a:gd name="connsiteX16" fmla="*/ 741095 w 4212644"/>
                <a:gd name="connsiteY16" fmla="*/ 980721 h 2416309"/>
                <a:gd name="connsiteX17" fmla="*/ 399189 w 4212644"/>
                <a:gd name="connsiteY17" fmla="*/ 964818 h 2416309"/>
                <a:gd name="connsiteX18" fmla="*/ 709290 w 4212644"/>
                <a:gd name="connsiteY18" fmla="*/ 1513458 h 2416309"/>
                <a:gd name="connsiteX19" fmla="*/ 438945 w 4212644"/>
                <a:gd name="connsiteY19" fmla="*/ 1879218 h 2416309"/>
                <a:gd name="connsiteX20" fmla="*/ 1154563 w 4212644"/>
                <a:gd name="connsiteY20" fmla="*/ 1958731 h 2416309"/>
                <a:gd name="connsiteX21" fmla="*/ 2744824 w 4212644"/>
                <a:gd name="connsiteY21" fmla="*/ 2133660 h 2416309"/>
                <a:gd name="connsiteX22" fmla="*/ 3221902 w 4212644"/>
                <a:gd name="connsiteY22" fmla="*/ 1306723 h 2416309"/>
                <a:gd name="connsiteX23" fmla="*/ 3078778 w 4212644"/>
                <a:gd name="connsiteY23" fmla="*/ 1481653 h 2416309"/>
                <a:gd name="connsiteX24" fmla="*/ 2848191 w 4212644"/>
                <a:gd name="connsiteY24" fmla="*/ 1958731 h 2416309"/>
                <a:gd name="connsiteX25" fmla="*/ 1949693 w 4212644"/>
                <a:gd name="connsiteY25" fmla="*/ 2054147 h 2416309"/>
                <a:gd name="connsiteX26" fmla="*/ 884218 w 4212644"/>
                <a:gd name="connsiteY26" fmla="*/ 1736095 h 2416309"/>
                <a:gd name="connsiteX27" fmla="*/ 1623690 w 4212644"/>
                <a:gd name="connsiteY27" fmla="*/ 1855364 h 2416309"/>
                <a:gd name="connsiteX28" fmla="*/ 2617603 w 4212644"/>
                <a:gd name="connsiteY28" fmla="*/ 1839461 h 2416309"/>
                <a:gd name="connsiteX29" fmla="*/ 2561944 w 4212644"/>
                <a:gd name="connsiteY29" fmla="*/ 1354432 h 2416309"/>
                <a:gd name="connsiteX30" fmla="*/ 2720970 w 4212644"/>
                <a:gd name="connsiteY30" fmla="*/ 1553215 h 2416309"/>
                <a:gd name="connsiteX31" fmla="*/ 2776629 w 4212644"/>
                <a:gd name="connsiteY31" fmla="*/ 1744046 h 2416309"/>
                <a:gd name="connsiteX32" fmla="*/ 2864093 w 4212644"/>
                <a:gd name="connsiteY32" fmla="*/ 1195406 h 2416309"/>
                <a:gd name="connsiteX33" fmla="*/ 3046973 w 4212644"/>
                <a:gd name="connsiteY33" fmla="*/ 734230 h 2416309"/>
                <a:gd name="connsiteX34" fmla="*/ 3340814 w 4212644"/>
                <a:gd name="connsiteY34" fmla="*/ 1124523 h 2416309"/>
                <a:gd name="connsiteX35" fmla="*/ 3030713 w 4212644"/>
                <a:gd name="connsiteY35" fmla="*/ 2396731 h 2416309"/>
                <a:gd name="connsiteX36" fmla="*/ 4147930 w 4212644"/>
                <a:gd name="connsiteY36" fmla="*/ 1669850 h 2416309"/>
                <a:gd name="connsiteX37" fmla="*/ 4020709 w 4212644"/>
                <a:gd name="connsiteY37" fmla="*/ 143199 h 2416309"/>
                <a:gd name="connsiteX38" fmla="*/ 3829878 w 4212644"/>
                <a:gd name="connsiteY38" fmla="*/ 176992 h 2416309"/>
                <a:gd name="connsiteX39" fmla="*/ 4028660 w 4212644"/>
                <a:gd name="connsiteY39" fmla="*/ 1534677 h 2416309"/>
                <a:gd name="connsiteX40" fmla="*/ 3293106 w 4212644"/>
                <a:gd name="connsiteY40" fmla="*/ 1832189 h 2416309"/>
                <a:gd name="connsiteX41" fmla="*/ 3644348 w 4212644"/>
                <a:gd name="connsiteY41" fmla="*/ 765389 h 2416309"/>
                <a:gd name="connsiteX42" fmla="*/ 3579711 w 4212644"/>
                <a:gd name="connsiteY42" fmla="*/ 1664533 h 2416309"/>
                <a:gd name="connsiteX43" fmla="*/ 3858006 w 4212644"/>
                <a:gd name="connsiteY43" fmla="*/ 599058 h 2416309"/>
                <a:gd name="connsiteX44" fmla="*/ 3269610 w 4212644"/>
                <a:gd name="connsiteY44" fmla="*/ 455935 h 2416309"/>
                <a:gd name="connsiteX45" fmla="*/ 2538090 w 4212644"/>
                <a:gd name="connsiteY45" fmla="*/ 773987 h 2416309"/>
                <a:gd name="connsiteX46" fmla="*/ 1512372 w 4212644"/>
                <a:gd name="connsiteY46" fmla="*/ 137882 h 2416309"/>
                <a:gd name="connsiteX47" fmla="*/ 1624 w 4212644"/>
                <a:gd name="connsiteY47" fmla="*/ 479788 h 2416309"/>
                <a:gd name="connsiteX48" fmla="*/ 1234076 w 4212644"/>
                <a:gd name="connsiteY48" fmla="*/ 344616 h 2416309"/>
                <a:gd name="connsiteX49" fmla="*/ 1917888 w 4212644"/>
                <a:gd name="connsiteY49" fmla="*/ 622912 h 2416309"/>
                <a:gd name="connsiteX50" fmla="*/ 1226125 w 4212644"/>
                <a:gd name="connsiteY50" fmla="*/ 575204 h 2416309"/>
                <a:gd name="connsiteX51" fmla="*/ 1894034 w 4212644"/>
                <a:gd name="connsiteY51" fmla="*/ 758084 h 2416309"/>
                <a:gd name="connsiteX52" fmla="*/ 2442674 w 4212644"/>
                <a:gd name="connsiteY52" fmla="*/ 821695 h 2416309"/>
                <a:gd name="connsiteX0" fmla="*/ 2442674 w 4216124"/>
                <a:gd name="connsiteY0" fmla="*/ 741635 h 2336249"/>
                <a:gd name="connsiteX1" fmla="*/ 2092817 w 4216124"/>
                <a:gd name="connsiteY1" fmla="*/ 1489057 h 2336249"/>
                <a:gd name="connsiteX2" fmla="*/ 836511 w 4216124"/>
                <a:gd name="connsiteY2" fmla="*/ 1536765 h 2336249"/>
                <a:gd name="connsiteX3" fmla="*/ 2037158 w 4216124"/>
                <a:gd name="connsiteY3" fmla="*/ 1226664 h 2336249"/>
                <a:gd name="connsiteX4" fmla="*/ 1607787 w 4216124"/>
                <a:gd name="connsiteY4" fmla="*/ 685975 h 2336249"/>
                <a:gd name="connsiteX5" fmla="*/ 1274859 w 4216124"/>
                <a:gd name="connsiteY5" fmla="*/ 820501 h 2336249"/>
                <a:gd name="connsiteX6" fmla="*/ 1553155 w 4216124"/>
                <a:gd name="connsiteY6" fmla="*/ 804598 h 2336249"/>
                <a:gd name="connsiteX7" fmla="*/ 1903012 w 4216124"/>
                <a:gd name="connsiteY7" fmla="*/ 1122650 h 2336249"/>
                <a:gd name="connsiteX8" fmla="*/ 1537253 w 4216124"/>
                <a:gd name="connsiteY8" fmla="*/ 1313482 h 2336249"/>
                <a:gd name="connsiteX9" fmla="*/ 1736035 w 4216124"/>
                <a:gd name="connsiteY9" fmla="*/ 1114699 h 2336249"/>
                <a:gd name="connsiteX10" fmla="*/ 1505447 w 4216124"/>
                <a:gd name="connsiteY10" fmla="*/ 939770 h 2336249"/>
                <a:gd name="connsiteX11" fmla="*/ 1154563 w 4216124"/>
                <a:gd name="connsiteY11" fmla="*/ 1083541 h 2336249"/>
                <a:gd name="connsiteX12" fmla="*/ 1464664 w 4216124"/>
                <a:gd name="connsiteY12" fmla="*/ 1123297 h 2336249"/>
                <a:gd name="connsiteX13" fmla="*/ 1130709 w 4216124"/>
                <a:gd name="connsiteY13" fmla="*/ 1202810 h 2336249"/>
                <a:gd name="connsiteX14" fmla="*/ 1090952 w 4216124"/>
                <a:gd name="connsiteY14" fmla="*/ 829099 h 2336249"/>
                <a:gd name="connsiteX15" fmla="*/ 1138660 w 4216124"/>
                <a:gd name="connsiteY15" fmla="*/ 638268 h 2336249"/>
                <a:gd name="connsiteX16" fmla="*/ 741095 w 4216124"/>
                <a:gd name="connsiteY16" fmla="*/ 900661 h 2336249"/>
                <a:gd name="connsiteX17" fmla="*/ 399189 w 4216124"/>
                <a:gd name="connsiteY17" fmla="*/ 884758 h 2336249"/>
                <a:gd name="connsiteX18" fmla="*/ 709290 w 4216124"/>
                <a:gd name="connsiteY18" fmla="*/ 1433398 h 2336249"/>
                <a:gd name="connsiteX19" fmla="*/ 438945 w 4216124"/>
                <a:gd name="connsiteY19" fmla="*/ 1799158 h 2336249"/>
                <a:gd name="connsiteX20" fmla="*/ 1154563 w 4216124"/>
                <a:gd name="connsiteY20" fmla="*/ 1878671 h 2336249"/>
                <a:gd name="connsiteX21" fmla="*/ 2744824 w 4216124"/>
                <a:gd name="connsiteY21" fmla="*/ 2053600 h 2336249"/>
                <a:gd name="connsiteX22" fmla="*/ 3221902 w 4216124"/>
                <a:gd name="connsiteY22" fmla="*/ 1226663 h 2336249"/>
                <a:gd name="connsiteX23" fmla="*/ 3078778 w 4216124"/>
                <a:gd name="connsiteY23" fmla="*/ 1401593 h 2336249"/>
                <a:gd name="connsiteX24" fmla="*/ 2848191 w 4216124"/>
                <a:gd name="connsiteY24" fmla="*/ 1878671 h 2336249"/>
                <a:gd name="connsiteX25" fmla="*/ 1949693 w 4216124"/>
                <a:gd name="connsiteY25" fmla="*/ 1974087 h 2336249"/>
                <a:gd name="connsiteX26" fmla="*/ 884218 w 4216124"/>
                <a:gd name="connsiteY26" fmla="*/ 1656035 h 2336249"/>
                <a:gd name="connsiteX27" fmla="*/ 1623690 w 4216124"/>
                <a:gd name="connsiteY27" fmla="*/ 1775304 h 2336249"/>
                <a:gd name="connsiteX28" fmla="*/ 2617603 w 4216124"/>
                <a:gd name="connsiteY28" fmla="*/ 1759401 h 2336249"/>
                <a:gd name="connsiteX29" fmla="*/ 2561944 w 4216124"/>
                <a:gd name="connsiteY29" fmla="*/ 1274372 h 2336249"/>
                <a:gd name="connsiteX30" fmla="*/ 2720970 w 4216124"/>
                <a:gd name="connsiteY30" fmla="*/ 1473155 h 2336249"/>
                <a:gd name="connsiteX31" fmla="*/ 2776629 w 4216124"/>
                <a:gd name="connsiteY31" fmla="*/ 1663986 h 2336249"/>
                <a:gd name="connsiteX32" fmla="*/ 2864093 w 4216124"/>
                <a:gd name="connsiteY32" fmla="*/ 1115346 h 2336249"/>
                <a:gd name="connsiteX33" fmla="*/ 3046973 w 4216124"/>
                <a:gd name="connsiteY33" fmla="*/ 654170 h 2336249"/>
                <a:gd name="connsiteX34" fmla="*/ 3340814 w 4216124"/>
                <a:gd name="connsiteY34" fmla="*/ 1044463 h 2336249"/>
                <a:gd name="connsiteX35" fmla="*/ 3030713 w 4216124"/>
                <a:gd name="connsiteY35" fmla="*/ 2316671 h 2336249"/>
                <a:gd name="connsiteX36" fmla="*/ 4147930 w 4216124"/>
                <a:gd name="connsiteY36" fmla="*/ 1589790 h 2336249"/>
                <a:gd name="connsiteX37" fmla="*/ 4020709 w 4216124"/>
                <a:gd name="connsiteY37" fmla="*/ 63139 h 2336249"/>
                <a:gd name="connsiteX38" fmla="*/ 2541767 w 4216124"/>
                <a:gd name="connsiteY38" fmla="*/ 494497 h 2336249"/>
                <a:gd name="connsiteX39" fmla="*/ 3829878 w 4216124"/>
                <a:gd name="connsiteY39" fmla="*/ 96932 h 2336249"/>
                <a:gd name="connsiteX40" fmla="*/ 4028660 w 4216124"/>
                <a:gd name="connsiteY40" fmla="*/ 1454617 h 2336249"/>
                <a:gd name="connsiteX41" fmla="*/ 3293106 w 4216124"/>
                <a:gd name="connsiteY41" fmla="*/ 1752129 h 2336249"/>
                <a:gd name="connsiteX42" fmla="*/ 3644348 w 4216124"/>
                <a:gd name="connsiteY42" fmla="*/ 685329 h 2336249"/>
                <a:gd name="connsiteX43" fmla="*/ 3579711 w 4216124"/>
                <a:gd name="connsiteY43" fmla="*/ 1584473 h 2336249"/>
                <a:gd name="connsiteX44" fmla="*/ 3858006 w 4216124"/>
                <a:gd name="connsiteY44" fmla="*/ 518998 h 2336249"/>
                <a:gd name="connsiteX45" fmla="*/ 3269610 w 4216124"/>
                <a:gd name="connsiteY45" fmla="*/ 375875 h 2336249"/>
                <a:gd name="connsiteX46" fmla="*/ 2538090 w 4216124"/>
                <a:gd name="connsiteY46" fmla="*/ 693927 h 2336249"/>
                <a:gd name="connsiteX47" fmla="*/ 1512372 w 4216124"/>
                <a:gd name="connsiteY47" fmla="*/ 57822 h 2336249"/>
                <a:gd name="connsiteX48" fmla="*/ 1624 w 4216124"/>
                <a:gd name="connsiteY48" fmla="*/ 399728 h 2336249"/>
                <a:gd name="connsiteX49" fmla="*/ 1234076 w 4216124"/>
                <a:gd name="connsiteY49" fmla="*/ 264556 h 2336249"/>
                <a:gd name="connsiteX50" fmla="*/ 1917888 w 4216124"/>
                <a:gd name="connsiteY50" fmla="*/ 542852 h 2336249"/>
                <a:gd name="connsiteX51" fmla="*/ 1226125 w 4216124"/>
                <a:gd name="connsiteY51" fmla="*/ 495144 h 2336249"/>
                <a:gd name="connsiteX52" fmla="*/ 1894034 w 4216124"/>
                <a:gd name="connsiteY52" fmla="*/ 678024 h 2336249"/>
                <a:gd name="connsiteX53" fmla="*/ 2442674 w 4216124"/>
                <a:gd name="connsiteY53" fmla="*/ 741635 h 2336249"/>
                <a:gd name="connsiteX0" fmla="*/ 2442674 w 4217486"/>
                <a:gd name="connsiteY0" fmla="*/ 788956 h 2383570"/>
                <a:gd name="connsiteX1" fmla="*/ 2092817 w 4217486"/>
                <a:gd name="connsiteY1" fmla="*/ 1536378 h 2383570"/>
                <a:gd name="connsiteX2" fmla="*/ 836511 w 4217486"/>
                <a:gd name="connsiteY2" fmla="*/ 1584086 h 2383570"/>
                <a:gd name="connsiteX3" fmla="*/ 2037158 w 4217486"/>
                <a:gd name="connsiteY3" fmla="*/ 1273985 h 2383570"/>
                <a:gd name="connsiteX4" fmla="*/ 1607787 w 4217486"/>
                <a:gd name="connsiteY4" fmla="*/ 733296 h 2383570"/>
                <a:gd name="connsiteX5" fmla="*/ 1274859 w 4217486"/>
                <a:gd name="connsiteY5" fmla="*/ 867822 h 2383570"/>
                <a:gd name="connsiteX6" fmla="*/ 1553155 w 4217486"/>
                <a:gd name="connsiteY6" fmla="*/ 851919 h 2383570"/>
                <a:gd name="connsiteX7" fmla="*/ 1903012 w 4217486"/>
                <a:gd name="connsiteY7" fmla="*/ 1169971 h 2383570"/>
                <a:gd name="connsiteX8" fmla="*/ 1537253 w 4217486"/>
                <a:gd name="connsiteY8" fmla="*/ 1360803 h 2383570"/>
                <a:gd name="connsiteX9" fmla="*/ 1736035 w 4217486"/>
                <a:gd name="connsiteY9" fmla="*/ 1162020 h 2383570"/>
                <a:gd name="connsiteX10" fmla="*/ 1505447 w 4217486"/>
                <a:gd name="connsiteY10" fmla="*/ 987091 h 2383570"/>
                <a:gd name="connsiteX11" fmla="*/ 1154563 w 4217486"/>
                <a:gd name="connsiteY11" fmla="*/ 1130862 h 2383570"/>
                <a:gd name="connsiteX12" fmla="*/ 1464664 w 4217486"/>
                <a:gd name="connsiteY12" fmla="*/ 1170618 h 2383570"/>
                <a:gd name="connsiteX13" fmla="*/ 1130709 w 4217486"/>
                <a:gd name="connsiteY13" fmla="*/ 1250131 h 2383570"/>
                <a:gd name="connsiteX14" fmla="*/ 1090952 w 4217486"/>
                <a:gd name="connsiteY14" fmla="*/ 876420 h 2383570"/>
                <a:gd name="connsiteX15" fmla="*/ 1138660 w 4217486"/>
                <a:gd name="connsiteY15" fmla="*/ 685589 h 2383570"/>
                <a:gd name="connsiteX16" fmla="*/ 741095 w 4217486"/>
                <a:gd name="connsiteY16" fmla="*/ 947982 h 2383570"/>
                <a:gd name="connsiteX17" fmla="*/ 399189 w 4217486"/>
                <a:gd name="connsiteY17" fmla="*/ 932079 h 2383570"/>
                <a:gd name="connsiteX18" fmla="*/ 709290 w 4217486"/>
                <a:gd name="connsiteY18" fmla="*/ 1480719 h 2383570"/>
                <a:gd name="connsiteX19" fmla="*/ 438945 w 4217486"/>
                <a:gd name="connsiteY19" fmla="*/ 1846479 h 2383570"/>
                <a:gd name="connsiteX20" fmla="*/ 1154563 w 4217486"/>
                <a:gd name="connsiteY20" fmla="*/ 1925992 h 2383570"/>
                <a:gd name="connsiteX21" fmla="*/ 2744824 w 4217486"/>
                <a:gd name="connsiteY21" fmla="*/ 2100921 h 2383570"/>
                <a:gd name="connsiteX22" fmla="*/ 3221902 w 4217486"/>
                <a:gd name="connsiteY22" fmla="*/ 1273984 h 2383570"/>
                <a:gd name="connsiteX23" fmla="*/ 3078778 w 4217486"/>
                <a:gd name="connsiteY23" fmla="*/ 1448914 h 2383570"/>
                <a:gd name="connsiteX24" fmla="*/ 2848191 w 4217486"/>
                <a:gd name="connsiteY24" fmla="*/ 1925992 h 2383570"/>
                <a:gd name="connsiteX25" fmla="*/ 1949693 w 4217486"/>
                <a:gd name="connsiteY25" fmla="*/ 2021408 h 2383570"/>
                <a:gd name="connsiteX26" fmla="*/ 884218 w 4217486"/>
                <a:gd name="connsiteY26" fmla="*/ 1703356 h 2383570"/>
                <a:gd name="connsiteX27" fmla="*/ 1623690 w 4217486"/>
                <a:gd name="connsiteY27" fmla="*/ 1822625 h 2383570"/>
                <a:gd name="connsiteX28" fmla="*/ 2617603 w 4217486"/>
                <a:gd name="connsiteY28" fmla="*/ 1806722 h 2383570"/>
                <a:gd name="connsiteX29" fmla="*/ 2561944 w 4217486"/>
                <a:gd name="connsiteY29" fmla="*/ 1321693 h 2383570"/>
                <a:gd name="connsiteX30" fmla="*/ 2720970 w 4217486"/>
                <a:gd name="connsiteY30" fmla="*/ 1520476 h 2383570"/>
                <a:gd name="connsiteX31" fmla="*/ 2776629 w 4217486"/>
                <a:gd name="connsiteY31" fmla="*/ 1711307 h 2383570"/>
                <a:gd name="connsiteX32" fmla="*/ 2864093 w 4217486"/>
                <a:gd name="connsiteY32" fmla="*/ 1162667 h 2383570"/>
                <a:gd name="connsiteX33" fmla="*/ 3046973 w 4217486"/>
                <a:gd name="connsiteY33" fmla="*/ 701491 h 2383570"/>
                <a:gd name="connsiteX34" fmla="*/ 3340814 w 4217486"/>
                <a:gd name="connsiteY34" fmla="*/ 1091784 h 2383570"/>
                <a:gd name="connsiteX35" fmla="*/ 3030713 w 4217486"/>
                <a:gd name="connsiteY35" fmla="*/ 2363992 h 2383570"/>
                <a:gd name="connsiteX36" fmla="*/ 4147930 w 4217486"/>
                <a:gd name="connsiteY36" fmla="*/ 1637111 h 2383570"/>
                <a:gd name="connsiteX37" fmla="*/ 4020709 w 4217486"/>
                <a:gd name="connsiteY37" fmla="*/ 110460 h 2383570"/>
                <a:gd name="connsiteX38" fmla="*/ 2263471 w 4217486"/>
                <a:gd name="connsiteY38" fmla="*/ 207864 h 2383570"/>
                <a:gd name="connsiteX39" fmla="*/ 2541767 w 4217486"/>
                <a:gd name="connsiteY39" fmla="*/ 541818 h 2383570"/>
                <a:gd name="connsiteX40" fmla="*/ 3829878 w 4217486"/>
                <a:gd name="connsiteY40" fmla="*/ 144253 h 2383570"/>
                <a:gd name="connsiteX41" fmla="*/ 4028660 w 4217486"/>
                <a:gd name="connsiteY41" fmla="*/ 1501938 h 2383570"/>
                <a:gd name="connsiteX42" fmla="*/ 3293106 w 4217486"/>
                <a:gd name="connsiteY42" fmla="*/ 1799450 h 2383570"/>
                <a:gd name="connsiteX43" fmla="*/ 3644348 w 4217486"/>
                <a:gd name="connsiteY43" fmla="*/ 732650 h 2383570"/>
                <a:gd name="connsiteX44" fmla="*/ 3579711 w 4217486"/>
                <a:gd name="connsiteY44" fmla="*/ 1631794 h 2383570"/>
                <a:gd name="connsiteX45" fmla="*/ 3858006 w 4217486"/>
                <a:gd name="connsiteY45" fmla="*/ 566319 h 2383570"/>
                <a:gd name="connsiteX46" fmla="*/ 3269610 w 4217486"/>
                <a:gd name="connsiteY46" fmla="*/ 423196 h 2383570"/>
                <a:gd name="connsiteX47" fmla="*/ 2538090 w 4217486"/>
                <a:gd name="connsiteY47" fmla="*/ 741248 h 2383570"/>
                <a:gd name="connsiteX48" fmla="*/ 1512372 w 4217486"/>
                <a:gd name="connsiteY48" fmla="*/ 105143 h 2383570"/>
                <a:gd name="connsiteX49" fmla="*/ 1624 w 4217486"/>
                <a:gd name="connsiteY49" fmla="*/ 447049 h 2383570"/>
                <a:gd name="connsiteX50" fmla="*/ 1234076 w 4217486"/>
                <a:gd name="connsiteY50" fmla="*/ 311877 h 2383570"/>
                <a:gd name="connsiteX51" fmla="*/ 1917888 w 4217486"/>
                <a:gd name="connsiteY51" fmla="*/ 590173 h 2383570"/>
                <a:gd name="connsiteX52" fmla="*/ 1226125 w 4217486"/>
                <a:gd name="connsiteY52" fmla="*/ 542465 h 2383570"/>
                <a:gd name="connsiteX53" fmla="*/ 1894034 w 4217486"/>
                <a:gd name="connsiteY53" fmla="*/ 725345 h 2383570"/>
                <a:gd name="connsiteX54" fmla="*/ 2442674 w 4217486"/>
                <a:gd name="connsiteY54" fmla="*/ 788956 h 2383570"/>
                <a:gd name="connsiteX0" fmla="*/ 2442674 w 4217486"/>
                <a:gd name="connsiteY0" fmla="*/ 784773 h 2379387"/>
                <a:gd name="connsiteX1" fmla="*/ 2092817 w 4217486"/>
                <a:gd name="connsiteY1" fmla="*/ 1532195 h 2379387"/>
                <a:gd name="connsiteX2" fmla="*/ 836511 w 4217486"/>
                <a:gd name="connsiteY2" fmla="*/ 1579903 h 2379387"/>
                <a:gd name="connsiteX3" fmla="*/ 2037158 w 4217486"/>
                <a:gd name="connsiteY3" fmla="*/ 1269802 h 2379387"/>
                <a:gd name="connsiteX4" fmla="*/ 1607787 w 4217486"/>
                <a:gd name="connsiteY4" fmla="*/ 729113 h 2379387"/>
                <a:gd name="connsiteX5" fmla="*/ 1274859 w 4217486"/>
                <a:gd name="connsiteY5" fmla="*/ 863639 h 2379387"/>
                <a:gd name="connsiteX6" fmla="*/ 1553155 w 4217486"/>
                <a:gd name="connsiteY6" fmla="*/ 847736 h 2379387"/>
                <a:gd name="connsiteX7" fmla="*/ 1903012 w 4217486"/>
                <a:gd name="connsiteY7" fmla="*/ 1165788 h 2379387"/>
                <a:gd name="connsiteX8" fmla="*/ 1537253 w 4217486"/>
                <a:gd name="connsiteY8" fmla="*/ 1356620 h 2379387"/>
                <a:gd name="connsiteX9" fmla="*/ 1736035 w 4217486"/>
                <a:gd name="connsiteY9" fmla="*/ 1157837 h 2379387"/>
                <a:gd name="connsiteX10" fmla="*/ 1505447 w 4217486"/>
                <a:gd name="connsiteY10" fmla="*/ 982908 h 2379387"/>
                <a:gd name="connsiteX11" fmla="*/ 1154563 w 4217486"/>
                <a:gd name="connsiteY11" fmla="*/ 1126679 h 2379387"/>
                <a:gd name="connsiteX12" fmla="*/ 1464664 w 4217486"/>
                <a:gd name="connsiteY12" fmla="*/ 1166435 h 2379387"/>
                <a:gd name="connsiteX13" fmla="*/ 1130709 w 4217486"/>
                <a:gd name="connsiteY13" fmla="*/ 1245948 h 2379387"/>
                <a:gd name="connsiteX14" fmla="*/ 1090952 w 4217486"/>
                <a:gd name="connsiteY14" fmla="*/ 872237 h 2379387"/>
                <a:gd name="connsiteX15" fmla="*/ 1138660 w 4217486"/>
                <a:gd name="connsiteY15" fmla="*/ 681406 h 2379387"/>
                <a:gd name="connsiteX16" fmla="*/ 741095 w 4217486"/>
                <a:gd name="connsiteY16" fmla="*/ 943799 h 2379387"/>
                <a:gd name="connsiteX17" fmla="*/ 399189 w 4217486"/>
                <a:gd name="connsiteY17" fmla="*/ 927896 h 2379387"/>
                <a:gd name="connsiteX18" fmla="*/ 709290 w 4217486"/>
                <a:gd name="connsiteY18" fmla="*/ 1476536 h 2379387"/>
                <a:gd name="connsiteX19" fmla="*/ 438945 w 4217486"/>
                <a:gd name="connsiteY19" fmla="*/ 1842296 h 2379387"/>
                <a:gd name="connsiteX20" fmla="*/ 1154563 w 4217486"/>
                <a:gd name="connsiteY20" fmla="*/ 1921809 h 2379387"/>
                <a:gd name="connsiteX21" fmla="*/ 2744824 w 4217486"/>
                <a:gd name="connsiteY21" fmla="*/ 2096738 h 2379387"/>
                <a:gd name="connsiteX22" fmla="*/ 3221902 w 4217486"/>
                <a:gd name="connsiteY22" fmla="*/ 1269801 h 2379387"/>
                <a:gd name="connsiteX23" fmla="*/ 3078778 w 4217486"/>
                <a:gd name="connsiteY23" fmla="*/ 1444731 h 2379387"/>
                <a:gd name="connsiteX24" fmla="*/ 2848191 w 4217486"/>
                <a:gd name="connsiteY24" fmla="*/ 1921809 h 2379387"/>
                <a:gd name="connsiteX25" fmla="*/ 1949693 w 4217486"/>
                <a:gd name="connsiteY25" fmla="*/ 2017225 h 2379387"/>
                <a:gd name="connsiteX26" fmla="*/ 884218 w 4217486"/>
                <a:gd name="connsiteY26" fmla="*/ 1699173 h 2379387"/>
                <a:gd name="connsiteX27" fmla="*/ 1623690 w 4217486"/>
                <a:gd name="connsiteY27" fmla="*/ 1818442 h 2379387"/>
                <a:gd name="connsiteX28" fmla="*/ 2617603 w 4217486"/>
                <a:gd name="connsiteY28" fmla="*/ 1802539 h 2379387"/>
                <a:gd name="connsiteX29" fmla="*/ 2561944 w 4217486"/>
                <a:gd name="connsiteY29" fmla="*/ 1317510 h 2379387"/>
                <a:gd name="connsiteX30" fmla="*/ 2720970 w 4217486"/>
                <a:gd name="connsiteY30" fmla="*/ 1516293 h 2379387"/>
                <a:gd name="connsiteX31" fmla="*/ 2776629 w 4217486"/>
                <a:gd name="connsiteY31" fmla="*/ 1707124 h 2379387"/>
                <a:gd name="connsiteX32" fmla="*/ 2864093 w 4217486"/>
                <a:gd name="connsiteY32" fmla="*/ 1158484 h 2379387"/>
                <a:gd name="connsiteX33" fmla="*/ 3046973 w 4217486"/>
                <a:gd name="connsiteY33" fmla="*/ 697308 h 2379387"/>
                <a:gd name="connsiteX34" fmla="*/ 3340814 w 4217486"/>
                <a:gd name="connsiteY34" fmla="*/ 1087601 h 2379387"/>
                <a:gd name="connsiteX35" fmla="*/ 3030713 w 4217486"/>
                <a:gd name="connsiteY35" fmla="*/ 2359809 h 2379387"/>
                <a:gd name="connsiteX36" fmla="*/ 4147930 w 4217486"/>
                <a:gd name="connsiteY36" fmla="*/ 1632928 h 2379387"/>
                <a:gd name="connsiteX37" fmla="*/ 4020709 w 4217486"/>
                <a:gd name="connsiteY37" fmla="*/ 106277 h 2379387"/>
                <a:gd name="connsiteX38" fmla="*/ 2263471 w 4217486"/>
                <a:gd name="connsiteY38" fmla="*/ 203681 h 2379387"/>
                <a:gd name="connsiteX39" fmla="*/ 2851868 w 4217486"/>
                <a:gd name="connsiteY39" fmla="*/ 227535 h 2379387"/>
                <a:gd name="connsiteX40" fmla="*/ 2541767 w 4217486"/>
                <a:gd name="connsiteY40" fmla="*/ 537635 h 2379387"/>
                <a:gd name="connsiteX41" fmla="*/ 3829878 w 4217486"/>
                <a:gd name="connsiteY41" fmla="*/ 140070 h 2379387"/>
                <a:gd name="connsiteX42" fmla="*/ 4028660 w 4217486"/>
                <a:gd name="connsiteY42" fmla="*/ 1497755 h 2379387"/>
                <a:gd name="connsiteX43" fmla="*/ 3293106 w 4217486"/>
                <a:gd name="connsiteY43" fmla="*/ 1795267 h 2379387"/>
                <a:gd name="connsiteX44" fmla="*/ 3644348 w 4217486"/>
                <a:gd name="connsiteY44" fmla="*/ 728467 h 2379387"/>
                <a:gd name="connsiteX45" fmla="*/ 3579711 w 4217486"/>
                <a:gd name="connsiteY45" fmla="*/ 1627611 h 2379387"/>
                <a:gd name="connsiteX46" fmla="*/ 3858006 w 4217486"/>
                <a:gd name="connsiteY46" fmla="*/ 562136 h 2379387"/>
                <a:gd name="connsiteX47" fmla="*/ 3269610 w 4217486"/>
                <a:gd name="connsiteY47" fmla="*/ 419013 h 2379387"/>
                <a:gd name="connsiteX48" fmla="*/ 2538090 w 4217486"/>
                <a:gd name="connsiteY48" fmla="*/ 737065 h 2379387"/>
                <a:gd name="connsiteX49" fmla="*/ 1512372 w 4217486"/>
                <a:gd name="connsiteY49" fmla="*/ 100960 h 2379387"/>
                <a:gd name="connsiteX50" fmla="*/ 1624 w 4217486"/>
                <a:gd name="connsiteY50" fmla="*/ 442866 h 2379387"/>
                <a:gd name="connsiteX51" fmla="*/ 1234076 w 4217486"/>
                <a:gd name="connsiteY51" fmla="*/ 307694 h 2379387"/>
                <a:gd name="connsiteX52" fmla="*/ 1917888 w 4217486"/>
                <a:gd name="connsiteY52" fmla="*/ 585990 h 2379387"/>
                <a:gd name="connsiteX53" fmla="*/ 1226125 w 4217486"/>
                <a:gd name="connsiteY53" fmla="*/ 538282 h 2379387"/>
                <a:gd name="connsiteX54" fmla="*/ 1894034 w 4217486"/>
                <a:gd name="connsiteY54" fmla="*/ 721162 h 2379387"/>
                <a:gd name="connsiteX55" fmla="*/ 2442674 w 4217486"/>
                <a:gd name="connsiteY55" fmla="*/ 784773 h 2379387"/>
                <a:gd name="connsiteX0" fmla="*/ 3109416 w 4907514"/>
                <a:gd name="connsiteY0" fmla="*/ 1436496 h 3031110"/>
                <a:gd name="connsiteX1" fmla="*/ 2759559 w 4907514"/>
                <a:gd name="connsiteY1" fmla="*/ 2183918 h 3031110"/>
                <a:gd name="connsiteX2" fmla="*/ 1503253 w 4907514"/>
                <a:gd name="connsiteY2" fmla="*/ 2231626 h 3031110"/>
                <a:gd name="connsiteX3" fmla="*/ 2703900 w 4907514"/>
                <a:gd name="connsiteY3" fmla="*/ 1921525 h 3031110"/>
                <a:gd name="connsiteX4" fmla="*/ 2274529 w 4907514"/>
                <a:gd name="connsiteY4" fmla="*/ 1380836 h 3031110"/>
                <a:gd name="connsiteX5" fmla="*/ 1941601 w 4907514"/>
                <a:gd name="connsiteY5" fmla="*/ 1515362 h 3031110"/>
                <a:gd name="connsiteX6" fmla="*/ 2219897 w 4907514"/>
                <a:gd name="connsiteY6" fmla="*/ 1499459 h 3031110"/>
                <a:gd name="connsiteX7" fmla="*/ 2569754 w 4907514"/>
                <a:gd name="connsiteY7" fmla="*/ 1817511 h 3031110"/>
                <a:gd name="connsiteX8" fmla="*/ 2203995 w 4907514"/>
                <a:gd name="connsiteY8" fmla="*/ 2008343 h 3031110"/>
                <a:gd name="connsiteX9" fmla="*/ 2402777 w 4907514"/>
                <a:gd name="connsiteY9" fmla="*/ 1809560 h 3031110"/>
                <a:gd name="connsiteX10" fmla="*/ 2172189 w 4907514"/>
                <a:gd name="connsiteY10" fmla="*/ 1634631 h 3031110"/>
                <a:gd name="connsiteX11" fmla="*/ 1821305 w 4907514"/>
                <a:gd name="connsiteY11" fmla="*/ 1778402 h 3031110"/>
                <a:gd name="connsiteX12" fmla="*/ 2131406 w 4907514"/>
                <a:gd name="connsiteY12" fmla="*/ 1818158 h 3031110"/>
                <a:gd name="connsiteX13" fmla="*/ 1797451 w 4907514"/>
                <a:gd name="connsiteY13" fmla="*/ 1897671 h 3031110"/>
                <a:gd name="connsiteX14" fmla="*/ 1757694 w 4907514"/>
                <a:gd name="connsiteY14" fmla="*/ 1523960 h 3031110"/>
                <a:gd name="connsiteX15" fmla="*/ 1805402 w 4907514"/>
                <a:gd name="connsiteY15" fmla="*/ 1333129 h 3031110"/>
                <a:gd name="connsiteX16" fmla="*/ 1407837 w 4907514"/>
                <a:gd name="connsiteY16" fmla="*/ 1595522 h 3031110"/>
                <a:gd name="connsiteX17" fmla="*/ 1065931 w 4907514"/>
                <a:gd name="connsiteY17" fmla="*/ 1579619 h 3031110"/>
                <a:gd name="connsiteX18" fmla="*/ 1376032 w 4907514"/>
                <a:gd name="connsiteY18" fmla="*/ 2128259 h 3031110"/>
                <a:gd name="connsiteX19" fmla="*/ 1105687 w 4907514"/>
                <a:gd name="connsiteY19" fmla="*/ 2494019 h 3031110"/>
                <a:gd name="connsiteX20" fmla="*/ 1821305 w 4907514"/>
                <a:gd name="connsiteY20" fmla="*/ 2573532 h 3031110"/>
                <a:gd name="connsiteX21" fmla="*/ 3411566 w 4907514"/>
                <a:gd name="connsiteY21" fmla="*/ 2748461 h 3031110"/>
                <a:gd name="connsiteX22" fmla="*/ 3888644 w 4907514"/>
                <a:gd name="connsiteY22" fmla="*/ 1921524 h 3031110"/>
                <a:gd name="connsiteX23" fmla="*/ 3745520 w 4907514"/>
                <a:gd name="connsiteY23" fmla="*/ 2096454 h 3031110"/>
                <a:gd name="connsiteX24" fmla="*/ 3514933 w 4907514"/>
                <a:gd name="connsiteY24" fmla="*/ 2573532 h 3031110"/>
                <a:gd name="connsiteX25" fmla="*/ 2616435 w 4907514"/>
                <a:gd name="connsiteY25" fmla="*/ 2668948 h 3031110"/>
                <a:gd name="connsiteX26" fmla="*/ 1550960 w 4907514"/>
                <a:gd name="connsiteY26" fmla="*/ 2350896 h 3031110"/>
                <a:gd name="connsiteX27" fmla="*/ 2290432 w 4907514"/>
                <a:gd name="connsiteY27" fmla="*/ 2470165 h 3031110"/>
                <a:gd name="connsiteX28" fmla="*/ 3284345 w 4907514"/>
                <a:gd name="connsiteY28" fmla="*/ 2454262 h 3031110"/>
                <a:gd name="connsiteX29" fmla="*/ 3228686 w 4907514"/>
                <a:gd name="connsiteY29" fmla="*/ 1969233 h 3031110"/>
                <a:gd name="connsiteX30" fmla="*/ 3387712 w 4907514"/>
                <a:gd name="connsiteY30" fmla="*/ 2168016 h 3031110"/>
                <a:gd name="connsiteX31" fmla="*/ 3443371 w 4907514"/>
                <a:gd name="connsiteY31" fmla="*/ 2358847 h 3031110"/>
                <a:gd name="connsiteX32" fmla="*/ 3530835 w 4907514"/>
                <a:gd name="connsiteY32" fmla="*/ 1810207 h 3031110"/>
                <a:gd name="connsiteX33" fmla="*/ 3713715 w 4907514"/>
                <a:gd name="connsiteY33" fmla="*/ 1349031 h 3031110"/>
                <a:gd name="connsiteX34" fmla="*/ 4007556 w 4907514"/>
                <a:gd name="connsiteY34" fmla="*/ 1739324 h 3031110"/>
                <a:gd name="connsiteX35" fmla="*/ 3697455 w 4907514"/>
                <a:gd name="connsiteY35" fmla="*/ 3011532 h 3031110"/>
                <a:gd name="connsiteX36" fmla="*/ 4814672 w 4907514"/>
                <a:gd name="connsiteY36" fmla="*/ 2284651 h 3031110"/>
                <a:gd name="connsiteX37" fmla="*/ 4687451 w 4907514"/>
                <a:gd name="connsiteY37" fmla="*/ 758000 h 3031110"/>
                <a:gd name="connsiteX38" fmla="*/ 18711 w 4907514"/>
                <a:gd name="connsiteY38" fmla="*/ 379 h 3031110"/>
                <a:gd name="connsiteX39" fmla="*/ 2930213 w 4907514"/>
                <a:gd name="connsiteY39" fmla="*/ 855404 h 3031110"/>
                <a:gd name="connsiteX40" fmla="*/ 3518610 w 4907514"/>
                <a:gd name="connsiteY40" fmla="*/ 879258 h 3031110"/>
                <a:gd name="connsiteX41" fmla="*/ 3208509 w 4907514"/>
                <a:gd name="connsiteY41" fmla="*/ 1189358 h 3031110"/>
                <a:gd name="connsiteX42" fmla="*/ 4496620 w 4907514"/>
                <a:gd name="connsiteY42" fmla="*/ 791793 h 3031110"/>
                <a:gd name="connsiteX43" fmla="*/ 4695402 w 4907514"/>
                <a:gd name="connsiteY43" fmla="*/ 2149478 h 3031110"/>
                <a:gd name="connsiteX44" fmla="*/ 3959848 w 4907514"/>
                <a:gd name="connsiteY44" fmla="*/ 2446990 h 3031110"/>
                <a:gd name="connsiteX45" fmla="*/ 4311090 w 4907514"/>
                <a:gd name="connsiteY45" fmla="*/ 1380190 h 3031110"/>
                <a:gd name="connsiteX46" fmla="*/ 4246453 w 4907514"/>
                <a:gd name="connsiteY46" fmla="*/ 2279334 h 3031110"/>
                <a:gd name="connsiteX47" fmla="*/ 4524748 w 4907514"/>
                <a:gd name="connsiteY47" fmla="*/ 1213859 h 3031110"/>
                <a:gd name="connsiteX48" fmla="*/ 3936352 w 4907514"/>
                <a:gd name="connsiteY48" fmla="*/ 1070736 h 3031110"/>
                <a:gd name="connsiteX49" fmla="*/ 3204832 w 4907514"/>
                <a:gd name="connsiteY49" fmla="*/ 1388788 h 3031110"/>
                <a:gd name="connsiteX50" fmla="*/ 2179114 w 4907514"/>
                <a:gd name="connsiteY50" fmla="*/ 752683 h 3031110"/>
                <a:gd name="connsiteX51" fmla="*/ 668366 w 4907514"/>
                <a:gd name="connsiteY51" fmla="*/ 1094589 h 3031110"/>
                <a:gd name="connsiteX52" fmla="*/ 1900818 w 4907514"/>
                <a:gd name="connsiteY52" fmla="*/ 959417 h 3031110"/>
                <a:gd name="connsiteX53" fmla="*/ 2584630 w 4907514"/>
                <a:gd name="connsiteY53" fmla="*/ 1237713 h 3031110"/>
                <a:gd name="connsiteX54" fmla="*/ 1892867 w 4907514"/>
                <a:gd name="connsiteY54" fmla="*/ 1190005 h 3031110"/>
                <a:gd name="connsiteX55" fmla="*/ 2560776 w 4907514"/>
                <a:gd name="connsiteY55" fmla="*/ 1372885 h 3031110"/>
                <a:gd name="connsiteX56" fmla="*/ 3109416 w 4907514"/>
                <a:gd name="connsiteY56" fmla="*/ 1436496 h 3031110"/>
                <a:gd name="connsiteX0" fmla="*/ 3316012 w 5114110"/>
                <a:gd name="connsiteY0" fmla="*/ 1450866 h 3045480"/>
                <a:gd name="connsiteX1" fmla="*/ 2966155 w 5114110"/>
                <a:gd name="connsiteY1" fmla="*/ 2198288 h 3045480"/>
                <a:gd name="connsiteX2" fmla="*/ 1709849 w 5114110"/>
                <a:gd name="connsiteY2" fmla="*/ 2245996 h 3045480"/>
                <a:gd name="connsiteX3" fmla="*/ 2910496 w 5114110"/>
                <a:gd name="connsiteY3" fmla="*/ 1935895 h 3045480"/>
                <a:gd name="connsiteX4" fmla="*/ 2481125 w 5114110"/>
                <a:gd name="connsiteY4" fmla="*/ 1395206 h 3045480"/>
                <a:gd name="connsiteX5" fmla="*/ 2148197 w 5114110"/>
                <a:gd name="connsiteY5" fmla="*/ 1529732 h 3045480"/>
                <a:gd name="connsiteX6" fmla="*/ 2426493 w 5114110"/>
                <a:gd name="connsiteY6" fmla="*/ 1513829 h 3045480"/>
                <a:gd name="connsiteX7" fmla="*/ 2776350 w 5114110"/>
                <a:gd name="connsiteY7" fmla="*/ 1831881 h 3045480"/>
                <a:gd name="connsiteX8" fmla="*/ 2410591 w 5114110"/>
                <a:gd name="connsiteY8" fmla="*/ 2022713 h 3045480"/>
                <a:gd name="connsiteX9" fmla="*/ 2609373 w 5114110"/>
                <a:gd name="connsiteY9" fmla="*/ 1823930 h 3045480"/>
                <a:gd name="connsiteX10" fmla="*/ 2378785 w 5114110"/>
                <a:gd name="connsiteY10" fmla="*/ 1649001 h 3045480"/>
                <a:gd name="connsiteX11" fmla="*/ 2027901 w 5114110"/>
                <a:gd name="connsiteY11" fmla="*/ 1792772 h 3045480"/>
                <a:gd name="connsiteX12" fmla="*/ 2338002 w 5114110"/>
                <a:gd name="connsiteY12" fmla="*/ 1832528 h 3045480"/>
                <a:gd name="connsiteX13" fmla="*/ 2004047 w 5114110"/>
                <a:gd name="connsiteY13" fmla="*/ 1912041 h 3045480"/>
                <a:gd name="connsiteX14" fmla="*/ 1964290 w 5114110"/>
                <a:gd name="connsiteY14" fmla="*/ 1538330 h 3045480"/>
                <a:gd name="connsiteX15" fmla="*/ 2011998 w 5114110"/>
                <a:gd name="connsiteY15" fmla="*/ 1347499 h 3045480"/>
                <a:gd name="connsiteX16" fmla="*/ 1614433 w 5114110"/>
                <a:gd name="connsiteY16" fmla="*/ 1609892 h 3045480"/>
                <a:gd name="connsiteX17" fmla="*/ 1272527 w 5114110"/>
                <a:gd name="connsiteY17" fmla="*/ 1593989 h 3045480"/>
                <a:gd name="connsiteX18" fmla="*/ 1582628 w 5114110"/>
                <a:gd name="connsiteY18" fmla="*/ 2142629 h 3045480"/>
                <a:gd name="connsiteX19" fmla="*/ 1312283 w 5114110"/>
                <a:gd name="connsiteY19" fmla="*/ 2508389 h 3045480"/>
                <a:gd name="connsiteX20" fmla="*/ 2027901 w 5114110"/>
                <a:gd name="connsiteY20" fmla="*/ 2587902 h 3045480"/>
                <a:gd name="connsiteX21" fmla="*/ 3618162 w 5114110"/>
                <a:gd name="connsiteY21" fmla="*/ 2762831 h 3045480"/>
                <a:gd name="connsiteX22" fmla="*/ 4095240 w 5114110"/>
                <a:gd name="connsiteY22" fmla="*/ 1935894 h 3045480"/>
                <a:gd name="connsiteX23" fmla="*/ 3952116 w 5114110"/>
                <a:gd name="connsiteY23" fmla="*/ 2110824 h 3045480"/>
                <a:gd name="connsiteX24" fmla="*/ 3721529 w 5114110"/>
                <a:gd name="connsiteY24" fmla="*/ 2587902 h 3045480"/>
                <a:gd name="connsiteX25" fmla="*/ 2823031 w 5114110"/>
                <a:gd name="connsiteY25" fmla="*/ 2683318 h 3045480"/>
                <a:gd name="connsiteX26" fmla="*/ 1757556 w 5114110"/>
                <a:gd name="connsiteY26" fmla="*/ 2365266 h 3045480"/>
                <a:gd name="connsiteX27" fmla="*/ 2497028 w 5114110"/>
                <a:gd name="connsiteY27" fmla="*/ 2484535 h 3045480"/>
                <a:gd name="connsiteX28" fmla="*/ 3490941 w 5114110"/>
                <a:gd name="connsiteY28" fmla="*/ 2468632 h 3045480"/>
                <a:gd name="connsiteX29" fmla="*/ 3435282 w 5114110"/>
                <a:gd name="connsiteY29" fmla="*/ 1983603 h 3045480"/>
                <a:gd name="connsiteX30" fmla="*/ 3594308 w 5114110"/>
                <a:gd name="connsiteY30" fmla="*/ 2182386 h 3045480"/>
                <a:gd name="connsiteX31" fmla="*/ 3649967 w 5114110"/>
                <a:gd name="connsiteY31" fmla="*/ 2373217 h 3045480"/>
                <a:gd name="connsiteX32" fmla="*/ 3737431 w 5114110"/>
                <a:gd name="connsiteY32" fmla="*/ 1824577 h 3045480"/>
                <a:gd name="connsiteX33" fmla="*/ 3920311 w 5114110"/>
                <a:gd name="connsiteY33" fmla="*/ 1363401 h 3045480"/>
                <a:gd name="connsiteX34" fmla="*/ 4214152 w 5114110"/>
                <a:gd name="connsiteY34" fmla="*/ 1753694 h 3045480"/>
                <a:gd name="connsiteX35" fmla="*/ 3904051 w 5114110"/>
                <a:gd name="connsiteY35" fmla="*/ 3025902 h 3045480"/>
                <a:gd name="connsiteX36" fmla="*/ 5021268 w 5114110"/>
                <a:gd name="connsiteY36" fmla="*/ 2299021 h 3045480"/>
                <a:gd name="connsiteX37" fmla="*/ 4894047 w 5114110"/>
                <a:gd name="connsiteY37" fmla="*/ 772370 h 3045480"/>
                <a:gd name="connsiteX38" fmla="*/ 225307 w 5114110"/>
                <a:gd name="connsiteY38" fmla="*/ 14749 h 3045480"/>
                <a:gd name="connsiteX39" fmla="*/ 948875 w 5114110"/>
                <a:gd name="connsiteY39" fmla="*/ 332801 h 3045480"/>
                <a:gd name="connsiteX40" fmla="*/ 3136809 w 5114110"/>
                <a:gd name="connsiteY40" fmla="*/ 869774 h 3045480"/>
                <a:gd name="connsiteX41" fmla="*/ 3725206 w 5114110"/>
                <a:gd name="connsiteY41" fmla="*/ 893628 h 3045480"/>
                <a:gd name="connsiteX42" fmla="*/ 3415105 w 5114110"/>
                <a:gd name="connsiteY42" fmla="*/ 1203728 h 3045480"/>
                <a:gd name="connsiteX43" fmla="*/ 4703216 w 5114110"/>
                <a:gd name="connsiteY43" fmla="*/ 806163 h 3045480"/>
                <a:gd name="connsiteX44" fmla="*/ 4901998 w 5114110"/>
                <a:gd name="connsiteY44" fmla="*/ 2163848 h 3045480"/>
                <a:gd name="connsiteX45" fmla="*/ 4166444 w 5114110"/>
                <a:gd name="connsiteY45" fmla="*/ 2461360 h 3045480"/>
                <a:gd name="connsiteX46" fmla="*/ 4517686 w 5114110"/>
                <a:gd name="connsiteY46" fmla="*/ 1394560 h 3045480"/>
                <a:gd name="connsiteX47" fmla="*/ 4453049 w 5114110"/>
                <a:gd name="connsiteY47" fmla="*/ 2293704 h 3045480"/>
                <a:gd name="connsiteX48" fmla="*/ 4731344 w 5114110"/>
                <a:gd name="connsiteY48" fmla="*/ 1228229 h 3045480"/>
                <a:gd name="connsiteX49" fmla="*/ 4142948 w 5114110"/>
                <a:gd name="connsiteY49" fmla="*/ 1085106 h 3045480"/>
                <a:gd name="connsiteX50" fmla="*/ 3411428 w 5114110"/>
                <a:gd name="connsiteY50" fmla="*/ 1403158 h 3045480"/>
                <a:gd name="connsiteX51" fmla="*/ 2385710 w 5114110"/>
                <a:gd name="connsiteY51" fmla="*/ 767053 h 3045480"/>
                <a:gd name="connsiteX52" fmla="*/ 874962 w 5114110"/>
                <a:gd name="connsiteY52" fmla="*/ 1108959 h 3045480"/>
                <a:gd name="connsiteX53" fmla="*/ 2107414 w 5114110"/>
                <a:gd name="connsiteY53" fmla="*/ 973787 h 3045480"/>
                <a:gd name="connsiteX54" fmla="*/ 2791226 w 5114110"/>
                <a:gd name="connsiteY54" fmla="*/ 1252083 h 3045480"/>
                <a:gd name="connsiteX55" fmla="*/ 2099463 w 5114110"/>
                <a:gd name="connsiteY55" fmla="*/ 1204375 h 3045480"/>
                <a:gd name="connsiteX56" fmla="*/ 2767372 w 5114110"/>
                <a:gd name="connsiteY56" fmla="*/ 1387255 h 3045480"/>
                <a:gd name="connsiteX57" fmla="*/ 3316012 w 5114110"/>
                <a:gd name="connsiteY57" fmla="*/ 1450866 h 3045480"/>
                <a:gd name="connsiteX0" fmla="*/ 3296888 w 5094986"/>
                <a:gd name="connsiteY0" fmla="*/ 1449516 h 3044130"/>
                <a:gd name="connsiteX1" fmla="*/ 2947031 w 5094986"/>
                <a:gd name="connsiteY1" fmla="*/ 2196938 h 3044130"/>
                <a:gd name="connsiteX2" fmla="*/ 1690725 w 5094986"/>
                <a:gd name="connsiteY2" fmla="*/ 2244646 h 3044130"/>
                <a:gd name="connsiteX3" fmla="*/ 2891372 w 5094986"/>
                <a:gd name="connsiteY3" fmla="*/ 1934545 h 3044130"/>
                <a:gd name="connsiteX4" fmla="*/ 2462001 w 5094986"/>
                <a:gd name="connsiteY4" fmla="*/ 1393856 h 3044130"/>
                <a:gd name="connsiteX5" fmla="*/ 2129073 w 5094986"/>
                <a:gd name="connsiteY5" fmla="*/ 1528382 h 3044130"/>
                <a:gd name="connsiteX6" fmla="*/ 2407369 w 5094986"/>
                <a:gd name="connsiteY6" fmla="*/ 1512479 h 3044130"/>
                <a:gd name="connsiteX7" fmla="*/ 2757226 w 5094986"/>
                <a:gd name="connsiteY7" fmla="*/ 1830531 h 3044130"/>
                <a:gd name="connsiteX8" fmla="*/ 2391467 w 5094986"/>
                <a:gd name="connsiteY8" fmla="*/ 2021363 h 3044130"/>
                <a:gd name="connsiteX9" fmla="*/ 2590249 w 5094986"/>
                <a:gd name="connsiteY9" fmla="*/ 1822580 h 3044130"/>
                <a:gd name="connsiteX10" fmla="*/ 2359661 w 5094986"/>
                <a:gd name="connsiteY10" fmla="*/ 1647651 h 3044130"/>
                <a:gd name="connsiteX11" fmla="*/ 2008777 w 5094986"/>
                <a:gd name="connsiteY11" fmla="*/ 1791422 h 3044130"/>
                <a:gd name="connsiteX12" fmla="*/ 2318878 w 5094986"/>
                <a:gd name="connsiteY12" fmla="*/ 1831178 h 3044130"/>
                <a:gd name="connsiteX13" fmla="*/ 1984923 w 5094986"/>
                <a:gd name="connsiteY13" fmla="*/ 1910691 h 3044130"/>
                <a:gd name="connsiteX14" fmla="*/ 1945166 w 5094986"/>
                <a:gd name="connsiteY14" fmla="*/ 1536980 h 3044130"/>
                <a:gd name="connsiteX15" fmla="*/ 1992874 w 5094986"/>
                <a:gd name="connsiteY15" fmla="*/ 1346149 h 3044130"/>
                <a:gd name="connsiteX16" fmla="*/ 1595309 w 5094986"/>
                <a:gd name="connsiteY16" fmla="*/ 1608542 h 3044130"/>
                <a:gd name="connsiteX17" fmla="*/ 1253403 w 5094986"/>
                <a:gd name="connsiteY17" fmla="*/ 1592639 h 3044130"/>
                <a:gd name="connsiteX18" fmla="*/ 1563504 w 5094986"/>
                <a:gd name="connsiteY18" fmla="*/ 2141279 h 3044130"/>
                <a:gd name="connsiteX19" fmla="*/ 1293159 w 5094986"/>
                <a:gd name="connsiteY19" fmla="*/ 2507039 h 3044130"/>
                <a:gd name="connsiteX20" fmla="*/ 2008777 w 5094986"/>
                <a:gd name="connsiteY20" fmla="*/ 2586552 h 3044130"/>
                <a:gd name="connsiteX21" fmla="*/ 3599038 w 5094986"/>
                <a:gd name="connsiteY21" fmla="*/ 2761481 h 3044130"/>
                <a:gd name="connsiteX22" fmla="*/ 4076116 w 5094986"/>
                <a:gd name="connsiteY22" fmla="*/ 1934544 h 3044130"/>
                <a:gd name="connsiteX23" fmla="*/ 3932992 w 5094986"/>
                <a:gd name="connsiteY23" fmla="*/ 2109474 h 3044130"/>
                <a:gd name="connsiteX24" fmla="*/ 3702405 w 5094986"/>
                <a:gd name="connsiteY24" fmla="*/ 2586552 h 3044130"/>
                <a:gd name="connsiteX25" fmla="*/ 2803907 w 5094986"/>
                <a:gd name="connsiteY25" fmla="*/ 2681968 h 3044130"/>
                <a:gd name="connsiteX26" fmla="*/ 1738432 w 5094986"/>
                <a:gd name="connsiteY26" fmla="*/ 2363916 h 3044130"/>
                <a:gd name="connsiteX27" fmla="*/ 2477904 w 5094986"/>
                <a:gd name="connsiteY27" fmla="*/ 2483185 h 3044130"/>
                <a:gd name="connsiteX28" fmla="*/ 3471817 w 5094986"/>
                <a:gd name="connsiteY28" fmla="*/ 2467282 h 3044130"/>
                <a:gd name="connsiteX29" fmla="*/ 3416158 w 5094986"/>
                <a:gd name="connsiteY29" fmla="*/ 1982253 h 3044130"/>
                <a:gd name="connsiteX30" fmla="*/ 3575184 w 5094986"/>
                <a:gd name="connsiteY30" fmla="*/ 2181036 h 3044130"/>
                <a:gd name="connsiteX31" fmla="*/ 3630843 w 5094986"/>
                <a:gd name="connsiteY31" fmla="*/ 2371867 h 3044130"/>
                <a:gd name="connsiteX32" fmla="*/ 3718307 w 5094986"/>
                <a:gd name="connsiteY32" fmla="*/ 1823227 h 3044130"/>
                <a:gd name="connsiteX33" fmla="*/ 3901187 w 5094986"/>
                <a:gd name="connsiteY33" fmla="*/ 1362051 h 3044130"/>
                <a:gd name="connsiteX34" fmla="*/ 4195028 w 5094986"/>
                <a:gd name="connsiteY34" fmla="*/ 1752344 h 3044130"/>
                <a:gd name="connsiteX35" fmla="*/ 3884927 w 5094986"/>
                <a:gd name="connsiteY35" fmla="*/ 3024552 h 3044130"/>
                <a:gd name="connsiteX36" fmla="*/ 5002144 w 5094986"/>
                <a:gd name="connsiteY36" fmla="*/ 2297671 h 3044130"/>
                <a:gd name="connsiteX37" fmla="*/ 4874923 w 5094986"/>
                <a:gd name="connsiteY37" fmla="*/ 771020 h 3044130"/>
                <a:gd name="connsiteX38" fmla="*/ 206183 w 5094986"/>
                <a:gd name="connsiteY38" fmla="*/ 13399 h 3044130"/>
                <a:gd name="connsiteX39" fmla="*/ 929751 w 5094986"/>
                <a:gd name="connsiteY39" fmla="*/ 331451 h 3044130"/>
                <a:gd name="connsiteX40" fmla="*/ 2408694 w 5094986"/>
                <a:gd name="connsiteY40" fmla="*/ 506380 h 3044130"/>
                <a:gd name="connsiteX41" fmla="*/ 3117685 w 5094986"/>
                <a:gd name="connsiteY41" fmla="*/ 868424 h 3044130"/>
                <a:gd name="connsiteX42" fmla="*/ 3706082 w 5094986"/>
                <a:gd name="connsiteY42" fmla="*/ 892278 h 3044130"/>
                <a:gd name="connsiteX43" fmla="*/ 3395981 w 5094986"/>
                <a:gd name="connsiteY43" fmla="*/ 1202378 h 3044130"/>
                <a:gd name="connsiteX44" fmla="*/ 4684092 w 5094986"/>
                <a:gd name="connsiteY44" fmla="*/ 804813 h 3044130"/>
                <a:gd name="connsiteX45" fmla="*/ 4882874 w 5094986"/>
                <a:gd name="connsiteY45" fmla="*/ 2162498 h 3044130"/>
                <a:gd name="connsiteX46" fmla="*/ 4147320 w 5094986"/>
                <a:gd name="connsiteY46" fmla="*/ 2460010 h 3044130"/>
                <a:gd name="connsiteX47" fmla="*/ 4498562 w 5094986"/>
                <a:gd name="connsiteY47" fmla="*/ 1393210 h 3044130"/>
                <a:gd name="connsiteX48" fmla="*/ 4433925 w 5094986"/>
                <a:gd name="connsiteY48" fmla="*/ 2292354 h 3044130"/>
                <a:gd name="connsiteX49" fmla="*/ 4712220 w 5094986"/>
                <a:gd name="connsiteY49" fmla="*/ 1226879 h 3044130"/>
                <a:gd name="connsiteX50" fmla="*/ 4123824 w 5094986"/>
                <a:gd name="connsiteY50" fmla="*/ 1083756 h 3044130"/>
                <a:gd name="connsiteX51" fmla="*/ 3392304 w 5094986"/>
                <a:gd name="connsiteY51" fmla="*/ 1401808 h 3044130"/>
                <a:gd name="connsiteX52" fmla="*/ 2366586 w 5094986"/>
                <a:gd name="connsiteY52" fmla="*/ 765703 h 3044130"/>
                <a:gd name="connsiteX53" fmla="*/ 855838 w 5094986"/>
                <a:gd name="connsiteY53" fmla="*/ 1107609 h 3044130"/>
                <a:gd name="connsiteX54" fmla="*/ 2088290 w 5094986"/>
                <a:gd name="connsiteY54" fmla="*/ 972437 h 3044130"/>
                <a:gd name="connsiteX55" fmla="*/ 2772102 w 5094986"/>
                <a:gd name="connsiteY55" fmla="*/ 1250733 h 3044130"/>
                <a:gd name="connsiteX56" fmla="*/ 2080339 w 5094986"/>
                <a:gd name="connsiteY56" fmla="*/ 1203025 h 3044130"/>
                <a:gd name="connsiteX57" fmla="*/ 2748248 w 5094986"/>
                <a:gd name="connsiteY57" fmla="*/ 1385905 h 3044130"/>
                <a:gd name="connsiteX58" fmla="*/ 3296888 w 5094986"/>
                <a:gd name="connsiteY58" fmla="*/ 1449516 h 3044130"/>
                <a:gd name="connsiteX0" fmla="*/ 3374714 w 5172812"/>
                <a:gd name="connsiteY0" fmla="*/ 1441268 h 3035882"/>
                <a:gd name="connsiteX1" fmla="*/ 3024857 w 5172812"/>
                <a:gd name="connsiteY1" fmla="*/ 2188690 h 3035882"/>
                <a:gd name="connsiteX2" fmla="*/ 1768551 w 5172812"/>
                <a:gd name="connsiteY2" fmla="*/ 2236398 h 3035882"/>
                <a:gd name="connsiteX3" fmla="*/ 2969198 w 5172812"/>
                <a:gd name="connsiteY3" fmla="*/ 1926297 h 3035882"/>
                <a:gd name="connsiteX4" fmla="*/ 2539827 w 5172812"/>
                <a:gd name="connsiteY4" fmla="*/ 1385608 h 3035882"/>
                <a:gd name="connsiteX5" fmla="*/ 2206899 w 5172812"/>
                <a:gd name="connsiteY5" fmla="*/ 1520134 h 3035882"/>
                <a:gd name="connsiteX6" fmla="*/ 2485195 w 5172812"/>
                <a:gd name="connsiteY6" fmla="*/ 1504231 h 3035882"/>
                <a:gd name="connsiteX7" fmla="*/ 2835052 w 5172812"/>
                <a:gd name="connsiteY7" fmla="*/ 1822283 h 3035882"/>
                <a:gd name="connsiteX8" fmla="*/ 2469293 w 5172812"/>
                <a:gd name="connsiteY8" fmla="*/ 2013115 h 3035882"/>
                <a:gd name="connsiteX9" fmla="*/ 2668075 w 5172812"/>
                <a:gd name="connsiteY9" fmla="*/ 1814332 h 3035882"/>
                <a:gd name="connsiteX10" fmla="*/ 2437487 w 5172812"/>
                <a:gd name="connsiteY10" fmla="*/ 1639403 h 3035882"/>
                <a:gd name="connsiteX11" fmla="*/ 2086603 w 5172812"/>
                <a:gd name="connsiteY11" fmla="*/ 1783174 h 3035882"/>
                <a:gd name="connsiteX12" fmla="*/ 2396704 w 5172812"/>
                <a:gd name="connsiteY12" fmla="*/ 1822930 h 3035882"/>
                <a:gd name="connsiteX13" fmla="*/ 2062749 w 5172812"/>
                <a:gd name="connsiteY13" fmla="*/ 1902443 h 3035882"/>
                <a:gd name="connsiteX14" fmla="*/ 2022992 w 5172812"/>
                <a:gd name="connsiteY14" fmla="*/ 1528732 h 3035882"/>
                <a:gd name="connsiteX15" fmla="*/ 2070700 w 5172812"/>
                <a:gd name="connsiteY15" fmla="*/ 1337901 h 3035882"/>
                <a:gd name="connsiteX16" fmla="*/ 1673135 w 5172812"/>
                <a:gd name="connsiteY16" fmla="*/ 1600294 h 3035882"/>
                <a:gd name="connsiteX17" fmla="*/ 1331229 w 5172812"/>
                <a:gd name="connsiteY17" fmla="*/ 1584391 h 3035882"/>
                <a:gd name="connsiteX18" fmla="*/ 1641330 w 5172812"/>
                <a:gd name="connsiteY18" fmla="*/ 2133031 h 3035882"/>
                <a:gd name="connsiteX19" fmla="*/ 1370985 w 5172812"/>
                <a:gd name="connsiteY19" fmla="*/ 2498791 h 3035882"/>
                <a:gd name="connsiteX20" fmla="*/ 2086603 w 5172812"/>
                <a:gd name="connsiteY20" fmla="*/ 2578304 h 3035882"/>
                <a:gd name="connsiteX21" fmla="*/ 3676864 w 5172812"/>
                <a:gd name="connsiteY21" fmla="*/ 2753233 h 3035882"/>
                <a:gd name="connsiteX22" fmla="*/ 4153942 w 5172812"/>
                <a:gd name="connsiteY22" fmla="*/ 1926296 h 3035882"/>
                <a:gd name="connsiteX23" fmla="*/ 4010818 w 5172812"/>
                <a:gd name="connsiteY23" fmla="*/ 2101226 h 3035882"/>
                <a:gd name="connsiteX24" fmla="*/ 3780231 w 5172812"/>
                <a:gd name="connsiteY24" fmla="*/ 2578304 h 3035882"/>
                <a:gd name="connsiteX25" fmla="*/ 2881733 w 5172812"/>
                <a:gd name="connsiteY25" fmla="*/ 2673720 h 3035882"/>
                <a:gd name="connsiteX26" fmla="*/ 1816258 w 5172812"/>
                <a:gd name="connsiteY26" fmla="*/ 2355668 h 3035882"/>
                <a:gd name="connsiteX27" fmla="*/ 2555730 w 5172812"/>
                <a:gd name="connsiteY27" fmla="*/ 2474937 h 3035882"/>
                <a:gd name="connsiteX28" fmla="*/ 3549643 w 5172812"/>
                <a:gd name="connsiteY28" fmla="*/ 2459034 h 3035882"/>
                <a:gd name="connsiteX29" fmla="*/ 3493984 w 5172812"/>
                <a:gd name="connsiteY29" fmla="*/ 1974005 h 3035882"/>
                <a:gd name="connsiteX30" fmla="*/ 3653010 w 5172812"/>
                <a:gd name="connsiteY30" fmla="*/ 2172788 h 3035882"/>
                <a:gd name="connsiteX31" fmla="*/ 3708669 w 5172812"/>
                <a:gd name="connsiteY31" fmla="*/ 2363619 h 3035882"/>
                <a:gd name="connsiteX32" fmla="*/ 3796133 w 5172812"/>
                <a:gd name="connsiteY32" fmla="*/ 1814979 h 3035882"/>
                <a:gd name="connsiteX33" fmla="*/ 3979013 w 5172812"/>
                <a:gd name="connsiteY33" fmla="*/ 1353803 h 3035882"/>
                <a:gd name="connsiteX34" fmla="*/ 4272854 w 5172812"/>
                <a:gd name="connsiteY34" fmla="*/ 1744096 h 3035882"/>
                <a:gd name="connsiteX35" fmla="*/ 3962753 w 5172812"/>
                <a:gd name="connsiteY35" fmla="*/ 3016304 h 3035882"/>
                <a:gd name="connsiteX36" fmla="*/ 5079970 w 5172812"/>
                <a:gd name="connsiteY36" fmla="*/ 2289423 h 3035882"/>
                <a:gd name="connsiteX37" fmla="*/ 4952749 w 5172812"/>
                <a:gd name="connsiteY37" fmla="*/ 762772 h 3035882"/>
                <a:gd name="connsiteX38" fmla="*/ 284009 w 5172812"/>
                <a:gd name="connsiteY38" fmla="*/ 5151 h 3035882"/>
                <a:gd name="connsiteX39" fmla="*/ 578206 w 5172812"/>
                <a:gd name="connsiteY39" fmla="*/ 879794 h 3035882"/>
                <a:gd name="connsiteX40" fmla="*/ 2486520 w 5172812"/>
                <a:gd name="connsiteY40" fmla="*/ 498132 h 3035882"/>
                <a:gd name="connsiteX41" fmla="*/ 3195511 w 5172812"/>
                <a:gd name="connsiteY41" fmla="*/ 860176 h 3035882"/>
                <a:gd name="connsiteX42" fmla="*/ 3783908 w 5172812"/>
                <a:gd name="connsiteY42" fmla="*/ 884030 h 3035882"/>
                <a:gd name="connsiteX43" fmla="*/ 3473807 w 5172812"/>
                <a:gd name="connsiteY43" fmla="*/ 1194130 h 3035882"/>
                <a:gd name="connsiteX44" fmla="*/ 4761918 w 5172812"/>
                <a:gd name="connsiteY44" fmla="*/ 796565 h 3035882"/>
                <a:gd name="connsiteX45" fmla="*/ 4960700 w 5172812"/>
                <a:gd name="connsiteY45" fmla="*/ 2154250 h 3035882"/>
                <a:gd name="connsiteX46" fmla="*/ 4225146 w 5172812"/>
                <a:gd name="connsiteY46" fmla="*/ 2451762 h 3035882"/>
                <a:gd name="connsiteX47" fmla="*/ 4576388 w 5172812"/>
                <a:gd name="connsiteY47" fmla="*/ 1384962 h 3035882"/>
                <a:gd name="connsiteX48" fmla="*/ 4511751 w 5172812"/>
                <a:gd name="connsiteY48" fmla="*/ 2284106 h 3035882"/>
                <a:gd name="connsiteX49" fmla="*/ 4790046 w 5172812"/>
                <a:gd name="connsiteY49" fmla="*/ 1218631 h 3035882"/>
                <a:gd name="connsiteX50" fmla="*/ 4201650 w 5172812"/>
                <a:gd name="connsiteY50" fmla="*/ 1075508 h 3035882"/>
                <a:gd name="connsiteX51" fmla="*/ 3470130 w 5172812"/>
                <a:gd name="connsiteY51" fmla="*/ 1393560 h 3035882"/>
                <a:gd name="connsiteX52" fmla="*/ 2444412 w 5172812"/>
                <a:gd name="connsiteY52" fmla="*/ 757455 h 3035882"/>
                <a:gd name="connsiteX53" fmla="*/ 933664 w 5172812"/>
                <a:gd name="connsiteY53" fmla="*/ 1099361 h 3035882"/>
                <a:gd name="connsiteX54" fmla="*/ 2166116 w 5172812"/>
                <a:gd name="connsiteY54" fmla="*/ 964189 h 3035882"/>
                <a:gd name="connsiteX55" fmla="*/ 2849928 w 5172812"/>
                <a:gd name="connsiteY55" fmla="*/ 1242485 h 3035882"/>
                <a:gd name="connsiteX56" fmla="*/ 2158165 w 5172812"/>
                <a:gd name="connsiteY56" fmla="*/ 1194777 h 3035882"/>
                <a:gd name="connsiteX57" fmla="*/ 2826074 w 5172812"/>
                <a:gd name="connsiteY57" fmla="*/ 1377657 h 3035882"/>
                <a:gd name="connsiteX58" fmla="*/ 3374714 w 5172812"/>
                <a:gd name="connsiteY58" fmla="*/ 1441268 h 3035882"/>
                <a:gd name="connsiteX0" fmla="*/ 3515765 w 5313863"/>
                <a:gd name="connsiteY0" fmla="*/ 1436678 h 3031292"/>
                <a:gd name="connsiteX1" fmla="*/ 3165908 w 5313863"/>
                <a:gd name="connsiteY1" fmla="*/ 2184100 h 3031292"/>
                <a:gd name="connsiteX2" fmla="*/ 1909602 w 5313863"/>
                <a:gd name="connsiteY2" fmla="*/ 2231808 h 3031292"/>
                <a:gd name="connsiteX3" fmla="*/ 3110249 w 5313863"/>
                <a:gd name="connsiteY3" fmla="*/ 1921707 h 3031292"/>
                <a:gd name="connsiteX4" fmla="*/ 2680878 w 5313863"/>
                <a:gd name="connsiteY4" fmla="*/ 1381018 h 3031292"/>
                <a:gd name="connsiteX5" fmla="*/ 2347950 w 5313863"/>
                <a:gd name="connsiteY5" fmla="*/ 1515544 h 3031292"/>
                <a:gd name="connsiteX6" fmla="*/ 2626246 w 5313863"/>
                <a:gd name="connsiteY6" fmla="*/ 1499641 h 3031292"/>
                <a:gd name="connsiteX7" fmla="*/ 2976103 w 5313863"/>
                <a:gd name="connsiteY7" fmla="*/ 1817693 h 3031292"/>
                <a:gd name="connsiteX8" fmla="*/ 2610344 w 5313863"/>
                <a:gd name="connsiteY8" fmla="*/ 2008525 h 3031292"/>
                <a:gd name="connsiteX9" fmla="*/ 2809126 w 5313863"/>
                <a:gd name="connsiteY9" fmla="*/ 1809742 h 3031292"/>
                <a:gd name="connsiteX10" fmla="*/ 2578538 w 5313863"/>
                <a:gd name="connsiteY10" fmla="*/ 1634813 h 3031292"/>
                <a:gd name="connsiteX11" fmla="*/ 2227654 w 5313863"/>
                <a:gd name="connsiteY11" fmla="*/ 1778584 h 3031292"/>
                <a:gd name="connsiteX12" fmla="*/ 2537755 w 5313863"/>
                <a:gd name="connsiteY12" fmla="*/ 1818340 h 3031292"/>
                <a:gd name="connsiteX13" fmla="*/ 2203800 w 5313863"/>
                <a:gd name="connsiteY13" fmla="*/ 1897853 h 3031292"/>
                <a:gd name="connsiteX14" fmla="*/ 2164043 w 5313863"/>
                <a:gd name="connsiteY14" fmla="*/ 1524142 h 3031292"/>
                <a:gd name="connsiteX15" fmla="*/ 2211751 w 5313863"/>
                <a:gd name="connsiteY15" fmla="*/ 1333311 h 3031292"/>
                <a:gd name="connsiteX16" fmla="*/ 1814186 w 5313863"/>
                <a:gd name="connsiteY16" fmla="*/ 1595704 h 3031292"/>
                <a:gd name="connsiteX17" fmla="*/ 1472280 w 5313863"/>
                <a:gd name="connsiteY17" fmla="*/ 1579801 h 3031292"/>
                <a:gd name="connsiteX18" fmla="*/ 1782381 w 5313863"/>
                <a:gd name="connsiteY18" fmla="*/ 2128441 h 3031292"/>
                <a:gd name="connsiteX19" fmla="*/ 1512036 w 5313863"/>
                <a:gd name="connsiteY19" fmla="*/ 2494201 h 3031292"/>
                <a:gd name="connsiteX20" fmla="*/ 2227654 w 5313863"/>
                <a:gd name="connsiteY20" fmla="*/ 2573714 h 3031292"/>
                <a:gd name="connsiteX21" fmla="*/ 3817915 w 5313863"/>
                <a:gd name="connsiteY21" fmla="*/ 2748643 h 3031292"/>
                <a:gd name="connsiteX22" fmla="*/ 4294993 w 5313863"/>
                <a:gd name="connsiteY22" fmla="*/ 1921706 h 3031292"/>
                <a:gd name="connsiteX23" fmla="*/ 4151869 w 5313863"/>
                <a:gd name="connsiteY23" fmla="*/ 2096636 h 3031292"/>
                <a:gd name="connsiteX24" fmla="*/ 3921282 w 5313863"/>
                <a:gd name="connsiteY24" fmla="*/ 2573714 h 3031292"/>
                <a:gd name="connsiteX25" fmla="*/ 3022784 w 5313863"/>
                <a:gd name="connsiteY25" fmla="*/ 2669130 h 3031292"/>
                <a:gd name="connsiteX26" fmla="*/ 1957309 w 5313863"/>
                <a:gd name="connsiteY26" fmla="*/ 2351078 h 3031292"/>
                <a:gd name="connsiteX27" fmla="*/ 2696781 w 5313863"/>
                <a:gd name="connsiteY27" fmla="*/ 2470347 h 3031292"/>
                <a:gd name="connsiteX28" fmla="*/ 3690694 w 5313863"/>
                <a:gd name="connsiteY28" fmla="*/ 2454444 h 3031292"/>
                <a:gd name="connsiteX29" fmla="*/ 3635035 w 5313863"/>
                <a:gd name="connsiteY29" fmla="*/ 1969415 h 3031292"/>
                <a:gd name="connsiteX30" fmla="*/ 3794061 w 5313863"/>
                <a:gd name="connsiteY30" fmla="*/ 2168198 h 3031292"/>
                <a:gd name="connsiteX31" fmla="*/ 3849720 w 5313863"/>
                <a:gd name="connsiteY31" fmla="*/ 2359029 h 3031292"/>
                <a:gd name="connsiteX32" fmla="*/ 3937184 w 5313863"/>
                <a:gd name="connsiteY32" fmla="*/ 1810389 h 3031292"/>
                <a:gd name="connsiteX33" fmla="*/ 4120064 w 5313863"/>
                <a:gd name="connsiteY33" fmla="*/ 1349213 h 3031292"/>
                <a:gd name="connsiteX34" fmla="*/ 4413905 w 5313863"/>
                <a:gd name="connsiteY34" fmla="*/ 1739506 h 3031292"/>
                <a:gd name="connsiteX35" fmla="*/ 4103804 w 5313863"/>
                <a:gd name="connsiteY35" fmla="*/ 3011714 h 3031292"/>
                <a:gd name="connsiteX36" fmla="*/ 5221021 w 5313863"/>
                <a:gd name="connsiteY36" fmla="*/ 2284833 h 3031292"/>
                <a:gd name="connsiteX37" fmla="*/ 5093800 w 5313863"/>
                <a:gd name="connsiteY37" fmla="*/ 758182 h 3031292"/>
                <a:gd name="connsiteX38" fmla="*/ 425060 w 5313863"/>
                <a:gd name="connsiteY38" fmla="*/ 561 h 3031292"/>
                <a:gd name="connsiteX39" fmla="*/ 234228 w 5313863"/>
                <a:gd name="connsiteY39" fmla="*/ 1710091 h 3031292"/>
                <a:gd name="connsiteX40" fmla="*/ 719257 w 5313863"/>
                <a:gd name="connsiteY40" fmla="*/ 875204 h 3031292"/>
                <a:gd name="connsiteX41" fmla="*/ 2627571 w 5313863"/>
                <a:gd name="connsiteY41" fmla="*/ 493542 h 3031292"/>
                <a:gd name="connsiteX42" fmla="*/ 3336562 w 5313863"/>
                <a:gd name="connsiteY42" fmla="*/ 855586 h 3031292"/>
                <a:gd name="connsiteX43" fmla="*/ 3924959 w 5313863"/>
                <a:gd name="connsiteY43" fmla="*/ 879440 h 3031292"/>
                <a:gd name="connsiteX44" fmla="*/ 3614858 w 5313863"/>
                <a:gd name="connsiteY44" fmla="*/ 1189540 h 3031292"/>
                <a:gd name="connsiteX45" fmla="*/ 4902969 w 5313863"/>
                <a:gd name="connsiteY45" fmla="*/ 791975 h 3031292"/>
                <a:gd name="connsiteX46" fmla="*/ 5101751 w 5313863"/>
                <a:gd name="connsiteY46" fmla="*/ 2149660 h 3031292"/>
                <a:gd name="connsiteX47" fmla="*/ 4366197 w 5313863"/>
                <a:gd name="connsiteY47" fmla="*/ 2447172 h 3031292"/>
                <a:gd name="connsiteX48" fmla="*/ 4717439 w 5313863"/>
                <a:gd name="connsiteY48" fmla="*/ 1380372 h 3031292"/>
                <a:gd name="connsiteX49" fmla="*/ 4652802 w 5313863"/>
                <a:gd name="connsiteY49" fmla="*/ 2279516 h 3031292"/>
                <a:gd name="connsiteX50" fmla="*/ 4931097 w 5313863"/>
                <a:gd name="connsiteY50" fmla="*/ 1214041 h 3031292"/>
                <a:gd name="connsiteX51" fmla="*/ 4342701 w 5313863"/>
                <a:gd name="connsiteY51" fmla="*/ 1070918 h 3031292"/>
                <a:gd name="connsiteX52" fmla="*/ 3611181 w 5313863"/>
                <a:gd name="connsiteY52" fmla="*/ 1388970 h 3031292"/>
                <a:gd name="connsiteX53" fmla="*/ 2585463 w 5313863"/>
                <a:gd name="connsiteY53" fmla="*/ 752865 h 3031292"/>
                <a:gd name="connsiteX54" fmla="*/ 1074715 w 5313863"/>
                <a:gd name="connsiteY54" fmla="*/ 1094771 h 3031292"/>
                <a:gd name="connsiteX55" fmla="*/ 2307167 w 5313863"/>
                <a:gd name="connsiteY55" fmla="*/ 959599 h 3031292"/>
                <a:gd name="connsiteX56" fmla="*/ 2990979 w 5313863"/>
                <a:gd name="connsiteY56" fmla="*/ 1237895 h 3031292"/>
                <a:gd name="connsiteX57" fmla="*/ 2299216 w 5313863"/>
                <a:gd name="connsiteY57" fmla="*/ 1190187 h 3031292"/>
                <a:gd name="connsiteX58" fmla="*/ 2967125 w 5313863"/>
                <a:gd name="connsiteY58" fmla="*/ 1373067 h 3031292"/>
                <a:gd name="connsiteX59" fmla="*/ 3515765 w 5313863"/>
                <a:gd name="connsiteY59" fmla="*/ 1436678 h 3031292"/>
                <a:gd name="connsiteX0" fmla="*/ 3499231 w 5297329"/>
                <a:gd name="connsiteY0" fmla="*/ 1436701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885605 w 5297329"/>
                <a:gd name="connsiteY40" fmla="*/ 1407965 h 3031315"/>
                <a:gd name="connsiteX41" fmla="*/ 702723 w 5297329"/>
                <a:gd name="connsiteY41" fmla="*/ 875227 h 3031315"/>
                <a:gd name="connsiteX42" fmla="*/ 2611037 w 5297329"/>
                <a:gd name="connsiteY42" fmla="*/ 493565 h 3031315"/>
                <a:gd name="connsiteX43" fmla="*/ 3320028 w 5297329"/>
                <a:gd name="connsiteY43" fmla="*/ 855609 h 3031315"/>
                <a:gd name="connsiteX44" fmla="*/ 3908425 w 5297329"/>
                <a:gd name="connsiteY44" fmla="*/ 879463 h 3031315"/>
                <a:gd name="connsiteX45" fmla="*/ 3598324 w 5297329"/>
                <a:gd name="connsiteY45" fmla="*/ 1189563 h 3031315"/>
                <a:gd name="connsiteX46" fmla="*/ 4886435 w 5297329"/>
                <a:gd name="connsiteY46" fmla="*/ 791998 h 3031315"/>
                <a:gd name="connsiteX47" fmla="*/ 5085217 w 5297329"/>
                <a:gd name="connsiteY47" fmla="*/ 2149683 h 3031315"/>
                <a:gd name="connsiteX48" fmla="*/ 4349663 w 5297329"/>
                <a:gd name="connsiteY48" fmla="*/ 2447195 h 3031315"/>
                <a:gd name="connsiteX49" fmla="*/ 4700905 w 5297329"/>
                <a:gd name="connsiteY49" fmla="*/ 1380395 h 3031315"/>
                <a:gd name="connsiteX50" fmla="*/ 4636268 w 5297329"/>
                <a:gd name="connsiteY50" fmla="*/ 2279539 h 3031315"/>
                <a:gd name="connsiteX51" fmla="*/ 4914563 w 5297329"/>
                <a:gd name="connsiteY51" fmla="*/ 1214064 h 3031315"/>
                <a:gd name="connsiteX52" fmla="*/ 4326167 w 5297329"/>
                <a:gd name="connsiteY52" fmla="*/ 1070941 h 3031315"/>
                <a:gd name="connsiteX53" fmla="*/ 3594647 w 5297329"/>
                <a:gd name="connsiteY53" fmla="*/ 1388993 h 3031315"/>
                <a:gd name="connsiteX54" fmla="*/ 2568929 w 5297329"/>
                <a:gd name="connsiteY54" fmla="*/ 752888 h 3031315"/>
                <a:gd name="connsiteX55" fmla="*/ 1058181 w 5297329"/>
                <a:gd name="connsiteY55" fmla="*/ 1094794 h 3031315"/>
                <a:gd name="connsiteX56" fmla="*/ 2290633 w 5297329"/>
                <a:gd name="connsiteY56" fmla="*/ 959622 h 3031315"/>
                <a:gd name="connsiteX57" fmla="*/ 2974445 w 5297329"/>
                <a:gd name="connsiteY57" fmla="*/ 1237918 h 3031315"/>
                <a:gd name="connsiteX58" fmla="*/ 2282682 w 5297329"/>
                <a:gd name="connsiteY58" fmla="*/ 1190210 h 3031315"/>
                <a:gd name="connsiteX59" fmla="*/ 2950591 w 5297329"/>
                <a:gd name="connsiteY59" fmla="*/ 1373090 h 3031315"/>
                <a:gd name="connsiteX60" fmla="*/ 3499231 w 5297329"/>
                <a:gd name="connsiteY60" fmla="*/ 1436701 h 3031315"/>
                <a:gd name="connsiteX0" fmla="*/ 3499231 w 5297329"/>
                <a:gd name="connsiteY0" fmla="*/ 1436701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702723 w 5297329"/>
                <a:gd name="connsiteY41" fmla="*/ 875227 h 3031315"/>
                <a:gd name="connsiteX42" fmla="*/ 2611037 w 5297329"/>
                <a:gd name="connsiteY42" fmla="*/ 493565 h 3031315"/>
                <a:gd name="connsiteX43" fmla="*/ 3320028 w 5297329"/>
                <a:gd name="connsiteY43" fmla="*/ 855609 h 3031315"/>
                <a:gd name="connsiteX44" fmla="*/ 3908425 w 5297329"/>
                <a:gd name="connsiteY44" fmla="*/ 879463 h 3031315"/>
                <a:gd name="connsiteX45" fmla="*/ 3598324 w 5297329"/>
                <a:gd name="connsiteY45" fmla="*/ 1189563 h 3031315"/>
                <a:gd name="connsiteX46" fmla="*/ 4886435 w 5297329"/>
                <a:gd name="connsiteY46" fmla="*/ 791998 h 3031315"/>
                <a:gd name="connsiteX47" fmla="*/ 5085217 w 5297329"/>
                <a:gd name="connsiteY47" fmla="*/ 2149683 h 3031315"/>
                <a:gd name="connsiteX48" fmla="*/ 4349663 w 5297329"/>
                <a:gd name="connsiteY48" fmla="*/ 2447195 h 3031315"/>
                <a:gd name="connsiteX49" fmla="*/ 4700905 w 5297329"/>
                <a:gd name="connsiteY49" fmla="*/ 1380395 h 3031315"/>
                <a:gd name="connsiteX50" fmla="*/ 4636268 w 5297329"/>
                <a:gd name="connsiteY50" fmla="*/ 2279539 h 3031315"/>
                <a:gd name="connsiteX51" fmla="*/ 4914563 w 5297329"/>
                <a:gd name="connsiteY51" fmla="*/ 1214064 h 3031315"/>
                <a:gd name="connsiteX52" fmla="*/ 4326167 w 5297329"/>
                <a:gd name="connsiteY52" fmla="*/ 1070941 h 3031315"/>
                <a:gd name="connsiteX53" fmla="*/ 3594647 w 5297329"/>
                <a:gd name="connsiteY53" fmla="*/ 1388993 h 3031315"/>
                <a:gd name="connsiteX54" fmla="*/ 2568929 w 5297329"/>
                <a:gd name="connsiteY54" fmla="*/ 752888 h 3031315"/>
                <a:gd name="connsiteX55" fmla="*/ 1058181 w 5297329"/>
                <a:gd name="connsiteY55" fmla="*/ 1094794 h 3031315"/>
                <a:gd name="connsiteX56" fmla="*/ 2290633 w 5297329"/>
                <a:gd name="connsiteY56" fmla="*/ 959622 h 3031315"/>
                <a:gd name="connsiteX57" fmla="*/ 2974445 w 5297329"/>
                <a:gd name="connsiteY57" fmla="*/ 1237918 h 3031315"/>
                <a:gd name="connsiteX58" fmla="*/ 2282682 w 5297329"/>
                <a:gd name="connsiteY58" fmla="*/ 1190210 h 3031315"/>
                <a:gd name="connsiteX59" fmla="*/ 2950591 w 5297329"/>
                <a:gd name="connsiteY59" fmla="*/ 1373090 h 3031315"/>
                <a:gd name="connsiteX60" fmla="*/ 3499231 w 5297329"/>
                <a:gd name="connsiteY60" fmla="*/ 1436701 h 3031315"/>
                <a:gd name="connsiteX0" fmla="*/ 3499231 w 5297329"/>
                <a:gd name="connsiteY0" fmla="*/ 1436701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702723 w 5297329"/>
                <a:gd name="connsiteY41" fmla="*/ 875227 h 3031315"/>
                <a:gd name="connsiteX42" fmla="*/ 2611037 w 5297329"/>
                <a:gd name="connsiteY42" fmla="*/ 493565 h 3031315"/>
                <a:gd name="connsiteX43" fmla="*/ 3320028 w 5297329"/>
                <a:gd name="connsiteY43" fmla="*/ 855609 h 3031315"/>
                <a:gd name="connsiteX44" fmla="*/ 3908425 w 5297329"/>
                <a:gd name="connsiteY44" fmla="*/ 879463 h 3031315"/>
                <a:gd name="connsiteX45" fmla="*/ 3598324 w 5297329"/>
                <a:gd name="connsiteY45" fmla="*/ 1189563 h 3031315"/>
                <a:gd name="connsiteX46" fmla="*/ 4886435 w 5297329"/>
                <a:gd name="connsiteY46" fmla="*/ 791998 h 3031315"/>
                <a:gd name="connsiteX47" fmla="*/ 5085217 w 5297329"/>
                <a:gd name="connsiteY47" fmla="*/ 2149683 h 3031315"/>
                <a:gd name="connsiteX48" fmla="*/ 4349663 w 5297329"/>
                <a:gd name="connsiteY48" fmla="*/ 2447195 h 3031315"/>
                <a:gd name="connsiteX49" fmla="*/ 4700905 w 5297329"/>
                <a:gd name="connsiteY49" fmla="*/ 1380395 h 3031315"/>
                <a:gd name="connsiteX50" fmla="*/ 4636268 w 5297329"/>
                <a:gd name="connsiteY50" fmla="*/ 2279539 h 3031315"/>
                <a:gd name="connsiteX51" fmla="*/ 4914563 w 5297329"/>
                <a:gd name="connsiteY51" fmla="*/ 1214064 h 3031315"/>
                <a:gd name="connsiteX52" fmla="*/ 4326167 w 5297329"/>
                <a:gd name="connsiteY52" fmla="*/ 1070941 h 3031315"/>
                <a:gd name="connsiteX53" fmla="*/ 3594647 w 5297329"/>
                <a:gd name="connsiteY53" fmla="*/ 1388993 h 3031315"/>
                <a:gd name="connsiteX54" fmla="*/ 2568929 w 5297329"/>
                <a:gd name="connsiteY54" fmla="*/ 752888 h 3031315"/>
                <a:gd name="connsiteX55" fmla="*/ 1410391 w 5297329"/>
                <a:gd name="connsiteY55" fmla="*/ 835472 h 3031315"/>
                <a:gd name="connsiteX56" fmla="*/ 1058181 w 5297329"/>
                <a:gd name="connsiteY56" fmla="*/ 1094794 h 3031315"/>
                <a:gd name="connsiteX57" fmla="*/ 2290633 w 5297329"/>
                <a:gd name="connsiteY57" fmla="*/ 959622 h 3031315"/>
                <a:gd name="connsiteX58" fmla="*/ 2974445 w 5297329"/>
                <a:gd name="connsiteY58" fmla="*/ 1237918 h 3031315"/>
                <a:gd name="connsiteX59" fmla="*/ 2282682 w 5297329"/>
                <a:gd name="connsiteY59" fmla="*/ 1190210 h 3031315"/>
                <a:gd name="connsiteX60" fmla="*/ 2950591 w 5297329"/>
                <a:gd name="connsiteY60" fmla="*/ 1373090 h 3031315"/>
                <a:gd name="connsiteX61" fmla="*/ 3499231 w 5297329"/>
                <a:gd name="connsiteY61" fmla="*/ 1436701 h 3031315"/>
                <a:gd name="connsiteX0" fmla="*/ 3499231 w 5297329"/>
                <a:gd name="connsiteY0" fmla="*/ 1436701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678871 w 5297329"/>
                <a:gd name="connsiteY41" fmla="*/ 1376160 h 3031315"/>
                <a:gd name="connsiteX42" fmla="*/ 702723 w 5297329"/>
                <a:gd name="connsiteY42" fmla="*/ 875227 h 3031315"/>
                <a:gd name="connsiteX43" fmla="*/ 2611037 w 5297329"/>
                <a:gd name="connsiteY43" fmla="*/ 493565 h 3031315"/>
                <a:gd name="connsiteX44" fmla="*/ 3320028 w 5297329"/>
                <a:gd name="connsiteY44" fmla="*/ 855609 h 3031315"/>
                <a:gd name="connsiteX45" fmla="*/ 3908425 w 5297329"/>
                <a:gd name="connsiteY45" fmla="*/ 879463 h 3031315"/>
                <a:gd name="connsiteX46" fmla="*/ 3598324 w 5297329"/>
                <a:gd name="connsiteY46" fmla="*/ 1189563 h 3031315"/>
                <a:gd name="connsiteX47" fmla="*/ 4886435 w 5297329"/>
                <a:gd name="connsiteY47" fmla="*/ 791998 h 3031315"/>
                <a:gd name="connsiteX48" fmla="*/ 5085217 w 5297329"/>
                <a:gd name="connsiteY48" fmla="*/ 2149683 h 3031315"/>
                <a:gd name="connsiteX49" fmla="*/ 4349663 w 5297329"/>
                <a:gd name="connsiteY49" fmla="*/ 2447195 h 3031315"/>
                <a:gd name="connsiteX50" fmla="*/ 4700905 w 5297329"/>
                <a:gd name="connsiteY50" fmla="*/ 1380395 h 3031315"/>
                <a:gd name="connsiteX51" fmla="*/ 4636268 w 5297329"/>
                <a:gd name="connsiteY51" fmla="*/ 2279539 h 3031315"/>
                <a:gd name="connsiteX52" fmla="*/ 4914563 w 5297329"/>
                <a:gd name="connsiteY52" fmla="*/ 1214064 h 3031315"/>
                <a:gd name="connsiteX53" fmla="*/ 4326167 w 5297329"/>
                <a:gd name="connsiteY53" fmla="*/ 1070941 h 3031315"/>
                <a:gd name="connsiteX54" fmla="*/ 3594647 w 5297329"/>
                <a:gd name="connsiteY54" fmla="*/ 1388993 h 3031315"/>
                <a:gd name="connsiteX55" fmla="*/ 2568929 w 5297329"/>
                <a:gd name="connsiteY55" fmla="*/ 752888 h 3031315"/>
                <a:gd name="connsiteX56" fmla="*/ 1410391 w 5297329"/>
                <a:gd name="connsiteY56" fmla="*/ 835472 h 3031315"/>
                <a:gd name="connsiteX57" fmla="*/ 1058181 w 5297329"/>
                <a:gd name="connsiteY57" fmla="*/ 1094794 h 3031315"/>
                <a:gd name="connsiteX58" fmla="*/ 2290633 w 5297329"/>
                <a:gd name="connsiteY58" fmla="*/ 959622 h 3031315"/>
                <a:gd name="connsiteX59" fmla="*/ 2974445 w 5297329"/>
                <a:gd name="connsiteY59" fmla="*/ 1237918 h 3031315"/>
                <a:gd name="connsiteX60" fmla="*/ 2282682 w 5297329"/>
                <a:gd name="connsiteY60" fmla="*/ 1190210 h 3031315"/>
                <a:gd name="connsiteX61" fmla="*/ 2950591 w 5297329"/>
                <a:gd name="connsiteY61" fmla="*/ 1373090 h 3031315"/>
                <a:gd name="connsiteX62" fmla="*/ 3499231 w 5297329"/>
                <a:gd name="connsiteY62" fmla="*/ 1436701 h 3031315"/>
                <a:gd name="connsiteX0" fmla="*/ 3499231 w 5297329"/>
                <a:gd name="connsiteY0" fmla="*/ 1436701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1656881 w 5297329"/>
                <a:gd name="connsiteY41" fmla="*/ 1153524 h 3031315"/>
                <a:gd name="connsiteX42" fmla="*/ 678871 w 5297329"/>
                <a:gd name="connsiteY42" fmla="*/ 1376160 h 3031315"/>
                <a:gd name="connsiteX43" fmla="*/ 702723 w 5297329"/>
                <a:gd name="connsiteY43" fmla="*/ 875227 h 3031315"/>
                <a:gd name="connsiteX44" fmla="*/ 2611037 w 5297329"/>
                <a:gd name="connsiteY44" fmla="*/ 493565 h 3031315"/>
                <a:gd name="connsiteX45" fmla="*/ 3320028 w 5297329"/>
                <a:gd name="connsiteY45" fmla="*/ 855609 h 3031315"/>
                <a:gd name="connsiteX46" fmla="*/ 3908425 w 5297329"/>
                <a:gd name="connsiteY46" fmla="*/ 879463 h 3031315"/>
                <a:gd name="connsiteX47" fmla="*/ 3598324 w 5297329"/>
                <a:gd name="connsiteY47" fmla="*/ 1189563 h 3031315"/>
                <a:gd name="connsiteX48" fmla="*/ 4886435 w 5297329"/>
                <a:gd name="connsiteY48" fmla="*/ 791998 h 3031315"/>
                <a:gd name="connsiteX49" fmla="*/ 5085217 w 5297329"/>
                <a:gd name="connsiteY49" fmla="*/ 2149683 h 3031315"/>
                <a:gd name="connsiteX50" fmla="*/ 4349663 w 5297329"/>
                <a:gd name="connsiteY50" fmla="*/ 2447195 h 3031315"/>
                <a:gd name="connsiteX51" fmla="*/ 4700905 w 5297329"/>
                <a:gd name="connsiteY51" fmla="*/ 1380395 h 3031315"/>
                <a:gd name="connsiteX52" fmla="*/ 4636268 w 5297329"/>
                <a:gd name="connsiteY52" fmla="*/ 2279539 h 3031315"/>
                <a:gd name="connsiteX53" fmla="*/ 4914563 w 5297329"/>
                <a:gd name="connsiteY53" fmla="*/ 1214064 h 3031315"/>
                <a:gd name="connsiteX54" fmla="*/ 4326167 w 5297329"/>
                <a:gd name="connsiteY54" fmla="*/ 1070941 h 3031315"/>
                <a:gd name="connsiteX55" fmla="*/ 3594647 w 5297329"/>
                <a:gd name="connsiteY55" fmla="*/ 1388993 h 3031315"/>
                <a:gd name="connsiteX56" fmla="*/ 2568929 w 5297329"/>
                <a:gd name="connsiteY56" fmla="*/ 752888 h 3031315"/>
                <a:gd name="connsiteX57" fmla="*/ 1410391 w 5297329"/>
                <a:gd name="connsiteY57" fmla="*/ 835472 h 3031315"/>
                <a:gd name="connsiteX58" fmla="*/ 1058181 w 5297329"/>
                <a:gd name="connsiteY58" fmla="*/ 1094794 h 3031315"/>
                <a:gd name="connsiteX59" fmla="*/ 2290633 w 5297329"/>
                <a:gd name="connsiteY59" fmla="*/ 959622 h 3031315"/>
                <a:gd name="connsiteX60" fmla="*/ 2974445 w 5297329"/>
                <a:gd name="connsiteY60" fmla="*/ 1237918 h 3031315"/>
                <a:gd name="connsiteX61" fmla="*/ 2282682 w 5297329"/>
                <a:gd name="connsiteY61" fmla="*/ 1190210 h 3031315"/>
                <a:gd name="connsiteX62" fmla="*/ 2950591 w 5297329"/>
                <a:gd name="connsiteY62" fmla="*/ 1373090 h 3031315"/>
                <a:gd name="connsiteX63" fmla="*/ 3499231 w 5297329"/>
                <a:gd name="connsiteY63" fmla="*/ 1436701 h 3031315"/>
                <a:gd name="connsiteX0" fmla="*/ 3499231 w 5297329"/>
                <a:gd name="connsiteY0" fmla="*/ 1436701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1656881 w 5297329"/>
                <a:gd name="connsiteY41" fmla="*/ 1153524 h 3031315"/>
                <a:gd name="connsiteX42" fmla="*/ 678871 w 5297329"/>
                <a:gd name="connsiteY42" fmla="*/ 1376160 h 3031315"/>
                <a:gd name="connsiteX43" fmla="*/ 702723 w 5297329"/>
                <a:gd name="connsiteY43" fmla="*/ 875227 h 3031315"/>
                <a:gd name="connsiteX44" fmla="*/ 2611037 w 5297329"/>
                <a:gd name="connsiteY44" fmla="*/ 493565 h 3031315"/>
                <a:gd name="connsiteX45" fmla="*/ 3320028 w 5297329"/>
                <a:gd name="connsiteY45" fmla="*/ 855609 h 3031315"/>
                <a:gd name="connsiteX46" fmla="*/ 3908425 w 5297329"/>
                <a:gd name="connsiteY46" fmla="*/ 879463 h 3031315"/>
                <a:gd name="connsiteX47" fmla="*/ 3598324 w 5297329"/>
                <a:gd name="connsiteY47" fmla="*/ 1189563 h 3031315"/>
                <a:gd name="connsiteX48" fmla="*/ 4886435 w 5297329"/>
                <a:gd name="connsiteY48" fmla="*/ 791998 h 3031315"/>
                <a:gd name="connsiteX49" fmla="*/ 5085217 w 5297329"/>
                <a:gd name="connsiteY49" fmla="*/ 2149683 h 3031315"/>
                <a:gd name="connsiteX50" fmla="*/ 4349663 w 5297329"/>
                <a:gd name="connsiteY50" fmla="*/ 2447195 h 3031315"/>
                <a:gd name="connsiteX51" fmla="*/ 4700905 w 5297329"/>
                <a:gd name="connsiteY51" fmla="*/ 1380395 h 3031315"/>
                <a:gd name="connsiteX52" fmla="*/ 4636268 w 5297329"/>
                <a:gd name="connsiteY52" fmla="*/ 2279539 h 3031315"/>
                <a:gd name="connsiteX53" fmla="*/ 4914563 w 5297329"/>
                <a:gd name="connsiteY53" fmla="*/ 1214064 h 3031315"/>
                <a:gd name="connsiteX54" fmla="*/ 4326167 w 5297329"/>
                <a:gd name="connsiteY54" fmla="*/ 1070941 h 3031315"/>
                <a:gd name="connsiteX55" fmla="*/ 3594647 w 5297329"/>
                <a:gd name="connsiteY55" fmla="*/ 1388993 h 3031315"/>
                <a:gd name="connsiteX56" fmla="*/ 2568929 w 5297329"/>
                <a:gd name="connsiteY56" fmla="*/ 752888 h 3031315"/>
                <a:gd name="connsiteX57" fmla="*/ 1410391 w 5297329"/>
                <a:gd name="connsiteY57" fmla="*/ 835472 h 3031315"/>
                <a:gd name="connsiteX58" fmla="*/ 1058181 w 5297329"/>
                <a:gd name="connsiteY58" fmla="*/ 1094794 h 3031315"/>
                <a:gd name="connsiteX59" fmla="*/ 2290633 w 5297329"/>
                <a:gd name="connsiteY59" fmla="*/ 959622 h 3031315"/>
                <a:gd name="connsiteX60" fmla="*/ 2974445 w 5297329"/>
                <a:gd name="connsiteY60" fmla="*/ 1237918 h 3031315"/>
                <a:gd name="connsiteX61" fmla="*/ 2696150 w 5297329"/>
                <a:gd name="connsiteY61" fmla="*/ 1166356 h 3031315"/>
                <a:gd name="connsiteX62" fmla="*/ 2950591 w 5297329"/>
                <a:gd name="connsiteY62" fmla="*/ 1373090 h 3031315"/>
                <a:gd name="connsiteX63" fmla="*/ 3499231 w 5297329"/>
                <a:gd name="connsiteY63" fmla="*/ 1436701 h 3031315"/>
                <a:gd name="connsiteX0" fmla="*/ 3499231 w 5297329"/>
                <a:gd name="connsiteY0" fmla="*/ 1436701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1656881 w 5297329"/>
                <a:gd name="connsiteY41" fmla="*/ 1153524 h 3031315"/>
                <a:gd name="connsiteX42" fmla="*/ 678871 w 5297329"/>
                <a:gd name="connsiteY42" fmla="*/ 1376160 h 3031315"/>
                <a:gd name="connsiteX43" fmla="*/ 702723 w 5297329"/>
                <a:gd name="connsiteY43" fmla="*/ 875227 h 3031315"/>
                <a:gd name="connsiteX44" fmla="*/ 2611037 w 5297329"/>
                <a:gd name="connsiteY44" fmla="*/ 493565 h 3031315"/>
                <a:gd name="connsiteX45" fmla="*/ 3320028 w 5297329"/>
                <a:gd name="connsiteY45" fmla="*/ 855609 h 3031315"/>
                <a:gd name="connsiteX46" fmla="*/ 3908425 w 5297329"/>
                <a:gd name="connsiteY46" fmla="*/ 879463 h 3031315"/>
                <a:gd name="connsiteX47" fmla="*/ 3598324 w 5297329"/>
                <a:gd name="connsiteY47" fmla="*/ 1189563 h 3031315"/>
                <a:gd name="connsiteX48" fmla="*/ 4886435 w 5297329"/>
                <a:gd name="connsiteY48" fmla="*/ 791998 h 3031315"/>
                <a:gd name="connsiteX49" fmla="*/ 5085217 w 5297329"/>
                <a:gd name="connsiteY49" fmla="*/ 2149683 h 3031315"/>
                <a:gd name="connsiteX50" fmla="*/ 4349663 w 5297329"/>
                <a:gd name="connsiteY50" fmla="*/ 2447195 h 3031315"/>
                <a:gd name="connsiteX51" fmla="*/ 4700905 w 5297329"/>
                <a:gd name="connsiteY51" fmla="*/ 1380395 h 3031315"/>
                <a:gd name="connsiteX52" fmla="*/ 4636268 w 5297329"/>
                <a:gd name="connsiteY52" fmla="*/ 2279539 h 3031315"/>
                <a:gd name="connsiteX53" fmla="*/ 4914563 w 5297329"/>
                <a:gd name="connsiteY53" fmla="*/ 1214064 h 3031315"/>
                <a:gd name="connsiteX54" fmla="*/ 4326167 w 5297329"/>
                <a:gd name="connsiteY54" fmla="*/ 1070941 h 3031315"/>
                <a:gd name="connsiteX55" fmla="*/ 3594647 w 5297329"/>
                <a:gd name="connsiteY55" fmla="*/ 1388993 h 3031315"/>
                <a:gd name="connsiteX56" fmla="*/ 2568929 w 5297329"/>
                <a:gd name="connsiteY56" fmla="*/ 752888 h 3031315"/>
                <a:gd name="connsiteX57" fmla="*/ 1410391 w 5297329"/>
                <a:gd name="connsiteY57" fmla="*/ 835472 h 3031315"/>
                <a:gd name="connsiteX58" fmla="*/ 1058181 w 5297329"/>
                <a:gd name="connsiteY58" fmla="*/ 1094794 h 3031315"/>
                <a:gd name="connsiteX59" fmla="*/ 2290633 w 5297329"/>
                <a:gd name="connsiteY59" fmla="*/ 959622 h 3031315"/>
                <a:gd name="connsiteX60" fmla="*/ 2467915 w 5297329"/>
                <a:gd name="connsiteY60" fmla="*/ 859326 h 3031315"/>
                <a:gd name="connsiteX61" fmla="*/ 2974445 w 5297329"/>
                <a:gd name="connsiteY61" fmla="*/ 1237918 h 3031315"/>
                <a:gd name="connsiteX62" fmla="*/ 2696150 w 5297329"/>
                <a:gd name="connsiteY62" fmla="*/ 1166356 h 3031315"/>
                <a:gd name="connsiteX63" fmla="*/ 2950591 w 5297329"/>
                <a:gd name="connsiteY63" fmla="*/ 1373090 h 3031315"/>
                <a:gd name="connsiteX64" fmla="*/ 3499231 w 5297329"/>
                <a:gd name="connsiteY64" fmla="*/ 1436701 h 3031315"/>
                <a:gd name="connsiteX0" fmla="*/ 3499231 w 5297329"/>
                <a:gd name="connsiteY0" fmla="*/ 1436701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1656881 w 5297329"/>
                <a:gd name="connsiteY41" fmla="*/ 1153524 h 3031315"/>
                <a:gd name="connsiteX42" fmla="*/ 678871 w 5297329"/>
                <a:gd name="connsiteY42" fmla="*/ 1376160 h 3031315"/>
                <a:gd name="connsiteX43" fmla="*/ 702723 w 5297329"/>
                <a:gd name="connsiteY43" fmla="*/ 875227 h 3031315"/>
                <a:gd name="connsiteX44" fmla="*/ 2611037 w 5297329"/>
                <a:gd name="connsiteY44" fmla="*/ 493565 h 3031315"/>
                <a:gd name="connsiteX45" fmla="*/ 3320028 w 5297329"/>
                <a:gd name="connsiteY45" fmla="*/ 855609 h 3031315"/>
                <a:gd name="connsiteX46" fmla="*/ 3908425 w 5297329"/>
                <a:gd name="connsiteY46" fmla="*/ 879463 h 3031315"/>
                <a:gd name="connsiteX47" fmla="*/ 3598324 w 5297329"/>
                <a:gd name="connsiteY47" fmla="*/ 1189563 h 3031315"/>
                <a:gd name="connsiteX48" fmla="*/ 4886435 w 5297329"/>
                <a:gd name="connsiteY48" fmla="*/ 791998 h 3031315"/>
                <a:gd name="connsiteX49" fmla="*/ 5085217 w 5297329"/>
                <a:gd name="connsiteY49" fmla="*/ 2149683 h 3031315"/>
                <a:gd name="connsiteX50" fmla="*/ 4349663 w 5297329"/>
                <a:gd name="connsiteY50" fmla="*/ 2447195 h 3031315"/>
                <a:gd name="connsiteX51" fmla="*/ 4700905 w 5297329"/>
                <a:gd name="connsiteY51" fmla="*/ 1380395 h 3031315"/>
                <a:gd name="connsiteX52" fmla="*/ 4636268 w 5297329"/>
                <a:gd name="connsiteY52" fmla="*/ 2279539 h 3031315"/>
                <a:gd name="connsiteX53" fmla="*/ 4914563 w 5297329"/>
                <a:gd name="connsiteY53" fmla="*/ 1214064 h 3031315"/>
                <a:gd name="connsiteX54" fmla="*/ 4326167 w 5297329"/>
                <a:gd name="connsiteY54" fmla="*/ 1070941 h 3031315"/>
                <a:gd name="connsiteX55" fmla="*/ 3594647 w 5297329"/>
                <a:gd name="connsiteY55" fmla="*/ 1388993 h 3031315"/>
                <a:gd name="connsiteX56" fmla="*/ 2568929 w 5297329"/>
                <a:gd name="connsiteY56" fmla="*/ 752888 h 3031315"/>
                <a:gd name="connsiteX57" fmla="*/ 1410391 w 5297329"/>
                <a:gd name="connsiteY57" fmla="*/ 835472 h 3031315"/>
                <a:gd name="connsiteX58" fmla="*/ 1058181 w 5297329"/>
                <a:gd name="connsiteY58" fmla="*/ 1094794 h 3031315"/>
                <a:gd name="connsiteX59" fmla="*/ 2290633 w 5297329"/>
                <a:gd name="connsiteY59" fmla="*/ 959622 h 3031315"/>
                <a:gd name="connsiteX60" fmla="*/ 2467915 w 5297329"/>
                <a:gd name="connsiteY60" fmla="*/ 859326 h 3031315"/>
                <a:gd name="connsiteX61" fmla="*/ 2704101 w 5297329"/>
                <a:gd name="connsiteY61" fmla="*/ 983476 h 3031315"/>
                <a:gd name="connsiteX62" fmla="*/ 2696150 w 5297329"/>
                <a:gd name="connsiteY62" fmla="*/ 1166356 h 3031315"/>
                <a:gd name="connsiteX63" fmla="*/ 2950591 w 5297329"/>
                <a:gd name="connsiteY63" fmla="*/ 1373090 h 3031315"/>
                <a:gd name="connsiteX64" fmla="*/ 3499231 w 5297329"/>
                <a:gd name="connsiteY64" fmla="*/ 1436701 h 3031315"/>
                <a:gd name="connsiteX0" fmla="*/ 3499231 w 5297329"/>
                <a:gd name="connsiteY0" fmla="*/ 1436701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1656881 w 5297329"/>
                <a:gd name="connsiteY41" fmla="*/ 1153524 h 3031315"/>
                <a:gd name="connsiteX42" fmla="*/ 678871 w 5297329"/>
                <a:gd name="connsiteY42" fmla="*/ 1376160 h 3031315"/>
                <a:gd name="connsiteX43" fmla="*/ 702723 w 5297329"/>
                <a:gd name="connsiteY43" fmla="*/ 875227 h 3031315"/>
                <a:gd name="connsiteX44" fmla="*/ 2611037 w 5297329"/>
                <a:gd name="connsiteY44" fmla="*/ 493565 h 3031315"/>
                <a:gd name="connsiteX45" fmla="*/ 3320028 w 5297329"/>
                <a:gd name="connsiteY45" fmla="*/ 855609 h 3031315"/>
                <a:gd name="connsiteX46" fmla="*/ 3908425 w 5297329"/>
                <a:gd name="connsiteY46" fmla="*/ 879463 h 3031315"/>
                <a:gd name="connsiteX47" fmla="*/ 3598324 w 5297329"/>
                <a:gd name="connsiteY47" fmla="*/ 1189563 h 3031315"/>
                <a:gd name="connsiteX48" fmla="*/ 4886435 w 5297329"/>
                <a:gd name="connsiteY48" fmla="*/ 791998 h 3031315"/>
                <a:gd name="connsiteX49" fmla="*/ 5085217 w 5297329"/>
                <a:gd name="connsiteY49" fmla="*/ 2149683 h 3031315"/>
                <a:gd name="connsiteX50" fmla="*/ 4349663 w 5297329"/>
                <a:gd name="connsiteY50" fmla="*/ 2447195 h 3031315"/>
                <a:gd name="connsiteX51" fmla="*/ 4700905 w 5297329"/>
                <a:gd name="connsiteY51" fmla="*/ 1380395 h 3031315"/>
                <a:gd name="connsiteX52" fmla="*/ 4636268 w 5297329"/>
                <a:gd name="connsiteY52" fmla="*/ 2279539 h 3031315"/>
                <a:gd name="connsiteX53" fmla="*/ 4914563 w 5297329"/>
                <a:gd name="connsiteY53" fmla="*/ 1214064 h 3031315"/>
                <a:gd name="connsiteX54" fmla="*/ 4326167 w 5297329"/>
                <a:gd name="connsiteY54" fmla="*/ 1070941 h 3031315"/>
                <a:gd name="connsiteX55" fmla="*/ 3594647 w 5297329"/>
                <a:gd name="connsiteY55" fmla="*/ 1388993 h 3031315"/>
                <a:gd name="connsiteX56" fmla="*/ 2568929 w 5297329"/>
                <a:gd name="connsiteY56" fmla="*/ 752888 h 3031315"/>
                <a:gd name="connsiteX57" fmla="*/ 1410391 w 5297329"/>
                <a:gd name="connsiteY57" fmla="*/ 835472 h 3031315"/>
                <a:gd name="connsiteX58" fmla="*/ 1058181 w 5297329"/>
                <a:gd name="connsiteY58" fmla="*/ 1094794 h 3031315"/>
                <a:gd name="connsiteX59" fmla="*/ 2290633 w 5297329"/>
                <a:gd name="connsiteY59" fmla="*/ 959622 h 3031315"/>
                <a:gd name="connsiteX60" fmla="*/ 2467915 w 5297329"/>
                <a:gd name="connsiteY60" fmla="*/ 859326 h 3031315"/>
                <a:gd name="connsiteX61" fmla="*/ 2704101 w 5297329"/>
                <a:gd name="connsiteY61" fmla="*/ 983476 h 3031315"/>
                <a:gd name="connsiteX62" fmla="*/ 2926737 w 5297329"/>
                <a:gd name="connsiteY62" fmla="*/ 1134550 h 3031315"/>
                <a:gd name="connsiteX63" fmla="*/ 2950591 w 5297329"/>
                <a:gd name="connsiteY63" fmla="*/ 1373090 h 3031315"/>
                <a:gd name="connsiteX64" fmla="*/ 3499231 w 5297329"/>
                <a:gd name="connsiteY64" fmla="*/ 1436701 h 3031315"/>
                <a:gd name="connsiteX0" fmla="*/ 3499231 w 5297329"/>
                <a:gd name="connsiteY0" fmla="*/ 1436701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1656881 w 5297329"/>
                <a:gd name="connsiteY41" fmla="*/ 1153524 h 3031315"/>
                <a:gd name="connsiteX42" fmla="*/ 678871 w 5297329"/>
                <a:gd name="connsiteY42" fmla="*/ 1376160 h 3031315"/>
                <a:gd name="connsiteX43" fmla="*/ 702723 w 5297329"/>
                <a:gd name="connsiteY43" fmla="*/ 875227 h 3031315"/>
                <a:gd name="connsiteX44" fmla="*/ 2611037 w 5297329"/>
                <a:gd name="connsiteY44" fmla="*/ 493565 h 3031315"/>
                <a:gd name="connsiteX45" fmla="*/ 3320028 w 5297329"/>
                <a:gd name="connsiteY45" fmla="*/ 855609 h 3031315"/>
                <a:gd name="connsiteX46" fmla="*/ 3908425 w 5297329"/>
                <a:gd name="connsiteY46" fmla="*/ 879463 h 3031315"/>
                <a:gd name="connsiteX47" fmla="*/ 3598324 w 5297329"/>
                <a:gd name="connsiteY47" fmla="*/ 1189563 h 3031315"/>
                <a:gd name="connsiteX48" fmla="*/ 4886435 w 5297329"/>
                <a:gd name="connsiteY48" fmla="*/ 791998 h 3031315"/>
                <a:gd name="connsiteX49" fmla="*/ 5085217 w 5297329"/>
                <a:gd name="connsiteY49" fmla="*/ 2149683 h 3031315"/>
                <a:gd name="connsiteX50" fmla="*/ 4349663 w 5297329"/>
                <a:gd name="connsiteY50" fmla="*/ 2447195 h 3031315"/>
                <a:gd name="connsiteX51" fmla="*/ 4700905 w 5297329"/>
                <a:gd name="connsiteY51" fmla="*/ 1380395 h 3031315"/>
                <a:gd name="connsiteX52" fmla="*/ 4636268 w 5297329"/>
                <a:gd name="connsiteY52" fmla="*/ 2279539 h 3031315"/>
                <a:gd name="connsiteX53" fmla="*/ 4914563 w 5297329"/>
                <a:gd name="connsiteY53" fmla="*/ 1214064 h 3031315"/>
                <a:gd name="connsiteX54" fmla="*/ 4326167 w 5297329"/>
                <a:gd name="connsiteY54" fmla="*/ 1070941 h 3031315"/>
                <a:gd name="connsiteX55" fmla="*/ 3594647 w 5297329"/>
                <a:gd name="connsiteY55" fmla="*/ 1388993 h 3031315"/>
                <a:gd name="connsiteX56" fmla="*/ 2568929 w 5297329"/>
                <a:gd name="connsiteY56" fmla="*/ 752888 h 3031315"/>
                <a:gd name="connsiteX57" fmla="*/ 1410391 w 5297329"/>
                <a:gd name="connsiteY57" fmla="*/ 835472 h 3031315"/>
                <a:gd name="connsiteX58" fmla="*/ 1058181 w 5297329"/>
                <a:gd name="connsiteY58" fmla="*/ 1094794 h 3031315"/>
                <a:gd name="connsiteX59" fmla="*/ 1829457 w 5297329"/>
                <a:gd name="connsiteY59" fmla="*/ 896012 h 3031315"/>
                <a:gd name="connsiteX60" fmla="*/ 2467915 w 5297329"/>
                <a:gd name="connsiteY60" fmla="*/ 859326 h 3031315"/>
                <a:gd name="connsiteX61" fmla="*/ 2704101 w 5297329"/>
                <a:gd name="connsiteY61" fmla="*/ 983476 h 3031315"/>
                <a:gd name="connsiteX62" fmla="*/ 2926737 w 5297329"/>
                <a:gd name="connsiteY62" fmla="*/ 1134550 h 3031315"/>
                <a:gd name="connsiteX63" fmla="*/ 2950591 w 5297329"/>
                <a:gd name="connsiteY63" fmla="*/ 1373090 h 3031315"/>
                <a:gd name="connsiteX64" fmla="*/ 3499231 w 5297329"/>
                <a:gd name="connsiteY64" fmla="*/ 1436701 h 3031315"/>
                <a:gd name="connsiteX0" fmla="*/ 3499231 w 5297329"/>
                <a:gd name="connsiteY0" fmla="*/ 1436701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2022641 w 5297329"/>
                <a:gd name="connsiteY41" fmla="*/ 1018352 h 3031315"/>
                <a:gd name="connsiteX42" fmla="*/ 678871 w 5297329"/>
                <a:gd name="connsiteY42" fmla="*/ 1376160 h 3031315"/>
                <a:gd name="connsiteX43" fmla="*/ 702723 w 5297329"/>
                <a:gd name="connsiteY43" fmla="*/ 875227 h 3031315"/>
                <a:gd name="connsiteX44" fmla="*/ 2611037 w 5297329"/>
                <a:gd name="connsiteY44" fmla="*/ 493565 h 3031315"/>
                <a:gd name="connsiteX45" fmla="*/ 3320028 w 5297329"/>
                <a:gd name="connsiteY45" fmla="*/ 855609 h 3031315"/>
                <a:gd name="connsiteX46" fmla="*/ 3908425 w 5297329"/>
                <a:gd name="connsiteY46" fmla="*/ 879463 h 3031315"/>
                <a:gd name="connsiteX47" fmla="*/ 3598324 w 5297329"/>
                <a:gd name="connsiteY47" fmla="*/ 1189563 h 3031315"/>
                <a:gd name="connsiteX48" fmla="*/ 4886435 w 5297329"/>
                <a:gd name="connsiteY48" fmla="*/ 791998 h 3031315"/>
                <a:gd name="connsiteX49" fmla="*/ 5085217 w 5297329"/>
                <a:gd name="connsiteY49" fmla="*/ 2149683 h 3031315"/>
                <a:gd name="connsiteX50" fmla="*/ 4349663 w 5297329"/>
                <a:gd name="connsiteY50" fmla="*/ 2447195 h 3031315"/>
                <a:gd name="connsiteX51" fmla="*/ 4700905 w 5297329"/>
                <a:gd name="connsiteY51" fmla="*/ 1380395 h 3031315"/>
                <a:gd name="connsiteX52" fmla="*/ 4636268 w 5297329"/>
                <a:gd name="connsiteY52" fmla="*/ 2279539 h 3031315"/>
                <a:gd name="connsiteX53" fmla="*/ 4914563 w 5297329"/>
                <a:gd name="connsiteY53" fmla="*/ 1214064 h 3031315"/>
                <a:gd name="connsiteX54" fmla="*/ 4326167 w 5297329"/>
                <a:gd name="connsiteY54" fmla="*/ 1070941 h 3031315"/>
                <a:gd name="connsiteX55" fmla="*/ 3594647 w 5297329"/>
                <a:gd name="connsiteY55" fmla="*/ 1388993 h 3031315"/>
                <a:gd name="connsiteX56" fmla="*/ 2568929 w 5297329"/>
                <a:gd name="connsiteY56" fmla="*/ 752888 h 3031315"/>
                <a:gd name="connsiteX57" fmla="*/ 1410391 w 5297329"/>
                <a:gd name="connsiteY57" fmla="*/ 835472 h 3031315"/>
                <a:gd name="connsiteX58" fmla="*/ 1058181 w 5297329"/>
                <a:gd name="connsiteY58" fmla="*/ 1094794 h 3031315"/>
                <a:gd name="connsiteX59" fmla="*/ 1829457 w 5297329"/>
                <a:gd name="connsiteY59" fmla="*/ 896012 h 3031315"/>
                <a:gd name="connsiteX60" fmla="*/ 2467915 w 5297329"/>
                <a:gd name="connsiteY60" fmla="*/ 859326 h 3031315"/>
                <a:gd name="connsiteX61" fmla="*/ 2704101 w 5297329"/>
                <a:gd name="connsiteY61" fmla="*/ 983476 h 3031315"/>
                <a:gd name="connsiteX62" fmla="*/ 2926737 w 5297329"/>
                <a:gd name="connsiteY62" fmla="*/ 1134550 h 3031315"/>
                <a:gd name="connsiteX63" fmla="*/ 2950591 w 5297329"/>
                <a:gd name="connsiteY63" fmla="*/ 1373090 h 3031315"/>
                <a:gd name="connsiteX64" fmla="*/ 3499231 w 5297329"/>
                <a:gd name="connsiteY64" fmla="*/ 1436701 h 3031315"/>
                <a:gd name="connsiteX0" fmla="*/ 3499231 w 5297329"/>
                <a:gd name="connsiteY0" fmla="*/ 1436701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2022641 w 5297329"/>
                <a:gd name="connsiteY41" fmla="*/ 1018352 h 3031315"/>
                <a:gd name="connsiteX42" fmla="*/ 678871 w 5297329"/>
                <a:gd name="connsiteY42" fmla="*/ 1376160 h 3031315"/>
                <a:gd name="connsiteX43" fmla="*/ 702723 w 5297329"/>
                <a:gd name="connsiteY43" fmla="*/ 875227 h 3031315"/>
                <a:gd name="connsiteX44" fmla="*/ 2611037 w 5297329"/>
                <a:gd name="connsiteY44" fmla="*/ 493565 h 3031315"/>
                <a:gd name="connsiteX45" fmla="*/ 3320028 w 5297329"/>
                <a:gd name="connsiteY45" fmla="*/ 855609 h 3031315"/>
                <a:gd name="connsiteX46" fmla="*/ 3908425 w 5297329"/>
                <a:gd name="connsiteY46" fmla="*/ 879463 h 3031315"/>
                <a:gd name="connsiteX47" fmla="*/ 3598324 w 5297329"/>
                <a:gd name="connsiteY47" fmla="*/ 1189563 h 3031315"/>
                <a:gd name="connsiteX48" fmla="*/ 4886435 w 5297329"/>
                <a:gd name="connsiteY48" fmla="*/ 791998 h 3031315"/>
                <a:gd name="connsiteX49" fmla="*/ 5085217 w 5297329"/>
                <a:gd name="connsiteY49" fmla="*/ 2149683 h 3031315"/>
                <a:gd name="connsiteX50" fmla="*/ 4349663 w 5297329"/>
                <a:gd name="connsiteY50" fmla="*/ 2447195 h 3031315"/>
                <a:gd name="connsiteX51" fmla="*/ 4700905 w 5297329"/>
                <a:gd name="connsiteY51" fmla="*/ 1380395 h 3031315"/>
                <a:gd name="connsiteX52" fmla="*/ 4636268 w 5297329"/>
                <a:gd name="connsiteY52" fmla="*/ 2279539 h 3031315"/>
                <a:gd name="connsiteX53" fmla="*/ 4914563 w 5297329"/>
                <a:gd name="connsiteY53" fmla="*/ 1214064 h 3031315"/>
                <a:gd name="connsiteX54" fmla="*/ 4326167 w 5297329"/>
                <a:gd name="connsiteY54" fmla="*/ 1070941 h 3031315"/>
                <a:gd name="connsiteX55" fmla="*/ 3594647 w 5297329"/>
                <a:gd name="connsiteY55" fmla="*/ 1388993 h 3031315"/>
                <a:gd name="connsiteX56" fmla="*/ 2568929 w 5297329"/>
                <a:gd name="connsiteY56" fmla="*/ 752888 h 3031315"/>
                <a:gd name="connsiteX57" fmla="*/ 1410391 w 5297329"/>
                <a:gd name="connsiteY57" fmla="*/ 835472 h 3031315"/>
                <a:gd name="connsiteX58" fmla="*/ 1058181 w 5297329"/>
                <a:gd name="connsiteY58" fmla="*/ 1094794 h 3031315"/>
                <a:gd name="connsiteX59" fmla="*/ 1829457 w 5297329"/>
                <a:gd name="connsiteY59" fmla="*/ 896012 h 3031315"/>
                <a:gd name="connsiteX60" fmla="*/ 2467915 w 5297329"/>
                <a:gd name="connsiteY60" fmla="*/ 859326 h 3031315"/>
                <a:gd name="connsiteX61" fmla="*/ 2704101 w 5297329"/>
                <a:gd name="connsiteY61" fmla="*/ 983476 h 3031315"/>
                <a:gd name="connsiteX62" fmla="*/ 2926737 w 5297329"/>
                <a:gd name="connsiteY62" fmla="*/ 1134550 h 3031315"/>
                <a:gd name="connsiteX63" fmla="*/ 3030104 w 5297329"/>
                <a:gd name="connsiteY63" fmla="*/ 1325382 h 3031315"/>
                <a:gd name="connsiteX64" fmla="*/ 3499231 w 5297329"/>
                <a:gd name="connsiteY64" fmla="*/ 1436701 h 3031315"/>
                <a:gd name="connsiteX0" fmla="*/ 3475377 w 5297329"/>
                <a:gd name="connsiteY0" fmla="*/ 1555970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2022641 w 5297329"/>
                <a:gd name="connsiteY41" fmla="*/ 1018352 h 3031315"/>
                <a:gd name="connsiteX42" fmla="*/ 678871 w 5297329"/>
                <a:gd name="connsiteY42" fmla="*/ 1376160 h 3031315"/>
                <a:gd name="connsiteX43" fmla="*/ 702723 w 5297329"/>
                <a:gd name="connsiteY43" fmla="*/ 875227 h 3031315"/>
                <a:gd name="connsiteX44" fmla="*/ 2611037 w 5297329"/>
                <a:gd name="connsiteY44" fmla="*/ 493565 h 3031315"/>
                <a:gd name="connsiteX45" fmla="*/ 3320028 w 5297329"/>
                <a:gd name="connsiteY45" fmla="*/ 855609 h 3031315"/>
                <a:gd name="connsiteX46" fmla="*/ 3908425 w 5297329"/>
                <a:gd name="connsiteY46" fmla="*/ 879463 h 3031315"/>
                <a:gd name="connsiteX47" fmla="*/ 3598324 w 5297329"/>
                <a:gd name="connsiteY47" fmla="*/ 1189563 h 3031315"/>
                <a:gd name="connsiteX48" fmla="*/ 4886435 w 5297329"/>
                <a:gd name="connsiteY48" fmla="*/ 791998 h 3031315"/>
                <a:gd name="connsiteX49" fmla="*/ 5085217 w 5297329"/>
                <a:gd name="connsiteY49" fmla="*/ 2149683 h 3031315"/>
                <a:gd name="connsiteX50" fmla="*/ 4349663 w 5297329"/>
                <a:gd name="connsiteY50" fmla="*/ 2447195 h 3031315"/>
                <a:gd name="connsiteX51" fmla="*/ 4700905 w 5297329"/>
                <a:gd name="connsiteY51" fmla="*/ 1380395 h 3031315"/>
                <a:gd name="connsiteX52" fmla="*/ 4636268 w 5297329"/>
                <a:gd name="connsiteY52" fmla="*/ 2279539 h 3031315"/>
                <a:gd name="connsiteX53" fmla="*/ 4914563 w 5297329"/>
                <a:gd name="connsiteY53" fmla="*/ 1214064 h 3031315"/>
                <a:gd name="connsiteX54" fmla="*/ 4326167 w 5297329"/>
                <a:gd name="connsiteY54" fmla="*/ 1070941 h 3031315"/>
                <a:gd name="connsiteX55" fmla="*/ 3594647 w 5297329"/>
                <a:gd name="connsiteY55" fmla="*/ 1388993 h 3031315"/>
                <a:gd name="connsiteX56" fmla="*/ 2568929 w 5297329"/>
                <a:gd name="connsiteY56" fmla="*/ 752888 h 3031315"/>
                <a:gd name="connsiteX57" fmla="*/ 1410391 w 5297329"/>
                <a:gd name="connsiteY57" fmla="*/ 835472 h 3031315"/>
                <a:gd name="connsiteX58" fmla="*/ 1058181 w 5297329"/>
                <a:gd name="connsiteY58" fmla="*/ 1094794 h 3031315"/>
                <a:gd name="connsiteX59" fmla="*/ 1829457 w 5297329"/>
                <a:gd name="connsiteY59" fmla="*/ 896012 h 3031315"/>
                <a:gd name="connsiteX60" fmla="*/ 2467915 w 5297329"/>
                <a:gd name="connsiteY60" fmla="*/ 859326 h 3031315"/>
                <a:gd name="connsiteX61" fmla="*/ 2704101 w 5297329"/>
                <a:gd name="connsiteY61" fmla="*/ 983476 h 3031315"/>
                <a:gd name="connsiteX62" fmla="*/ 2926737 w 5297329"/>
                <a:gd name="connsiteY62" fmla="*/ 1134550 h 3031315"/>
                <a:gd name="connsiteX63" fmla="*/ 3030104 w 5297329"/>
                <a:gd name="connsiteY63" fmla="*/ 1325382 h 3031315"/>
                <a:gd name="connsiteX64" fmla="*/ 3475377 w 5297329"/>
                <a:gd name="connsiteY64" fmla="*/ 1555970 h 3031315"/>
                <a:gd name="connsiteX0" fmla="*/ 3475377 w 5297329"/>
                <a:gd name="connsiteY0" fmla="*/ 1555970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2910177 w 5297329"/>
                <a:gd name="connsiteY41" fmla="*/ 1336776 h 3031315"/>
                <a:gd name="connsiteX42" fmla="*/ 2022641 w 5297329"/>
                <a:gd name="connsiteY42" fmla="*/ 1018352 h 3031315"/>
                <a:gd name="connsiteX43" fmla="*/ 678871 w 5297329"/>
                <a:gd name="connsiteY43" fmla="*/ 1376160 h 3031315"/>
                <a:gd name="connsiteX44" fmla="*/ 702723 w 5297329"/>
                <a:gd name="connsiteY44" fmla="*/ 875227 h 3031315"/>
                <a:gd name="connsiteX45" fmla="*/ 2611037 w 5297329"/>
                <a:gd name="connsiteY45" fmla="*/ 493565 h 3031315"/>
                <a:gd name="connsiteX46" fmla="*/ 3320028 w 5297329"/>
                <a:gd name="connsiteY46" fmla="*/ 855609 h 3031315"/>
                <a:gd name="connsiteX47" fmla="*/ 3908425 w 5297329"/>
                <a:gd name="connsiteY47" fmla="*/ 879463 h 3031315"/>
                <a:gd name="connsiteX48" fmla="*/ 3598324 w 5297329"/>
                <a:gd name="connsiteY48" fmla="*/ 1189563 h 3031315"/>
                <a:gd name="connsiteX49" fmla="*/ 4886435 w 5297329"/>
                <a:gd name="connsiteY49" fmla="*/ 791998 h 3031315"/>
                <a:gd name="connsiteX50" fmla="*/ 5085217 w 5297329"/>
                <a:gd name="connsiteY50" fmla="*/ 2149683 h 3031315"/>
                <a:gd name="connsiteX51" fmla="*/ 4349663 w 5297329"/>
                <a:gd name="connsiteY51" fmla="*/ 2447195 h 3031315"/>
                <a:gd name="connsiteX52" fmla="*/ 4700905 w 5297329"/>
                <a:gd name="connsiteY52" fmla="*/ 1380395 h 3031315"/>
                <a:gd name="connsiteX53" fmla="*/ 4636268 w 5297329"/>
                <a:gd name="connsiteY53" fmla="*/ 2279539 h 3031315"/>
                <a:gd name="connsiteX54" fmla="*/ 4914563 w 5297329"/>
                <a:gd name="connsiteY54" fmla="*/ 1214064 h 3031315"/>
                <a:gd name="connsiteX55" fmla="*/ 4326167 w 5297329"/>
                <a:gd name="connsiteY55" fmla="*/ 1070941 h 3031315"/>
                <a:gd name="connsiteX56" fmla="*/ 3594647 w 5297329"/>
                <a:gd name="connsiteY56" fmla="*/ 1388993 h 3031315"/>
                <a:gd name="connsiteX57" fmla="*/ 2568929 w 5297329"/>
                <a:gd name="connsiteY57" fmla="*/ 752888 h 3031315"/>
                <a:gd name="connsiteX58" fmla="*/ 1410391 w 5297329"/>
                <a:gd name="connsiteY58" fmla="*/ 835472 h 3031315"/>
                <a:gd name="connsiteX59" fmla="*/ 1058181 w 5297329"/>
                <a:gd name="connsiteY59" fmla="*/ 1094794 h 3031315"/>
                <a:gd name="connsiteX60" fmla="*/ 1829457 w 5297329"/>
                <a:gd name="connsiteY60" fmla="*/ 896012 h 3031315"/>
                <a:gd name="connsiteX61" fmla="*/ 2467915 w 5297329"/>
                <a:gd name="connsiteY61" fmla="*/ 859326 h 3031315"/>
                <a:gd name="connsiteX62" fmla="*/ 2704101 w 5297329"/>
                <a:gd name="connsiteY62" fmla="*/ 983476 h 3031315"/>
                <a:gd name="connsiteX63" fmla="*/ 2926737 w 5297329"/>
                <a:gd name="connsiteY63" fmla="*/ 1134550 h 3031315"/>
                <a:gd name="connsiteX64" fmla="*/ 3030104 w 5297329"/>
                <a:gd name="connsiteY64" fmla="*/ 1325382 h 3031315"/>
                <a:gd name="connsiteX65" fmla="*/ 3475377 w 5297329"/>
                <a:gd name="connsiteY65" fmla="*/ 1555970 h 3031315"/>
                <a:gd name="connsiteX0" fmla="*/ 3475377 w 5297329"/>
                <a:gd name="connsiteY0" fmla="*/ 1555970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2910177 w 5297329"/>
                <a:gd name="connsiteY41" fmla="*/ 1336776 h 3031315"/>
                <a:gd name="connsiteX42" fmla="*/ 2663687 w 5297329"/>
                <a:gd name="connsiteY42" fmla="*/ 1130042 h 3031315"/>
                <a:gd name="connsiteX43" fmla="*/ 2022641 w 5297329"/>
                <a:gd name="connsiteY43" fmla="*/ 1018352 h 3031315"/>
                <a:gd name="connsiteX44" fmla="*/ 678871 w 5297329"/>
                <a:gd name="connsiteY44" fmla="*/ 1376160 h 3031315"/>
                <a:gd name="connsiteX45" fmla="*/ 702723 w 5297329"/>
                <a:gd name="connsiteY45" fmla="*/ 875227 h 3031315"/>
                <a:gd name="connsiteX46" fmla="*/ 2611037 w 5297329"/>
                <a:gd name="connsiteY46" fmla="*/ 493565 h 3031315"/>
                <a:gd name="connsiteX47" fmla="*/ 3320028 w 5297329"/>
                <a:gd name="connsiteY47" fmla="*/ 855609 h 3031315"/>
                <a:gd name="connsiteX48" fmla="*/ 3908425 w 5297329"/>
                <a:gd name="connsiteY48" fmla="*/ 879463 h 3031315"/>
                <a:gd name="connsiteX49" fmla="*/ 3598324 w 5297329"/>
                <a:gd name="connsiteY49" fmla="*/ 1189563 h 3031315"/>
                <a:gd name="connsiteX50" fmla="*/ 4886435 w 5297329"/>
                <a:gd name="connsiteY50" fmla="*/ 791998 h 3031315"/>
                <a:gd name="connsiteX51" fmla="*/ 5085217 w 5297329"/>
                <a:gd name="connsiteY51" fmla="*/ 2149683 h 3031315"/>
                <a:gd name="connsiteX52" fmla="*/ 4349663 w 5297329"/>
                <a:gd name="connsiteY52" fmla="*/ 2447195 h 3031315"/>
                <a:gd name="connsiteX53" fmla="*/ 4700905 w 5297329"/>
                <a:gd name="connsiteY53" fmla="*/ 1380395 h 3031315"/>
                <a:gd name="connsiteX54" fmla="*/ 4636268 w 5297329"/>
                <a:gd name="connsiteY54" fmla="*/ 2279539 h 3031315"/>
                <a:gd name="connsiteX55" fmla="*/ 4914563 w 5297329"/>
                <a:gd name="connsiteY55" fmla="*/ 1214064 h 3031315"/>
                <a:gd name="connsiteX56" fmla="*/ 4326167 w 5297329"/>
                <a:gd name="connsiteY56" fmla="*/ 1070941 h 3031315"/>
                <a:gd name="connsiteX57" fmla="*/ 3594647 w 5297329"/>
                <a:gd name="connsiteY57" fmla="*/ 1388993 h 3031315"/>
                <a:gd name="connsiteX58" fmla="*/ 2568929 w 5297329"/>
                <a:gd name="connsiteY58" fmla="*/ 752888 h 3031315"/>
                <a:gd name="connsiteX59" fmla="*/ 1410391 w 5297329"/>
                <a:gd name="connsiteY59" fmla="*/ 835472 h 3031315"/>
                <a:gd name="connsiteX60" fmla="*/ 1058181 w 5297329"/>
                <a:gd name="connsiteY60" fmla="*/ 1094794 h 3031315"/>
                <a:gd name="connsiteX61" fmla="*/ 1829457 w 5297329"/>
                <a:gd name="connsiteY61" fmla="*/ 896012 h 3031315"/>
                <a:gd name="connsiteX62" fmla="*/ 2467915 w 5297329"/>
                <a:gd name="connsiteY62" fmla="*/ 859326 h 3031315"/>
                <a:gd name="connsiteX63" fmla="*/ 2704101 w 5297329"/>
                <a:gd name="connsiteY63" fmla="*/ 983476 h 3031315"/>
                <a:gd name="connsiteX64" fmla="*/ 2926737 w 5297329"/>
                <a:gd name="connsiteY64" fmla="*/ 1134550 h 3031315"/>
                <a:gd name="connsiteX65" fmla="*/ 3030104 w 5297329"/>
                <a:gd name="connsiteY65" fmla="*/ 1325382 h 3031315"/>
                <a:gd name="connsiteX66" fmla="*/ 3475377 w 5297329"/>
                <a:gd name="connsiteY66" fmla="*/ 1555970 h 3031315"/>
                <a:gd name="connsiteX0" fmla="*/ 3475377 w 5297329"/>
                <a:gd name="connsiteY0" fmla="*/ 1555970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3299791 w 5297329"/>
                <a:gd name="connsiteY41" fmla="*/ 1726390 h 3031315"/>
                <a:gd name="connsiteX42" fmla="*/ 2663687 w 5297329"/>
                <a:gd name="connsiteY42" fmla="*/ 1130042 h 3031315"/>
                <a:gd name="connsiteX43" fmla="*/ 2022641 w 5297329"/>
                <a:gd name="connsiteY43" fmla="*/ 1018352 h 3031315"/>
                <a:gd name="connsiteX44" fmla="*/ 678871 w 5297329"/>
                <a:gd name="connsiteY44" fmla="*/ 1376160 h 3031315"/>
                <a:gd name="connsiteX45" fmla="*/ 702723 w 5297329"/>
                <a:gd name="connsiteY45" fmla="*/ 875227 h 3031315"/>
                <a:gd name="connsiteX46" fmla="*/ 2611037 w 5297329"/>
                <a:gd name="connsiteY46" fmla="*/ 493565 h 3031315"/>
                <a:gd name="connsiteX47" fmla="*/ 3320028 w 5297329"/>
                <a:gd name="connsiteY47" fmla="*/ 855609 h 3031315"/>
                <a:gd name="connsiteX48" fmla="*/ 3908425 w 5297329"/>
                <a:gd name="connsiteY48" fmla="*/ 879463 h 3031315"/>
                <a:gd name="connsiteX49" fmla="*/ 3598324 w 5297329"/>
                <a:gd name="connsiteY49" fmla="*/ 1189563 h 3031315"/>
                <a:gd name="connsiteX50" fmla="*/ 4886435 w 5297329"/>
                <a:gd name="connsiteY50" fmla="*/ 791998 h 3031315"/>
                <a:gd name="connsiteX51" fmla="*/ 5085217 w 5297329"/>
                <a:gd name="connsiteY51" fmla="*/ 2149683 h 3031315"/>
                <a:gd name="connsiteX52" fmla="*/ 4349663 w 5297329"/>
                <a:gd name="connsiteY52" fmla="*/ 2447195 h 3031315"/>
                <a:gd name="connsiteX53" fmla="*/ 4700905 w 5297329"/>
                <a:gd name="connsiteY53" fmla="*/ 1380395 h 3031315"/>
                <a:gd name="connsiteX54" fmla="*/ 4636268 w 5297329"/>
                <a:gd name="connsiteY54" fmla="*/ 2279539 h 3031315"/>
                <a:gd name="connsiteX55" fmla="*/ 4914563 w 5297329"/>
                <a:gd name="connsiteY55" fmla="*/ 1214064 h 3031315"/>
                <a:gd name="connsiteX56" fmla="*/ 4326167 w 5297329"/>
                <a:gd name="connsiteY56" fmla="*/ 1070941 h 3031315"/>
                <a:gd name="connsiteX57" fmla="*/ 3594647 w 5297329"/>
                <a:gd name="connsiteY57" fmla="*/ 1388993 h 3031315"/>
                <a:gd name="connsiteX58" fmla="*/ 2568929 w 5297329"/>
                <a:gd name="connsiteY58" fmla="*/ 752888 h 3031315"/>
                <a:gd name="connsiteX59" fmla="*/ 1410391 w 5297329"/>
                <a:gd name="connsiteY59" fmla="*/ 835472 h 3031315"/>
                <a:gd name="connsiteX60" fmla="*/ 1058181 w 5297329"/>
                <a:gd name="connsiteY60" fmla="*/ 1094794 h 3031315"/>
                <a:gd name="connsiteX61" fmla="*/ 1829457 w 5297329"/>
                <a:gd name="connsiteY61" fmla="*/ 896012 h 3031315"/>
                <a:gd name="connsiteX62" fmla="*/ 2467915 w 5297329"/>
                <a:gd name="connsiteY62" fmla="*/ 859326 h 3031315"/>
                <a:gd name="connsiteX63" fmla="*/ 2704101 w 5297329"/>
                <a:gd name="connsiteY63" fmla="*/ 983476 h 3031315"/>
                <a:gd name="connsiteX64" fmla="*/ 2926737 w 5297329"/>
                <a:gd name="connsiteY64" fmla="*/ 1134550 h 3031315"/>
                <a:gd name="connsiteX65" fmla="*/ 3030104 w 5297329"/>
                <a:gd name="connsiteY65" fmla="*/ 1325382 h 3031315"/>
                <a:gd name="connsiteX66" fmla="*/ 3475377 w 5297329"/>
                <a:gd name="connsiteY66" fmla="*/ 1555970 h 3031315"/>
                <a:gd name="connsiteX0" fmla="*/ 3475377 w 5297329"/>
                <a:gd name="connsiteY0" fmla="*/ 1555970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2727297 w 5297329"/>
                <a:gd name="connsiteY41" fmla="*/ 1297019 h 3031315"/>
                <a:gd name="connsiteX42" fmla="*/ 3299791 w 5297329"/>
                <a:gd name="connsiteY42" fmla="*/ 1726390 h 3031315"/>
                <a:gd name="connsiteX43" fmla="*/ 2663687 w 5297329"/>
                <a:gd name="connsiteY43" fmla="*/ 1130042 h 3031315"/>
                <a:gd name="connsiteX44" fmla="*/ 2022641 w 5297329"/>
                <a:gd name="connsiteY44" fmla="*/ 1018352 h 3031315"/>
                <a:gd name="connsiteX45" fmla="*/ 678871 w 5297329"/>
                <a:gd name="connsiteY45" fmla="*/ 1376160 h 3031315"/>
                <a:gd name="connsiteX46" fmla="*/ 702723 w 5297329"/>
                <a:gd name="connsiteY46" fmla="*/ 875227 h 3031315"/>
                <a:gd name="connsiteX47" fmla="*/ 2611037 w 5297329"/>
                <a:gd name="connsiteY47" fmla="*/ 493565 h 3031315"/>
                <a:gd name="connsiteX48" fmla="*/ 3320028 w 5297329"/>
                <a:gd name="connsiteY48" fmla="*/ 855609 h 3031315"/>
                <a:gd name="connsiteX49" fmla="*/ 3908425 w 5297329"/>
                <a:gd name="connsiteY49" fmla="*/ 879463 h 3031315"/>
                <a:gd name="connsiteX50" fmla="*/ 3598324 w 5297329"/>
                <a:gd name="connsiteY50" fmla="*/ 1189563 h 3031315"/>
                <a:gd name="connsiteX51" fmla="*/ 4886435 w 5297329"/>
                <a:gd name="connsiteY51" fmla="*/ 791998 h 3031315"/>
                <a:gd name="connsiteX52" fmla="*/ 5085217 w 5297329"/>
                <a:gd name="connsiteY52" fmla="*/ 2149683 h 3031315"/>
                <a:gd name="connsiteX53" fmla="*/ 4349663 w 5297329"/>
                <a:gd name="connsiteY53" fmla="*/ 2447195 h 3031315"/>
                <a:gd name="connsiteX54" fmla="*/ 4700905 w 5297329"/>
                <a:gd name="connsiteY54" fmla="*/ 1380395 h 3031315"/>
                <a:gd name="connsiteX55" fmla="*/ 4636268 w 5297329"/>
                <a:gd name="connsiteY55" fmla="*/ 2279539 h 3031315"/>
                <a:gd name="connsiteX56" fmla="*/ 4914563 w 5297329"/>
                <a:gd name="connsiteY56" fmla="*/ 1214064 h 3031315"/>
                <a:gd name="connsiteX57" fmla="*/ 4326167 w 5297329"/>
                <a:gd name="connsiteY57" fmla="*/ 1070941 h 3031315"/>
                <a:gd name="connsiteX58" fmla="*/ 3594647 w 5297329"/>
                <a:gd name="connsiteY58" fmla="*/ 1388993 h 3031315"/>
                <a:gd name="connsiteX59" fmla="*/ 2568929 w 5297329"/>
                <a:gd name="connsiteY59" fmla="*/ 752888 h 3031315"/>
                <a:gd name="connsiteX60" fmla="*/ 1410391 w 5297329"/>
                <a:gd name="connsiteY60" fmla="*/ 835472 h 3031315"/>
                <a:gd name="connsiteX61" fmla="*/ 1058181 w 5297329"/>
                <a:gd name="connsiteY61" fmla="*/ 1094794 h 3031315"/>
                <a:gd name="connsiteX62" fmla="*/ 1829457 w 5297329"/>
                <a:gd name="connsiteY62" fmla="*/ 896012 h 3031315"/>
                <a:gd name="connsiteX63" fmla="*/ 2467915 w 5297329"/>
                <a:gd name="connsiteY63" fmla="*/ 859326 h 3031315"/>
                <a:gd name="connsiteX64" fmla="*/ 2704101 w 5297329"/>
                <a:gd name="connsiteY64" fmla="*/ 983476 h 3031315"/>
                <a:gd name="connsiteX65" fmla="*/ 2926737 w 5297329"/>
                <a:gd name="connsiteY65" fmla="*/ 1134550 h 3031315"/>
                <a:gd name="connsiteX66" fmla="*/ 3030104 w 5297329"/>
                <a:gd name="connsiteY66" fmla="*/ 1325382 h 3031315"/>
                <a:gd name="connsiteX67" fmla="*/ 3475377 w 5297329"/>
                <a:gd name="connsiteY67" fmla="*/ 1555970 h 3031315"/>
                <a:gd name="connsiteX0" fmla="*/ 3475377 w 5297329"/>
                <a:gd name="connsiteY0" fmla="*/ 1555970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2727297 w 5297329"/>
                <a:gd name="connsiteY41" fmla="*/ 1297019 h 3031315"/>
                <a:gd name="connsiteX42" fmla="*/ 3299791 w 5297329"/>
                <a:gd name="connsiteY42" fmla="*/ 1726390 h 3031315"/>
                <a:gd name="connsiteX43" fmla="*/ 3283889 w 5297329"/>
                <a:gd name="connsiteY43" fmla="*/ 1559413 h 3031315"/>
                <a:gd name="connsiteX44" fmla="*/ 2663687 w 5297329"/>
                <a:gd name="connsiteY44" fmla="*/ 1130042 h 3031315"/>
                <a:gd name="connsiteX45" fmla="*/ 2022641 w 5297329"/>
                <a:gd name="connsiteY45" fmla="*/ 1018352 h 3031315"/>
                <a:gd name="connsiteX46" fmla="*/ 678871 w 5297329"/>
                <a:gd name="connsiteY46" fmla="*/ 1376160 h 3031315"/>
                <a:gd name="connsiteX47" fmla="*/ 702723 w 5297329"/>
                <a:gd name="connsiteY47" fmla="*/ 875227 h 3031315"/>
                <a:gd name="connsiteX48" fmla="*/ 2611037 w 5297329"/>
                <a:gd name="connsiteY48" fmla="*/ 493565 h 3031315"/>
                <a:gd name="connsiteX49" fmla="*/ 3320028 w 5297329"/>
                <a:gd name="connsiteY49" fmla="*/ 855609 h 3031315"/>
                <a:gd name="connsiteX50" fmla="*/ 3908425 w 5297329"/>
                <a:gd name="connsiteY50" fmla="*/ 879463 h 3031315"/>
                <a:gd name="connsiteX51" fmla="*/ 3598324 w 5297329"/>
                <a:gd name="connsiteY51" fmla="*/ 1189563 h 3031315"/>
                <a:gd name="connsiteX52" fmla="*/ 4886435 w 5297329"/>
                <a:gd name="connsiteY52" fmla="*/ 791998 h 3031315"/>
                <a:gd name="connsiteX53" fmla="*/ 5085217 w 5297329"/>
                <a:gd name="connsiteY53" fmla="*/ 2149683 h 3031315"/>
                <a:gd name="connsiteX54" fmla="*/ 4349663 w 5297329"/>
                <a:gd name="connsiteY54" fmla="*/ 2447195 h 3031315"/>
                <a:gd name="connsiteX55" fmla="*/ 4700905 w 5297329"/>
                <a:gd name="connsiteY55" fmla="*/ 1380395 h 3031315"/>
                <a:gd name="connsiteX56" fmla="*/ 4636268 w 5297329"/>
                <a:gd name="connsiteY56" fmla="*/ 2279539 h 3031315"/>
                <a:gd name="connsiteX57" fmla="*/ 4914563 w 5297329"/>
                <a:gd name="connsiteY57" fmla="*/ 1214064 h 3031315"/>
                <a:gd name="connsiteX58" fmla="*/ 4326167 w 5297329"/>
                <a:gd name="connsiteY58" fmla="*/ 1070941 h 3031315"/>
                <a:gd name="connsiteX59" fmla="*/ 3594647 w 5297329"/>
                <a:gd name="connsiteY59" fmla="*/ 1388993 h 3031315"/>
                <a:gd name="connsiteX60" fmla="*/ 2568929 w 5297329"/>
                <a:gd name="connsiteY60" fmla="*/ 752888 h 3031315"/>
                <a:gd name="connsiteX61" fmla="*/ 1410391 w 5297329"/>
                <a:gd name="connsiteY61" fmla="*/ 835472 h 3031315"/>
                <a:gd name="connsiteX62" fmla="*/ 1058181 w 5297329"/>
                <a:gd name="connsiteY62" fmla="*/ 1094794 h 3031315"/>
                <a:gd name="connsiteX63" fmla="*/ 1829457 w 5297329"/>
                <a:gd name="connsiteY63" fmla="*/ 896012 h 3031315"/>
                <a:gd name="connsiteX64" fmla="*/ 2467915 w 5297329"/>
                <a:gd name="connsiteY64" fmla="*/ 859326 h 3031315"/>
                <a:gd name="connsiteX65" fmla="*/ 2704101 w 5297329"/>
                <a:gd name="connsiteY65" fmla="*/ 983476 h 3031315"/>
                <a:gd name="connsiteX66" fmla="*/ 2926737 w 5297329"/>
                <a:gd name="connsiteY66" fmla="*/ 1134550 h 3031315"/>
                <a:gd name="connsiteX67" fmla="*/ 3030104 w 5297329"/>
                <a:gd name="connsiteY67" fmla="*/ 1325382 h 3031315"/>
                <a:gd name="connsiteX68" fmla="*/ 3475377 w 5297329"/>
                <a:gd name="connsiteY68" fmla="*/ 1555970 h 3031315"/>
                <a:gd name="connsiteX0" fmla="*/ 3475377 w 5297329"/>
                <a:gd name="connsiteY0" fmla="*/ 1555970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2727297 w 5297329"/>
                <a:gd name="connsiteY41" fmla="*/ 1297019 h 3031315"/>
                <a:gd name="connsiteX42" fmla="*/ 3244132 w 5297329"/>
                <a:gd name="connsiteY42" fmla="*/ 1829757 h 3031315"/>
                <a:gd name="connsiteX43" fmla="*/ 3299791 w 5297329"/>
                <a:gd name="connsiteY43" fmla="*/ 1726390 h 3031315"/>
                <a:gd name="connsiteX44" fmla="*/ 3283889 w 5297329"/>
                <a:gd name="connsiteY44" fmla="*/ 1559413 h 3031315"/>
                <a:gd name="connsiteX45" fmla="*/ 2663687 w 5297329"/>
                <a:gd name="connsiteY45" fmla="*/ 1130042 h 3031315"/>
                <a:gd name="connsiteX46" fmla="*/ 2022641 w 5297329"/>
                <a:gd name="connsiteY46" fmla="*/ 1018352 h 3031315"/>
                <a:gd name="connsiteX47" fmla="*/ 678871 w 5297329"/>
                <a:gd name="connsiteY47" fmla="*/ 1376160 h 3031315"/>
                <a:gd name="connsiteX48" fmla="*/ 702723 w 5297329"/>
                <a:gd name="connsiteY48" fmla="*/ 875227 h 3031315"/>
                <a:gd name="connsiteX49" fmla="*/ 2611037 w 5297329"/>
                <a:gd name="connsiteY49" fmla="*/ 493565 h 3031315"/>
                <a:gd name="connsiteX50" fmla="*/ 3320028 w 5297329"/>
                <a:gd name="connsiteY50" fmla="*/ 855609 h 3031315"/>
                <a:gd name="connsiteX51" fmla="*/ 3908425 w 5297329"/>
                <a:gd name="connsiteY51" fmla="*/ 879463 h 3031315"/>
                <a:gd name="connsiteX52" fmla="*/ 3598324 w 5297329"/>
                <a:gd name="connsiteY52" fmla="*/ 1189563 h 3031315"/>
                <a:gd name="connsiteX53" fmla="*/ 4886435 w 5297329"/>
                <a:gd name="connsiteY53" fmla="*/ 791998 h 3031315"/>
                <a:gd name="connsiteX54" fmla="*/ 5085217 w 5297329"/>
                <a:gd name="connsiteY54" fmla="*/ 2149683 h 3031315"/>
                <a:gd name="connsiteX55" fmla="*/ 4349663 w 5297329"/>
                <a:gd name="connsiteY55" fmla="*/ 2447195 h 3031315"/>
                <a:gd name="connsiteX56" fmla="*/ 4700905 w 5297329"/>
                <a:gd name="connsiteY56" fmla="*/ 1380395 h 3031315"/>
                <a:gd name="connsiteX57" fmla="*/ 4636268 w 5297329"/>
                <a:gd name="connsiteY57" fmla="*/ 2279539 h 3031315"/>
                <a:gd name="connsiteX58" fmla="*/ 4914563 w 5297329"/>
                <a:gd name="connsiteY58" fmla="*/ 1214064 h 3031315"/>
                <a:gd name="connsiteX59" fmla="*/ 4326167 w 5297329"/>
                <a:gd name="connsiteY59" fmla="*/ 1070941 h 3031315"/>
                <a:gd name="connsiteX60" fmla="*/ 3594647 w 5297329"/>
                <a:gd name="connsiteY60" fmla="*/ 1388993 h 3031315"/>
                <a:gd name="connsiteX61" fmla="*/ 2568929 w 5297329"/>
                <a:gd name="connsiteY61" fmla="*/ 752888 h 3031315"/>
                <a:gd name="connsiteX62" fmla="*/ 1410391 w 5297329"/>
                <a:gd name="connsiteY62" fmla="*/ 835472 h 3031315"/>
                <a:gd name="connsiteX63" fmla="*/ 1058181 w 5297329"/>
                <a:gd name="connsiteY63" fmla="*/ 1094794 h 3031315"/>
                <a:gd name="connsiteX64" fmla="*/ 1829457 w 5297329"/>
                <a:gd name="connsiteY64" fmla="*/ 896012 h 3031315"/>
                <a:gd name="connsiteX65" fmla="*/ 2467915 w 5297329"/>
                <a:gd name="connsiteY65" fmla="*/ 859326 h 3031315"/>
                <a:gd name="connsiteX66" fmla="*/ 2704101 w 5297329"/>
                <a:gd name="connsiteY66" fmla="*/ 983476 h 3031315"/>
                <a:gd name="connsiteX67" fmla="*/ 2926737 w 5297329"/>
                <a:gd name="connsiteY67" fmla="*/ 1134550 h 3031315"/>
                <a:gd name="connsiteX68" fmla="*/ 3030104 w 5297329"/>
                <a:gd name="connsiteY68" fmla="*/ 1325382 h 3031315"/>
                <a:gd name="connsiteX69" fmla="*/ 3475377 w 5297329"/>
                <a:gd name="connsiteY69" fmla="*/ 1555970 h 3031315"/>
                <a:gd name="connsiteX0" fmla="*/ 3475377 w 5297329"/>
                <a:gd name="connsiteY0" fmla="*/ 1555970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2727297 w 5297329"/>
                <a:gd name="connsiteY41" fmla="*/ 1297019 h 3031315"/>
                <a:gd name="connsiteX42" fmla="*/ 3236181 w 5297329"/>
                <a:gd name="connsiteY42" fmla="*/ 1941075 h 3031315"/>
                <a:gd name="connsiteX43" fmla="*/ 3299791 w 5297329"/>
                <a:gd name="connsiteY43" fmla="*/ 1726390 h 3031315"/>
                <a:gd name="connsiteX44" fmla="*/ 3283889 w 5297329"/>
                <a:gd name="connsiteY44" fmla="*/ 1559413 h 3031315"/>
                <a:gd name="connsiteX45" fmla="*/ 2663687 w 5297329"/>
                <a:gd name="connsiteY45" fmla="*/ 1130042 h 3031315"/>
                <a:gd name="connsiteX46" fmla="*/ 2022641 w 5297329"/>
                <a:gd name="connsiteY46" fmla="*/ 1018352 h 3031315"/>
                <a:gd name="connsiteX47" fmla="*/ 678871 w 5297329"/>
                <a:gd name="connsiteY47" fmla="*/ 1376160 h 3031315"/>
                <a:gd name="connsiteX48" fmla="*/ 702723 w 5297329"/>
                <a:gd name="connsiteY48" fmla="*/ 875227 h 3031315"/>
                <a:gd name="connsiteX49" fmla="*/ 2611037 w 5297329"/>
                <a:gd name="connsiteY49" fmla="*/ 493565 h 3031315"/>
                <a:gd name="connsiteX50" fmla="*/ 3320028 w 5297329"/>
                <a:gd name="connsiteY50" fmla="*/ 855609 h 3031315"/>
                <a:gd name="connsiteX51" fmla="*/ 3908425 w 5297329"/>
                <a:gd name="connsiteY51" fmla="*/ 879463 h 3031315"/>
                <a:gd name="connsiteX52" fmla="*/ 3598324 w 5297329"/>
                <a:gd name="connsiteY52" fmla="*/ 1189563 h 3031315"/>
                <a:gd name="connsiteX53" fmla="*/ 4886435 w 5297329"/>
                <a:gd name="connsiteY53" fmla="*/ 791998 h 3031315"/>
                <a:gd name="connsiteX54" fmla="*/ 5085217 w 5297329"/>
                <a:gd name="connsiteY54" fmla="*/ 2149683 h 3031315"/>
                <a:gd name="connsiteX55" fmla="*/ 4349663 w 5297329"/>
                <a:gd name="connsiteY55" fmla="*/ 2447195 h 3031315"/>
                <a:gd name="connsiteX56" fmla="*/ 4700905 w 5297329"/>
                <a:gd name="connsiteY56" fmla="*/ 1380395 h 3031315"/>
                <a:gd name="connsiteX57" fmla="*/ 4636268 w 5297329"/>
                <a:gd name="connsiteY57" fmla="*/ 2279539 h 3031315"/>
                <a:gd name="connsiteX58" fmla="*/ 4914563 w 5297329"/>
                <a:gd name="connsiteY58" fmla="*/ 1214064 h 3031315"/>
                <a:gd name="connsiteX59" fmla="*/ 4326167 w 5297329"/>
                <a:gd name="connsiteY59" fmla="*/ 1070941 h 3031315"/>
                <a:gd name="connsiteX60" fmla="*/ 3594647 w 5297329"/>
                <a:gd name="connsiteY60" fmla="*/ 1388993 h 3031315"/>
                <a:gd name="connsiteX61" fmla="*/ 2568929 w 5297329"/>
                <a:gd name="connsiteY61" fmla="*/ 752888 h 3031315"/>
                <a:gd name="connsiteX62" fmla="*/ 1410391 w 5297329"/>
                <a:gd name="connsiteY62" fmla="*/ 835472 h 3031315"/>
                <a:gd name="connsiteX63" fmla="*/ 1058181 w 5297329"/>
                <a:gd name="connsiteY63" fmla="*/ 1094794 h 3031315"/>
                <a:gd name="connsiteX64" fmla="*/ 1829457 w 5297329"/>
                <a:gd name="connsiteY64" fmla="*/ 896012 h 3031315"/>
                <a:gd name="connsiteX65" fmla="*/ 2467915 w 5297329"/>
                <a:gd name="connsiteY65" fmla="*/ 859326 h 3031315"/>
                <a:gd name="connsiteX66" fmla="*/ 2704101 w 5297329"/>
                <a:gd name="connsiteY66" fmla="*/ 983476 h 3031315"/>
                <a:gd name="connsiteX67" fmla="*/ 2926737 w 5297329"/>
                <a:gd name="connsiteY67" fmla="*/ 1134550 h 3031315"/>
                <a:gd name="connsiteX68" fmla="*/ 3030104 w 5297329"/>
                <a:gd name="connsiteY68" fmla="*/ 1325382 h 3031315"/>
                <a:gd name="connsiteX69" fmla="*/ 3475377 w 5297329"/>
                <a:gd name="connsiteY69" fmla="*/ 1555970 h 3031315"/>
                <a:gd name="connsiteX0" fmla="*/ 3475377 w 5297329"/>
                <a:gd name="connsiteY0" fmla="*/ 1555970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2727297 w 5297329"/>
                <a:gd name="connsiteY41" fmla="*/ 1297019 h 3031315"/>
                <a:gd name="connsiteX42" fmla="*/ 3069203 w 5297329"/>
                <a:gd name="connsiteY42" fmla="*/ 1567364 h 3031315"/>
                <a:gd name="connsiteX43" fmla="*/ 3236181 w 5297329"/>
                <a:gd name="connsiteY43" fmla="*/ 1941075 h 3031315"/>
                <a:gd name="connsiteX44" fmla="*/ 3299791 w 5297329"/>
                <a:gd name="connsiteY44" fmla="*/ 1726390 h 3031315"/>
                <a:gd name="connsiteX45" fmla="*/ 3283889 w 5297329"/>
                <a:gd name="connsiteY45" fmla="*/ 1559413 h 3031315"/>
                <a:gd name="connsiteX46" fmla="*/ 2663687 w 5297329"/>
                <a:gd name="connsiteY46" fmla="*/ 1130042 h 3031315"/>
                <a:gd name="connsiteX47" fmla="*/ 2022641 w 5297329"/>
                <a:gd name="connsiteY47" fmla="*/ 1018352 h 3031315"/>
                <a:gd name="connsiteX48" fmla="*/ 678871 w 5297329"/>
                <a:gd name="connsiteY48" fmla="*/ 1376160 h 3031315"/>
                <a:gd name="connsiteX49" fmla="*/ 702723 w 5297329"/>
                <a:gd name="connsiteY49" fmla="*/ 875227 h 3031315"/>
                <a:gd name="connsiteX50" fmla="*/ 2611037 w 5297329"/>
                <a:gd name="connsiteY50" fmla="*/ 493565 h 3031315"/>
                <a:gd name="connsiteX51" fmla="*/ 3320028 w 5297329"/>
                <a:gd name="connsiteY51" fmla="*/ 855609 h 3031315"/>
                <a:gd name="connsiteX52" fmla="*/ 3908425 w 5297329"/>
                <a:gd name="connsiteY52" fmla="*/ 879463 h 3031315"/>
                <a:gd name="connsiteX53" fmla="*/ 3598324 w 5297329"/>
                <a:gd name="connsiteY53" fmla="*/ 1189563 h 3031315"/>
                <a:gd name="connsiteX54" fmla="*/ 4886435 w 5297329"/>
                <a:gd name="connsiteY54" fmla="*/ 791998 h 3031315"/>
                <a:gd name="connsiteX55" fmla="*/ 5085217 w 5297329"/>
                <a:gd name="connsiteY55" fmla="*/ 2149683 h 3031315"/>
                <a:gd name="connsiteX56" fmla="*/ 4349663 w 5297329"/>
                <a:gd name="connsiteY56" fmla="*/ 2447195 h 3031315"/>
                <a:gd name="connsiteX57" fmla="*/ 4700905 w 5297329"/>
                <a:gd name="connsiteY57" fmla="*/ 1380395 h 3031315"/>
                <a:gd name="connsiteX58" fmla="*/ 4636268 w 5297329"/>
                <a:gd name="connsiteY58" fmla="*/ 2279539 h 3031315"/>
                <a:gd name="connsiteX59" fmla="*/ 4914563 w 5297329"/>
                <a:gd name="connsiteY59" fmla="*/ 1214064 h 3031315"/>
                <a:gd name="connsiteX60" fmla="*/ 4326167 w 5297329"/>
                <a:gd name="connsiteY60" fmla="*/ 1070941 h 3031315"/>
                <a:gd name="connsiteX61" fmla="*/ 3594647 w 5297329"/>
                <a:gd name="connsiteY61" fmla="*/ 1388993 h 3031315"/>
                <a:gd name="connsiteX62" fmla="*/ 2568929 w 5297329"/>
                <a:gd name="connsiteY62" fmla="*/ 752888 h 3031315"/>
                <a:gd name="connsiteX63" fmla="*/ 1410391 w 5297329"/>
                <a:gd name="connsiteY63" fmla="*/ 835472 h 3031315"/>
                <a:gd name="connsiteX64" fmla="*/ 1058181 w 5297329"/>
                <a:gd name="connsiteY64" fmla="*/ 1094794 h 3031315"/>
                <a:gd name="connsiteX65" fmla="*/ 1829457 w 5297329"/>
                <a:gd name="connsiteY65" fmla="*/ 896012 h 3031315"/>
                <a:gd name="connsiteX66" fmla="*/ 2467915 w 5297329"/>
                <a:gd name="connsiteY66" fmla="*/ 859326 h 3031315"/>
                <a:gd name="connsiteX67" fmla="*/ 2704101 w 5297329"/>
                <a:gd name="connsiteY67" fmla="*/ 983476 h 3031315"/>
                <a:gd name="connsiteX68" fmla="*/ 2926737 w 5297329"/>
                <a:gd name="connsiteY68" fmla="*/ 1134550 h 3031315"/>
                <a:gd name="connsiteX69" fmla="*/ 3030104 w 5297329"/>
                <a:gd name="connsiteY69" fmla="*/ 1325382 h 3031315"/>
                <a:gd name="connsiteX70" fmla="*/ 3475377 w 5297329"/>
                <a:gd name="connsiteY70" fmla="*/ 1555970 h 3031315"/>
                <a:gd name="connsiteX0" fmla="*/ 3475377 w 5297329"/>
                <a:gd name="connsiteY0" fmla="*/ 1555970 h 3031315"/>
                <a:gd name="connsiteX1" fmla="*/ 3149374 w 5297329"/>
                <a:gd name="connsiteY1" fmla="*/ 2184123 h 3031315"/>
                <a:gd name="connsiteX2" fmla="*/ 1893068 w 5297329"/>
                <a:gd name="connsiteY2" fmla="*/ 2231831 h 3031315"/>
                <a:gd name="connsiteX3" fmla="*/ 3093715 w 5297329"/>
                <a:gd name="connsiteY3" fmla="*/ 1921730 h 3031315"/>
                <a:gd name="connsiteX4" fmla="*/ 2664344 w 5297329"/>
                <a:gd name="connsiteY4" fmla="*/ 1381041 h 3031315"/>
                <a:gd name="connsiteX5" fmla="*/ 2331416 w 5297329"/>
                <a:gd name="connsiteY5" fmla="*/ 1515567 h 3031315"/>
                <a:gd name="connsiteX6" fmla="*/ 2609712 w 5297329"/>
                <a:gd name="connsiteY6" fmla="*/ 1499664 h 3031315"/>
                <a:gd name="connsiteX7" fmla="*/ 2959569 w 5297329"/>
                <a:gd name="connsiteY7" fmla="*/ 1817716 h 3031315"/>
                <a:gd name="connsiteX8" fmla="*/ 2593810 w 5297329"/>
                <a:gd name="connsiteY8" fmla="*/ 2008548 h 3031315"/>
                <a:gd name="connsiteX9" fmla="*/ 2792592 w 5297329"/>
                <a:gd name="connsiteY9" fmla="*/ 1809765 h 3031315"/>
                <a:gd name="connsiteX10" fmla="*/ 2562004 w 5297329"/>
                <a:gd name="connsiteY10" fmla="*/ 1634836 h 3031315"/>
                <a:gd name="connsiteX11" fmla="*/ 2211120 w 5297329"/>
                <a:gd name="connsiteY11" fmla="*/ 1778607 h 3031315"/>
                <a:gd name="connsiteX12" fmla="*/ 2521221 w 5297329"/>
                <a:gd name="connsiteY12" fmla="*/ 1818363 h 3031315"/>
                <a:gd name="connsiteX13" fmla="*/ 2187266 w 5297329"/>
                <a:gd name="connsiteY13" fmla="*/ 1897876 h 3031315"/>
                <a:gd name="connsiteX14" fmla="*/ 2147509 w 5297329"/>
                <a:gd name="connsiteY14" fmla="*/ 1524165 h 3031315"/>
                <a:gd name="connsiteX15" fmla="*/ 2195217 w 5297329"/>
                <a:gd name="connsiteY15" fmla="*/ 1333334 h 3031315"/>
                <a:gd name="connsiteX16" fmla="*/ 1797652 w 5297329"/>
                <a:gd name="connsiteY16" fmla="*/ 1595727 h 3031315"/>
                <a:gd name="connsiteX17" fmla="*/ 1455746 w 5297329"/>
                <a:gd name="connsiteY17" fmla="*/ 1579824 h 3031315"/>
                <a:gd name="connsiteX18" fmla="*/ 1765847 w 5297329"/>
                <a:gd name="connsiteY18" fmla="*/ 2128464 h 3031315"/>
                <a:gd name="connsiteX19" fmla="*/ 1495502 w 5297329"/>
                <a:gd name="connsiteY19" fmla="*/ 2494224 h 3031315"/>
                <a:gd name="connsiteX20" fmla="*/ 2211120 w 5297329"/>
                <a:gd name="connsiteY20" fmla="*/ 2573737 h 3031315"/>
                <a:gd name="connsiteX21" fmla="*/ 3801381 w 5297329"/>
                <a:gd name="connsiteY21" fmla="*/ 2748666 h 3031315"/>
                <a:gd name="connsiteX22" fmla="*/ 4278459 w 5297329"/>
                <a:gd name="connsiteY22" fmla="*/ 1921729 h 3031315"/>
                <a:gd name="connsiteX23" fmla="*/ 4135335 w 5297329"/>
                <a:gd name="connsiteY23" fmla="*/ 2096659 h 3031315"/>
                <a:gd name="connsiteX24" fmla="*/ 3904748 w 5297329"/>
                <a:gd name="connsiteY24" fmla="*/ 2573737 h 3031315"/>
                <a:gd name="connsiteX25" fmla="*/ 3006250 w 5297329"/>
                <a:gd name="connsiteY25" fmla="*/ 2669153 h 3031315"/>
                <a:gd name="connsiteX26" fmla="*/ 1940775 w 5297329"/>
                <a:gd name="connsiteY26" fmla="*/ 2351101 h 3031315"/>
                <a:gd name="connsiteX27" fmla="*/ 2680247 w 5297329"/>
                <a:gd name="connsiteY27" fmla="*/ 2470370 h 3031315"/>
                <a:gd name="connsiteX28" fmla="*/ 3674160 w 5297329"/>
                <a:gd name="connsiteY28" fmla="*/ 2454467 h 3031315"/>
                <a:gd name="connsiteX29" fmla="*/ 3618501 w 5297329"/>
                <a:gd name="connsiteY29" fmla="*/ 1969438 h 3031315"/>
                <a:gd name="connsiteX30" fmla="*/ 3777527 w 5297329"/>
                <a:gd name="connsiteY30" fmla="*/ 2168221 h 3031315"/>
                <a:gd name="connsiteX31" fmla="*/ 3833186 w 5297329"/>
                <a:gd name="connsiteY31" fmla="*/ 2359052 h 3031315"/>
                <a:gd name="connsiteX32" fmla="*/ 3920650 w 5297329"/>
                <a:gd name="connsiteY32" fmla="*/ 1810412 h 3031315"/>
                <a:gd name="connsiteX33" fmla="*/ 4103530 w 5297329"/>
                <a:gd name="connsiteY33" fmla="*/ 1349236 h 3031315"/>
                <a:gd name="connsiteX34" fmla="*/ 4397371 w 5297329"/>
                <a:gd name="connsiteY34" fmla="*/ 1739529 h 3031315"/>
                <a:gd name="connsiteX35" fmla="*/ 4087270 w 5297329"/>
                <a:gd name="connsiteY35" fmla="*/ 3011737 h 3031315"/>
                <a:gd name="connsiteX36" fmla="*/ 5204487 w 5297329"/>
                <a:gd name="connsiteY36" fmla="*/ 2284856 h 3031315"/>
                <a:gd name="connsiteX37" fmla="*/ 5077266 w 5297329"/>
                <a:gd name="connsiteY37" fmla="*/ 758205 h 3031315"/>
                <a:gd name="connsiteX38" fmla="*/ 408526 w 5297329"/>
                <a:gd name="connsiteY38" fmla="*/ 584 h 3031315"/>
                <a:gd name="connsiteX39" fmla="*/ 217694 w 5297329"/>
                <a:gd name="connsiteY39" fmla="*/ 1710114 h 3031315"/>
                <a:gd name="connsiteX40" fmla="*/ 2149863 w 5297329"/>
                <a:gd name="connsiteY40" fmla="*/ 1248939 h 3031315"/>
                <a:gd name="connsiteX41" fmla="*/ 2727297 w 5297329"/>
                <a:gd name="connsiteY41" fmla="*/ 1297019 h 3031315"/>
                <a:gd name="connsiteX42" fmla="*/ 3069203 w 5297329"/>
                <a:gd name="connsiteY42" fmla="*/ 1567364 h 3031315"/>
                <a:gd name="connsiteX43" fmla="*/ 3236181 w 5297329"/>
                <a:gd name="connsiteY43" fmla="*/ 1941075 h 3031315"/>
                <a:gd name="connsiteX44" fmla="*/ 3299791 w 5297329"/>
                <a:gd name="connsiteY44" fmla="*/ 1726390 h 3031315"/>
                <a:gd name="connsiteX45" fmla="*/ 3283889 w 5297329"/>
                <a:gd name="connsiteY45" fmla="*/ 1559413 h 3031315"/>
                <a:gd name="connsiteX46" fmla="*/ 2663687 w 5297329"/>
                <a:gd name="connsiteY46" fmla="*/ 1130042 h 3031315"/>
                <a:gd name="connsiteX47" fmla="*/ 2022641 w 5297329"/>
                <a:gd name="connsiteY47" fmla="*/ 1018352 h 3031315"/>
                <a:gd name="connsiteX48" fmla="*/ 678871 w 5297329"/>
                <a:gd name="connsiteY48" fmla="*/ 1376160 h 3031315"/>
                <a:gd name="connsiteX49" fmla="*/ 702723 w 5297329"/>
                <a:gd name="connsiteY49" fmla="*/ 875227 h 3031315"/>
                <a:gd name="connsiteX50" fmla="*/ 2611037 w 5297329"/>
                <a:gd name="connsiteY50" fmla="*/ 493565 h 3031315"/>
                <a:gd name="connsiteX51" fmla="*/ 3320028 w 5297329"/>
                <a:gd name="connsiteY51" fmla="*/ 855609 h 3031315"/>
                <a:gd name="connsiteX52" fmla="*/ 3908425 w 5297329"/>
                <a:gd name="connsiteY52" fmla="*/ 879463 h 3031315"/>
                <a:gd name="connsiteX53" fmla="*/ 3598324 w 5297329"/>
                <a:gd name="connsiteY53" fmla="*/ 1189563 h 3031315"/>
                <a:gd name="connsiteX54" fmla="*/ 4886435 w 5297329"/>
                <a:gd name="connsiteY54" fmla="*/ 791998 h 3031315"/>
                <a:gd name="connsiteX55" fmla="*/ 5085217 w 5297329"/>
                <a:gd name="connsiteY55" fmla="*/ 2149683 h 3031315"/>
                <a:gd name="connsiteX56" fmla="*/ 4349663 w 5297329"/>
                <a:gd name="connsiteY56" fmla="*/ 2447195 h 3031315"/>
                <a:gd name="connsiteX57" fmla="*/ 4700905 w 5297329"/>
                <a:gd name="connsiteY57" fmla="*/ 1380395 h 3031315"/>
                <a:gd name="connsiteX58" fmla="*/ 4636268 w 5297329"/>
                <a:gd name="connsiteY58" fmla="*/ 2279539 h 3031315"/>
                <a:gd name="connsiteX59" fmla="*/ 4914563 w 5297329"/>
                <a:gd name="connsiteY59" fmla="*/ 1214064 h 3031315"/>
                <a:gd name="connsiteX60" fmla="*/ 4326167 w 5297329"/>
                <a:gd name="connsiteY60" fmla="*/ 1070941 h 3031315"/>
                <a:gd name="connsiteX61" fmla="*/ 3594647 w 5297329"/>
                <a:gd name="connsiteY61" fmla="*/ 1388993 h 3031315"/>
                <a:gd name="connsiteX62" fmla="*/ 2568929 w 5297329"/>
                <a:gd name="connsiteY62" fmla="*/ 752888 h 3031315"/>
                <a:gd name="connsiteX63" fmla="*/ 1410391 w 5297329"/>
                <a:gd name="connsiteY63" fmla="*/ 835472 h 3031315"/>
                <a:gd name="connsiteX64" fmla="*/ 1058181 w 5297329"/>
                <a:gd name="connsiteY64" fmla="*/ 1094794 h 3031315"/>
                <a:gd name="connsiteX65" fmla="*/ 1829457 w 5297329"/>
                <a:gd name="connsiteY65" fmla="*/ 896012 h 3031315"/>
                <a:gd name="connsiteX66" fmla="*/ 2467915 w 5297329"/>
                <a:gd name="connsiteY66" fmla="*/ 859326 h 3031315"/>
                <a:gd name="connsiteX67" fmla="*/ 2704101 w 5297329"/>
                <a:gd name="connsiteY67" fmla="*/ 983476 h 3031315"/>
                <a:gd name="connsiteX68" fmla="*/ 2926737 w 5297329"/>
                <a:gd name="connsiteY68" fmla="*/ 1134550 h 3031315"/>
                <a:gd name="connsiteX69" fmla="*/ 3061909 w 5297329"/>
                <a:gd name="connsiteY69" fmla="*/ 1277674 h 3031315"/>
                <a:gd name="connsiteX70" fmla="*/ 3475377 w 5297329"/>
                <a:gd name="connsiteY70" fmla="*/ 1555970 h 3031315"/>
                <a:gd name="connsiteX0" fmla="*/ 3257715 w 5079667"/>
                <a:gd name="connsiteY0" fmla="*/ 1126822 h 2602167"/>
                <a:gd name="connsiteX1" fmla="*/ 2931712 w 5079667"/>
                <a:gd name="connsiteY1" fmla="*/ 1754975 h 2602167"/>
                <a:gd name="connsiteX2" fmla="*/ 1675406 w 5079667"/>
                <a:gd name="connsiteY2" fmla="*/ 1802683 h 2602167"/>
                <a:gd name="connsiteX3" fmla="*/ 2876053 w 5079667"/>
                <a:gd name="connsiteY3" fmla="*/ 1492582 h 2602167"/>
                <a:gd name="connsiteX4" fmla="*/ 2446682 w 5079667"/>
                <a:gd name="connsiteY4" fmla="*/ 951893 h 2602167"/>
                <a:gd name="connsiteX5" fmla="*/ 2113754 w 5079667"/>
                <a:gd name="connsiteY5" fmla="*/ 1086419 h 2602167"/>
                <a:gd name="connsiteX6" fmla="*/ 2392050 w 5079667"/>
                <a:gd name="connsiteY6" fmla="*/ 1070516 h 2602167"/>
                <a:gd name="connsiteX7" fmla="*/ 2741907 w 5079667"/>
                <a:gd name="connsiteY7" fmla="*/ 1388568 h 2602167"/>
                <a:gd name="connsiteX8" fmla="*/ 2376148 w 5079667"/>
                <a:gd name="connsiteY8" fmla="*/ 1579400 h 2602167"/>
                <a:gd name="connsiteX9" fmla="*/ 2574930 w 5079667"/>
                <a:gd name="connsiteY9" fmla="*/ 1380617 h 2602167"/>
                <a:gd name="connsiteX10" fmla="*/ 2344342 w 5079667"/>
                <a:gd name="connsiteY10" fmla="*/ 1205688 h 2602167"/>
                <a:gd name="connsiteX11" fmla="*/ 1993458 w 5079667"/>
                <a:gd name="connsiteY11" fmla="*/ 1349459 h 2602167"/>
                <a:gd name="connsiteX12" fmla="*/ 2303559 w 5079667"/>
                <a:gd name="connsiteY12" fmla="*/ 1389215 h 2602167"/>
                <a:gd name="connsiteX13" fmla="*/ 1969604 w 5079667"/>
                <a:gd name="connsiteY13" fmla="*/ 1468728 h 2602167"/>
                <a:gd name="connsiteX14" fmla="*/ 1929847 w 5079667"/>
                <a:gd name="connsiteY14" fmla="*/ 1095017 h 2602167"/>
                <a:gd name="connsiteX15" fmla="*/ 1977555 w 5079667"/>
                <a:gd name="connsiteY15" fmla="*/ 904186 h 2602167"/>
                <a:gd name="connsiteX16" fmla="*/ 1579990 w 5079667"/>
                <a:gd name="connsiteY16" fmla="*/ 1166579 h 2602167"/>
                <a:gd name="connsiteX17" fmla="*/ 1238084 w 5079667"/>
                <a:gd name="connsiteY17" fmla="*/ 1150676 h 2602167"/>
                <a:gd name="connsiteX18" fmla="*/ 1548185 w 5079667"/>
                <a:gd name="connsiteY18" fmla="*/ 1699316 h 2602167"/>
                <a:gd name="connsiteX19" fmla="*/ 1277840 w 5079667"/>
                <a:gd name="connsiteY19" fmla="*/ 2065076 h 2602167"/>
                <a:gd name="connsiteX20" fmla="*/ 1993458 w 5079667"/>
                <a:gd name="connsiteY20" fmla="*/ 2144589 h 2602167"/>
                <a:gd name="connsiteX21" fmla="*/ 3583719 w 5079667"/>
                <a:gd name="connsiteY21" fmla="*/ 2319518 h 2602167"/>
                <a:gd name="connsiteX22" fmla="*/ 4060797 w 5079667"/>
                <a:gd name="connsiteY22" fmla="*/ 1492581 h 2602167"/>
                <a:gd name="connsiteX23" fmla="*/ 3917673 w 5079667"/>
                <a:gd name="connsiteY23" fmla="*/ 1667511 h 2602167"/>
                <a:gd name="connsiteX24" fmla="*/ 3687086 w 5079667"/>
                <a:gd name="connsiteY24" fmla="*/ 2144589 h 2602167"/>
                <a:gd name="connsiteX25" fmla="*/ 2788588 w 5079667"/>
                <a:gd name="connsiteY25" fmla="*/ 2240005 h 2602167"/>
                <a:gd name="connsiteX26" fmla="*/ 1723113 w 5079667"/>
                <a:gd name="connsiteY26" fmla="*/ 1921953 h 2602167"/>
                <a:gd name="connsiteX27" fmla="*/ 2462585 w 5079667"/>
                <a:gd name="connsiteY27" fmla="*/ 2041222 h 2602167"/>
                <a:gd name="connsiteX28" fmla="*/ 3456498 w 5079667"/>
                <a:gd name="connsiteY28" fmla="*/ 2025319 h 2602167"/>
                <a:gd name="connsiteX29" fmla="*/ 3400839 w 5079667"/>
                <a:gd name="connsiteY29" fmla="*/ 1540290 h 2602167"/>
                <a:gd name="connsiteX30" fmla="*/ 3559865 w 5079667"/>
                <a:gd name="connsiteY30" fmla="*/ 1739073 h 2602167"/>
                <a:gd name="connsiteX31" fmla="*/ 3615524 w 5079667"/>
                <a:gd name="connsiteY31" fmla="*/ 1929904 h 2602167"/>
                <a:gd name="connsiteX32" fmla="*/ 3702988 w 5079667"/>
                <a:gd name="connsiteY32" fmla="*/ 1381264 h 2602167"/>
                <a:gd name="connsiteX33" fmla="*/ 3885868 w 5079667"/>
                <a:gd name="connsiteY33" fmla="*/ 920088 h 2602167"/>
                <a:gd name="connsiteX34" fmla="*/ 4179709 w 5079667"/>
                <a:gd name="connsiteY34" fmla="*/ 1310381 h 2602167"/>
                <a:gd name="connsiteX35" fmla="*/ 3869608 w 5079667"/>
                <a:gd name="connsiteY35" fmla="*/ 2582589 h 2602167"/>
                <a:gd name="connsiteX36" fmla="*/ 4986825 w 5079667"/>
                <a:gd name="connsiteY36" fmla="*/ 1855708 h 2602167"/>
                <a:gd name="connsiteX37" fmla="*/ 4859604 w 5079667"/>
                <a:gd name="connsiteY37" fmla="*/ 329057 h 2602167"/>
                <a:gd name="connsiteX38" fmla="*/ 890579 w 5079667"/>
                <a:gd name="connsiteY38" fmla="*/ 807 h 2602167"/>
                <a:gd name="connsiteX39" fmla="*/ 32 w 5079667"/>
                <a:gd name="connsiteY39" fmla="*/ 1280966 h 2602167"/>
                <a:gd name="connsiteX40" fmla="*/ 1932201 w 5079667"/>
                <a:gd name="connsiteY40" fmla="*/ 819791 h 2602167"/>
                <a:gd name="connsiteX41" fmla="*/ 2509635 w 5079667"/>
                <a:gd name="connsiteY41" fmla="*/ 867871 h 2602167"/>
                <a:gd name="connsiteX42" fmla="*/ 2851541 w 5079667"/>
                <a:gd name="connsiteY42" fmla="*/ 1138216 h 2602167"/>
                <a:gd name="connsiteX43" fmla="*/ 3018519 w 5079667"/>
                <a:gd name="connsiteY43" fmla="*/ 1511927 h 2602167"/>
                <a:gd name="connsiteX44" fmla="*/ 3082129 w 5079667"/>
                <a:gd name="connsiteY44" fmla="*/ 1297242 h 2602167"/>
                <a:gd name="connsiteX45" fmla="*/ 3066227 w 5079667"/>
                <a:gd name="connsiteY45" fmla="*/ 1130265 h 2602167"/>
                <a:gd name="connsiteX46" fmla="*/ 2446025 w 5079667"/>
                <a:gd name="connsiteY46" fmla="*/ 700894 h 2602167"/>
                <a:gd name="connsiteX47" fmla="*/ 1804979 w 5079667"/>
                <a:gd name="connsiteY47" fmla="*/ 589204 h 2602167"/>
                <a:gd name="connsiteX48" fmla="*/ 461209 w 5079667"/>
                <a:gd name="connsiteY48" fmla="*/ 947012 h 2602167"/>
                <a:gd name="connsiteX49" fmla="*/ 485061 w 5079667"/>
                <a:gd name="connsiteY49" fmla="*/ 446079 h 2602167"/>
                <a:gd name="connsiteX50" fmla="*/ 2393375 w 5079667"/>
                <a:gd name="connsiteY50" fmla="*/ 64417 h 2602167"/>
                <a:gd name="connsiteX51" fmla="*/ 3102366 w 5079667"/>
                <a:gd name="connsiteY51" fmla="*/ 426461 h 2602167"/>
                <a:gd name="connsiteX52" fmla="*/ 3690763 w 5079667"/>
                <a:gd name="connsiteY52" fmla="*/ 450315 h 2602167"/>
                <a:gd name="connsiteX53" fmla="*/ 3380662 w 5079667"/>
                <a:gd name="connsiteY53" fmla="*/ 760415 h 2602167"/>
                <a:gd name="connsiteX54" fmla="*/ 4668773 w 5079667"/>
                <a:gd name="connsiteY54" fmla="*/ 362850 h 2602167"/>
                <a:gd name="connsiteX55" fmla="*/ 4867555 w 5079667"/>
                <a:gd name="connsiteY55" fmla="*/ 1720535 h 2602167"/>
                <a:gd name="connsiteX56" fmla="*/ 4132001 w 5079667"/>
                <a:gd name="connsiteY56" fmla="*/ 2018047 h 2602167"/>
                <a:gd name="connsiteX57" fmla="*/ 4483243 w 5079667"/>
                <a:gd name="connsiteY57" fmla="*/ 951247 h 2602167"/>
                <a:gd name="connsiteX58" fmla="*/ 4418606 w 5079667"/>
                <a:gd name="connsiteY58" fmla="*/ 1850391 h 2602167"/>
                <a:gd name="connsiteX59" fmla="*/ 4696901 w 5079667"/>
                <a:gd name="connsiteY59" fmla="*/ 784916 h 2602167"/>
                <a:gd name="connsiteX60" fmla="*/ 4108505 w 5079667"/>
                <a:gd name="connsiteY60" fmla="*/ 641793 h 2602167"/>
                <a:gd name="connsiteX61" fmla="*/ 3376985 w 5079667"/>
                <a:gd name="connsiteY61" fmla="*/ 959845 h 2602167"/>
                <a:gd name="connsiteX62" fmla="*/ 2351267 w 5079667"/>
                <a:gd name="connsiteY62" fmla="*/ 323740 h 2602167"/>
                <a:gd name="connsiteX63" fmla="*/ 1192729 w 5079667"/>
                <a:gd name="connsiteY63" fmla="*/ 406324 h 2602167"/>
                <a:gd name="connsiteX64" fmla="*/ 840519 w 5079667"/>
                <a:gd name="connsiteY64" fmla="*/ 665646 h 2602167"/>
                <a:gd name="connsiteX65" fmla="*/ 1611795 w 5079667"/>
                <a:gd name="connsiteY65" fmla="*/ 466864 h 2602167"/>
                <a:gd name="connsiteX66" fmla="*/ 2250253 w 5079667"/>
                <a:gd name="connsiteY66" fmla="*/ 430178 h 2602167"/>
                <a:gd name="connsiteX67" fmla="*/ 2486439 w 5079667"/>
                <a:gd name="connsiteY67" fmla="*/ 554328 h 2602167"/>
                <a:gd name="connsiteX68" fmla="*/ 2709075 w 5079667"/>
                <a:gd name="connsiteY68" fmla="*/ 705402 h 2602167"/>
                <a:gd name="connsiteX69" fmla="*/ 2844247 w 5079667"/>
                <a:gd name="connsiteY69" fmla="*/ 848526 h 2602167"/>
                <a:gd name="connsiteX70" fmla="*/ 3257715 w 5079667"/>
                <a:gd name="connsiteY70" fmla="*/ 1126822 h 2602167"/>
                <a:gd name="connsiteX0" fmla="*/ 3098693 w 4920645"/>
                <a:gd name="connsiteY0" fmla="*/ 1126953 h 2602298"/>
                <a:gd name="connsiteX1" fmla="*/ 2772690 w 4920645"/>
                <a:gd name="connsiteY1" fmla="*/ 1755106 h 2602298"/>
                <a:gd name="connsiteX2" fmla="*/ 1516384 w 4920645"/>
                <a:gd name="connsiteY2" fmla="*/ 1802814 h 2602298"/>
                <a:gd name="connsiteX3" fmla="*/ 2717031 w 4920645"/>
                <a:gd name="connsiteY3" fmla="*/ 1492713 h 2602298"/>
                <a:gd name="connsiteX4" fmla="*/ 2287660 w 4920645"/>
                <a:gd name="connsiteY4" fmla="*/ 952024 h 2602298"/>
                <a:gd name="connsiteX5" fmla="*/ 1954732 w 4920645"/>
                <a:gd name="connsiteY5" fmla="*/ 1086550 h 2602298"/>
                <a:gd name="connsiteX6" fmla="*/ 2233028 w 4920645"/>
                <a:gd name="connsiteY6" fmla="*/ 1070647 h 2602298"/>
                <a:gd name="connsiteX7" fmla="*/ 2582885 w 4920645"/>
                <a:gd name="connsiteY7" fmla="*/ 1388699 h 2602298"/>
                <a:gd name="connsiteX8" fmla="*/ 2217126 w 4920645"/>
                <a:gd name="connsiteY8" fmla="*/ 1579531 h 2602298"/>
                <a:gd name="connsiteX9" fmla="*/ 2415908 w 4920645"/>
                <a:gd name="connsiteY9" fmla="*/ 1380748 h 2602298"/>
                <a:gd name="connsiteX10" fmla="*/ 2185320 w 4920645"/>
                <a:gd name="connsiteY10" fmla="*/ 1205819 h 2602298"/>
                <a:gd name="connsiteX11" fmla="*/ 1834436 w 4920645"/>
                <a:gd name="connsiteY11" fmla="*/ 1349590 h 2602298"/>
                <a:gd name="connsiteX12" fmla="*/ 2144537 w 4920645"/>
                <a:gd name="connsiteY12" fmla="*/ 1389346 h 2602298"/>
                <a:gd name="connsiteX13" fmla="*/ 1810582 w 4920645"/>
                <a:gd name="connsiteY13" fmla="*/ 1468859 h 2602298"/>
                <a:gd name="connsiteX14" fmla="*/ 1770825 w 4920645"/>
                <a:gd name="connsiteY14" fmla="*/ 1095148 h 2602298"/>
                <a:gd name="connsiteX15" fmla="*/ 1818533 w 4920645"/>
                <a:gd name="connsiteY15" fmla="*/ 904317 h 2602298"/>
                <a:gd name="connsiteX16" fmla="*/ 1420968 w 4920645"/>
                <a:gd name="connsiteY16" fmla="*/ 1166710 h 2602298"/>
                <a:gd name="connsiteX17" fmla="*/ 1079062 w 4920645"/>
                <a:gd name="connsiteY17" fmla="*/ 1150807 h 2602298"/>
                <a:gd name="connsiteX18" fmla="*/ 1389163 w 4920645"/>
                <a:gd name="connsiteY18" fmla="*/ 1699447 h 2602298"/>
                <a:gd name="connsiteX19" fmla="*/ 1118818 w 4920645"/>
                <a:gd name="connsiteY19" fmla="*/ 2065207 h 2602298"/>
                <a:gd name="connsiteX20" fmla="*/ 1834436 w 4920645"/>
                <a:gd name="connsiteY20" fmla="*/ 2144720 h 2602298"/>
                <a:gd name="connsiteX21" fmla="*/ 3424697 w 4920645"/>
                <a:gd name="connsiteY21" fmla="*/ 2319649 h 2602298"/>
                <a:gd name="connsiteX22" fmla="*/ 3901775 w 4920645"/>
                <a:gd name="connsiteY22" fmla="*/ 1492712 h 2602298"/>
                <a:gd name="connsiteX23" fmla="*/ 3758651 w 4920645"/>
                <a:gd name="connsiteY23" fmla="*/ 1667642 h 2602298"/>
                <a:gd name="connsiteX24" fmla="*/ 3528064 w 4920645"/>
                <a:gd name="connsiteY24" fmla="*/ 2144720 h 2602298"/>
                <a:gd name="connsiteX25" fmla="*/ 2629566 w 4920645"/>
                <a:gd name="connsiteY25" fmla="*/ 2240136 h 2602298"/>
                <a:gd name="connsiteX26" fmla="*/ 1564091 w 4920645"/>
                <a:gd name="connsiteY26" fmla="*/ 1922084 h 2602298"/>
                <a:gd name="connsiteX27" fmla="*/ 2303563 w 4920645"/>
                <a:gd name="connsiteY27" fmla="*/ 2041353 h 2602298"/>
                <a:gd name="connsiteX28" fmla="*/ 3297476 w 4920645"/>
                <a:gd name="connsiteY28" fmla="*/ 2025450 h 2602298"/>
                <a:gd name="connsiteX29" fmla="*/ 3241817 w 4920645"/>
                <a:gd name="connsiteY29" fmla="*/ 1540421 h 2602298"/>
                <a:gd name="connsiteX30" fmla="*/ 3400843 w 4920645"/>
                <a:gd name="connsiteY30" fmla="*/ 1739204 h 2602298"/>
                <a:gd name="connsiteX31" fmla="*/ 3456502 w 4920645"/>
                <a:gd name="connsiteY31" fmla="*/ 1930035 h 2602298"/>
                <a:gd name="connsiteX32" fmla="*/ 3543966 w 4920645"/>
                <a:gd name="connsiteY32" fmla="*/ 1381395 h 2602298"/>
                <a:gd name="connsiteX33" fmla="*/ 3726846 w 4920645"/>
                <a:gd name="connsiteY33" fmla="*/ 920219 h 2602298"/>
                <a:gd name="connsiteX34" fmla="*/ 4020687 w 4920645"/>
                <a:gd name="connsiteY34" fmla="*/ 1310512 h 2602298"/>
                <a:gd name="connsiteX35" fmla="*/ 3710586 w 4920645"/>
                <a:gd name="connsiteY35" fmla="*/ 2582720 h 2602298"/>
                <a:gd name="connsiteX36" fmla="*/ 4827803 w 4920645"/>
                <a:gd name="connsiteY36" fmla="*/ 1855839 h 2602298"/>
                <a:gd name="connsiteX37" fmla="*/ 4700582 w 4920645"/>
                <a:gd name="connsiteY37" fmla="*/ 329188 h 2602298"/>
                <a:gd name="connsiteX38" fmla="*/ 731557 w 4920645"/>
                <a:gd name="connsiteY38" fmla="*/ 938 h 2602298"/>
                <a:gd name="connsiteX39" fmla="*/ 36 w 4920645"/>
                <a:gd name="connsiteY39" fmla="*/ 1122071 h 2602298"/>
                <a:gd name="connsiteX40" fmla="*/ 1773179 w 4920645"/>
                <a:gd name="connsiteY40" fmla="*/ 819922 h 2602298"/>
                <a:gd name="connsiteX41" fmla="*/ 2350613 w 4920645"/>
                <a:gd name="connsiteY41" fmla="*/ 868002 h 2602298"/>
                <a:gd name="connsiteX42" fmla="*/ 2692519 w 4920645"/>
                <a:gd name="connsiteY42" fmla="*/ 1138347 h 2602298"/>
                <a:gd name="connsiteX43" fmla="*/ 2859497 w 4920645"/>
                <a:gd name="connsiteY43" fmla="*/ 1512058 h 2602298"/>
                <a:gd name="connsiteX44" fmla="*/ 2923107 w 4920645"/>
                <a:gd name="connsiteY44" fmla="*/ 1297373 h 2602298"/>
                <a:gd name="connsiteX45" fmla="*/ 2907205 w 4920645"/>
                <a:gd name="connsiteY45" fmla="*/ 1130396 h 2602298"/>
                <a:gd name="connsiteX46" fmla="*/ 2287003 w 4920645"/>
                <a:gd name="connsiteY46" fmla="*/ 701025 h 2602298"/>
                <a:gd name="connsiteX47" fmla="*/ 1645957 w 4920645"/>
                <a:gd name="connsiteY47" fmla="*/ 589335 h 2602298"/>
                <a:gd name="connsiteX48" fmla="*/ 302187 w 4920645"/>
                <a:gd name="connsiteY48" fmla="*/ 947143 h 2602298"/>
                <a:gd name="connsiteX49" fmla="*/ 326039 w 4920645"/>
                <a:gd name="connsiteY49" fmla="*/ 446210 h 2602298"/>
                <a:gd name="connsiteX50" fmla="*/ 2234353 w 4920645"/>
                <a:gd name="connsiteY50" fmla="*/ 64548 h 2602298"/>
                <a:gd name="connsiteX51" fmla="*/ 2943344 w 4920645"/>
                <a:gd name="connsiteY51" fmla="*/ 426592 h 2602298"/>
                <a:gd name="connsiteX52" fmla="*/ 3531741 w 4920645"/>
                <a:gd name="connsiteY52" fmla="*/ 450446 h 2602298"/>
                <a:gd name="connsiteX53" fmla="*/ 3221640 w 4920645"/>
                <a:gd name="connsiteY53" fmla="*/ 760546 h 2602298"/>
                <a:gd name="connsiteX54" fmla="*/ 4509751 w 4920645"/>
                <a:gd name="connsiteY54" fmla="*/ 362981 h 2602298"/>
                <a:gd name="connsiteX55" fmla="*/ 4708533 w 4920645"/>
                <a:gd name="connsiteY55" fmla="*/ 1720666 h 2602298"/>
                <a:gd name="connsiteX56" fmla="*/ 3972979 w 4920645"/>
                <a:gd name="connsiteY56" fmla="*/ 2018178 h 2602298"/>
                <a:gd name="connsiteX57" fmla="*/ 4324221 w 4920645"/>
                <a:gd name="connsiteY57" fmla="*/ 951378 h 2602298"/>
                <a:gd name="connsiteX58" fmla="*/ 4259584 w 4920645"/>
                <a:gd name="connsiteY58" fmla="*/ 1850522 h 2602298"/>
                <a:gd name="connsiteX59" fmla="*/ 4537879 w 4920645"/>
                <a:gd name="connsiteY59" fmla="*/ 785047 h 2602298"/>
                <a:gd name="connsiteX60" fmla="*/ 3949483 w 4920645"/>
                <a:gd name="connsiteY60" fmla="*/ 641924 h 2602298"/>
                <a:gd name="connsiteX61" fmla="*/ 3217963 w 4920645"/>
                <a:gd name="connsiteY61" fmla="*/ 959976 h 2602298"/>
                <a:gd name="connsiteX62" fmla="*/ 2192245 w 4920645"/>
                <a:gd name="connsiteY62" fmla="*/ 323871 h 2602298"/>
                <a:gd name="connsiteX63" fmla="*/ 1033707 w 4920645"/>
                <a:gd name="connsiteY63" fmla="*/ 406455 h 2602298"/>
                <a:gd name="connsiteX64" fmla="*/ 681497 w 4920645"/>
                <a:gd name="connsiteY64" fmla="*/ 665777 h 2602298"/>
                <a:gd name="connsiteX65" fmla="*/ 1452773 w 4920645"/>
                <a:gd name="connsiteY65" fmla="*/ 466995 h 2602298"/>
                <a:gd name="connsiteX66" fmla="*/ 2091231 w 4920645"/>
                <a:gd name="connsiteY66" fmla="*/ 430309 h 2602298"/>
                <a:gd name="connsiteX67" fmla="*/ 2327417 w 4920645"/>
                <a:gd name="connsiteY67" fmla="*/ 554459 h 2602298"/>
                <a:gd name="connsiteX68" fmla="*/ 2550053 w 4920645"/>
                <a:gd name="connsiteY68" fmla="*/ 705533 h 2602298"/>
                <a:gd name="connsiteX69" fmla="*/ 2685225 w 4920645"/>
                <a:gd name="connsiteY69" fmla="*/ 848657 h 2602298"/>
                <a:gd name="connsiteX70" fmla="*/ 3098693 w 4920645"/>
                <a:gd name="connsiteY70" fmla="*/ 1126953 h 2602298"/>
                <a:gd name="connsiteX0" fmla="*/ 3099408 w 4921360"/>
                <a:gd name="connsiteY0" fmla="*/ 1126925 h 2602270"/>
                <a:gd name="connsiteX1" fmla="*/ 2773405 w 4921360"/>
                <a:gd name="connsiteY1" fmla="*/ 1755078 h 2602270"/>
                <a:gd name="connsiteX2" fmla="*/ 1517099 w 4921360"/>
                <a:gd name="connsiteY2" fmla="*/ 1802786 h 2602270"/>
                <a:gd name="connsiteX3" fmla="*/ 2717746 w 4921360"/>
                <a:gd name="connsiteY3" fmla="*/ 1492685 h 2602270"/>
                <a:gd name="connsiteX4" fmla="*/ 2288375 w 4921360"/>
                <a:gd name="connsiteY4" fmla="*/ 951996 h 2602270"/>
                <a:gd name="connsiteX5" fmla="*/ 1955447 w 4921360"/>
                <a:gd name="connsiteY5" fmla="*/ 1086522 h 2602270"/>
                <a:gd name="connsiteX6" fmla="*/ 2233743 w 4921360"/>
                <a:gd name="connsiteY6" fmla="*/ 1070619 h 2602270"/>
                <a:gd name="connsiteX7" fmla="*/ 2583600 w 4921360"/>
                <a:gd name="connsiteY7" fmla="*/ 1388671 h 2602270"/>
                <a:gd name="connsiteX8" fmla="*/ 2217841 w 4921360"/>
                <a:gd name="connsiteY8" fmla="*/ 1579503 h 2602270"/>
                <a:gd name="connsiteX9" fmla="*/ 2416623 w 4921360"/>
                <a:gd name="connsiteY9" fmla="*/ 1380720 h 2602270"/>
                <a:gd name="connsiteX10" fmla="*/ 2186035 w 4921360"/>
                <a:gd name="connsiteY10" fmla="*/ 1205791 h 2602270"/>
                <a:gd name="connsiteX11" fmla="*/ 1835151 w 4921360"/>
                <a:gd name="connsiteY11" fmla="*/ 1349562 h 2602270"/>
                <a:gd name="connsiteX12" fmla="*/ 2145252 w 4921360"/>
                <a:gd name="connsiteY12" fmla="*/ 1389318 h 2602270"/>
                <a:gd name="connsiteX13" fmla="*/ 1811297 w 4921360"/>
                <a:gd name="connsiteY13" fmla="*/ 1468831 h 2602270"/>
                <a:gd name="connsiteX14" fmla="*/ 1771540 w 4921360"/>
                <a:gd name="connsiteY14" fmla="*/ 1095120 h 2602270"/>
                <a:gd name="connsiteX15" fmla="*/ 1819248 w 4921360"/>
                <a:gd name="connsiteY15" fmla="*/ 904289 h 2602270"/>
                <a:gd name="connsiteX16" fmla="*/ 1421683 w 4921360"/>
                <a:gd name="connsiteY16" fmla="*/ 1166682 h 2602270"/>
                <a:gd name="connsiteX17" fmla="*/ 1079777 w 4921360"/>
                <a:gd name="connsiteY17" fmla="*/ 1150779 h 2602270"/>
                <a:gd name="connsiteX18" fmla="*/ 1389878 w 4921360"/>
                <a:gd name="connsiteY18" fmla="*/ 1699419 h 2602270"/>
                <a:gd name="connsiteX19" fmla="*/ 1119533 w 4921360"/>
                <a:gd name="connsiteY19" fmla="*/ 2065179 h 2602270"/>
                <a:gd name="connsiteX20" fmla="*/ 1835151 w 4921360"/>
                <a:gd name="connsiteY20" fmla="*/ 2144692 h 2602270"/>
                <a:gd name="connsiteX21" fmla="*/ 3425412 w 4921360"/>
                <a:gd name="connsiteY21" fmla="*/ 2319621 h 2602270"/>
                <a:gd name="connsiteX22" fmla="*/ 3902490 w 4921360"/>
                <a:gd name="connsiteY22" fmla="*/ 1492684 h 2602270"/>
                <a:gd name="connsiteX23" fmla="*/ 3759366 w 4921360"/>
                <a:gd name="connsiteY23" fmla="*/ 1667614 h 2602270"/>
                <a:gd name="connsiteX24" fmla="*/ 3528779 w 4921360"/>
                <a:gd name="connsiteY24" fmla="*/ 2144692 h 2602270"/>
                <a:gd name="connsiteX25" fmla="*/ 2630281 w 4921360"/>
                <a:gd name="connsiteY25" fmla="*/ 2240108 h 2602270"/>
                <a:gd name="connsiteX26" fmla="*/ 1564806 w 4921360"/>
                <a:gd name="connsiteY26" fmla="*/ 1922056 h 2602270"/>
                <a:gd name="connsiteX27" fmla="*/ 2304278 w 4921360"/>
                <a:gd name="connsiteY27" fmla="*/ 2041325 h 2602270"/>
                <a:gd name="connsiteX28" fmla="*/ 3298191 w 4921360"/>
                <a:gd name="connsiteY28" fmla="*/ 2025422 h 2602270"/>
                <a:gd name="connsiteX29" fmla="*/ 3242532 w 4921360"/>
                <a:gd name="connsiteY29" fmla="*/ 1540393 h 2602270"/>
                <a:gd name="connsiteX30" fmla="*/ 3401558 w 4921360"/>
                <a:gd name="connsiteY30" fmla="*/ 1739176 h 2602270"/>
                <a:gd name="connsiteX31" fmla="*/ 3457217 w 4921360"/>
                <a:gd name="connsiteY31" fmla="*/ 1930007 h 2602270"/>
                <a:gd name="connsiteX32" fmla="*/ 3544681 w 4921360"/>
                <a:gd name="connsiteY32" fmla="*/ 1381367 h 2602270"/>
                <a:gd name="connsiteX33" fmla="*/ 3727561 w 4921360"/>
                <a:gd name="connsiteY33" fmla="*/ 920191 h 2602270"/>
                <a:gd name="connsiteX34" fmla="*/ 4021402 w 4921360"/>
                <a:gd name="connsiteY34" fmla="*/ 1310484 h 2602270"/>
                <a:gd name="connsiteX35" fmla="*/ 3711301 w 4921360"/>
                <a:gd name="connsiteY35" fmla="*/ 2582692 h 2602270"/>
                <a:gd name="connsiteX36" fmla="*/ 4828518 w 4921360"/>
                <a:gd name="connsiteY36" fmla="*/ 1855811 h 2602270"/>
                <a:gd name="connsiteX37" fmla="*/ 4701297 w 4921360"/>
                <a:gd name="connsiteY37" fmla="*/ 329160 h 2602270"/>
                <a:gd name="connsiteX38" fmla="*/ 732272 w 4921360"/>
                <a:gd name="connsiteY38" fmla="*/ 910 h 2602270"/>
                <a:gd name="connsiteX39" fmla="*/ 751 w 4921360"/>
                <a:gd name="connsiteY39" fmla="*/ 1122043 h 2602270"/>
                <a:gd name="connsiteX40" fmla="*/ 784921 w 4921360"/>
                <a:gd name="connsiteY40" fmla="*/ 1034952 h 2602270"/>
                <a:gd name="connsiteX41" fmla="*/ 1773894 w 4921360"/>
                <a:gd name="connsiteY41" fmla="*/ 819894 h 2602270"/>
                <a:gd name="connsiteX42" fmla="*/ 2351328 w 4921360"/>
                <a:gd name="connsiteY42" fmla="*/ 867974 h 2602270"/>
                <a:gd name="connsiteX43" fmla="*/ 2693234 w 4921360"/>
                <a:gd name="connsiteY43" fmla="*/ 1138319 h 2602270"/>
                <a:gd name="connsiteX44" fmla="*/ 2860212 w 4921360"/>
                <a:gd name="connsiteY44" fmla="*/ 1512030 h 2602270"/>
                <a:gd name="connsiteX45" fmla="*/ 2923822 w 4921360"/>
                <a:gd name="connsiteY45" fmla="*/ 1297345 h 2602270"/>
                <a:gd name="connsiteX46" fmla="*/ 2907920 w 4921360"/>
                <a:gd name="connsiteY46" fmla="*/ 1130368 h 2602270"/>
                <a:gd name="connsiteX47" fmla="*/ 2287718 w 4921360"/>
                <a:gd name="connsiteY47" fmla="*/ 700997 h 2602270"/>
                <a:gd name="connsiteX48" fmla="*/ 1646672 w 4921360"/>
                <a:gd name="connsiteY48" fmla="*/ 589307 h 2602270"/>
                <a:gd name="connsiteX49" fmla="*/ 302902 w 4921360"/>
                <a:gd name="connsiteY49" fmla="*/ 947115 h 2602270"/>
                <a:gd name="connsiteX50" fmla="*/ 326754 w 4921360"/>
                <a:gd name="connsiteY50" fmla="*/ 446182 h 2602270"/>
                <a:gd name="connsiteX51" fmla="*/ 2235068 w 4921360"/>
                <a:gd name="connsiteY51" fmla="*/ 64520 h 2602270"/>
                <a:gd name="connsiteX52" fmla="*/ 2944059 w 4921360"/>
                <a:gd name="connsiteY52" fmla="*/ 426564 h 2602270"/>
                <a:gd name="connsiteX53" fmla="*/ 3532456 w 4921360"/>
                <a:gd name="connsiteY53" fmla="*/ 450418 h 2602270"/>
                <a:gd name="connsiteX54" fmla="*/ 3222355 w 4921360"/>
                <a:gd name="connsiteY54" fmla="*/ 760518 h 2602270"/>
                <a:gd name="connsiteX55" fmla="*/ 4510466 w 4921360"/>
                <a:gd name="connsiteY55" fmla="*/ 362953 h 2602270"/>
                <a:gd name="connsiteX56" fmla="*/ 4709248 w 4921360"/>
                <a:gd name="connsiteY56" fmla="*/ 1720638 h 2602270"/>
                <a:gd name="connsiteX57" fmla="*/ 3973694 w 4921360"/>
                <a:gd name="connsiteY57" fmla="*/ 2018150 h 2602270"/>
                <a:gd name="connsiteX58" fmla="*/ 4324936 w 4921360"/>
                <a:gd name="connsiteY58" fmla="*/ 951350 h 2602270"/>
                <a:gd name="connsiteX59" fmla="*/ 4260299 w 4921360"/>
                <a:gd name="connsiteY59" fmla="*/ 1850494 h 2602270"/>
                <a:gd name="connsiteX60" fmla="*/ 4538594 w 4921360"/>
                <a:gd name="connsiteY60" fmla="*/ 785019 h 2602270"/>
                <a:gd name="connsiteX61" fmla="*/ 3950198 w 4921360"/>
                <a:gd name="connsiteY61" fmla="*/ 641896 h 2602270"/>
                <a:gd name="connsiteX62" fmla="*/ 3218678 w 4921360"/>
                <a:gd name="connsiteY62" fmla="*/ 959948 h 2602270"/>
                <a:gd name="connsiteX63" fmla="*/ 2192960 w 4921360"/>
                <a:gd name="connsiteY63" fmla="*/ 323843 h 2602270"/>
                <a:gd name="connsiteX64" fmla="*/ 1034422 w 4921360"/>
                <a:gd name="connsiteY64" fmla="*/ 406427 h 2602270"/>
                <a:gd name="connsiteX65" fmla="*/ 682212 w 4921360"/>
                <a:gd name="connsiteY65" fmla="*/ 665749 h 2602270"/>
                <a:gd name="connsiteX66" fmla="*/ 1453488 w 4921360"/>
                <a:gd name="connsiteY66" fmla="*/ 466967 h 2602270"/>
                <a:gd name="connsiteX67" fmla="*/ 2091946 w 4921360"/>
                <a:gd name="connsiteY67" fmla="*/ 430281 h 2602270"/>
                <a:gd name="connsiteX68" fmla="*/ 2328132 w 4921360"/>
                <a:gd name="connsiteY68" fmla="*/ 554431 h 2602270"/>
                <a:gd name="connsiteX69" fmla="*/ 2550768 w 4921360"/>
                <a:gd name="connsiteY69" fmla="*/ 705505 h 2602270"/>
                <a:gd name="connsiteX70" fmla="*/ 2685940 w 4921360"/>
                <a:gd name="connsiteY70" fmla="*/ 848629 h 2602270"/>
                <a:gd name="connsiteX71" fmla="*/ 3099408 w 4921360"/>
                <a:gd name="connsiteY71" fmla="*/ 1126925 h 2602270"/>
                <a:gd name="connsiteX0" fmla="*/ 3099201 w 4921153"/>
                <a:gd name="connsiteY0" fmla="*/ 1126927 h 2602272"/>
                <a:gd name="connsiteX1" fmla="*/ 2773198 w 4921153"/>
                <a:gd name="connsiteY1" fmla="*/ 1755080 h 2602272"/>
                <a:gd name="connsiteX2" fmla="*/ 1516892 w 4921153"/>
                <a:gd name="connsiteY2" fmla="*/ 1802788 h 2602272"/>
                <a:gd name="connsiteX3" fmla="*/ 2717539 w 4921153"/>
                <a:gd name="connsiteY3" fmla="*/ 1492687 h 2602272"/>
                <a:gd name="connsiteX4" fmla="*/ 2288168 w 4921153"/>
                <a:gd name="connsiteY4" fmla="*/ 951998 h 2602272"/>
                <a:gd name="connsiteX5" fmla="*/ 1955240 w 4921153"/>
                <a:gd name="connsiteY5" fmla="*/ 1086524 h 2602272"/>
                <a:gd name="connsiteX6" fmla="*/ 2233536 w 4921153"/>
                <a:gd name="connsiteY6" fmla="*/ 1070621 h 2602272"/>
                <a:gd name="connsiteX7" fmla="*/ 2583393 w 4921153"/>
                <a:gd name="connsiteY7" fmla="*/ 1388673 h 2602272"/>
                <a:gd name="connsiteX8" fmla="*/ 2217634 w 4921153"/>
                <a:gd name="connsiteY8" fmla="*/ 1579505 h 2602272"/>
                <a:gd name="connsiteX9" fmla="*/ 2416416 w 4921153"/>
                <a:gd name="connsiteY9" fmla="*/ 1380722 h 2602272"/>
                <a:gd name="connsiteX10" fmla="*/ 2185828 w 4921153"/>
                <a:gd name="connsiteY10" fmla="*/ 1205793 h 2602272"/>
                <a:gd name="connsiteX11" fmla="*/ 1834944 w 4921153"/>
                <a:gd name="connsiteY11" fmla="*/ 1349564 h 2602272"/>
                <a:gd name="connsiteX12" fmla="*/ 2145045 w 4921153"/>
                <a:gd name="connsiteY12" fmla="*/ 1389320 h 2602272"/>
                <a:gd name="connsiteX13" fmla="*/ 1811090 w 4921153"/>
                <a:gd name="connsiteY13" fmla="*/ 1468833 h 2602272"/>
                <a:gd name="connsiteX14" fmla="*/ 1771333 w 4921153"/>
                <a:gd name="connsiteY14" fmla="*/ 1095122 h 2602272"/>
                <a:gd name="connsiteX15" fmla="*/ 1819041 w 4921153"/>
                <a:gd name="connsiteY15" fmla="*/ 904291 h 2602272"/>
                <a:gd name="connsiteX16" fmla="*/ 1421476 w 4921153"/>
                <a:gd name="connsiteY16" fmla="*/ 1166684 h 2602272"/>
                <a:gd name="connsiteX17" fmla="*/ 1079570 w 4921153"/>
                <a:gd name="connsiteY17" fmla="*/ 1150781 h 2602272"/>
                <a:gd name="connsiteX18" fmla="*/ 1389671 w 4921153"/>
                <a:gd name="connsiteY18" fmla="*/ 1699421 h 2602272"/>
                <a:gd name="connsiteX19" fmla="*/ 1119326 w 4921153"/>
                <a:gd name="connsiteY19" fmla="*/ 2065181 h 2602272"/>
                <a:gd name="connsiteX20" fmla="*/ 1834944 w 4921153"/>
                <a:gd name="connsiteY20" fmla="*/ 2144694 h 2602272"/>
                <a:gd name="connsiteX21" fmla="*/ 3425205 w 4921153"/>
                <a:gd name="connsiteY21" fmla="*/ 2319623 h 2602272"/>
                <a:gd name="connsiteX22" fmla="*/ 3902283 w 4921153"/>
                <a:gd name="connsiteY22" fmla="*/ 1492686 h 2602272"/>
                <a:gd name="connsiteX23" fmla="*/ 3759159 w 4921153"/>
                <a:gd name="connsiteY23" fmla="*/ 1667616 h 2602272"/>
                <a:gd name="connsiteX24" fmla="*/ 3528572 w 4921153"/>
                <a:gd name="connsiteY24" fmla="*/ 2144694 h 2602272"/>
                <a:gd name="connsiteX25" fmla="*/ 2630074 w 4921153"/>
                <a:gd name="connsiteY25" fmla="*/ 2240110 h 2602272"/>
                <a:gd name="connsiteX26" fmla="*/ 1564599 w 4921153"/>
                <a:gd name="connsiteY26" fmla="*/ 1922058 h 2602272"/>
                <a:gd name="connsiteX27" fmla="*/ 2304071 w 4921153"/>
                <a:gd name="connsiteY27" fmla="*/ 2041327 h 2602272"/>
                <a:gd name="connsiteX28" fmla="*/ 3297984 w 4921153"/>
                <a:gd name="connsiteY28" fmla="*/ 2025424 h 2602272"/>
                <a:gd name="connsiteX29" fmla="*/ 3242325 w 4921153"/>
                <a:gd name="connsiteY29" fmla="*/ 1540395 h 2602272"/>
                <a:gd name="connsiteX30" fmla="*/ 3401351 w 4921153"/>
                <a:gd name="connsiteY30" fmla="*/ 1739178 h 2602272"/>
                <a:gd name="connsiteX31" fmla="*/ 3457010 w 4921153"/>
                <a:gd name="connsiteY31" fmla="*/ 1930009 h 2602272"/>
                <a:gd name="connsiteX32" fmla="*/ 3544474 w 4921153"/>
                <a:gd name="connsiteY32" fmla="*/ 1381369 h 2602272"/>
                <a:gd name="connsiteX33" fmla="*/ 3727354 w 4921153"/>
                <a:gd name="connsiteY33" fmla="*/ 920193 h 2602272"/>
                <a:gd name="connsiteX34" fmla="*/ 4021195 w 4921153"/>
                <a:gd name="connsiteY34" fmla="*/ 1310486 h 2602272"/>
                <a:gd name="connsiteX35" fmla="*/ 3711094 w 4921153"/>
                <a:gd name="connsiteY35" fmla="*/ 2582694 h 2602272"/>
                <a:gd name="connsiteX36" fmla="*/ 4828311 w 4921153"/>
                <a:gd name="connsiteY36" fmla="*/ 1855813 h 2602272"/>
                <a:gd name="connsiteX37" fmla="*/ 4701090 w 4921153"/>
                <a:gd name="connsiteY37" fmla="*/ 329162 h 2602272"/>
                <a:gd name="connsiteX38" fmla="*/ 732065 w 4921153"/>
                <a:gd name="connsiteY38" fmla="*/ 912 h 2602272"/>
                <a:gd name="connsiteX39" fmla="*/ 544 w 4921153"/>
                <a:gd name="connsiteY39" fmla="*/ 1122045 h 2602272"/>
                <a:gd name="connsiteX40" fmla="*/ 1190231 w 4921153"/>
                <a:gd name="connsiteY40" fmla="*/ 1663107 h 2602272"/>
                <a:gd name="connsiteX41" fmla="*/ 784714 w 4921153"/>
                <a:gd name="connsiteY41" fmla="*/ 1034954 h 2602272"/>
                <a:gd name="connsiteX42" fmla="*/ 1773687 w 4921153"/>
                <a:gd name="connsiteY42" fmla="*/ 819896 h 2602272"/>
                <a:gd name="connsiteX43" fmla="*/ 2351121 w 4921153"/>
                <a:gd name="connsiteY43" fmla="*/ 867976 h 2602272"/>
                <a:gd name="connsiteX44" fmla="*/ 2693027 w 4921153"/>
                <a:gd name="connsiteY44" fmla="*/ 1138321 h 2602272"/>
                <a:gd name="connsiteX45" fmla="*/ 2860005 w 4921153"/>
                <a:gd name="connsiteY45" fmla="*/ 1512032 h 2602272"/>
                <a:gd name="connsiteX46" fmla="*/ 2923615 w 4921153"/>
                <a:gd name="connsiteY46" fmla="*/ 1297347 h 2602272"/>
                <a:gd name="connsiteX47" fmla="*/ 2907713 w 4921153"/>
                <a:gd name="connsiteY47" fmla="*/ 1130370 h 2602272"/>
                <a:gd name="connsiteX48" fmla="*/ 2287511 w 4921153"/>
                <a:gd name="connsiteY48" fmla="*/ 700999 h 2602272"/>
                <a:gd name="connsiteX49" fmla="*/ 1646465 w 4921153"/>
                <a:gd name="connsiteY49" fmla="*/ 589309 h 2602272"/>
                <a:gd name="connsiteX50" fmla="*/ 302695 w 4921153"/>
                <a:gd name="connsiteY50" fmla="*/ 947117 h 2602272"/>
                <a:gd name="connsiteX51" fmla="*/ 326547 w 4921153"/>
                <a:gd name="connsiteY51" fmla="*/ 446184 h 2602272"/>
                <a:gd name="connsiteX52" fmla="*/ 2234861 w 4921153"/>
                <a:gd name="connsiteY52" fmla="*/ 64522 h 2602272"/>
                <a:gd name="connsiteX53" fmla="*/ 2943852 w 4921153"/>
                <a:gd name="connsiteY53" fmla="*/ 426566 h 2602272"/>
                <a:gd name="connsiteX54" fmla="*/ 3532249 w 4921153"/>
                <a:gd name="connsiteY54" fmla="*/ 450420 h 2602272"/>
                <a:gd name="connsiteX55" fmla="*/ 3222148 w 4921153"/>
                <a:gd name="connsiteY55" fmla="*/ 760520 h 2602272"/>
                <a:gd name="connsiteX56" fmla="*/ 4510259 w 4921153"/>
                <a:gd name="connsiteY56" fmla="*/ 362955 h 2602272"/>
                <a:gd name="connsiteX57" fmla="*/ 4709041 w 4921153"/>
                <a:gd name="connsiteY57" fmla="*/ 1720640 h 2602272"/>
                <a:gd name="connsiteX58" fmla="*/ 3973487 w 4921153"/>
                <a:gd name="connsiteY58" fmla="*/ 2018152 h 2602272"/>
                <a:gd name="connsiteX59" fmla="*/ 4324729 w 4921153"/>
                <a:gd name="connsiteY59" fmla="*/ 951352 h 2602272"/>
                <a:gd name="connsiteX60" fmla="*/ 4260092 w 4921153"/>
                <a:gd name="connsiteY60" fmla="*/ 1850496 h 2602272"/>
                <a:gd name="connsiteX61" fmla="*/ 4538387 w 4921153"/>
                <a:gd name="connsiteY61" fmla="*/ 785021 h 2602272"/>
                <a:gd name="connsiteX62" fmla="*/ 3949991 w 4921153"/>
                <a:gd name="connsiteY62" fmla="*/ 641898 h 2602272"/>
                <a:gd name="connsiteX63" fmla="*/ 3218471 w 4921153"/>
                <a:gd name="connsiteY63" fmla="*/ 959950 h 2602272"/>
                <a:gd name="connsiteX64" fmla="*/ 2192753 w 4921153"/>
                <a:gd name="connsiteY64" fmla="*/ 323845 h 2602272"/>
                <a:gd name="connsiteX65" fmla="*/ 1034215 w 4921153"/>
                <a:gd name="connsiteY65" fmla="*/ 406429 h 2602272"/>
                <a:gd name="connsiteX66" fmla="*/ 682005 w 4921153"/>
                <a:gd name="connsiteY66" fmla="*/ 665751 h 2602272"/>
                <a:gd name="connsiteX67" fmla="*/ 1453281 w 4921153"/>
                <a:gd name="connsiteY67" fmla="*/ 466969 h 2602272"/>
                <a:gd name="connsiteX68" fmla="*/ 2091739 w 4921153"/>
                <a:gd name="connsiteY68" fmla="*/ 430283 h 2602272"/>
                <a:gd name="connsiteX69" fmla="*/ 2327925 w 4921153"/>
                <a:gd name="connsiteY69" fmla="*/ 554433 h 2602272"/>
                <a:gd name="connsiteX70" fmla="*/ 2550561 w 4921153"/>
                <a:gd name="connsiteY70" fmla="*/ 705507 h 2602272"/>
                <a:gd name="connsiteX71" fmla="*/ 2685733 w 4921153"/>
                <a:gd name="connsiteY71" fmla="*/ 848631 h 2602272"/>
                <a:gd name="connsiteX72" fmla="*/ 3099201 w 4921153"/>
                <a:gd name="connsiteY72" fmla="*/ 1126927 h 2602272"/>
                <a:gd name="connsiteX0" fmla="*/ 3011783 w 4833735"/>
                <a:gd name="connsiteY0" fmla="*/ 1126957 h 2602302"/>
                <a:gd name="connsiteX1" fmla="*/ 2685780 w 4833735"/>
                <a:gd name="connsiteY1" fmla="*/ 1755110 h 2602302"/>
                <a:gd name="connsiteX2" fmla="*/ 1429474 w 4833735"/>
                <a:gd name="connsiteY2" fmla="*/ 1802818 h 2602302"/>
                <a:gd name="connsiteX3" fmla="*/ 2630121 w 4833735"/>
                <a:gd name="connsiteY3" fmla="*/ 1492717 h 2602302"/>
                <a:gd name="connsiteX4" fmla="*/ 2200750 w 4833735"/>
                <a:gd name="connsiteY4" fmla="*/ 952028 h 2602302"/>
                <a:gd name="connsiteX5" fmla="*/ 1867822 w 4833735"/>
                <a:gd name="connsiteY5" fmla="*/ 1086554 h 2602302"/>
                <a:gd name="connsiteX6" fmla="*/ 2146118 w 4833735"/>
                <a:gd name="connsiteY6" fmla="*/ 1070651 h 2602302"/>
                <a:gd name="connsiteX7" fmla="*/ 2495975 w 4833735"/>
                <a:gd name="connsiteY7" fmla="*/ 1388703 h 2602302"/>
                <a:gd name="connsiteX8" fmla="*/ 2130216 w 4833735"/>
                <a:gd name="connsiteY8" fmla="*/ 1579535 h 2602302"/>
                <a:gd name="connsiteX9" fmla="*/ 2328998 w 4833735"/>
                <a:gd name="connsiteY9" fmla="*/ 1380752 h 2602302"/>
                <a:gd name="connsiteX10" fmla="*/ 2098410 w 4833735"/>
                <a:gd name="connsiteY10" fmla="*/ 1205823 h 2602302"/>
                <a:gd name="connsiteX11" fmla="*/ 1747526 w 4833735"/>
                <a:gd name="connsiteY11" fmla="*/ 1349594 h 2602302"/>
                <a:gd name="connsiteX12" fmla="*/ 2057627 w 4833735"/>
                <a:gd name="connsiteY12" fmla="*/ 1389350 h 2602302"/>
                <a:gd name="connsiteX13" fmla="*/ 1723672 w 4833735"/>
                <a:gd name="connsiteY13" fmla="*/ 1468863 h 2602302"/>
                <a:gd name="connsiteX14" fmla="*/ 1683915 w 4833735"/>
                <a:gd name="connsiteY14" fmla="*/ 1095152 h 2602302"/>
                <a:gd name="connsiteX15" fmla="*/ 1731623 w 4833735"/>
                <a:gd name="connsiteY15" fmla="*/ 904321 h 2602302"/>
                <a:gd name="connsiteX16" fmla="*/ 1334058 w 4833735"/>
                <a:gd name="connsiteY16" fmla="*/ 1166714 h 2602302"/>
                <a:gd name="connsiteX17" fmla="*/ 992152 w 4833735"/>
                <a:gd name="connsiteY17" fmla="*/ 1150811 h 2602302"/>
                <a:gd name="connsiteX18" fmla="*/ 1302253 w 4833735"/>
                <a:gd name="connsiteY18" fmla="*/ 1699451 h 2602302"/>
                <a:gd name="connsiteX19" fmla="*/ 1031908 w 4833735"/>
                <a:gd name="connsiteY19" fmla="*/ 2065211 h 2602302"/>
                <a:gd name="connsiteX20" fmla="*/ 1747526 w 4833735"/>
                <a:gd name="connsiteY20" fmla="*/ 2144724 h 2602302"/>
                <a:gd name="connsiteX21" fmla="*/ 3337787 w 4833735"/>
                <a:gd name="connsiteY21" fmla="*/ 2319653 h 2602302"/>
                <a:gd name="connsiteX22" fmla="*/ 3814865 w 4833735"/>
                <a:gd name="connsiteY22" fmla="*/ 1492716 h 2602302"/>
                <a:gd name="connsiteX23" fmla="*/ 3671741 w 4833735"/>
                <a:gd name="connsiteY23" fmla="*/ 1667646 h 2602302"/>
                <a:gd name="connsiteX24" fmla="*/ 3441154 w 4833735"/>
                <a:gd name="connsiteY24" fmla="*/ 2144724 h 2602302"/>
                <a:gd name="connsiteX25" fmla="*/ 2542656 w 4833735"/>
                <a:gd name="connsiteY25" fmla="*/ 2240140 h 2602302"/>
                <a:gd name="connsiteX26" fmla="*/ 1477181 w 4833735"/>
                <a:gd name="connsiteY26" fmla="*/ 1922088 h 2602302"/>
                <a:gd name="connsiteX27" fmla="*/ 2216653 w 4833735"/>
                <a:gd name="connsiteY27" fmla="*/ 2041357 h 2602302"/>
                <a:gd name="connsiteX28" fmla="*/ 3210566 w 4833735"/>
                <a:gd name="connsiteY28" fmla="*/ 2025454 h 2602302"/>
                <a:gd name="connsiteX29" fmla="*/ 3154907 w 4833735"/>
                <a:gd name="connsiteY29" fmla="*/ 1540425 h 2602302"/>
                <a:gd name="connsiteX30" fmla="*/ 3313933 w 4833735"/>
                <a:gd name="connsiteY30" fmla="*/ 1739208 h 2602302"/>
                <a:gd name="connsiteX31" fmla="*/ 3369592 w 4833735"/>
                <a:gd name="connsiteY31" fmla="*/ 1930039 h 2602302"/>
                <a:gd name="connsiteX32" fmla="*/ 3457056 w 4833735"/>
                <a:gd name="connsiteY32" fmla="*/ 1381399 h 2602302"/>
                <a:gd name="connsiteX33" fmla="*/ 3639936 w 4833735"/>
                <a:gd name="connsiteY33" fmla="*/ 920223 h 2602302"/>
                <a:gd name="connsiteX34" fmla="*/ 3933777 w 4833735"/>
                <a:gd name="connsiteY34" fmla="*/ 1310516 h 2602302"/>
                <a:gd name="connsiteX35" fmla="*/ 3623676 w 4833735"/>
                <a:gd name="connsiteY35" fmla="*/ 2582724 h 2602302"/>
                <a:gd name="connsiteX36" fmla="*/ 4740893 w 4833735"/>
                <a:gd name="connsiteY36" fmla="*/ 1855843 h 2602302"/>
                <a:gd name="connsiteX37" fmla="*/ 4613672 w 4833735"/>
                <a:gd name="connsiteY37" fmla="*/ 329192 h 2602302"/>
                <a:gd name="connsiteX38" fmla="*/ 644647 w 4833735"/>
                <a:gd name="connsiteY38" fmla="*/ 942 h 2602302"/>
                <a:gd name="connsiteX39" fmla="*/ 591 w 4833735"/>
                <a:gd name="connsiteY39" fmla="*/ 1090270 h 2602302"/>
                <a:gd name="connsiteX40" fmla="*/ 1102813 w 4833735"/>
                <a:gd name="connsiteY40" fmla="*/ 1663137 h 2602302"/>
                <a:gd name="connsiteX41" fmla="*/ 697296 w 4833735"/>
                <a:gd name="connsiteY41" fmla="*/ 1034984 h 2602302"/>
                <a:gd name="connsiteX42" fmla="*/ 1686269 w 4833735"/>
                <a:gd name="connsiteY42" fmla="*/ 819926 h 2602302"/>
                <a:gd name="connsiteX43" fmla="*/ 2263703 w 4833735"/>
                <a:gd name="connsiteY43" fmla="*/ 868006 h 2602302"/>
                <a:gd name="connsiteX44" fmla="*/ 2605609 w 4833735"/>
                <a:gd name="connsiteY44" fmla="*/ 1138351 h 2602302"/>
                <a:gd name="connsiteX45" fmla="*/ 2772587 w 4833735"/>
                <a:gd name="connsiteY45" fmla="*/ 1512062 h 2602302"/>
                <a:gd name="connsiteX46" fmla="*/ 2836197 w 4833735"/>
                <a:gd name="connsiteY46" fmla="*/ 1297377 h 2602302"/>
                <a:gd name="connsiteX47" fmla="*/ 2820295 w 4833735"/>
                <a:gd name="connsiteY47" fmla="*/ 1130400 h 2602302"/>
                <a:gd name="connsiteX48" fmla="*/ 2200093 w 4833735"/>
                <a:gd name="connsiteY48" fmla="*/ 701029 h 2602302"/>
                <a:gd name="connsiteX49" fmla="*/ 1559047 w 4833735"/>
                <a:gd name="connsiteY49" fmla="*/ 589339 h 2602302"/>
                <a:gd name="connsiteX50" fmla="*/ 215277 w 4833735"/>
                <a:gd name="connsiteY50" fmla="*/ 947147 h 2602302"/>
                <a:gd name="connsiteX51" fmla="*/ 239129 w 4833735"/>
                <a:gd name="connsiteY51" fmla="*/ 446214 h 2602302"/>
                <a:gd name="connsiteX52" fmla="*/ 2147443 w 4833735"/>
                <a:gd name="connsiteY52" fmla="*/ 64552 h 2602302"/>
                <a:gd name="connsiteX53" fmla="*/ 2856434 w 4833735"/>
                <a:gd name="connsiteY53" fmla="*/ 426596 h 2602302"/>
                <a:gd name="connsiteX54" fmla="*/ 3444831 w 4833735"/>
                <a:gd name="connsiteY54" fmla="*/ 450450 h 2602302"/>
                <a:gd name="connsiteX55" fmla="*/ 3134730 w 4833735"/>
                <a:gd name="connsiteY55" fmla="*/ 760550 h 2602302"/>
                <a:gd name="connsiteX56" fmla="*/ 4422841 w 4833735"/>
                <a:gd name="connsiteY56" fmla="*/ 362985 h 2602302"/>
                <a:gd name="connsiteX57" fmla="*/ 4621623 w 4833735"/>
                <a:gd name="connsiteY57" fmla="*/ 1720670 h 2602302"/>
                <a:gd name="connsiteX58" fmla="*/ 3886069 w 4833735"/>
                <a:gd name="connsiteY58" fmla="*/ 2018182 h 2602302"/>
                <a:gd name="connsiteX59" fmla="*/ 4237311 w 4833735"/>
                <a:gd name="connsiteY59" fmla="*/ 951382 h 2602302"/>
                <a:gd name="connsiteX60" fmla="*/ 4172674 w 4833735"/>
                <a:gd name="connsiteY60" fmla="*/ 1850526 h 2602302"/>
                <a:gd name="connsiteX61" fmla="*/ 4450969 w 4833735"/>
                <a:gd name="connsiteY61" fmla="*/ 785051 h 2602302"/>
                <a:gd name="connsiteX62" fmla="*/ 3862573 w 4833735"/>
                <a:gd name="connsiteY62" fmla="*/ 641928 h 2602302"/>
                <a:gd name="connsiteX63" fmla="*/ 3131053 w 4833735"/>
                <a:gd name="connsiteY63" fmla="*/ 959980 h 2602302"/>
                <a:gd name="connsiteX64" fmla="*/ 2105335 w 4833735"/>
                <a:gd name="connsiteY64" fmla="*/ 323875 h 2602302"/>
                <a:gd name="connsiteX65" fmla="*/ 946797 w 4833735"/>
                <a:gd name="connsiteY65" fmla="*/ 406459 h 2602302"/>
                <a:gd name="connsiteX66" fmla="*/ 594587 w 4833735"/>
                <a:gd name="connsiteY66" fmla="*/ 665781 h 2602302"/>
                <a:gd name="connsiteX67" fmla="*/ 1365863 w 4833735"/>
                <a:gd name="connsiteY67" fmla="*/ 466999 h 2602302"/>
                <a:gd name="connsiteX68" fmla="*/ 2004321 w 4833735"/>
                <a:gd name="connsiteY68" fmla="*/ 430313 h 2602302"/>
                <a:gd name="connsiteX69" fmla="*/ 2240507 w 4833735"/>
                <a:gd name="connsiteY69" fmla="*/ 554463 h 2602302"/>
                <a:gd name="connsiteX70" fmla="*/ 2463143 w 4833735"/>
                <a:gd name="connsiteY70" fmla="*/ 705537 h 2602302"/>
                <a:gd name="connsiteX71" fmla="*/ 2598315 w 4833735"/>
                <a:gd name="connsiteY71" fmla="*/ 848661 h 2602302"/>
                <a:gd name="connsiteX72" fmla="*/ 3011783 w 4833735"/>
                <a:gd name="connsiteY72" fmla="*/ 1126957 h 2602302"/>
                <a:gd name="connsiteX0" fmla="*/ 3011783 w 4833735"/>
                <a:gd name="connsiteY0" fmla="*/ 1126957 h 2602302"/>
                <a:gd name="connsiteX1" fmla="*/ 2685780 w 4833735"/>
                <a:gd name="connsiteY1" fmla="*/ 1755110 h 2602302"/>
                <a:gd name="connsiteX2" fmla="*/ 1429474 w 4833735"/>
                <a:gd name="connsiteY2" fmla="*/ 1802818 h 2602302"/>
                <a:gd name="connsiteX3" fmla="*/ 2630121 w 4833735"/>
                <a:gd name="connsiteY3" fmla="*/ 1492717 h 2602302"/>
                <a:gd name="connsiteX4" fmla="*/ 2200750 w 4833735"/>
                <a:gd name="connsiteY4" fmla="*/ 952028 h 2602302"/>
                <a:gd name="connsiteX5" fmla="*/ 1867822 w 4833735"/>
                <a:gd name="connsiteY5" fmla="*/ 1086554 h 2602302"/>
                <a:gd name="connsiteX6" fmla="*/ 2146118 w 4833735"/>
                <a:gd name="connsiteY6" fmla="*/ 1070651 h 2602302"/>
                <a:gd name="connsiteX7" fmla="*/ 2495975 w 4833735"/>
                <a:gd name="connsiteY7" fmla="*/ 1388703 h 2602302"/>
                <a:gd name="connsiteX8" fmla="*/ 2130216 w 4833735"/>
                <a:gd name="connsiteY8" fmla="*/ 1579535 h 2602302"/>
                <a:gd name="connsiteX9" fmla="*/ 2328998 w 4833735"/>
                <a:gd name="connsiteY9" fmla="*/ 1380752 h 2602302"/>
                <a:gd name="connsiteX10" fmla="*/ 2098410 w 4833735"/>
                <a:gd name="connsiteY10" fmla="*/ 1205823 h 2602302"/>
                <a:gd name="connsiteX11" fmla="*/ 1747526 w 4833735"/>
                <a:gd name="connsiteY11" fmla="*/ 1349594 h 2602302"/>
                <a:gd name="connsiteX12" fmla="*/ 2057627 w 4833735"/>
                <a:gd name="connsiteY12" fmla="*/ 1389350 h 2602302"/>
                <a:gd name="connsiteX13" fmla="*/ 1723672 w 4833735"/>
                <a:gd name="connsiteY13" fmla="*/ 1468863 h 2602302"/>
                <a:gd name="connsiteX14" fmla="*/ 1683915 w 4833735"/>
                <a:gd name="connsiteY14" fmla="*/ 1095152 h 2602302"/>
                <a:gd name="connsiteX15" fmla="*/ 1731623 w 4833735"/>
                <a:gd name="connsiteY15" fmla="*/ 904321 h 2602302"/>
                <a:gd name="connsiteX16" fmla="*/ 1334058 w 4833735"/>
                <a:gd name="connsiteY16" fmla="*/ 1166714 h 2602302"/>
                <a:gd name="connsiteX17" fmla="*/ 992152 w 4833735"/>
                <a:gd name="connsiteY17" fmla="*/ 1150811 h 2602302"/>
                <a:gd name="connsiteX18" fmla="*/ 1302253 w 4833735"/>
                <a:gd name="connsiteY18" fmla="*/ 1699451 h 2602302"/>
                <a:gd name="connsiteX19" fmla="*/ 1031908 w 4833735"/>
                <a:gd name="connsiteY19" fmla="*/ 2065211 h 2602302"/>
                <a:gd name="connsiteX20" fmla="*/ 1747526 w 4833735"/>
                <a:gd name="connsiteY20" fmla="*/ 2144724 h 2602302"/>
                <a:gd name="connsiteX21" fmla="*/ 3337787 w 4833735"/>
                <a:gd name="connsiteY21" fmla="*/ 2319653 h 2602302"/>
                <a:gd name="connsiteX22" fmla="*/ 3814865 w 4833735"/>
                <a:gd name="connsiteY22" fmla="*/ 1492716 h 2602302"/>
                <a:gd name="connsiteX23" fmla="*/ 3671741 w 4833735"/>
                <a:gd name="connsiteY23" fmla="*/ 1667646 h 2602302"/>
                <a:gd name="connsiteX24" fmla="*/ 3441154 w 4833735"/>
                <a:gd name="connsiteY24" fmla="*/ 2144724 h 2602302"/>
                <a:gd name="connsiteX25" fmla="*/ 2542656 w 4833735"/>
                <a:gd name="connsiteY25" fmla="*/ 2240140 h 2602302"/>
                <a:gd name="connsiteX26" fmla="*/ 1477181 w 4833735"/>
                <a:gd name="connsiteY26" fmla="*/ 1922088 h 2602302"/>
                <a:gd name="connsiteX27" fmla="*/ 2216653 w 4833735"/>
                <a:gd name="connsiteY27" fmla="*/ 2041357 h 2602302"/>
                <a:gd name="connsiteX28" fmla="*/ 3210566 w 4833735"/>
                <a:gd name="connsiteY28" fmla="*/ 2025454 h 2602302"/>
                <a:gd name="connsiteX29" fmla="*/ 3154907 w 4833735"/>
                <a:gd name="connsiteY29" fmla="*/ 1540425 h 2602302"/>
                <a:gd name="connsiteX30" fmla="*/ 3313933 w 4833735"/>
                <a:gd name="connsiteY30" fmla="*/ 1739208 h 2602302"/>
                <a:gd name="connsiteX31" fmla="*/ 3369592 w 4833735"/>
                <a:gd name="connsiteY31" fmla="*/ 1930039 h 2602302"/>
                <a:gd name="connsiteX32" fmla="*/ 3457056 w 4833735"/>
                <a:gd name="connsiteY32" fmla="*/ 1381399 h 2602302"/>
                <a:gd name="connsiteX33" fmla="*/ 3639936 w 4833735"/>
                <a:gd name="connsiteY33" fmla="*/ 920223 h 2602302"/>
                <a:gd name="connsiteX34" fmla="*/ 3933777 w 4833735"/>
                <a:gd name="connsiteY34" fmla="*/ 1310516 h 2602302"/>
                <a:gd name="connsiteX35" fmla="*/ 3623676 w 4833735"/>
                <a:gd name="connsiteY35" fmla="*/ 2582724 h 2602302"/>
                <a:gd name="connsiteX36" fmla="*/ 4740893 w 4833735"/>
                <a:gd name="connsiteY36" fmla="*/ 1855843 h 2602302"/>
                <a:gd name="connsiteX37" fmla="*/ 4613672 w 4833735"/>
                <a:gd name="connsiteY37" fmla="*/ 329192 h 2602302"/>
                <a:gd name="connsiteX38" fmla="*/ 644647 w 4833735"/>
                <a:gd name="connsiteY38" fmla="*/ 942 h 2602302"/>
                <a:gd name="connsiteX39" fmla="*/ 591 w 4833735"/>
                <a:gd name="connsiteY39" fmla="*/ 1090270 h 2602302"/>
                <a:gd name="connsiteX40" fmla="*/ 1102813 w 4833735"/>
                <a:gd name="connsiteY40" fmla="*/ 1663137 h 2602302"/>
                <a:gd name="connsiteX41" fmla="*/ 697296 w 4833735"/>
                <a:gd name="connsiteY41" fmla="*/ 1034984 h 2602302"/>
                <a:gd name="connsiteX42" fmla="*/ 1686269 w 4833735"/>
                <a:gd name="connsiteY42" fmla="*/ 819926 h 2602302"/>
                <a:gd name="connsiteX43" fmla="*/ 2263703 w 4833735"/>
                <a:gd name="connsiteY43" fmla="*/ 868006 h 2602302"/>
                <a:gd name="connsiteX44" fmla="*/ 2605609 w 4833735"/>
                <a:gd name="connsiteY44" fmla="*/ 1138351 h 2602302"/>
                <a:gd name="connsiteX45" fmla="*/ 2772587 w 4833735"/>
                <a:gd name="connsiteY45" fmla="*/ 1512062 h 2602302"/>
                <a:gd name="connsiteX46" fmla="*/ 2836197 w 4833735"/>
                <a:gd name="connsiteY46" fmla="*/ 1297377 h 2602302"/>
                <a:gd name="connsiteX47" fmla="*/ 2820295 w 4833735"/>
                <a:gd name="connsiteY47" fmla="*/ 1130400 h 2602302"/>
                <a:gd name="connsiteX48" fmla="*/ 2200093 w 4833735"/>
                <a:gd name="connsiteY48" fmla="*/ 701029 h 2602302"/>
                <a:gd name="connsiteX49" fmla="*/ 1559047 w 4833735"/>
                <a:gd name="connsiteY49" fmla="*/ 589339 h 2602302"/>
                <a:gd name="connsiteX50" fmla="*/ 215277 w 4833735"/>
                <a:gd name="connsiteY50" fmla="*/ 947147 h 2602302"/>
                <a:gd name="connsiteX51" fmla="*/ 716208 w 4833735"/>
                <a:gd name="connsiteY51" fmla="*/ 279237 h 2602302"/>
                <a:gd name="connsiteX52" fmla="*/ 2147443 w 4833735"/>
                <a:gd name="connsiteY52" fmla="*/ 64552 h 2602302"/>
                <a:gd name="connsiteX53" fmla="*/ 2856434 w 4833735"/>
                <a:gd name="connsiteY53" fmla="*/ 426596 h 2602302"/>
                <a:gd name="connsiteX54" fmla="*/ 3444831 w 4833735"/>
                <a:gd name="connsiteY54" fmla="*/ 450450 h 2602302"/>
                <a:gd name="connsiteX55" fmla="*/ 3134730 w 4833735"/>
                <a:gd name="connsiteY55" fmla="*/ 760550 h 2602302"/>
                <a:gd name="connsiteX56" fmla="*/ 4422841 w 4833735"/>
                <a:gd name="connsiteY56" fmla="*/ 362985 h 2602302"/>
                <a:gd name="connsiteX57" fmla="*/ 4621623 w 4833735"/>
                <a:gd name="connsiteY57" fmla="*/ 1720670 h 2602302"/>
                <a:gd name="connsiteX58" fmla="*/ 3886069 w 4833735"/>
                <a:gd name="connsiteY58" fmla="*/ 2018182 h 2602302"/>
                <a:gd name="connsiteX59" fmla="*/ 4237311 w 4833735"/>
                <a:gd name="connsiteY59" fmla="*/ 951382 h 2602302"/>
                <a:gd name="connsiteX60" fmla="*/ 4172674 w 4833735"/>
                <a:gd name="connsiteY60" fmla="*/ 1850526 h 2602302"/>
                <a:gd name="connsiteX61" fmla="*/ 4450969 w 4833735"/>
                <a:gd name="connsiteY61" fmla="*/ 785051 h 2602302"/>
                <a:gd name="connsiteX62" fmla="*/ 3862573 w 4833735"/>
                <a:gd name="connsiteY62" fmla="*/ 641928 h 2602302"/>
                <a:gd name="connsiteX63" fmla="*/ 3131053 w 4833735"/>
                <a:gd name="connsiteY63" fmla="*/ 959980 h 2602302"/>
                <a:gd name="connsiteX64" fmla="*/ 2105335 w 4833735"/>
                <a:gd name="connsiteY64" fmla="*/ 323875 h 2602302"/>
                <a:gd name="connsiteX65" fmla="*/ 946797 w 4833735"/>
                <a:gd name="connsiteY65" fmla="*/ 406459 h 2602302"/>
                <a:gd name="connsiteX66" fmla="*/ 594587 w 4833735"/>
                <a:gd name="connsiteY66" fmla="*/ 665781 h 2602302"/>
                <a:gd name="connsiteX67" fmla="*/ 1365863 w 4833735"/>
                <a:gd name="connsiteY67" fmla="*/ 466999 h 2602302"/>
                <a:gd name="connsiteX68" fmla="*/ 2004321 w 4833735"/>
                <a:gd name="connsiteY68" fmla="*/ 430313 h 2602302"/>
                <a:gd name="connsiteX69" fmla="*/ 2240507 w 4833735"/>
                <a:gd name="connsiteY69" fmla="*/ 554463 h 2602302"/>
                <a:gd name="connsiteX70" fmla="*/ 2463143 w 4833735"/>
                <a:gd name="connsiteY70" fmla="*/ 705537 h 2602302"/>
                <a:gd name="connsiteX71" fmla="*/ 2598315 w 4833735"/>
                <a:gd name="connsiteY71" fmla="*/ 848661 h 2602302"/>
                <a:gd name="connsiteX72" fmla="*/ 3011783 w 4833735"/>
                <a:gd name="connsiteY72" fmla="*/ 1126957 h 2602302"/>
                <a:gd name="connsiteX0" fmla="*/ 3011783 w 4833735"/>
                <a:gd name="connsiteY0" fmla="*/ 1126957 h 2602302"/>
                <a:gd name="connsiteX1" fmla="*/ 2685780 w 4833735"/>
                <a:gd name="connsiteY1" fmla="*/ 1755110 h 2602302"/>
                <a:gd name="connsiteX2" fmla="*/ 1429474 w 4833735"/>
                <a:gd name="connsiteY2" fmla="*/ 1802818 h 2602302"/>
                <a:gd name="connsiteX3" fmla="*/ 2630121 w 4833735"/>
                <a:gd name="connsiteY3" fmla="*/ 1492717 h 2602302"/>
                <a:gd name="connsiteX4" fmla="*/ 2200750 w 4833735"/>
                <a:gd name="connsiteY4" fmla="*/ 952028 h 2602302"/>
                <a:gd name="connsiteX5" fmla="*/ 1867822 w 4833735"/>
                <a:gd name="connsiteY5" fmla="*/ 1086554 h 2602302"/>
                <a:gd name="connsiteX6" fmla="*/ 2146118 w 4833735"/>
                <a:gd name="connsiteY6" fmla="*/ 1070651 h 2602302"/>
                <a:gd name="connsiteX7" fmla="*/ 2495975 w 4833735"/>
                <a:gd name="connsiteY7" fmla="*/ 1388703 h 2602302"/>
                <a:gd name="connsiteX8" fmla="*/ 2130216 w 4833735"/>
                <a:gd name="connsiteY8" fmla="*/ 1579535 h 2602302"/>
                <a:gd name="connsiteX9" fmla="*/ 2328998 w 4833735"/>
                <a:gd name="connsiteY9" fmla="*/ 1380752 h 2602302"/>
                <a:gd name="connsiteX10" fmla="*/ 2098410 w 4833735"/>
                <a:gd name="connsiteY10" fmla="*/ 1205823 h 2602302"/>
                <a:gd name="connsiteX11" fmla="*/ 1747526 w 4833735"/>
                <a:gd name="connsiteY11" fmla="*/ 1349594 h 2602302"/>
                <a:gd name="connsiteX12" fmla="*/ 2057627 w 4833735"/>
                <a:gd name="connsiteY12" fmla="*/ 1389350 h 2602302"/>
                <a:gd name="connsiteX13" fmla="*/ 1723672 w 4833735"/>
                <a:gd name="connsiteY13" fmla="*/ 1468863 h 2602302"/>
                <a:gd name="connsiteX14" fmla="*/ 1683915 w 4833735"/>
                <a:gd name="connsiteY14" fmla="*/ 1095152 h 2602302"/>
                <a:gd name="connsiteX15" fmla="*/ 1731623 w 4833735"/>
                <a:gd name="connsiteY15" fmla="*/ 904321 h 2602302"/>
                <a:gd name="connsiteX16" fmla="*/ 1334058 w 4833735"/>
                <a:gd name="connsiteY16" fmla="*/ 1166714 h 2602302"/>
                <a:gd name="connsiteX17" fmla="*/ 992152 w 4833735"/>
                <a:gd name="connsiteY17" fmla="*/ 1150811 h 2602302"/>
                <a:gd name="connsiteX18" fmla="*/ 1302253 w 4833735"/>
                <a:gd name="connsiteY18" fmla="*/ 1699451 h 2602302"/>
                <a:gd name="connsiteX19" fmla="*/ 1031908 w 4833735"/>
                <a:gd name="connsiteY19" fmla="*/ 2065211 h 2602302"/>
                <a:gd name="connsiteX20" fmla="*/ 1747526 w 4833735"/>
                <a:gd name="connsiteY20" fmla="*/ 2144724 h 2602302"/>
                <a:gd name="connsiteX21" fmla="*/ 3337787 w 4833735"/>
                <a:gd name="connsiteY21" fmla="*/ 2319653 h 2602302"/>
                <a:gd name="connsiteX22" fmla="*/ 3814865 w 4833735"/>
                <a:gd name="connsiteY22" fmla="*/ 1492716 h 2602302"/>
                <a:gd name="connsiteX23" fmla="*/ 3671741 w 4833735"/>
                <a:gd name="connsiteY23" fmla="*/ 1667646 h 2602302"/>
                <a:gd name="connsiteX24" fmla="*/ 3441154 w 4833735"/>
                <a:gd name="connsiteY24" fmla="*/ 2144724 h 2602302"/>
                <a:gd name="connsiteX25" fmla="*/ 2542656 w 4833735"/>
                <a:gd name="connsiteY25" fmla="*/ 2240140 h 2602302"/>
                <a:gd name="connsiteX26" fmla="*/ 1477181 w 4833735"/>
                <a:gd name="connsiteY26" fmla="*/ 1922088 h 2602302"/>
                <a:gd name="connsiteX27" fmla="*/ 2216653 w 4833735"/>
                <a:gd name="connsiteY27" fmla="*/ 2041357 h 2602302"/>
                <a:gd name="connsiteX28" fmla="*/ 3210566 w 4833735"/>
                <a:gd name="connsiteY28" fmla="*/ 2025454 h 2602302"/>
                <a:gd name="connsiteX29" fmla="*/ 3154907 w 4833735"/>
                <a:gd name="connsiteY29" fmla="*/ 1540425 h 2602302"/>
                <a:gd name="connsiteX30" fmla="*/ 3313933 w 4833735"/>
                <a:gd name="connsiteY30" fmla="*/ 1739208 h 2602302"/>
                <a:gd name="connsiteX31" fmla="*/ 3369592 w 4833735"/>
                <a:gd name="connsiteY31" fmla="*/ 1930039 h 2602302"/>
                <a:gd name="connsiteX32" fmla="*/ 3457056 w 4833735"/>
                <a:gd name="connsiteY32" fmla="*/ 1381399 h 2602302"/>
                <a:gd name="connsiteX33" fmla="*/ 3639936 w 4833735"/>
                <a:gd name="connsiteY33" fmla="*/ 920223 h 2602302"/>
                <a:gd name="connsiteX34" fmla="*/ 3933777 w 4833735"/>
                <a:gd name="connsiteY34" fmla="*/ 1310516 h 2602302"/>
                <a:gd name="connsiteX35" fmla="*/ 3623676 w 4833735"/>
                <a:gd name="connsiteY35" fmla="*/ 2582724 h 2602302"/>
                <a:gd name="connsiteX36" fmla="*/ 4740893 w 4833735"/>
                <a:gd name="connsiteY36" fmla="*/ 1855843 h 2602302"/>
                <a:gd name="connsiteX37" fmla="*/ 4613672 w 4833735"/>
                <a:gd name="connsiteY37" fmla="*/ 329192 h 2602302"/>
                <a:gd name="connsiteX38" fmla="*/ 644647 w 4833735"/>
                <a:gd name="connsiteY38" fmla="*/ 942 h 2602302"/>
                <a:gd name="connsiteX39" fmla="*/ 591 w 4833735"/>
                <a:gd name="connsiteY39" fmla="*/ 1090270 h 2602302"/>
                <a:gd name="connsiteX40" fmla="*/ 1102813 w 4833735"/>
                <a:gd name="connsiteY40" fmla="*/ 1663137 h 2602302"/>
                <a:gd name="connsiteX41" fmla="*/ 697296 w 4833735"/>
                <a:gd name="connsiteY41" fmla="*/ 1034984 h 2602302"/>
                <a:gd name="connsiteX42" fmla="*/ 1686269 w 4833735"/>
                <a:gd name="connsiteY42" fmla="*/ 819926 h 2602302"/>
                <a:gd name="connsiteX43" fmla="*/ 2263703 w 4833735"/>
                <a:gd name="connsiteY43" fmla="*/ 868006 h 2602302"/>
                <a:gd name="connsiteX44" fmla="*/ 2605609 w 4833735"/>
                <a:gd name="connsiteY44" fmla="*/ 1138351 h 2602302"/>
                <a:gd name="connsiteX45" fmla="*/ 2772587 w 4833735"/>
                <a:gd name="connsiteY45" fmla="*/ 1512062 h 2602302"/>
                <a:gd name="connsiteX46" fmla="*/ 2836197 w 4833735"/>
                <a:gd name="connsiteY46" fmla="*/ 1297377 h 2602302"/>
                <a:gd name="connsiteX47" fmla="*/ 2820295 w 4833735"/>
                <a:gd name="connsiteY47" fmla="*/ 1130400 h 2602302"/>
                <a:gd name="connsiteX48" fmla="*/ 2200093 w 4833735"/>
                <a:gd name="connsiteY48" fmla="*/ 701029 h 2602302"/>
                <a:gd name="connsiteX49" fmla="*/ 1559047 w 4833735"/>
                <a:gd name="connsiteY49" fmla="*/ 589339 h 2602302"/>
                <a:gd name="connsiteX50" fmla="*/ 469719 w 4833735"/>
                <a:gd name="connsiteY50" fmla="*/ 811975 h 2602302"/>
                <a:gd name="connsiteX51" fmla="*/ 716208 w 4833735"/>
                <a:gd name="connsiteY51" fmla="*/ 279237 h 2602302"/>
                <a:gd name="connsiteX52" fmla="*/ 2147443 w 4833735"/>
                <a:gd name="connsiteY52" fmla="*/ 64552 h 2602302"/>
                <a:gd name="connsiteX53" fmla="*/ 2856434 w 4833735"/>
                <a:gd name="connsiteY53" fmla="*/ 426596 h 2602302"/>
                <a:gd name="connsiteX54" fmla="*/ 3444831 w 4833735"/>
                <a:gd name="connsiteY54" fmla="*/ 450450 h 2602302"/>
                <a:gd name="connsiteX55" fmla="*/ 3134730 w 4833735"/>
                <a:gd name="connsiteY55" fmla="*/ 760550 h 2602302"/>
                <a:gd name="connsiteX56" fmla="*/ 4422841 w 4833735"/>
                <a:gd name="connsiteY56" fmla="*/ 362985 h 2602302"/>
                <a:gd name="connsiteX57" fmla="*/ 4621623 w 4833735"/>
                <a:gd name="connsiteY57" fmla="*/ 1720670 h 2602302"/>
                <a:gd name="connsiteX58" fmla="*/ 3886069 w 4833735"/>
                <a:gd name="connsiteY58" fmla="*/ 2018182 h 2602302"/>
                <a:gd name="connsiteX59" fmla="*/ 4237311 w 4833735"/>
                <a:gd name="connsiteY59" fmla="*/ 951382 h 2602302"/>
                <a:gd name="connsiteX60" fmla="*/ 4172674 w 4833735"/>
                <a:gd name="connsiteY60" fmla="*/ 1850526 h 2602302"/>
                <a:gd name="connsiteX61" fmla="*/ 4450969 w 4833735"/>
                <a:gd name="connsiteY61" fmla="*/ 785051 h 2602302"/>
                <a:gd name="connsiteX62" fmla="*/ 3862573 w 4833735"/>
                <a:gd name="connsiteY62" fmla="*/ 641928 h 2602302"/>
                <a:gd name="connsiteX63" fmla="*/ 3131053 w 4833735"/>
                <a:gd name="connsiteY63" fmla="*/ 959980 h 2602302"/>
                <a:gd name="connsiteX64" fmla="*/ 2105335 w 4833735"/>
                <a:gd name="connsiteY64" fmla="*/ 323875 h 2602302"/>
                <a:gd name="connsiteX65" fmla="*/ 946797 w 4833735"/>
                <a:gd name="connsiteY65" fmla="*/ 406459 h 2602302"/>
                <a:gd name="connsiteX66" fmla="*/ 594587 w 4833735"/>
                <a:gd name="connsiteY66" fmla="*/ 665781 h 2602302"/>
                <a:gd name="connsiteX67" fmla="*/ 1365863 w 4833735"/>
                <a:gd name="connsiteY67" fmla="*/ 466999 h 2602302"/>
                <a:gd name="connsiteX68" fmla="*/ 2004321 w 4833735"/>
                <a:gd name="connsiteY68" fmla="*/ 430313 h 2602302"/>
                <a:gd name="connsiteX69" fmla="*/ 2240507 w 4833735"/>
                <a:gd name="connsiteY69" fmla="*/ 554463 h 2602302"/>
                <a:gd name="connsiteX70" fmla="*/ 2463143 w 4833735"/>
                <a:gd name="connsiteY70" fmla="*/ 705537 h 2602302"/>
                <a:gd name="connsiteX71" fmla="*/ 2598315 w 4833735"/>
                <a:gd name="connsiteY71" fmla="*/ 848661 h 2602302"/>
                <a:gd name="connsiteX72" fmla="*/ 3011783 w 4833735"/>
                <a:gd name="connsiteY72" fmla="*/ 1126957 h 2602302"/>
                <a:gd name="connsiteX0" fmla="*/ 2807962 w 4629914"/>
                <a:gd name="connsiteY0" fmla="*/ 1127023 h 2602368"/>
                <a:gd name="connsiteX1" fmla="*/ 2481959 w 4629914"/>
                <a:gd name="connsiteY1" fmla="*/ 1755176 h 2602368"/>
                <a:gd name="connsiteX2" fmla="*/ 1225653 w 4629914"/>
                <a:gd name="connsiteY2" fmla="*/ 1802884 h 2602368"/>
                <a:gd name="connsiteX3" fmla="*/ 2426300 w 4629914"/>
                <a:gd name="connsiteY3" fmla="*/ 1492783 h 2602368"/>
                <a:gd name="connsiteX4" fmla="*/ 1996929 w 4629914"/>
                <a:gd name="connsiteY4" fmla="*/ 952094 h 2602368"/>
                <a:gd name="connsiteX5" fmla="*/ 1664001 w 4629914"/>
                <a:gd name="connsiteY5" fmla="*/ 1086620 h 2602368"/>
                <a:gd name="connsiteX6" fmla="*/ 1942297 w 4629914"/>
                <a:gd name="connsiteY6" fmla="*/ 1070717 h 2602368"/>
                <a:gd name="connsiteX7" fmla="*/ 2292154 w 4629914"/>
                <a:gd name="connsiteY7" fmla="*/ 1388769 h 2602368"/>
                <a:gd name="connsiteX8" fmla="*/ 1926395 w 4629914"/>
                <a:gd name="connsiteY8" fmla="*/ 1579601 h 2602368"/>
                <a:gd name="connsiteX9" fmla="*/ 2125177 w 4629914"/>
                <a:gd name="connsiteY9" fmla="*/ 1380818 h 2602368"/>
                <a:gd name="connsiteX10" fmla="*/ 1894589 w 4629914"/>
                <a:gd name="connsiteY10" fmla="*/ 1205889 h 2602368"/>
                <a:gd name="connsiteX11" fmla="*/ 1543705 w 4629914"/>
                <a:gd name="connsiteY11" fmla="*/ 1349660 h 2602368"/>
                <a:gd name="connsiteX12" fmla="*/ 1853806 w 4629914"/>
                <a:gd name="connsiteY12" fmla="*/ 1389416 h 2602368"/>
                <a:gd name="connsiteX13" fmla="*/ 1519851 w 4629914"/>
                <a:gd name="connsiteY13" fmla="*/ 1468929 h 2602368"/>
                <a:gd name="connsiteX14" fmla="*/ 1480094 w 4629914"/>
                <a:gd name="connsiteY14" fmla="*/ 1095218 h 2602368"/>
                <a:gd name="connsiteX15" fmla="*/ 1527802 w 4629914"/>
                <a:gd name="connsiteY15" fmla="*/ 904387 h 2602368"/>
                <a:gd name="connsiteX16" fmla="*/ 1130237 w 4629914"/>
                <a:gd name="connsiteY16" fmla="*/ 1166780 h 2602368"/>
                <a:gd name="connsiteX17" fmla="*/ 788331 w 4629914"/>
                <a:gd name="connsiteY17" fmla="*/ 1150877 h 2602368"/>
                <a:gd name="connsiteX18" fmla="*/ 1098432 w 4629914"/>
                <a:gd name="connsiteY18" fmla="*/ 1699517 h 2602368"/>
                <a:gd name="connsiteX19" fmla="*/ 828087 w 4629914"/>
                <a:gd name="connsiteY19" fmla="*/ 2065277 h 2602368"/>
                <a:gd name="connsiteX20" fmla="*/ 1543705 w 4629914"/>
                <a:gd name="connsiteY20" fmla="*/ 2144790 h 2602368"/>
                <a:gd name="connsiteX21" fmla="*/ 3133966 w 4629914"/>
                <a:gd name="connsiteY21" fmla="*/ 2319719 h 2602368"/>
                <a:gd name="connsiteX22" fmla="*/ 3611044 w 4629914"/>
                <a:gd name="connsiteY22" fmla="*/ 1492782 h 2602368"/>
                <a:gd name="connsiteX23" fmla="*/ 3467920 w 4629914"/>
                <a:gd name="connsiteY23" fmla="*/ 1667712 h 2602368"/>
                <a:gd name="connsiteX24" fmla="*/ 3237333 w 4629914"/>
                <a:gd name="connsiteY24" fmla="*/ 2144790 h 2602368"/>
                <a:gd name="connsiteX25" fmla="*/ 2338835 w 4629914"/>
                <a:gd name="connsiteY25" fmla="*/ 2240206 h 2602368"/>
                <a:gd name="connsiteX26" fmla="*/ 1273360 w 4629914"/>
                <a:gd name="connsiteY26" fmla="*/ 1922154 h 2602368"/>
                <a:gd name="connsiteX27" fmla="*/ 2012832 w 4629914"/>
                <a:gd name="connsiteY27" fmla="*/ 2041423 h 2602368"/>
                <a:gd name="connsiteX28" fmla="*/ 3006745 w 4629914"/>
                <a:gd name="connsiteY28" fmla="*/ 2025520 h 2602368"/>
                <a:gd name="connsiteX29" fmla="*/ 2951086 w 4629914"/>
                <a:gd name="connsiteY29" fmla="*/ 1540491 h 2602368"/>
                <a:gd name="connsiteX30" fmla="*/ 3110112 w 4629914"/>
                <a:gd name="connsiteY30" fmla="*/ 1739274 h 2602368"/>
                <a:gd name="connsiteX31" fmla="*/ 3165771 w 4629914"/>
                <a:gd name="connsiteY31" fmla="*/ 1930105 h 2602368"/>
                <a:gd name="connsiteX32" fmla="*/ 3253235 w 4629914"/>
                <a:gd name="connsiteY32" fmla="*/ 1381465 h 2602368"/>
                <a:gd name="connsiteX33" fmla="*/ 3436115 w 4629914"/>
                <a:gd name="connsiteY33" fmla="*/ 920289 h 2602368"/>
                <a:gd name="connsiteX34" fmla="*/ 3729956 w 4629914"/>
                <a:gd name="connsiteY34" fmla="*/ 1310582 h 2602368"/>
                <a:gd name="connsiteX35" fmla="*/ 3419855 w 4629914"/>
                <a:gd name="connsiteY35" fmla="*/ 2582790 h 2602368"/>
                <a:gd name="connsiteX36" fmla="*/ 4537072 w 4629914"/>
                <a:gd name="connsiteY36" fmla="*/ 1855909 h 2602368"/>
                <a:gd name="connsiteX37" fmla="*/ 4409851 w 4629914"/>
                <a:gd name="connsiteY37" fmla="*/ 329258 h 2602368"/>
                <a:gd name="connsiteX38" fmla="*/ 440826 w 4629914"/>
                <a:gd name="connsiteY38" fmla="*/ 1008 h 2602368"/>
                <a:gd name="connsiteX39" fmla="*/ 146627 w 4629914"/>
                <a:gd name="connsiteY39" fmla="*/ 1026726 h 2602368"/>
                <a:gd name="connsiteX40" fmla="*/ 898992 w 4629914"/>
                <a:gd name="connsiteY40" fmla="*/ 1663203 h 2602368"/>
                <a:gd name="connsiteX41" fmla="*/ 493475 w 4629914"/>
                <a:gd name="connsiteY41" fmla="*/ 1035050 h 2602368"/>
                <a:gd name="connsiteX42" fmla="*/ 1482448 w 4629914"/>
                <a:gd name="connsiteY42" fmla="*/ 819992 h 2602368"/>
                <a:gd name="connsiteX43" fmla="*/ 2059882 w 4629914"/>
                <a:gd name="connsiteY43" fmla="*/ 868072 h 2602368"/>
                <a:gd name="connsiteX44" fmla="*/ 2401788 w 4629914"/>
                <a:gd name="connsiteY44" fmla="*/ 1138417 h 2602368"/>
                <a:gd name="connsiteX45" fmla="*/ 2568766 w 4629914"/>
                <a:gd name="connsiteY45" fmla="*/ 1512128 h 2602368"/>
                <a:gd name="connsiteX46" fmla="*/ 2632376 w 4629914"/>
                <a:gd name="connsiteY46" fmla="*/ 1297443 h 2602368"/>
                <a:gd name="connsiteX47" fmla="*/ 2616474 w 4629914"/>
                <a:gd name="connsiteY47" fmla="*/ 1130466 h 2602368"/>
                <a:gd name="connsiteX48" fmla="*/ 1996272 w 4629914"/>
                <a:gd name="connsiteY48" fmla="*/ 701095 h 2602368"/>
                <a:gd name="connsiteX49" fmla="*/ 1355226 w 4629914"/>
                <a:gd name="connsiteY49" fmla="*/ 589405 h 2602368"/>
                <a:gd name="connsiteX50" fmla="*/ 265898 w 4629914"/>
                <a:gd name="connsiteY50" fmla="*/ 812041 h 2602368"/>
                <a:gd name="connsiteX51" fmla="*/ 512387 w 4629914"/>
                <a:gd name="connsiteY51" fmla="*/ 279303 h 2602368"/>
                <a:gd name="connsiteX52" fmla="*/ 1943622 w 4629914"/>
                <a:gd name="connsiteY52" fmla="*/ 64618 h 2602368"/>
                <a:gd name="connsiteX53" fmla="*/ 2652613 w 4629914"/>
                <a:gd name="connsiteY53" fmla="*/ 426662 h 2602368"/>
                <a:gd name="connsiteX54" fmla="*/ 3241010 w 4629914"/>
                <a:gd name="connsiteY54" fmla="*/ 450516 h 2602368"/>
                <a:gd name="connsiteX55" fmla="*/ 2930909 w 4629914"/>
                <a:gd name="connsiteY55" fmla="*/ 760616 h 2602368"/>
                <a:gd name="connsiteX56" fmla="*/ 4219020 w 4629914"/>
                <a:gd name="connsiteY56" fmla="*/ 363051 h 2602368"/>
                <a:gd name="connsiteX57" fmla="*/ 4417802 w 4629914"/>
                <a:gd name="connsiteY57" fmla="*/ 1720736 h 2602368"/>
                <a:gd name="connsiteX58" fmla="*/ 3682248 w 4629914"/>
                <a:gd name="connsiteY58" fmla="*/ 2018248 h 2602368"/>
                <a:gd name="connsiteX59" fmla="*/ 4033490 w 4629914"/>
                <a:gd name="connsiteY59" fmla="*/ 951448 h 2602368"/>
                <a:gd name="connsiteX60" fmla="*/ 3968853 w 4629914"/>
                <a:gd name="connsiteY60" fmla="*/ 1850592 h 2602368"/>
                <a:gd name="connsiteX61" fmla="*/ 4247148 w 4629914"/>
                <a:gd name="connsiteY61" fmla="*/ 785117 h 2602368"/>
                <a:gd name="connsiteX62" fmla="*/ 3658752 w 4629914"/>
                <a:gd name="connsiteY62" fmla="*/ 641994 h 2602368"/>
                <a:gd name="connsiteX63" fmla="*/ 2927232 w 4629914"/>
                <a:gd name="connsiteY63" fmla="*/ 960046 h 2602368"/>
                <a:gd name="connsiteX64" fmla="*/ 1901514 w 4629914"/>
                <a:gd name="connsiteY64" fmla="*/ 323941 h 2602368"/>
                <a:gd name="connsiteX65" fmla="*/ 742976 w 4629914"/>
                <a:gd name="connsiteY65" fmla="*/ 406525 h 2602368"/>
                <a:gd name="connsiteX66" fmla="*/ 390766 w 4629914"/>
                <a:gd name="connsiteY66" fmla="*/ 665847 h 2602368"/>
                <a:gd name="connsiteX67" fmla="*/ 1162042 w 4629914"/>
                <a:gd name="connsiteY67" fmla="*/ 467065 h 2602368"/>
                <a:gd name="connsiteX68" fmla="*/ 1800500 w 4629914"/>
                <a:gd name="connsiteY68" fmla="*/ 430379 h 2602368"/>
                <a:gd name="connsiteX69" fmla="*/ 2036686 w 4629914"/>
                <a:gd name="connsiteY69" fmla="*/ 554529 h 2602368"/>
                <a:gd name="connsiteX70" fmla="*/ 2259322 w 4629914"/>
                <a:gd name="connsiteY70" fmla="*/ 705603 h 2602368"/>
                <a:gd name="connsiteX71" fmla="*/ 2394494 w 4629914"/>
                <a:gd name="connsiteY71" fmla="*/ 848727 h 2602368"/>
                <a:gd name="connsiteX72" fmla="*/ 2807962 w 4629914"/>
                <a:gd name="connsiteY72" fmla="*/ 1127023 h 2602368"/>
                <a:gd name="connsiteX0" fmla="*/ 2804739 w 4626691"/>
                <a:gd name="connsiteY0" fmla="*/ 1127406 h 2602751"/>
                <a:gd name="connsiteX1" fmla="*/ 2478736 w 4626691"/>
                <a:gd name="connsiteY1" fmla="*/ 1755559 h 2602751"/>
                <a:gd name="connsiteX2" fmla="*/ 1222430 w 4626691"/>
                <a:gd name="connsiteY2" fmla="*/ 1803267 h 2602751"/>
                <a:gd name="connsiteX3" fmla="*/ 2423077 w 4626691"/>
                <a:gd name="connsiteY3" fmla="*/ 1493166 h 2602751"/>
                <a:gd name="connsiteX4" fmla="*/ 1993706 w 4626691"/>
                <a:gd name="connsiteY4" fmla="*/ 952477 h 2602751"/>
                <a:gd name="connsiteX5" fmla="*/ 1660778 w 4626691"/>
                <a:gd name="connsiteY5" fmla="*/ 1087003 h 2602751"/>
                <a:gd name="connsiteX6" fmla="*/ 1939074 w 4626691"/>
                <a:gd name="connsiteY6" fmla="*/ 1071100 h 2602751"/>
                <a:gd name="connsiteX7" fmla="*/ 2288931 w 4626691"/>
                <a:gd name="connsiteY7" fmla="*/ 1389152 h 2602751"/>
                <a:gd name="connsiteX8" fmla="*/ 1923172 w 4626691"/>
                <a:gd name="connsiteY8" fmla="*/ 1579984 h 2602751"/>
                <a:gd name="connsiteX9" fmla="*/ 2121954 w 4626691"/>
                <a:gd name="connsiteY9" fmla="*/ 1381201 h 2602751"/>
                <a:gd name="connsiteX10" fmla="*/ 1891366 w 4626691"/>
                <a:gd name="connsiteY10" fmla="*/ 1206272 h 2602751"/>
                <a:gd name="connsiteX11" fmla="*/ 1540482 w 4626691"/>
                <a:gd name="connsiteY11" fmla="*/ 1350043 h 2602751"/>
                <a:gd name="connsiteX12" fmla="*/ 1850583 w 4626691"/>
                <a:gd name="connsiteY12" fmla="*/ 1389799 h 2602751"/>
                <a:gd name="connsiteX13" fmla="*/ 1516628 w 4626691"/>
                <a:gd name="connsiteY13" fmla="*/ 1469312 h 2602751"/>
                <a:gd name="connsiteX14" fmla="*/ 1476871 w 4626691"/>
                <a:gd name="connsiteY14" fmla="*/ 1095601 h 2602751"/>
                <a:gd name="connsiteX15" fmla="*/ 1524579 w 4626691"/>
                <a:gd name="connsiteY15" fmla="*/ 904770 h 2602751"/>
                <a:gd name="connsiteX16" fmla="*/ 1127014 w 4626691"/>
                <a:gd name="connsiteY16" fmla="*/ 1167163 h 2602751"/>
                <a:gd name="connsiteX17" fmla="*/ 785108 w 4626691"/>
                <a:gd name="connsiteY17" fmla="*/ 1151260 h 2602751"/>
                <a:gd name="connsiteX18" fmla="*/ 1095209 w 4626691"/>
                <a:gd name="connsiteY18" fmla="*/ 1699900 h 2602751"/>
                <a:gd name="connsiteX19" fmla="*/ 824864 w 4626691"/>
                <a:gd name="connsiteY19" fmla="*/ 2065660 h 2602751"/>
                <a:gd name="connsiteX20" fmla="*/ 1540482 w 4626691"/>
                <a:gd name="connsiteY20" fmla="*/ 2145173 h 2602751"/>
                <a:gd name="connsiteX21" fmla="*/ 3130743 w 4626691"/>
                <a:gd name="connsiteY21" fmla="*/ 2320102 h 2602751"/>
                <a:gd name="connsiteX22" fmla="*/ 3607821 w 4626691"/>
                <a:gd name="connsiteY22" fmla="*/ 1493165 h 2602751"/>
                <a:gd name="connsiteX23" fmla="*/ 3464697 w 4626691"/>
                <a:gd name="connsiteY23" fmla="*/ 1668095 h 2602751"/>
                <a:gd name="connsiteX24" fmla="*/ 3234110 w 4626691"/>
                <a:gd name="connsiteY24" fmla="*/ 2145173 h 2602751"/>
                <a:gd name="connsiteX25" fmla="*/ 2335612 w 4626691"/>
                <a:gd name="connsiteY25" fmla="*/ 2240589 h 2602751"/>
                <a:gd name="connsiteX26" fmla="*/ 1270137 w 4626691"/>
                <a:gd name="connsiteY26" fmla="*/ 1922537 h 2602751"/>
                <a:gd name="connsiteX27" fmla="*/ 2009609 w 4626691"/>
                <a:gd name="connsiteY27" fmla="*/ 2041806 h 2602751"/>
                <a:gd name="connsiteX28" fmla="*/ 3003522 w 4626691"/>
                <a:gd name="connsiteY28" fmla="*/ 2025903 h 2602751"/>
                <a:gd name="connsiteX29" fmla="*/ 2947863 w 4626691"/>
                <a:gd name="connsiteY29" fmla="*/ 1540874 h 2602751"/>
                <a:gd name="connsiteX30" fmla="*/ 3106889 w 4626691"/>
                <a:gd name="connsiteY30" fmla="*/ 1739657 h 2602751"/>
                <a:gd name="connsiteX31" fmla="*/ 3162548 w 4626691"/>
                <a:gd name="connsiteY31" fmla="*/ 1930488 h 2602751"/>
                <a:gd name="connsiteX32" fmla="*/ 3250012 w 4626691"/>
                <a:gd name="connsiteY32" fmla="*/ 1381848 h 2602751"/>
                <a:gd name="connsiteX33" fmla="*/ 3432892 w 4626691"/>
                <a:gd name="connsiteY33" fmla="*/ 920672 h 2602751"/>
                <a:gd name="connsiteX34" fmla="*/ 3726733 w 4626691"/>
                <a:gd name="connsiteY34" fmla="*/ 1310965 h 2602751"/>
                <a:gd name="connsiteX35" fmla="*/ 3416632 w 4626691"/>
                <a:gd name="connsiteY35" fmla="*/ 2583173 h 2602751"/>
                <a:gd name="connsiteX36" fmla="*/ 4533849 w 4626691"/>
                <a:gd name="connsiteY36" fmla="*/ 1856292 h 2602751"/>
                <a:gd name="connsiteX37" fmla="*/ 4406628 w 4626691"/>
                <a:gd name="connsiteY37" fmla="*/ 329641 h 2602751"/>
                <a:gd name="connsiteX38" fmla="*/ 437603 w 4626691"/>
                <a:gd name="connsiteY38" fmla="*/ 1391 h 2602751"/>
                <a:gd name="connsiteX39" fmla="*/ 76784 w 4626691"/>
                <a:gd name="connsiteY39" fmla="*/ 383426 h 2602751"/>
                <a:gd name="connsiteX40" fmla="*/ 143404 w 4626691"/>
                <a:gd name="connsiteY40" fmla="*/ 1027109 h 2602751"/>
                <a:gd name="connsiteX41" fmla="*/ 895769 w 4626691"/>
                <a:gd name="connsiteY41" fmla="*/ 1663586 h 2602751"/>
                <a:gd name="connsiteX42" fmla="*/ 490252 w 4626691"/>
                <a:gd name="connsiteY42" fmla="*/ 1035433 h 2602751"/>
                <a:gd name="connsiteX43" fmla="*/ 1479225 w 4626691"/>
                <a:gd name="connsiteY43" fmla="*/ 820375 h 2602751"/>
                <a:gd name="connsiteX44" fmla="*/ 2056659 w 4626691"/>
                <a:gd name="connsiteY44" fmla="*/ 868455 h 2602751"/>
                <a:gd name="connsiteX45" fmla="*/ 2398565 w 4626691"/>
                <a:gd name="connsiteY45" fmla="*/ 1138800 h 2602751"/>
                <a:gd name="connsiteX46" fmla="*/ 2565543 w 4626691"/>
                <a:gd name="connsiteY46" fmla="*/ 1512511 h 2602751"/>
                <a:gd name="connsiteX47" fmla="*/ 2629153 w 4626691"/>
                <a:gd name="connsiteY47" fmla="*/ 1297826 h 2602751"/>
                <a:gd name="connsiteX48" fmla="*/ 2613251 w 4626691"/>
                <a:gd name="connsiteY48" fmla="*/ 1130849 h 2602751"/>
                <a:gd name="connsiteX49" fmla="*/ 1993049 w 4626691"/>
                <a:gd name="connsiteY49" fmla="*/ 701478 h 2602751"/>
                <a:gd name="connsiteX50" fmla="*/ 1352003 w 4626691"/>
                <a:gd name="connsiteY50" fmla="*/ 589788 h 2602751"/>
                <a:gd name="connsiteX51" fmla="*/ 262675 w 4626691"/>
                <a:gd name="connsiteY51" fmla="*/ 812424 h 2602751"/>
                <a:gd name="connsiteX52" fmla="*/ 509164 w 4626691"/>
                <a:gd name="connsiteY52" fmla="*/ 279686 h 2602751"/>
                <a:gd name="connsiteX53" fmla="*/ 1940399 w 4626691"/>
                <a:gd name="connsiteY53" fmla="*/ 65001 h 2602751"/>
                <a:gd name="connsiteX54" fmla="*/ 2649390 w 4626691"/>
                <a:gd name="connsiteY54" fmla="*/ 427045 h 2602751"/>
                <a:gd name="connsiteX55" fmla="*/ 3237787 w 4626691"/>
                <a:gd name="connsiteY55" fmla="*/ 450899 h 2602751"/>
                <a:gd name="connsiteX56" fmla="*/ 2927686 w 4626691"/>
                <a:gd name="connsiteY56" fmla="*/ 760999 h 2602751"/>
                <a:gd name="connsiteX57" fmla="*/ 4215797 w 4626691"/>
                <a:gd name="connsiteY57" fmla="*/ 363434 h 2602751"/>
                <a:gd name="connsiteX58" fmla="*/ 4414579 w 4626691"/>
                <a:gd name="connsiteY58" fmla="*/ 1721119 h 2602751"/>
                <a:gd name="connsiteX59" fmla="*/ 3679025 w 4626691"/>
                <a:gd name="connsiteY59" fmla="*/ 2018631 h 2602751"/>
                <a:gd name="connsiteX60" fmla="*/ 4030267 w 4626691"/>
                <a:gd name="connsiteY60" fmla="*/ 951831 h 2602751"/>
                <a:gd name="connsiteX61" fmla="*/ 3965630 w 4626691"/>
                <a:gd name="connsiteY61" fmla="*/ 1850975 h 2602751"/>
                <a:gd name="connsiteX62" fmla="*/ 4243925 w 4626691"/>
                <a:gd name="connsiteY62" fmla="*/ 785500 h 2602751"/>
                <a:gd name="connsiteX63" fmla="*/ 3655529 w 4626691"/>
                <a:gd name="connsiteY63" fmla="*/ 642377 h 2602751"/>
                <a:gd name="connsiteX64" fmla="*/ 2924009 w 4626691"/>
                <a:gd name="connsiteY64" fmla="*/ 960429 h 2602751"/>
                <a:gd name="connsiteX65" fmla="*/ 1898291 w 4626691"/>
                <a:gd name="connsiteY65" fmla="*/ 324324 h 2602751"/>
                <a:gd name="connsiteX66" fmla="*/ 739753 w 4626691"/>
                <a:gd name="connsiteY66" fmla="*/ 406908 h 2602751"/>
                <a:gd name="connsiteX67" fmla="*/ 387543 w 4626691"/>
                <a:gd name="connsiteY67" fmla="*/ 666230 h 2602751"/>
                <a:gd name="connsiteX68" fmla="*/ 1158819 w 4626691"/>
                <a:gd name="connsiteY68" fmla="*/ 467448 h 2602751"/>
                <a:gd name="connsiteX69" fmla="*/ 1797277 w 4626691"/>
                <a:gd name="connsiteY69" fmla="*/ 430762 h 2602751"/>
                <a:gd name="connsiteX70" fmla="*/ 2033463 w 4626691"/>
                <a:gd name="connsiteY70" fmla="*/ 554912 h 2602751"/>
                <a:gd name="connsiteX71" fmla="*/ 2256099 w 4626691"/>
                <a:gd name="connsiteY71" fmla="*/ 705986 h 2602751"/>
                <a:gd name="connsiteX72" fmla="*/ 2391271 w 4626691"/>
                <a:gd name="connsiteY72" fmla="*/ 849110 h 2602751"/>
                <a:gd name="connsiteX73" fmla="*/ 2804739 w 4626691"/>
                <a:gd name="connsiteY73" fmla="*/ 1127406 h 2602751"/>
                <a:gd name="connsiteX0" fmla="*/ 2769250 w 4591202"/>
                <a:gd name="connsiteY0" fmla="*/ 1198660 h 2674005"/>
                <a:gd name="connsiteX1" fmla="*/ 2443247 w 4591202"/>
                <a:gd name="connsiteY1" fmla="*/ 1826813 h 2674005"/>
                <a:gd name="connsiteX2" fmla="*/ 1186941 w 4591202"/>
                <a:gd name="connsiteY2" fmla="*/ 1874521 h 2674005"/>
                <a:gd name="connsiteX3" fmla="*/ 2387588 w 4591202"/>
                <a:gd name="connsiteY3" fmla="*/ 1564420 h 2674005"/>
                <a:gd name="connsiteX4" fmla="*/ 1958217 w 4591202"/>
                <a:gd name="connsiteY4" fmla="*/ 1023731 h 2674005"/>
                <a:gd name="connsiteX5" fmla="*/ 1625289 w 4591202"/>
                <a:gd name="connsiteY5" fmla="*/ 1158257 h 2674005"/>
                <a:gd name="connsiteX6" fmla="*/ 1903585 w 4591202"/>
                <a:gd name="connsiteY6" fmla="*/ 1142354 h 2674005"/>
                <a:gd name="connsiteX7" fmla="*/ 2253442 w 4591202"/>
                <a:gd name="connsiteY7" fmla="*/ 1460406 h 2674005"/>
                <a:gd name="connsiteX8" fmla="*/ 1887683 w 4591202"/>
                <a:gd name="connsiteY8" fmla="*/ 1651238 h 2674005"/>
                <a:gd name="connsiteX9" fmla="*/ 2086465 w 4591202"/>
                <a:gd name="connsiteY9" fmla="*/ 1452455 h 2674005"/>
                <a:gd name="connsiteX10" fmla="*/ 1855877 w 4591202"/>
                <a:gd name="connsiteY10" fmla="*/ 1277526 h 2674005"/>
                <a:gd name="connsiteX11" fmla="*/ 1504993 w 4591202"/>
                <a:gd name="connsiteY11" fmla="*/ 1421297 h 2674005"/>
                <a:gd name="connsiteX12" fmla="*/ 1815094 w 4591202"/>
                <a:gd name="connsiteY12" fmla="*/ 1461053 h 2674005"/>
                <a:gd name="connsiteX13" fmla="*/ 1481139 w 4591202"/>
                <a:gd name="connsiteY13" fmla="*/ 1540566 h 2674005"/>
                <a:gd name="connsiteX14" fmla="*/ 1441382 w 4591202"/>
                <a:gd name="connsiteY14" fmla="*/ 1166855 h 2674005"/>
                <a:gd name="connsiteX15" fmla="*/ 1489090 w 4591202"/>
                <a:gd name="connsiteY15" fmla="*/ 976024 h 2674005"/>
                <a:gd name="connsiteX16" fmla="*/ 1091525 w 4591202"/>
                <a:gd name="connsiteY16" fmla="*/ 1238417 h 2674005"/>
                <a:gd name="connsiteX17" fmla="*/ 749619 w 4591202"/>
                <a:gd name="connsiteY17" fmla="*/ 1222514 h 2674005"/>
                <a:gd name="connsiteX18" fmla="*/ 1059720 w 4591202"/>
                <a:gd name="connsiteY18" fmla="*/ 1771154 h 2674005"/>
                <a:gd name="connsiteX19" fmla="*/ 789375 w 4591202"/>
                <a:gd name="connsiteY19" fmla="*/ 2136914 h 2674005"/>
                <a:gd name="connsiteX20" fmla="*/ 1504993 w 4591202"/>
                <a:gd name="connsiteY20" fmla="*/ 2216427 h 2674005"/>
                <a:gd name="connsiteX21" fmla="*/ 3095254 w 4591202"/>
                <a:gd name="connsiteY21" fmla="*/ 2391356 h 2674005"/>
                <a:gd name="connsiteX22" fmla="*/ 3572332 w 4591202"/>
                <a:gd name="connsiteY22" fmla="*/ 1564419 h 2674005"/>
                <a:gd name="connsiteX23" fmla="*/ 3429208 w 4591202"/>
                <a:gd name="connsiteY23" fmla="*/ 1739349 h 2674005"/>
                <a:gd name="connsiteX24" fmla="*/ 3198621 w 4591202"/>
                <a:gd name="connsiteY24" fmla="*/ 2216427 h 2674005"/>
                <a:gd name="connsiteX25" fmla="*/ 2300123 w 4591202"/>
                <a:gd name="connsiteY25" fmla="*/ 2311843 h 2674005"/>
                <a:gd name="connsiteX26" fmla="*/ 1234648 w 4591202"/>
                <a:gd name="connsiteY26" fmla="*/ 1993791 h 2674005"/>
                <a:gd name="connsiteX27" fmla="*/ 1974120 w 4591202"/>
                <a:gd name="connsiteY27" fmla="*/ 2113060 h 2674005"/>
                <a:gd name="connsiteX28" fmla="*/ 2968033 w 4591202"/>
                <a:gd name="connsiteY28" fmla="*/ 2097157 h 2674005"/>
                <a:gd name="connsiteX29" fmla="*/ 2912374 w 4591202"/>
                <a:gd name="connsiteY29" fmla="*/ 1612128 h 2674005"/>
                <a:gd name="connsiteX30" fmla="*/ 3071400 w 4591202"/>
                <a:gd name="connsiteY30" fmla="*/ 1810911 h 2674005"/>
                <a:gd name="connsiteX31" fmla="*/ 3127059 w 4591202"/>
                <a:gd name="connsiteY31" fmla="*/ 2001742 h 2674005"/>
                <a:gd name="connsiteX32" fmla="*/ 3214523 w 4591202"/>
                <a:gd name="connsiteY32" fmla="*/ 1453102 h 2674005"/>
                <a:gd name="connsiteX33" fmla="*/ 3397403 w 4591202"/>
                <a:gd name="connsiteY33" fmla="*/ 991926 h 2674005"/>
                <a:gd name="connsiteX34" fmla="*/ 3691244 w 4591202"/>
                <a:gd name="connsiteY34" fmla="*/ 1382219 h 2674005"/>
                <a:gd name="connsiteX35" fmla="*/ 3381143 w 4591202"/>
                <a:gd name="connsiteY35" fmla="*/ 2654427 h 2674005"/>
                <a:gd name="connsiteX36" fmla="*/ 4498360 w 4591202"/>
                <a:gd name="connsiteY36" fmla="*/ 1927546 h 2674005"/>
                <a:gd name="connsiteX37" fmla="*/ 4371139 w 4591202"/>
                <a:gd name="connsiteY37" fmla="*/ 400895 h 2674005"/>
                <a:gd name="connsiteX38" fmla="*/ 1722031 w 4591202"/>
                <a:gd name="connsiteY38" fmla="*/ 1083 h 2674005"/>
                <a:gd name="connsiteX39" fmla="*/ 41295 w 4591202"/>
                <a:gd name="connsiteY39" fmla="*/ 454680 h 2674005"/>
                <a:gd name="connsiteX40" fmla="*/ 107915 w 4591202"/>
                <a:gd name="connsiteY40" fmla="*/ 1098363 h 2674005"/>
                <a:gd name="connsiteX41" fmla="*/ 860280 w 4591202"/>
                <a:gd name="connsiteY41" fmla="*/ 1734840 h 2674005"/>
                <a:gd name="connsiteX42" fmla="*/ 454763 w 4591202"/>
                <a:gd name="connsiteY42" fmla="*/ 1106687 h 2674005"/>
                <a:gd name="connsiteX43" fmla="*/ 1443736 w 4591202"/>
                <a:gd name="connsiteY43" fmla="*/ 891629 h 2674005"/>
                <a:gd name="connsiteX44" fmla="*/ 2021170 w 4591202"/>
                <a:gd name="connsiteY44" fmla="*/ 939709 h 2674005"/>
                <a:gd name="connsiteX45" fmla="*/ 2363076 w 4591202"/>
                <a:gd name="connsiteY45" fmla="*/ 1210054 h 2674005"/>
                <a:gd name="connsiteX46" fmla="*/ 2530054 w 4591202"/>
                <a:gd name="connsiteY46" fmla="*/ 1583765 h 2674005"/>
                <a:gd name="connsiteX47" fmla="*/ 2593664 w 4591202"/>
                <a:gd name="connsiteY47" fmla="*/ 1369080 h 2674005"/>
                <a:gd name="connsiteX48" fmla="*/ 2577762 w 4591202"/>
                <a:gd name="connsiteY48" fmla="*/ 1202103 h 2674005"/>
                <a:gd name="connsiteX49" fmla="*/ 1957560 w 4591202"/>
                <a:gd name="connsiteY49" fmla="*/ 772732 h 2674005"/>
                <a:gd name="connsiteX50" fmla="*/ 1316514 w 4591202"/>
                <a:gd name="connsiteY50" fmla="*/ 661042 h 2674005"/>
                <a:gd name="connsiteX51" fmla="*/ 227186 w 4591202"/>
                <a:gd name="connsiteY51" fmla="*/ 883678 h 2674005"/>
                <a:gd name="connsiteX52" fmla="*/ 473675 w 4591202"/>
                <a:gd name="connsiteY52" fmla="*/ 350940 h 2674005"/>
                <a:gd name="connsiteX53" fmla="*/ 1904910 w 4591202"/>
                <a:gd name="connsiteY53" fmla="*/ 136255 h 2674005"/>
                <a:gd name="connsiteX54" fmla="*/ 2613901 w 4591202"/>
                <a:gd name="connsiteY54" fmla="*/ 498299 h 2674005"/>
                <a:gd name="connsiteX55" fmla="*/ 3202298 w 4591202"/>
                <a:gd name="connsiteY55" fmla="*/ 522153 h 2674005"/>
                <a:gd name="connsiteX56" fmla="*/ 2892197 w 4591202"/>
                <a:gd name="connsiteY56" fmla="*/ 832253 h 2674005"/>
                <a:gd name="connsiteX57" fmla="*/ 4180308 w 4591202"/>
                <a:gd name="connsiteY57" fmla="*/ 434688 h 2674005"/>
                <a:gd name="connsiteX58" fmla="*/ 4379090 w 4591202"/>
                <a:gd name="connsiteY58" fmla="*/ 1792373 h 2674005"/>
                <a:gd name="connsiteX59" fmla="*/ 3643536 w 4591202"/>
                <a:gd name="connsiteY59" fmla="*/ 2089885 h 2674005"/>
                <a:gd name="connsiteX60" fmla="*/ 3994778 w 4591202"/>
                <a:gd name="connsiteY60" fmla="*/ 1023085 h 2674005"/>
                <a:gd name="connsiteX61" fmla="*/ 3930141 w 4591202"/>
                <a:gd name="connsiteY61" fmla="*/ 1922229 h 2674005"/>
                <a:gd name="connsiteX62" fmla="*/ 4208436 w 4591202"/>
                <a:gd name="connsiteY62" fmla="*/ 856754 h 2674005"/>
                <a:gd name="connsiteX63" fmla="*/ 3620040 w 4591202"/>
                <a:gd name="connsiteY63" fmla="*/ 713631 h 2674005"/>
                <a:gd name="connsiteX64" fmla="*/ 2888520 w 4591202"/>
                <a:gd name="connsiteY64" fmla="*/ 1031683 h 2674005"/>
                <a:gd name="connsiteX65" fmla="*/ 1862802 w 4591202"/>
                <a:gd name="connsiteY65" fmla="*/ 395578 h 2674005"/>
                <a:gd name="connsiteX66" fmla="*/ 704264 w 4591202"/>
                <a:gd name="connsiteY66" fmla="*/ 478162 h 2674005"/>
                <a:gd name="connsiteX67" fmla="*/ 352054 w 4591202"/>
                <a:gd name="connsiteY67" fmla="*/ 737484 h 2674005"/>
                <a:gd name="connsiteX68" fmla="*/ 1123330 w 4591202"/>
                <a:gd name="connsiteY68" fmla="*/ 538702 h 2674005"/>
                <a:gd name="connsiteX69" fmla="*/ 1761788 w 4591202"/>
                <a:gd name="connsiteY69" fmla="*/ 502016 h 2674005"/>
                <a:gd name="connsiteX70" fmla="*/ 1997974 w 4591202"/>
                <a:gd name="connsiteY70" fmla="*/ 626166 h 2674005"/>
                <a:gd name="connsiteX71" fmla="*/ 2220610 w 4591202"/>
                <a:gd name="connsiteY71" fmla="*/ 777240 h 2674005"/>
                <a:gd name="connsiteX72" fmla="*/ 2355782 w 4591202"/>
                <a:gd name="connsiteY72" fmla="*/ 920364 h 2674005"/>
                <a:gd name="connsiteX73" fmla="*/ 2769250 w 4591202"/>
                <a:gd name="connsiteY73" fmla="*/ 1198660 h 2674005"/>
                <a:gd name="connsiteX0" fmla="*/ 2769250 w 4604070"/>
                <a:gd name="connsiteY0" fmla="*/ 1205774 h 2681119"/>
                <a:gd name="connsiteX1" fmla="*/ 2443247 w 4604070"/>
                <a:gd name="connsiteY1" fmla="*/ 1833927 h 2681119"/>
                <a:gd name="connsiteX2" fmla="*/ 1186941 w 4604070"/>
                <a:gd name="connsiteY2" fmla="*/ 1881635 h 2681119"/>
                <a:gd name="connsiteX3" fmla="*/ 2387588 w 4604070"/>
                <a:gd name="connsiteY3" fmla="*/ 1571534 h 2681119"/>
                <a:gd name="connsiteX4" fmla="*/ 1958217 w 4604070"/>
                <a:gd name="connsiteY4" fmla="*/ 1030845 h 2681119"/>
                <a:gd name="connsiteX5" fmla="*/ 1625289 w 4604070"/>
                <a:gd name="connsiteY5" fmla="*/ 1165371 h 2681119"/>
                <a:gd name="connsiteX6" fmla="*/ 1903585 w 4604070"/>
                <a:gd name="connsiteY6" fmla="*/ 1149468 h 2681119"/>
                <a:gd name="connsiteX7" fmla="*/ 2253442 w 4604070"/>
                <a:gd name="connsiteY7" fmla="*/ 1467520 h 2681119"/>
                <a:gd name="connsiteX8" fmla="*/ 1887683 w 4604070"/>
                <a:gd name="connsiteY8" fmla="*/ 1658352 h 2681119"/>
                <a:gd name="connsiteX9" fmla="*/ 2086465 w 4604070"/>
                <a:gd name="connsiteY9" fmla="*/ 1459569 h 2681119"/>
                <a:gd name="connsiteX10" fmla="*/ 1855877 w 4604070"/>
                <a:gd name="connsiteY10" fmla="*/ 1284640 h 2681119"/>
                <a:gd name="connsiteX11" fmla="*/ 1504993 w 4604070"/>
                <a:gd name="connsiteY11" fmla="*/ 1428411 h 2681119"/>
                <a:gd name="connsiteX12" fmla="*/ 1815094 w 4604070"/>
                <a:gd name="connsiteY12" fmla="*/ 1468167 h 2681119"/>
                <a:gd name="connsiteX13" fmla="*/ 1481139 w 4604070"/>
                <a:gd name="connsiteY13" fmla="*/ 1547680 h 2681119"/>
                <a:gd name="connsiteX14" fmla="*/ 1441382 w 4604070"/>
                <a:gd name="connsiteY14" fmla="*/ 1173969 h 2681119"/>
                <a:gd name="connsiteX15" fmla="*/ 1489090 w 4604070"/>
                <a:gd name="connsiteY15" fmla="*/ 983138 h 2681119"/>
                <a:gd name="connsiteX16" fmla="*/ 1091525 w 4604070"/>
                <a:gd name="connsiteY16" fmla="*/ 1245531 h 2681119"/>
                <a:gd name="connsiteX17" fmla="*/ 749619 w 4604070"/>
                <a:gd name="connsiteY17" fmla="*/ 1229628 h 2681119"/>
                <a:gd name="connsiteX18" fmla="*/ 1059720 w 4604070"/>
                <a:gd name="connsiteY18" fmla="*/ 1778268 h 2681119"/>
                <a:gd name="connsiteX19" fmla="*/ 789375 w 4604070"/>
                <a:gd name="connsiteY19" fmla="*/ 2144028 h 2681119"/>
                <a:gd name="connsiteX20" fmla="*/ 1504993 w 4604070"/>
                <a:gd name="connsiteY20" fmla="*/ 2223541 h 2681119"/>
                <a:gd name="connsiteX21" fmla="*/ 3095254 w 4604070"/>
                <a:gd name="connsiteY21" fmla="*/ 2398470 h 2681119"/>
                <a:gd name="connsiteX22" fmla="*/ 3572332 w 4604070"/>
                <a:gd name="connsiteY22" fmla="*/ 1571533 h 2681119"/>
                <a:gd name="connsiteX23" fmla="*/ 3429208 w 4604070"/>
                <a:gd name="connsiteY23" fmla="*/ 1746463 h 2681119"/>
                <a:gd name="connsiteX24" fmla="*/ 3198621 w 4604070"/>
                <a:gd name="connsiteY24" fmla="*/ 2223541 h 2681119"/>
                <a:gd name="connsiteX25" fmla="*/ 2300123 w 4604070"/>
                <a:gd name="connsiteY25" fmla="*/ 2318957 h 2681119"/>
                <a:gd name="connsiteX26" fmla="*/ 1234648 w 4604070"/>
                <a:gd name="connsiteY26" fmla="*/ 2000905 h 2681119"/>
                <a:gd name="connsiteX27" fmla="*/ 1974120 w 4604070"/>
                <a:gd name="connsiteY27" fmla="*/ 2120174 h 2681119"/>
                <a:gd name="connsiteX28" fmla="*/ 2968033 w 4604070"/>
                <a:gd name="connsiteY28" fmla="*/ 2104271 h 2681119"/>
                <a:gd name="connsiteX29" fmla="*/ 2912374 w 4604070"/>
                <a:gd name="connsiteY29" fmla="*/ 1619242 h 2681119"/>
                <a:gd name="connsiteX30" fmla="*/ 3071400 w 4604070"/>
                <a:gd name="connsiteY30" fmla="*/ 1818025 h 2681119"/>
                <a:gd name="connsiteX31" fmla="*/ 3127059 w 4604070"/>
                <a:gd name="connsiteY31" fmla="*/ 2008856 h 2681119"/>
                <a:gd name="connsiteX32" fmla="*/ 3214523 w 4604070"/>
                <a:gd name="connsiteY32" fmla="*/ 1460216 h 2681119"/>
                <a:gd name="connsiteX33" fmla="*/ 3397403 w 4604070"/>
                <a:gd name="connsiteY33" fmla="*/ 999040 h 2681119"/>
                <a:gd name="connsiteX34" fmla="*/ 3691244 w 4604070"/>
                <a:gd name="connsiteY34" fmla="*/ 1389333 h 2681119"/>
                <a:gd name="connsiteX35" fmla="*/ 3381143 w 4604070"/>
                <a:gd name="connsiteY35" fmla="*/ 2661541 h 2681119"/>
                <a:gd name="connsiteX36" fmla="*/ 4498360 w 4604070"/>
                <a:gd name="connsiteY36" fmla="*/ 1934660 h 2681119"/>
                <a:gd name="connsiteX37" fmla="*/ 4371139 w 4604070"/>
                <a:gd name="connsiteY37" fmla="*/ 408009 h 2681119"/>
                <a:gd name="connsiteX38" fmla="*/ 2935568 w 4604070"/>
                <a:gd name="connsiteY38" fmla="*/ 310720 h 2681119"/>
                <a:gd name="connsiteX39" fmla="*/ 1722031 w 4604070"/>
                <a:gd name="connsiteY39" fmla="*/ 8197 h 2681119"/>
                <a:gd name="connsiteX40" fmla="*/ 41295 w 4604070"/>
                <a:gd name="connsiteY40" fmla="*/ 461794 h 2681119"/>
                <a:gd name="connsiteX41" fmla="*/ 107915 w 4604070"/>
                <a:gd name="connsiteY41" fmla="*/ 1105477 h 2681119"/>
                <a:gd name="connsiteX42" fmla="*/ 860280 w 4604070"/>
                <a:gd name="connsiteY42" fmla="*/ 1741954 h 2681119"/>
                <a:gd name="connsiteX43" fmla="*/ 454763 w 4604070"/>
                <a:gd name="connsiteY43" fmla="*/ 1113801 h 2681119"/>
                <a:gd name="connsiteX44" fmla="*/ 1443736 w 4604070"/>
                <a:gd name="connsiteY44" fmla="*/ 898743 h 2681119"/>
                <a:gd name="connsiteX45" fmla="*/ 2021170 w 4604070"/>
                <a:gd name="connsiteY45" fmla="*/ 946823 h 2681119"/>
                <a:gd name="connsiteX46" fmla="*/ 2363076 w 4604070"/>
                <a:gd name="connsiteY46" fmla="*/ 1217168 h 2681119"/>
                <a:gd name="connsiteX47" fmla="*/ 2530054 w 4604070"/>
                <a:gd name="connsiteY47" fmla="*/ 1590879 h 2681119"/>
                <a:gd name="connsiteX48" fmla="*/ 2593664 w 4604070"/>
                <a:gd name="connsiteY48" fmla="*/ 1376194 h 2681119"/>
                <a:gd name="connsiteX49" fmla="*/ 2577762 w 4604070"/>
                <a:gd name="connsiteY49" fmla="*/ 1209217 h 2681119"/>
                <a:gd name="connsiteX50" fmla="*/ 1957560 w 4604070"/>
                <a:gd name="connsiteY50" fmla="*/ 779846 h 2681119"/>
                <a:gd name="connsiteX51" fmla="*/ 1316514 w 4604070"/>
                <a:gd name="connsiteY51" fmla="*/ 668156 h 2681119"/>
                <a:gd name="connsiteX52" fmla="*/ 227186 w 4604070"/>
                <a:gd name="connsiteY52" fmla="*/ 890792 h 2681119"/>
                <a:gd name="connsiteX53" fmla="*/ 473675 w 4604070"/>
                <a:gd name="connsiteY53" fmla="*/ 358054 h 2681119"/>
                <a:gd name="connsiteX54" fmla="*/ 1904910 w 4604070"/>
                <a:gd name="connsiteY54" fmla="*/ 143369 h 2681119"/>
                <a:gd name="connsiteX55" fmla="*/ 2613901 w 4604070"/>
                <a:gd name="connsiteY55" fmla="*/ 505413 h 2681119"/>
                <a:gd name="connsiteX56" fmla="*/ 3202298 w 4604070"/>
                <a:gd name="connsiteY56" fmla="*/ 529267 h 2681119"/>
                <a:gd name="connsiteX57" fmla="*/ 2892197 w 4604070"/>
                <a:gd name="connsiteY57" fmla="*/ 839367 h 2681119"/>
                <a:gd name="connsiteX58" fmla="*/ 4180308 w 4604070"/>
                <a:gd name="connsiteY58" fmla="*/ 441802 h 2681119"/>
                <a:gd name="connsiteX59" fmla="*/ 4379090 w 4604070"/>
                <a:gd name="connsiteY59" fmla="*/ 1799487 h 2681119"/>
                <a:gd name="connsiteX60" fmla="*/ 3643536 w 4604070"/>
                <a:gd name="connsiteY60" fmla="*/ 2096999 h 2681119"/>
                <a:gd name="connsiteX61" fmla="*/ 3994778 w 4604070"/>
                <a:gd name="connsiteY61" fmla="*/ 1030199 h 2681119"/>
                <a:gd name="connsiteX62" fmla="*/ 3930141 w 4604070"/>
                <a:gd name="connsiteY62" fmla="*/ 1929343 h 2681119"/>
                <a:gd name="connsiteX63" fmla="*/ 4208436 w 4604070"/>
                <a:gd name="connsiteY63" fmla="*/ 863868 h 2681119"/>
                <a:gd name="connsiteX64" fmla="*/ 3620040 w 4604070"/>
                <a:gd name="connsiteY64" fmla="*/ 720745 h 2681119"/>
                <a:gd name="connsiteX65" fmla="*/ 2888520 w 4604070"/>
                <a:gd name="connsiteY65" fmla="*/ 1038797 h 2681119"/>
                <a:gd name="connsiteX66" fmla="*/ 1862802 w 4604070"/>
                <a:gd name="connsiteY66" fmla="*/ 402692 h 2681119"/>
                <a:gd name="connsiteX67" fmla="*/ 704264 w 4604070"/>
                <a:gd name="connsiteY67" fmla="*/ 485276 h 2681119"/>
                <a:gd name="connsiteX68" fmla="*/ 352054 w 4604070"/>
                <a:gd name="connsiteY68" fmla="*/ 744598 h 2681119"/>
                <a:gd name="connsiteX69" fmla="*/ 1123330 w 4604070"/>
                <a:gd name="connsiteY69" fmla="*/ 545816 h 2681119"/>
                <a:gd name="connsiteX70" fmla="*/ 1761788 w 4604070"/>
                <a:gd name="connsiteY70" fmla="*/ 509130 h 2681119"/>
                <a:gd name="connsiteX71" fmla="*/ 1997974 w 4604070"/>
                <a:gd name="connsiteY71" fmla="*/ 633280 h 2681119"/>
                <a:gd name="connsiteX72" fmla="*/ 2220610 w 4604070"/>
                <a:gd name="connsiteY72" fmla="*/ 784354 h 2681119"/>
                <a:gd name="connsiteX73" fmla="*/ 2355782 w 4604070"/>
                <a:gd name="connsiteY73" fmla="*/ 927478 h 2681119"/>
                <a:gd name="connsiteX74" fmla="*/ 2769250 w 4604070"/>
                <a:gd name="connsiteY74" fmla="*/ 1205774 h 2681119"/>
                <a:gd name="connsiteX0" fmla="*/ 2769250 w 4604070"/>
                <a:gd name="connsiteY0" fmla="*/ 1205774 h 2681119"/>
                <a:gd name="connsiteX1" fmla="*/ 2443247 w 4604070"/>
                <a:gd name="connsiteY1" fmla="*/ 1833927 h 2681119"/>
                <a:gd name="connsiteX2" fmla="*/ 1186941 w 4604070"/>
                <a:gd name="connsiteY2" fmla="*/ 1881635 h 2681119"/>
                <a:gd name="connsiteX3" fmla="*/ 2387588 w 4604070"/>
                <a:gd name="connsiteY3" fmla="*/ 1571534 h 2681119"/>
                <a:gd name="connsiteX4" fmla="*/ 1958217 w 4604070"/>
                <a:gd name="connsiteY4" fmla="*/ 1030845 h 2681119"/>
                <a:gd name="connsiteX5" fmla="*/ 1625289 w 4604070"/>
                <a:gd name="connsiteY5" fmla="*/ 1165371 h 2681119"/>
                <a:gd name="connsiteX6" fmla="*/ 1903585 w 4604070"/>
                <a:gd name="connsiteY6" fmla="*/ 1149468 h 2681119"/>
                <a:gd name="connsiteX7" fmla="*/ 2253442 w 4604070"/>
                <a:gd name="connsiteY7" fmla="*/ 1467520 h 2681119"/>
                <a:gd name="connsiteX8" fmla="*/ 1887683 w 4604070"/>
                <a:gd name="connsiteY8" fmla="*/ 1658352 h 2681119"/>
                <a:gd name="connsiteX9" fmla="*/ 2086465 w 4604070"/>
                <a:gd name="connsiteY9" fmla="*/ 1459569 h 2681119"/>
                <a:gd name="connsiteX10" fmla="*/ 1855877 w 4604070"/>
                <a:gd name="connsiteY10" fmla="*/ 1284640 h 2681119"/>
                <a:gd name="connsiteX11" fmla="*/ 1504993 w 4604070"/>
                <a:gd name="connsiteY11" fmla="*/ 1428411 h 2681119"/>
                <a:gd name="connsiteX12" fmla="*/ 1815094 w 4604070"/>
                <a:gd name="connsiteY12" fmla="*/ 1468167 h 2681119"/>
                <a:gd name="connsiteX13" fmla="*/ 1481139 w 4604070"/>
                <a:gd name="connsiteY13" fmla="*/ 1547680 h 2681119"/>
                <a:gd name="connsiteX14" fmla="*/ 1441382 w 4604070"/>
                <a:gd name="connsiteY14" fmla="*/ 1173969 h 2681119"/>
                <a:gd name="connsiteX15" fmla="*/ 1489090 w 4604070"/>
                <a:gd name="connsiteY15" fmla="*/ 983138 h 2681119"/>
                <a:gd name="connsiteX16" fmla="*/ 1091525 w 4604070"/>
                <a:gd name="connsiteY16" fmla="*/ 1245531 h 2681119"/>
                <a:gd name="connsiteX17" fmla="*/ 749619 w 4604070"/>
                <a:gd name="connsiteY17" fmla="*/ 1229628 h 2681119"/>
                <a:gd name="connsiteX18" fmla="*/ 1059720 w 4604070"/>
                <a:gd name="connsiteY18" fmla="*/ 1778268 h 2681119"/>
                <a:gd name="connsiteX19" fmla="*/ 789375 w 4604070"/>
                <a:gd name="connsiteY19" fmla="*/ 2144028 h 2681119"/>
                <a:gd name="connsiteX20" fmla="*/ 1504993 w 4604070"/>
                <a:gd name="connsiteY20" fmla="*/ 2223541 h 2681119"/>
                <a:gd name="connsiteX21" fmla="*/ 3095254 w 4604070"/>
                <a:gd name="connsiteY21" fmla="*/ 2398470 h 2681119"/>
                <a:gd name="connsiteX22" fmla="*/ 3572332 w 4604070"/>
                <a:gd name="connsiteY22" fmla="*/ 1571533 h 2681119"/>
                <a:gd name="connsiteX23" fmla="*/ 3444452 w 4604070"/>
                <a:gd name="connsiteY23" fmla="*/ 1233071 h 2681119"/>
                <a:gd name="connsiteX24" fmla="*/ 3429208 w 4604070"/>
                <a:gd name="connsiteY24" fmla="*/ 1746463 h 2681119"/>
                <a:gd name="connsiteX25" fmla="*/ 3198621 w 4604070"/>
                <a:gd name="connsiteY25" fmla="*/ 2223541 h 2681119"/>
                <a:gd name="connsiteX26" fmla="*/ 2300123 w 4604070"/>
                <a:gd name="connsiteY26" fmla="*/ 2318957 h 2681119"/>
                <a:gd name="connsiteX27" fmla="*/ 1234648 w 4604070"/>
                <a:gd name="connsiteY27" fmla="*/ 2000905 h 2681119"/>
                <a:gd name="connsiteX28" fmla="*/ 1974120 w 4604070"/>
                <a:gd name="connsiteY28" fmla="*/ 2120174 h 2681119"/>
                <a:gd name="connsiteX29" fmla="*/ 2968033 w 4604070"/>
                <a:gd name="connsiteY29" fmla="*/ 2104271 h 2681119"/>
                <a:gd name="connsiteX30" fmla="*/ 2912374 w 4604070"/>
                <a:gd name="connsiteY30" fmla="*/ 1619242 h 2681119"/>
                <a:gd name="connsiteX31" fmla="*/ 3071400 w 4604070"/>
                <a:gd name="connsiteY31" fmla="*/ 1818025 h 2681119"/>
                <a:gd name="connsiteX32" fmla="*/ 3127059 w 4604070"/>
                <a:gd name="connsiteY32" fmla="*/ 2008856 h 2681119"/>
                <a:gd name="connsiteX33" fmla="*/ 3214523 w 4604070"/>
                <a:gd name="connsiteY33" fmla="*/ 1460216 h 2681119"/>
                <a:gd name="connsiteX34" fmla="*/ 3397403 w 4604070"/>
                <a:gd name="connsiteY34" fmla="*/ 999040 h 2681119"/>
                <a:gd name="connsiteX35" fmla="*/ 3691244 w 4604070"/>
                <a:gd name="connsiteY35" fmla="*/ 1389333 h 2681119"/>
                <a:gd name="connsiteX36" fmla="*/ 3381143 w 4604070"/>
                <a:gd name="connsiteY36" fmla="*/ 2661541 h 2681119"/>
                <a:gd name="connsiteX37" fmla="*/ 4498360 w 4604070"/>
                <a:gd name="connsiteY37" fmla="*/ 1934660 h 2681119"/>
                <a:gd name="connsiteX38" fmla="*/ 4371139 w 4604070"/>
                <a:gd name="connsiteY38" fmla="*/ 408009 h 2681119"/>
                <a:gd name="connsiteX39" fmla="*/ 2935568 w 4604070"/>
                <a:gd name="connsiteY39" fmla="*/ 310720 h 2681119"/>
                <a:gd name="connsiteX40" fmla="*/ 1722031 w 4604070"/>
                <a:gd name="connsiteY40" fmla="*/ 8197 h 2681119"/>
                <a:gd name="connsiteX41" fmla="*/ 41295 w 4604070"/>
                <a:gd name="connsiteY41" fmla="*/ 461794 h 2681119"/>
                <a:gd name="connsiteX42" fmla="*/ 107915 w 4604070"/>
                <a:gd name="connsiteY42" fmla="*/ 1105477 h 2681119"/>
                <a:gd name="connsiteX43" fmla="*/ 860280 w 4604070"/>
                <a:gd name="connsiteY43" fmla="*/ 1741954 h 2681119"/>
                <a:gd name="connsiteX44" fmla="*/ 454763 w 4604070"/>
                <a:gd name="connsiteY44" fmla="*/ 1113801 h 2681119"/>
                <a:gd name="connsiteX45" fmla="*/ 1443736 w 4604070"/>
                <a:gd name="connsiteY45" fmla="*/ 898743 h 2681119"/>
                <a:gd name="connsiteX46" fmla="*/ 2021170 w 4604070"/>
                <a:gd name="connsiteY46" fmla="*/ 946823 h 2681119"/>
                <a:gd name="connsiteX47" fmla="*/ 2363076 w 4604070"/>
                <a:gd name="connsiteY47" fmla="*/ 1217168 h 2681119"/>
                <a:gd name="connsiteX48" fmla="*/ 2530054 w 4604070"/>
                <a:gd name="connsiteY48" fmla="*/ 1590879 h 2681119"/>
                <a:gd name="connsiteX49" fmla="*/ 2593664 w 4604070"/>
                <a:gd name="connsiteY49" fmla="*/ 1376194 h 2681119"/>
                <a:gd name="connsiteX50" fmla="*/ 2577762 w 4604070"/>
                <a:gd name="connsiteY50" fmla="*/ 1209217 h 2681119"/>
                <a:gd name="connsiteX51" fmla="*/ 1957560 w 4604070"/>
                <a:gd name="connsiteY51" fmla="*/ 779846 h 2681119"/>
                <a:gd name="connsiteX52" fmla="*/ 1316514 w 4604070"/>
                <a:gd name="connsiteY52" fmla="*/ 668156 h 2681119"/>
                <a:gd name="connsiteX53" fmla="*/ 227186 w 4604070"/>
                <a:gd name="connsiteY53" fmla="*/ 890792 h 2681119"/>
                <a:gd name="connsiteX54" fmla="*/ 473675 w 4604070"/>
                <a:gd name="connsiteY54" fmla="*/ 358054 h 2681119"/>
                <a:gd name="connsiteX55" fmla="*/ 1904910 w 4604070"/>
                <a:gd name="connsiteY55" fmla="*/ 143369 h 2681119"/>
                <a:gd name="connsiteX56" fmla="*/ 2613901 w 4604070"/>
                <a:gd name="connsiteY56" fmla="*/ 505413 h 2681119"/>
                <a:gd name="connsiteX57" fmla="*/ 3202298 w 4604070"/>
                <a:gd name="connsiteY57" fmla="*/ 529267 h 2681119"/>
                <a:gd name="connsiteX58" fmla="*/ 2892197 w 4604070"/>
                <a:gd name="connsiteY58" fmla="*/ 839367 h 2681119"/>
                <a:gd name="connsiteX59" fmla="*/ 4180308 w 4604070"/>
                <a:gd name="connsiteY59" fmla="*/ 441802 h 2681119"/>
                <a:gd name="connsiteX60" fmla="*/ 4379090 w 4604070"/>
                <a:gd name="connsiteY60" fmla="*/ 1799487 h 2681119"/>
                <a:gd name="connsiteX61" fmla="*/ 3643536 w 4604070"/>
                <a:gd name="connsiteY61" fmla="*/ 2096999 h 2681119"/>
                <a:gd name="connsiteX62" fmla="*/ 3994778 w 4604070"/>
                <a:gd name="connsiteY62" fmla="*/ 1030199 h 2681119"/>
                <a:gd name="connsiteX63" fmla="*/ 3930141 w 4604070"/>
                <a:gd name="connsiteY63" fmla="*/ 1929343 h 2681119"/>
                <a:gd name="connsiteX64" fmla="*/ 4208436 w 4604070"/>
                <a:gd name="connsiteY64" fmla="*/ 863868 h 2681119"/>
                <a:gd name="connsiteX65" fmla="*/ 3620040 w 4604070"/>
                <a:gd name="connsiteY65" fmla="*/ 720745 h 2681119"/>
                <a:gd name="connsiteX66" fmla="*/ 2888520 w 4604070"/>
                <a:gd name="connsiteY66" fmla="*/ 1038797 h 2681119"/>
                <a:gd name="connsiteX67" fmla="*/ 1862802 w 4604070"/>
                <a:gd name="connsiteY67" fmla="*/ 402692 h 2681119"/>
                <a:gd name="connsiteX68" fmla="*/ 704264 w 4604070"/>
                <a:gd name="connsiteY68" fmla="*/ 485276 h 2681119"/>
                <a:gd name="connsiteX69" fmla="*/ 352054 w 4604070"/>
                <a:gd name="connsiteY69" fmla="*/ 744598 h 2681119"/>
                <a:gd name="connsiteX70" fmla="*/ 1123330 w 4604070"/>
                <a:gd name="connsiteY70" fmla="*/ 545816 h 2681119"/>
                <a:gd name="connsiteX71" fmla="*/ 1761788 w 4604070"/>
                <a:gd name="connsiteY71" fmla="*/ 509130 h 2681119"/>
                <a:gd name="connsiteX72" fmla="*/ 1997974 w 4604070"/>
                <a:gd name="connsiteY72" fmla="*/ 633280 h 2681119"/>
                <a:gd name="connsiteX73" fmla="*/ 2220610 w 4604070"/>
                <a:gd name="connsiteY73" fmla="*/ 784354 h 2681119"/>
                <a:gd name="connsiteX74" fmla="*/ 2355782 w 4604070"/>
                <a:gd name="connsiteY74" fmla="*/ 927478 h 2681119"/>
                <a:gd name="connsiteX75" fmla="*/ 2769250 w 4604070"/>
                <a:gd name="connsiteY75" fmla="*/ 1205774 h 2681119"/>
                <a:gd name="connsiteX0" fmla="*/ 2769250 w 4604070"/>
                <a:gd name="connsiteY0" fmla="*/ 1205774 h 2681119"/>
                <a:gd name="connsiteX1" fmla="*/ 2443247 w 4604070"/>
                <a:gd name="connsiteY1" fmla="*/ 1833927 h 2681119"/>
                <a:gd name="connsiteX2" fmla="*/ 1186941 w 4604070"/>
                <a:gd name="connsiteY2" fmla="*/ 1881635 h 2681119"/>
                <a:gd name="connsiteX3" fmla="*/ 2387588 w 4604070"/>
                <a:gd name="connsiteY3" fmla="*/ 1571534 h 2681119"/>
                <a:gd name="connsiteX4" fmla="*/ 1958217 w 4604070"/>
                <a:gd name="connsiteY4" fmla="*/ 1030845 h 2681119"/>
                <a:gd name="connsiteX5" fmla="*/ 1625289 w 4604070"/>
                <a:gd name="connsiteY5" fmla="*/ 1165371 h 2681119"/>
                <a:gd name="connsiteX6" fmla="*/ 1903585 w 4604070"/>
                <a:gd name="connsiteY6" fmla="*/ 1149468 h 2681119"/>
                <a:gd name="connsiteX7" fmla="*/ 2253442 w 4604070"/>
                <a:gd name="connsiteY7" fmla="*/ 1467520 h 2681119"/>
                <a:gd name="connsiteX8" fmla="*/ 1887683 w 4604070"/>
                <a:gd name="connsiteY8" fmla="*/ 1658352 h 2681119"/>
                <a:gd name="connsiteX9" fmla="*/ 2086465 w 4604070"/>
                <a:gd name="connsiteY9" fmla="*/ 1459569 h 2681119"/>
                <a:gd name="connsiteX10" fmla="*/ 1855877 w 4604070"/>
                <a:gd name="connsiteY10" fmla="*/ 1284640 h 2681119"/>
                <a:gd name="connsiteX11" fmla="*/ 1504993 w 4604070"/>
                <a:gd name="connsiteY11" fmla="*/ 1428411 h 2681119"/>
                <a:gd name="connsiteX12" fmla="*/ 1815094 w 4604070"/>
                <a:gd name="connsiteY12" fmla="*/ 1468167 h 2681119"/>
                <a:gd name="connsiteX13" fmla="*/ 1481139 w 4604070"/>
                <a:gd name="connsiteY13" fmla="*/ 1547680 h 2681119"/>
                <a:gd name="connsiteX14" fmla="*/ 1441382 w 4604070"/>
                <a:gd name="connsiteY14" fmla="*/ 1173969 h 2681119"/>
                <a:gd name="connsiteX15" fmla="*/ 1489090 w 4604070"/>
                <a:gd name="connsiteY15" fmla="*/ 983138 h 2681119"/>
                <a:gd name="connsiteX16" fmla="*/ 1091525 w 4604070"/>
                <a:gd name="connsiteY16" fmla="*/ 1245531 h 2681119"/>
                <a:gd name="connsiteX17" fmla="*/ 749619 w 4604070"/>
                <a:gd name="connsiteY17" fmla="*/ 1229628 h 2681119"/>
                <a:gd name="connsiteX18" fmla="*/ 1059720 w 4604070"/>
                <a:gd name="connsiteY18" fmla="*/ 1778268 h 2681119"/>
                <a:gd name="connsiteX19" fmla="*/ 789375 w 4604070"/>
                <a:gd name="connsiteY19" fmla="*/ 2144028 h 2681119"/>
                <a:gd name="connsiteX20" fmla="*/ 1504993 w 4604070"/>
                <a:gd name="connsiteY20" fmla="*/ 2223541 h 2681119"/>
                <a:gd name="connsiteX21" fmla="*/ 3095254 w 4604070"/>
                <a:gd name="connsiteY21" fmla="*/ 2398470 h 2681119"/>
                <a:gd name="connsiteX22" fmla="*/ 3572332 w 4604070"/>
                <a:gd name="connsiteY22" fmla="*/ 1571533 h 2681119"/>
                <a:gd name="connsiteX23" fmla="*/ 3444452 w 4604070"/>
                <a:gd name="connsiteY23" fmla="*/ 1233071 h 2681119"/>
                <a:gd name="connsiteX24" fmla="*/ 3325841 w 4604070"/>
                <a:gd name="connsiteY24" fmla="*/ 1738512 h 2681119"/>
                <a:gd name="connsiteX25" fmla="*/ 3198621 w 4604070"/>
                <a:gd name="connsiteY25" fmla="*/ 2223541 h 2681119"/>
                <a:gd name="connsiteX26" fmla="*/ 2300123 w 4604070"/>
                <a:gd name="connsiteY26" fmla="*/ 2318957 h 2681119"/>
                <a:gd name="connsiteX27" fmla="*/ 1234648 w 4604070"/>
                <a:gd name="connsiteY27" fmla="*/ 2000905 h 2681119"/>
                <a:gd name="connsiteX28" fmla="*/ 1974120 w 4604070"/>
                <a:gd name="connsiteY28" fmla="*/ 2120174 h 2681119"/>
                <a:gd name="connsiteX29" fmla="*/ 2968033 w 4604070"/>
                <a:gd name="connsiteY29" fmla="*/ 2104271 h 2681119"/>
                <a:gd name="connsiteX30" fmla="*/ 2912374 w 4604070"/>
                <a:gd name="connsiteY30" fmla="*/ 1619242 h 2681119"/>
                <a:gd name="connsiteX31" fmla="*/ 3071400 w 4604070"/>
                <a:gd name="connsiteY31" fmla="*/ 1818025 h 2681119"/>
                <a:gd name="connsiteX32" fmla="*/ 3127059 w 4604070"/>
                <a:gd name="connsiteY32" fmla="*/ 2008856 h 2681119"/>
                <a:gd name="connsiteX33" fmla="*/ 3214523 w 4604070"/>
                <a:gd name="connsiteY33" fmla="*/ 1460216 h 2681119"/>
                <a:gd name="connsiteX34" fmla="*/ 3397403 w 4604070"/>
                <a:gd name="connsiteY34" fmla="*/ 999040 h 2681119"/>
                <a:gd name="connsiteX35" fmla="*/ 3691244 w 4604070"/>
                <a:gd name="connsiteY35" fmla="*/ 1389333 h 2681119"/>
                <a:gd name="connsiteX36" fmla="*/ 3381143 w 4604070"/>
                <a:gd name="connsiteY36" fmla="*/ 2661541 h 2681119"/>
                <a:gd name="connsiteX37" fmla="*/ 4498360 w 4604070"/>
                <a:gd name="connsiteY37" fmla="*/ 1934660 h 2681119"/>
                <a:gd name="connsiteX38" fmla="*/ 4371139 w 4604070"/>
                <a:gd name="connsiteY38" fmla="*/ 408009 h 2681119"/>
                <a:gd name="connsiteX39" fmla="*/ 2935568 w 4604070"/>
                <a:gd name="connsiteY39" fmla="*/ 310720 h 2681119"/>
                <a:gd name="connsiteX40" fmla="*/ 1722031 w 4604070"/>
                <a:gd name="connsiteY40" fmla="*/ 8197 h 2681119"/>
                <a:gd name="connsiteX41" fmla="*/ 41295 w 4604070"/>
                <a:gd name="connsiteY41" fmla="*/ 461794 h 2681119"/>
                <a:gd name="connsiteX42" fmla="*/ 107915 w 4604070"/>
                <a:gd name="connsiteY42" fmla="*/ 1105477 h 2681119"/>
                <a:gd name="connsiteX43" fmla="*/ 860280 w 4604070"/>
                <a:gd name="connsiteY43" fmla="*/ 1741954 h 2681119"/>
                <a:gd name="connsiteX44" fmla="*/ 454763 w 4604070"/>
                <a:gd name="connsiteY44" fmla="*/ 1113801 h 2681119"/>
                <a:gd name="connsiteX45" fmla="*/ 1443736 w 4604070"/>
                <a:gd name="connsiteY45" fmla="*/ 898743 h 2681119"/>
                <a:gd name="connsiteX46" fmla="*/ 2021170 w 4604070"/>
                <a:gd name="connsiteY46" fmla="*/ 946823 h 2681119"/>
                <a:gd name="connsiteX47" fmla="*/ 2363076 w 4604070"/>
                <a:gd name="connsiteY47" fmla="*/ 1217168 h 2681119"/>
                <a:gd name="connsiteX48" fmla="*/ 2530054 w 4604070"/>
                <a:gd name="connsiteY48" fmla="*/ 1590879 h 2681119"/>
                <a:gd name="connsiteX49" fmla="*/ 2593664 w 4604070"/>
                <a:gd name="connsiteY49" fmla="*/ 1376194 h 2681119"/>
                <a:gd name="connsiteX50" fmla="*/ 2577762 w 4604070"/>
                <a:gd name="connsiteY50" fmla="*/ 1209217 h 2681119"/>
                <a:gd name="connsiteX51" fmla="*/ 1957560 w 4604070"/>
                <a:gd name="connsiteY51" fmla="*/ 779846 h 2681119"/>
                <a:gd name="connsiteX52" fmla="*/ 1316514 w 4604070"/>
                <a:gd name="connsiteY52" fmla="*/ 668156 h 2681119"/>
                <a:gd name="connsiteX53" fmla="*/ 227186 w 4604070"/>
                <a:gd name="connsiteY53" fmla="*/ 890792 h 2681119"/>
                <a:gd name="connsiteX54" fmla="*/ 473675 w 4604070"/>
                <a:gd name="connsiteY54" fmla="*/ 358054 h 2681119"/>
                <a:gd name="connsiteX55" fmla="*/ 1904910 w 4604070"/>
                <a:gd name="connsiteY55" fmla="*/ 143369 h 2681119"/>
                <a:gd name="connsiteX56" fmla="*/ 2613901 w 4604070"/>
                <a:gd name="connsiteY56" fmla="*/ 505413 h 2681119"/>
                <a:gd name="connsiteX57" fmla="*/ 3202298 w 4604070"/>
                <a:gd name="connsiteY57" fmla="*/ 529267 h 2681119"/>
                <a:gd name="connsiteX58" fmla="*/ 2892197 w 4604070"/>
                <a:gd name="connsiteY58" fmla="*/ 839367 h 2681119"/>
                <a:gd name="connsiteX59" fmla="*/ 4180308 w 4604070"/>
                <a:gd name="connsiteY59" fmla="*/ 441802 h 2681119"/>
                <a:gd name="connsiteX60" fmla="*/ 4379090 w 4604070"/>
                <a:gd name="connsiteY60" fmla="*/ 1799487 h 2681119"/>
                <a:gd name="connsiteX61" fmla="*/ 3643536 w 4604070"/>
                <a:gd name="connsiteY61" fmla="*/ 2096999 h 2681119"/>
                <a:gd name="connsiteX62" fmla="*/ 3994778 w 4604070"/>
                <a:gd name="connsiteY62" fmla="*/ 1030199 h 2681119"/>
                <a:gd name="connsiteX63" fmla="*/ 3930141 w 4604070"/>
                <a:gd name="connsiteY63" fmla="*/ 1929343 h 2681119"/>
                <a:gd name="connsiteX64" fmla="*/ 4208436 w 4604070"/>
                <a:gd name="connsiteY64" fmla="*/ 863868 h 2681119"/>
                <a:gd name="connsiteX65" fmla="*/ 3620040 w 4604070"/>
                <a:gd name="connsiteY65" fmla="*/ 720745 h 2681119"/>
                <a:gd name="connsiteX66" fmla="*/ 2888520 w 4604070"/>
                <a:gd name="connsiteY66" fmla="*/ 1038797 h 2681119"/>
                <a:gd name="connsiteX67" fmla="*/ 1862802 w 4604070"/>
                <a:gd name="connsiteY67" fmla="*/ 402692 h 2681119"/>
                <a:gd name="connsiteX68" fmla="*/ 704264 w 4604070"/>
                <a:gd name="connsiteY68" fmla="*/ 485276 h 2681119"/>
                <a:gd name="connsiteX69" fmla="*/ 352054 w 4604070"/>
                <a:gd name="connsiteY69" fmla="*/ 744598 h 2681119"/>
                <a:gd name="connsiteX70" fmla="*/ 1123330 w 4604070"/>
                <a:gd name="connsiteY70" fmla="*/ 545816 h 2681119"/>
                <a:gd name="connsiteX71" fmla="*/ 1761788 w 4604070"/>
                <a:gd name="connsiteY71" fmla="*/ 509130 h 2681119"/>
                <a:gd name="connsiteX72" fmla="*/ 1997974 w 4604070"/>
                <a:gd name="connsiteY72" fmla="*/ 633280 h 2681119"/>
                <a:gd name="connsiteX73" fmla="*/ 2220610 w 4604070"/>
                <a:gd name="connsiteY73" fmla="*/ 784354 h 2681119"/>
                <a:gd name="connsiteX74" fmla="*/ 2355782 w 4604070"/>
                <a:gd name="connsiteY74" fmla="*/ 927478 h 2681119"/>
                <a:gd name="connsiteX75" fmla="*/ 2769250 w 4604070"/>
                <a:gd name="connsiteY75" fmla="*/ 1205774 h 2681119"/>
                <a:gd name="connsiteX0" fmla="*/ 2769250 w 4604070"/>
                <a:gd name="connsiteY0" fmla="*/ 1205774 h 2681119"/>
                <a:gd name="connsiteX1" fmla="*/ 2443247 w 4604070"/>
                <a:gd name="connsiteY1" fmla="*/ 1833927 h 2681119"/>
                <a:gd name="connsiteX2" fmla="*/ 1186941 w 4604070"/>
                <a:gd name="connsiteY2" fmla="*/ 1881635 h 2681119"/>
                <a:gd name="connsiteX3" fmla="*/ 2387588 w 4604070"/>
                <a:gd name="connsiteY3" fmla="*/ 1571534 h 2681119"/>
                <a:gd name="connsiteX4" fmla="*/ 1958217 w 4604070"/>
                <a:gd name="connsiteY4" fmla="*/ 1030845 h 2681119"/>
                <a:gd name="connsiteX5" fmla="*/ 1625289 w 4604070"/>
                <a:gd name="connsiteY5" fmla="*/ 1165371 h 2681119"/>
                <a:gd name="connsiteX6" fmla="*/ 1903585 w 4604070"/>
                <a:gd name="connsiteY6" fmla="*/ 1149468 h 2681119"/>
                <a:gd name="connsiteX7" fmla="*/ 2253442 w 4604070"/>
                <a:gd name="connsiteY7" fmla="*/ 1467520 h 2681119"/>
                <a:gd name="connsiteX8" fmla="*/ 1887683 w 4604070"/>
                <a:gd name="connsiteY8" fmla="*/ 1658352 h 2681119"/>
                <a:gd name="connsiteX9" fmla="*/ 2086465 w 4604070"/>
                <a:gd name="connsiteY9" fmla="*/ 1459569 h 2681119"/>
                <a:gd name="connsiteX10" fmla="*/ 1855877 w 4604070"/>
                <a:gd name="connsiteY10" fmla="*/ 1284640 h 2681119"/>
                <a:gd name="connsiteX11" fmla="*/ 1504993 w 4604070"/>
                <a:gd name="connsiteY11" fmla="*/ 1428411 h 2681119"/>
                <a:gd name="connsiteX12" fmla="*/ 1815094 w 4604070"/>
                <a:gd name="connsiteY12" fmla="*/ 1468167 h 2681119"/>
                <a:gd name="connsiteX13" fmla="*/ 1481139 w 4604070"/>
                <a:gd name="connsiteY13" fmla="*/ 1547680 h 2681119"/>
                <a:gd name="connsiteX14" fmla="*/ 1441382 w 4604070"/>
                <a:gd name="connsiteY14" fmla="*/ 1173969 h 2681119"/>
                <a:gd name="connsiteX15" fmla="*/ 1489090 w 4604070"/>
                <a:gd name="connsiteY15" fmla="*/ 983138 h 2681119"/>
                <a:gd name="connsiteX16" fmla="*/ 1091525 w 4604070"/>
                <a:gd name="connsiteY16" fmla="*/ 1245531 h 2681119"/>
                <a:gd name="connsiteX17" fmla="*/ 749619 w 4604070"/>
                <a:gd name="connsiteY17" fmla="*/ 1229628 h 2681119"/>
                <a:gd name="connsiteX18" fmla="*/ 1059720 w 4604070"/>
                <a:gd name="connsiteY18" fmla="*/ 1778268 h 2681119"/>
                <a:gd name="connsiteX19" fmla="*/ 789375 w 4604070"/>
                <a:gd name="connsiteY19" fmla="*/ 2144028 h 2681119"/>
                <a:gd name="connsiteX20" fmla="*/ 1504993 w 4604070"/>
                <a:gd name="connsiteY20" fmla="*/ 2223541 h 2681119"/>
                <a:gd name="connsiteX21" fmla="*/ 3095254 w 4604070"/>
                <a:gd name="connsiteY21" fmla="*/ 2398470 h 2681119"/>
                <a:gd name="connsiteX22" fmla="*/ 3572332 w 4604070"/>
                <a:gd name="connsiteY22" fmla="*/ 1571533 h 2681119"/>
                <a:gd name="connsiteX23" fmla="*/ 3444452 w 4604070"/>
                <a:gd name="connsiteY23" fmla="*/ 1233071 h 2681119"/>
                <a:gd name="connsiteX24" fmla="*/ 3325841 w 4604070"/>
                <a:gd name="connsiteY24" fmla="*/ 1738512 h 2681119"/>
                <a:gd name="connsiteX25" fmla="*/ 3198621 w 4604070"/>
                <a:gd name="connsiteY25" fmla="*/ 2223541 h 2681119"/>
                <a:gd name="connsiteX26" fmla="*/ 2300123 w 4604070"/>
                <a:gd name="connsiteY26" fmla="*/ 2318957 h 2681119"/>
                <a:gd name="connsiteX27" fmla="*/ 1234648 w 4604070"/>
                <a:gd name="connsiteY27" fmla="*/ 2000905 h 2681119"/>
                <a:gd name="connsiteX28" fmla="*/ 1974120 w 4604070"/>
                <a:gd name="connsiteY28" fmla="*/ 2120174 h 2681119"/>
                <a:gd name="connsiteX29" fmla="*/ 2968033 w 4604070"/>
                <a:gd name="connsiteY29" fmla="*/ 2104271 h 2681119"/>
                <a:gd name="connsiteX30" fmla="*/ 2912374 w 4604070"/>
                <a:gd name="connsiteY30" fmla="*/ 1619242 h 2681119"/>
                <a:gd name="connsiteX31" fmla="*/ 3071400 w 4604070"/>
                <a:gd name="connsiteY31" fmla="*/ 1818025 h 2681119"/>
                <a:gd name="connsiteX32" fmla="*/ 3127059 w 4604070"/>
                <a:gd name="connsiteY32" fmla="*/ 2008856 h 2681119"/>
                <a:gd name="connsiteX33" fmla="*/ 3214523 w 4604070"/>
                <a:gd name="connsiteY33" fmla="*/ 1460216 h 2681119"/>
                <a:gd name="connsiteX34" fmla="*/ 3397403 w 4604070"/>
                <a:gd name="connsiteY34" fmla="*/ 999040 h 2681119"/>
                <a:gd name="connsiteX35" fmla="*/ 3707296 w 4604070"/>
                <a:gd name="connsiteY35" fmla="*/ 1013330 h 2681119"/>
                <a:gd name="connsiteX36" fmla="*/ 3691244 w 4604070"/>
                <a:gd name="connsiteY36" fmla="*/ 1389333 h 2681119"/>
                <a:gd name="connsiteX37" fmla="*/ 3381143 w 4604070"/>
                <a:gd name="connsiteY37" fmla="*/ 2661541 h 2681119"/>
                <a:gd name="connsiteX38" fmla="*/ 4498360 w 4604070"/>
                <a:gd name="connsiteY38" fmla="*/ 1934660 h 2681119"/>
                <a:gd name="connsiteX39" fmla="*/ 4371139 w 4604070"/>
                <a:gd name="connsiteY39" fmla="*/ 408009 h 2681119"/>
                <a:gd name="connsiteX40" fmla="*/ 2935568 w 4604070"/>
                <a:gd name="connsiteY40" fmla="*/ 310720 h 2681119"/>
                <a:gd name="connsiteX41" fmla="*/ 1722031 w 4604070"/>
                <a:gd name="connsiteY41" fmla="*/ 8197 h 2681119"/>
                <a:gd name="connsiteX42" fmla="*/ 41295 w 4604070"/>
                <a:gd name="connsiteY42" fmla="*/ 461794 h 2681119"/>
                <a:gd name="connsiteX43" fmla="*/ 107915 w 4604070"/>
                <a:gd name="connsiteY43" fmla="*/ 1105477 h 2681119"/>
                <a:gd name="connsiteX44" fmla="*/ 860280 w 4604070"/>
                <a:gd name="connsiteY44" fmla="*/ 1741954 h 2681119"/>
                <a:gd name="connsiteX45" fmla="*/ 454763 w 4604070"/>
                <a:gd name="connsiteY45" fmla="*/ 1113801 h 2681119"/>
                <a:gd name="connsiteX46" fmla="*/ 1443736 w 4604070"/>
                <a:gd name="connsiteY46" fmla="*/ 898743 h 2681119"/>
                <a:gd name="connsiteX47" fmla="*/ 2021170 w 4604070"/>
                <a:gd name="connsiteY47" fmla="*/ 946823 h 2681119"/>
                <a:gd name="connsiteX48" fmla="*/ 2363076 w 4604070"/>
                <a:gd name="connsiteY48" fmla="*/ 1217168 h 2681119"/>
                <a:gd name="connsiteX49" fmla="*/ 2530054 w 4604070"/>
                <a:gd name="connsiteY49" fmla="*/ 1590879 h 2681119"/>
                <a:gd name="connsiteX50" fmla="*/ 2593664 w 4604070"/>
                <a:gd name="connsiteY50" fmla="*/ 1376194 h 2681119"/>
                <a:gd name="connsiteX51" fmla="*/ 2577762 w 4604070"/>
                <a:gd name="connsiteY51" fmla="*/ 1209217 h 2681119"/>
                <a:gd name="connsiteX52" fmla="*/ 1957560 w 4604070"/>
                <a:gd name="connsiteY52" fmla="*/ 779846 h 2681119"/>
                <a:gd name="connsiteX53" fmla="*/ 1316514 w 4604070"/>
                <a:gd name="connsiteY53" fmla="*/ 668156 h 2681119"/>
                <a:gd name="connsiteX54" fmla="*/ 227186 w 4604070"/>
                <a:gd name="connsiteY54" fmla="*/ 890792 h 2681119"/>
                <a:gd name="connsiteX55" fmla="*/ 473675 w 4604070"/>
                <a:gd name="connsiteY55" fmla="*/ 358054 h 2681119"/>
                <a:gd name="connsiteX56" fmla="*/ 1904910 w 4604070"/>
                <a:gd name="connsiteY56" fmla="*/ 143369 h 2681119"/>
                <a:gd name="connsiteX57" fmla="*/ 2613901 w 4604070"/>
                <a:gd name="connsiteY57" fmla="*/ 505413 h 2681119"/>
                <a:gd name="connsiteX58" fmla="*/ 3202298 w 4604070"/>
                <a:gd name="connsiteY58" fmla="*/ 529267 h 2681119"/>
                <a:gd name="connsiteX59" fmla="*/ 2892197 w 4604070"/>
                <a:gd name="connsiteY59" fmla="*/ 839367 h 2681119"/>
                <a:gd name="connsiteX60" fmla="*/ 4180308 w 4604070"/>
                <a:gd name="connsiteY60" fmla="*/ 441802 h 2681119"/>
                <a:gd name="connsiteX61" fmla="*/ 4379090 w 4604070"/>
                <a:gd name="connsiteY61" fmla="*/ 1799487 h 2681119"/>
                <a:gd name="connsiteX62" fmla="*/ 3643536 w 4604070"/>
                <a:gd name="connsiteY62" fmla="*/ 2096999 h 2681119"/>
                <a:gd name="connsiteX63" fmla="*/ 3994778 w 4604070"/>
                <a:gd name="connsiteY63" fmla="*/ 1030199 h 2681119"/>
                <a:gd name="connsiteX64" fmla="*/ 3930141 w 4604070"/>
                <a:gd name="connsiteY64" fmla="*/ 1929343 h 2681119"/>
                <a:gd name="connsiteX65" fmla="*/ 4208436 w 4604070"/>
                <a:gd name="connsiteY65" fmla="*/ 863868 h 2681119"/>
                <a:gd name="connsiteX66" fmla="*/ 3620040 w 4604070"/>
                <a:gd name="connsiteY66" fmla="*/ 720745 h 2681119"/>
                <a:gd name="connsiteX67" fmla="*/ 2888520 w 4604070"/>
                <a:gd name="connsiteY67" fmla="*/ 1038797 h 2681119"/>
                <a:gd name="connsiteX68" fmla="*/ 1862802 w 4604070"/>
                <a:gd name="connsiteY68" fmla="*/ 402692 h 2681119"/>
                <a:gd name="connsiteX69" fmla="*/ 704264 w 4604070"/>
                <a:gd name="connsiteY69" fmla="*/ 485276 h 2681119"/>
                <a:gd name="connsiteX70" fmla="*/ 352054 w 4604070"/>
                <a:gd name="connsiteY70" fmla="*/ 744598 h 2681119"/>
                <a:gd name="connsiteX71" fmla="*/ 1123330 w 4604070"/>
                <a:gd name="connsiteY71" fmla="*/ 545816 h 2681119"/>
                <a:gd name="connsiteX72" fmla="*/ 1761788 w 4604070"/>
                <a:gd name="connsiteY72" fmla="*/ 509130 h 2681119"/>
                <a:gd name="connsiteX73" fmla="*/ 1997974 w 4604070"/>
                <a:gd name="connsiteY73" fmla="*/ 633280 h 2681119"/>
                <a:gd name="connsiteX74" fmla="*/ 2220610 w 4604070"/>
                <a:gd name="connsiteY74" fmla="*/ 784354 h 2681119"/>
                <a:gd name="connsiteX75" fmla="*/ 2355782 w 4604070"/>
                <a:gd name="connsiteY75" fmla="*/ 927478 h 2681119"/>
                <a:gd name="connsiteX76" fmla="*/ 2769250 w 4604070"/>
                <a:gd name="connsiteY76" fmla="*/ 1205774 h 2681119"/>
                <a:gd name="connsiteX0" fmla="*/ 2769250 w 4604070"/>
                <a:gd name="connsiteY0" fmla="*/ 1205774 h 2681119"/>
                <a:gd name="connsiteX1" fmla="*/ 2443247 w 4604070"/>
                <a:gd name="connsiteY1" fmla="*/ 1833927 h 2681119"/>
                <a:gd name="connsiteX2" fmla="*/ 1186941 w 4604070"/>
                <a:gd name="connsiteY2" fmla="*/ 1881635 h 2681119"/>
                <a:gd name="connsiteX3" fmla="*/ 2387588 w 4604070"/>
                <a:gd name="connsiteY3" fmla="*/ 1571534 h 2681119"/>
                <a:gd name="connsiteX4" fmla="*/ 1958217 w 4604070"/>
                <a:gd name="connsiteY4" fmla="*/ 1030845 h 2681119"/>
                <a:gd name="connsiteX5" fmla="*/ 1625289 w 4604070"/>
                <a:gd name="connsiteY5" fmla="*/ 1165371 h 2681119"/>
                <a:gd name="connsiteX6" fmla="*/ 1903585 w 4604070"/>
                <a:gd name="connsiteY6" fmla="*/ 1149468 h 2681119"/>
                <a:gd name="connsiteX7" fmla="*/ 2253442 w 4604070"/>
                <a:gd name="connsiteY7" fmla="*/ 1467520 h 2681119"/>
                <a:gd name="connsiteX8" fmla="*/ 1887683 w 4604070"/>
                <a:gd name="connsiteY8" fmla="*/ 1658352 h 2681119"/>
                <a:gd name="connsiteX9" fmla="*/ 2086465 w 4604070"/>
                <a:gd name="connsiteY9" fmla="*/ 1459569 h 2681119"/>
                <a:gd name="connsiteX10" fmla="*/ 1855877 w 4604070"/>
                <a:gd name="connsiteY10" fmla="*/ 1284640 h 2681119"/>
                <a:gd name="connsiteX11" fmla="*/ 1504993 w 4604070"/>
                <a:gd name="connsiteY11" fmla="*/ 1428411 h 2681119"/>
                <a:gd name="connsiteX12" fmla="*/ 1815094 w 4604070"/>
                <a:gd name="connsiteY12" fmla="*/ 1468167 h 2681119"/>
                <a:gd name="connsiteX13" fmla="*/ 1481139 w 4604070"/>
                <a:gd name="connsiteY13" fmla="*/ 1547680 h 2681119"/>
                <a:gd name="connsiteX14" fmla="*/ 1441382 w 4604070"/>
                <a:gd name="connsiteY14" fmla="*/ 1173969 h 2681119"/>
                <a:gd name="connsiteX15" fmla="*/ 1489090 w 4604070"/>
                <a:gd name="connsiteY15" fmla="*/ 983138 h 2681119"/>
                <a:gd name="connsiteX16" fmla="*/ 1091525 w 4604070"/>
                <a:gd name="connsiteY16" fmla="*/ 1245531 h 2681119"/>
                <a:gd name="connsiteX17" fmla="*/ 749619 w 4604070"/>
                <a:gd name="connsiteY17" fmla="*/ 1229628 h 2681119"/>
                <a:gd name="connsiteX18" fmla="*/ 1059720 w 4604070"/>
                <a:gd name="connsiteY18" fmla="*/ 1778268 h 2681119"/>
                <a:gd name="connsiteX19" fmla="*/ 789375 w 4604070"/>
                <a:gd name="connsiteY19" fmla="*/ 2144028 h 2681119"/>
                <a:gd name="connsiteX20" fmla="*/ 1504993 w 4604070"/>
                <a:gd name="connsiteY20" fmla="*/ 2223541 h 2681119"/>
                <a:gd name="connsiteX21" fmla="*/ 3095254 w 4604070"/>
                <a:gd name="connsiteY21" fmla="*/ 2398470 h 2681119"/>
                <a:gd name="connsiteX22" fmla="*/ 3572332 w 4604070"/>
                <a:gd name="connsiteY22" fmla="*/ 1571533 h 2681119"/>
                <a:gd name="connsiteX23" fmla="*/ 3444452 w 4604070"/>
                <a:gd name="connsiteY23" fmla="*/ 1233071 h 2681119"/>
                <a:gd name="connsiteX24" fmla="*/ 3325841 w 4604070"/>
                <a:gd name="connsiteY24" fmla="*/ 1738512 h 2681119"/>
                <a:gd name="connsiteX25" fmla="*/ 3198621 w 4604070"/>
                <a:gd name="connsiteY25" fmla="*/ 2223541 h 2681119"/>
                <a:gd name="connsiteX26" fmla="*/ 2300123 w 4604070"/>
                <a:gd name="connsiteY26" fmla="*/ 2318957 h 2681119"/>
                <a:gd name="connsiteX27" fmla="*/ 1234648 w 4604070"/>
                <a:gd name="connsiteY27" fmla="*/ 2000905 h 2681119"/>
                <a:gd name="connsiteX28" fmla="*/ 1974120 w 4604070"/>
                <a:gd name="connsiteY28" fmla="*/ 2120174 h 2681119"/>
                <a:gd name="connsiteX29" fmla="*/ 2968033 w 4604070"/>
                <a:gd name="connsiteY29" fmla="*/ 2104271 h 2681119"/>
                <a:gd name="connsiteX30" fmla="*/ 2912374 w 4604070"/>
                <a:gd name="connsiteY30" fmla="*/ 1619242 h 2681119"/>
                <a:gd name="connsiteX31" fmla="*/ 3071400 w 4604070"/>
                <a:gd name="connsiteY31" fmla="*/ 1818025 h 2681119"/>
                <a:gd name="connsiteX32" fmla="*/ 3127059 w 4604070"/>
                <a:gd name="connsiteY32" fmla="*/ 2008856 h 2681119"/>
                <a:gd name="connsiteX33" fmla="*/ 3214523 w 4604070"/>
                <a:gd name="connsiteY33" fmla="*/ 1460216 h 2681119"/>
                <a:gd name="connsiteX34" fmla="*/ 3397403 w 4604070"/>
                <a:gd name="connsiteY34" fmla="*/ 999040 h 2681119"/>
                <a:gd name="connsiteX35" fmla="*/ 3707296 w 4604070"/>
                <a:gd name="connsiteY35" fmla="*/ 1013330 h 2681119"/>
                <a:gd name="connsiteX36" fmla="*/ 3691244 w 4604070"/>
                <a:gd name="connsiteY36" fmla="*/ 1389333 h 2681119"/>
                <a:gd name="connsiteX37" fmla="*/ 3381143 w 4604070"/>
                <a:gd name="connsiteY37" fmla="*/ 2661541 h 2681119"/>
                <a:gd name="connsiteX38" fmla="*/ 4498360 w 4604070"/>
                <a:gd name="connsiteY38" fmla="*/ 1934660 h 2681119"/>
                <a:gd name="connsiteX39" fmla="*/ 4371139 w 4604070"/>
                <a:gd name="connsiteY39" fmla="*/ 408009 h 2681119"/>
                <a:gd name="connsiteX40" fmla="*/ 2935568 w 4604070"/>
                <a:gd name="connsiteY40" fmla="*/ 310720 h 2681119"/>
                <a:gd name="connsiteX41" fmla="*/ 1722031 w 4604070"/>
                <a:gd name="connsiteY41" fmla="*/ 8197 h 2681119"/>
                <a:gd name="connsiteX42" fmla="*/ 41295 w 4604070"/>
                <a:gd name="connsiteY42" fmla="*/ 461794 h 2681119"/>
                <a:gd name="connsiteX43" fmla="*/ 107915 w 4604070"/>
                <a:gd name="connsiteY43" fmla="*/ 1105477 h 2681119"/>
                <a:gd name="connsiteX44" fmla="*/ 860280 w 4604070"/>
                <a:gd name="connsiteY44" fmla="*/ 1741954 h 2681119"/>
                <a:gd name="connsiteX45" fmla="*/ 454763 w 4604070"/>
                <a:gd name="connsiteY45" fmla="*/ 1113801 h 2681119"/>
                <a:gd name="connsiteX46" fmla="*/ 1443736 w 4604070"/>
                <a:gd name="connsiteY46" fmla="*/ 898743 h 2681119"/>
                <a:gd name="connsiteX47" fmla="*/ 2021170 w 4604070"/>
                <a:gd name="connsiteY47" fmla="*/ 946823 h 2681119"/>
                <a:gd name="connsiteX48" fmla="*/ 2363076 w 4604070"/>
                <a:gd name="connsiteY48" fmla="*/ 1217168 h 2681119"/>
                <a:gd name="connsiteX49" fmla="*/ 2530054 w 4604070"/>
                <a:gd name="connsiteY49" fmla="*/ 1590879 h 2681119"/>
                <a:gd name="connsiteX50" fmla="*/ 2593664 w 4604070"/>
                <a:gd name="connsiteY50" fmla="*/ 1376194 h 2681119"/>
                <a:gd name="connsiteX51" fmla="*/ 2577762 w 4604070"/>
                <a:gd name="connsiteY51" fmla="*/ 1209217 h 2681119"/>
                <a:gd name="connsiteX52" fmla="*/ 1957560 w 4604070"/>
                <a:gd name="connsiteY52" fmla="*/ 779846 h 2681119"/>
                <a:gd name="connsiteX53" fmla="*/ 1316514 w 4604070"/>
                <a:gd name="connsiteY53" fmla="*/ 668156 h 2681119"/>
                <a:gd name="connsiteX54" fmla="*/ 227186 w 4604070"/>
                <a:gd name="connsiteY54" fmla="*/ 890792 h 2681119"/>
                <a:gd name="connsiteX55" fmla="*/ 473675 w 4604070"/>
                <a:gd name="connsiteY55" fmla="*/ 358054 h 2681119"/>
                <a:gd name="connsiteX56" fmla="*/ 1904910 w 4604070"/>
                <a:gd name="connsiteY56" fmla="*/ 143369 h 2681119"/>
                <a:gd name="connsiteX57" fmla="*/ 2613901 w 4604070"/>
                <a:gd name="connsiteY57" fmla="*/ 505413 h 2681119"/>
                <a:gd name="connsiteX58" fmla="*/ 3202298 w 4604070"/>
                <a:gd name="connsiteY58" fmla="*/ 529267 h 2681119"/>
                <a:gd name="connsiteX59" fmla="*/ 2892197 w 4604070"/>
                <a:gd name="connsiteY59" fmla="*/ 839367 h 2681119"/>
                <a:gd name="connsiteX60" fmla="*/ 4180308 w 4604070"/>
                <a:gd name="connsiteY60" fmla="*/ 441802 h 2681119"/>
                <a:gd name="connsiteX61" fmla="*/ 4379090 w 4604070"/>
                <a:gd name="connsiteY61" fmla="*/ 1799487 h 2681119"/>
                <a:gd name="connsiteX62" fmla="*/ 3643536 w 4604070"/>
                <a:gd name="connsiteY62" fmla="*/ 2096999 h 2681119"/>
                <a:gd name="connsiteX63" fmla="*/ 3994778 w 4604070"/>
                <a:gd name="connsiteY63" fmla="*/ 1030199 h 2681119"/>
                <a:gd name="connsiteX64" fmla="*/ 4053840 w 4604070"/>
                <a:gd name="connsiteY64" fmla="*/ 1257170 h 2681119"/>
                <a:gd name="connsiteX65" fmla="*/ 3930141 w 4604070"/>
                <a:gd name="connsiteY65" fmla="*/ 1929343 h 2681119"/>
                <a:gd name="connsiteX66" fmla="*/ 4208436 w 4604070"/>
                <a:gd name="connsiteY66" fmla="*/ 863868 h 2681119"/>
                <a:gd name="connsiteX67" fmla="*/ 3620040 w 4604070"/>
                <a:gd name="connsiteY67" fmla="*/ 720745 h 2681119"/>
                <a:gd name="connsiteX68" fmla="*/ 2888520 w 4604070"/>
                <a:gd name="connsiteY68" fmla="*/ 1038797 h 2681119"/>
                <a:gd name="connsiteX69" fmla="*/ 1862802 w 4604070"/>
                <a:gd name="connsiteY69" fmla="*/ 402692 h 2681119"/>
                <a:gd name="connsiteX70" fmla="*/ 704264 w 4604070"/>
                <a:gd name="connsiteY70" fmla="*/ 485276 h 2681119"/>
                <a:gd name="connsiteX71" fmla="*/ 352054 w 4604070"/>
                <a:gd name="connsiteY71" fmla="*/ 744598 h 2681119"/>
                <a:gd name="connsiteX72" fmla="*/ 1123330 w 4604070"/>
                <a:gd name="connsiteY72" fmla="*/ 545816 h 2681119"/>
                <a:gd name="connsiteX73" fmla="*/ 1761788 w 4604070"/>
                <a:gd name="connsiteY73" fmla="*/ 509130 h 2681119"/>
                <a:gd name="connsiteX74" fmla="*/ 1997974 w 4604070"/>
                <a:gd name="connsiteY74" fmla="*/ 633280 h 2681119"/>
                <a:gd name="connsiteX75" fmla="*/ 2220610 w 4604070"/>
                <a:gd name="connsiteY75" fmla="*/ 784354 h 2681119"/>
                <a:gd name="connsiteX76" fmla="*/ 2355782 w 4604070"/>
                <a:gd name="connsiteY76" fmla="*/ 927478 h 2681119"/>
                <a:gd name="connsiteX77" fmla="*/ 2769250 w 4604070"/>
                <a:gd name="connsiteY77" fmla="*/ 1205774 h 2681119"/>
                <a:gd name="connsiteX0" fmla="*/ 2769250 w 4604070"/>
                <a:gd name="connsiteY0" fmla="*/ 1205774 h 2681119"/>
                <a:gd name="connsiteX1" fmla="*/ 2443247 w 4604070"/>
                <a:gd name="connsiteY1" fmla="*/ 1833927 h 2681119"/>
                <a:gd name="connsiteX2" fmla="*/ 1186941 w 4604070"/>
                <a:gd name="connsiteY2" fmla="*/ 1881635 h 2681119"/>
                <a:gd name="connsiteX3" fmla="*/ 2387588 w 4604070"/>
                <a:gd name="connsiteY3" fmla="*/ 1571534 h 2681119"/>
                <a:gd name="connsiteX4" fmla="*/ 1958217 w 4604070"/>
                <a:gd name="connsiteY4" fmla="*/ 1030845 h 2681119"/>
                <a:gd name="connsiteX5" fmla="*/ 1625289 w 4604070"/>
                <a:gd name="connsiteY5" fmla="*/ 1165371 h 2681119"/>
                <a:gd name="connsiteX6" fmla="*/ 1903585 w 4604070"/>
                <a:gd name="connsiteY6" fmla="*/ 1149468 h 2681119"/>
                <a:gd name="connsiteX7" fmla="*/ 2253442 w 4604070"/>
                <a:gd name="connsiteY7" fmla="*/ 1467520 h 2681119"/>
                <a:gd name="connsiteX8" fmla="*/ 1887683 w 4604070"/>
                <a:gd name="connsiteY8" fmla="*/ 1658352 h 2681119"/>
                <a:gd name="connsiteX9" fmla="*/ 2086465 w 4604070"/>
                <a:gd name="connsiteY9" fmla="*/ 1459569 h 2681119"/>
                <a:gd name="connsiteX10" fmla="*/ 1855877 w 4604070"/>
                <a:gd name="connsiteY10" fmla="*/ 1284640 h 2681119"/>
                <a:gd name="connsiteX11" fmla="*/ 1504993 w 4604070"/>
                <a:gd name="connsiteY11" fmla="*/ 1428411 h 2681119"/>
                <a:gd name="connsiteX12" fmla="*/ 1815094 w 4604070"/>
                <a:gd name="connsiteY12" fmla="*/ 1468167 h 2681119"/>
                <a:gd name="connsiteX13" fmla="*/ 1481139 w 4604070"/>
                <a:gd name="connsiteY13" fmla="*/ 1547680 h 2681119"/>
                <a:gd name="connsiteX14" fmla="*/ 1441382 w 4604070"/>
                <a:gd name="connsiteY14" fmla="*/ 1173969 h 2681119"/>
                <a:gd name="connsiteX15" fmla="*/ 1489090 w 4604070"/>
                <a:gd name="connsiteY15" fmla="*/ 983138 h 2681119"/>
                <a:gd name="connsiteX16" fmla="*/ 1091525 w 4604070"/>
                <a:gd name="connsiteY16" fmla="*/ 1245531 h 2681119"/>
                <a:gd name="connsiteX17" fmla="*/ 749619 w 4604070"/>
                <a:gd name="connsiteY17" fmla="*/ 1229628 h 2681119"/>
                <a:gd name="connsiteX18" fmla="*/ 1059720 w 4604070"/>
                <a:gd name="connsiteY18" fmla="*/ 1778268 h 2681119"/>
                <a:gd name="connsiteX19" fmla="*/ 789375 w 4604070"/>
                <a:gd name="connsiteY19" fmla="*/ 2144028 h 2681119"/>
                <a:gd name="connsiteX20" fmla="*/ 1504993 w 4604070"/>
                <a:gd name="connsiteY20" fmla="*/ 2223541 h 2681119"/>
                <a:gd name="connsiteX21" fmla="*/ 3095254 w 4604070"/>
                <a:gd name="connsiteY21" fmla="*/ 2398470 h 2681119"/>
                <a:gd name="connsiteX22" fmla="*/ 3572332 w 4604070"/>
                <a:gd name="connsiteY22" fmla="*/ 1571533 h 2681119"/>
                <a:gd name="connsiteX23" fmla="*/ 3444452 w 4604070"/>
                <a:gd name="connsiteY23" fmla="*/ 1233071 h 2681119"/>
                <a:gd name="connsiteX24" fmla="*/ 3325841 w 4604070"/>
                <a:gd name="connsiteY24" fmla="*/ 1738512 h 2681119"/>
                <a:gd name="connsiteX25" fmla="*/ 3198621 w 4604070"/>
                <a:gd name="connsiteY25" fmla="*/ 2223541 h 2681119"/>
                <a:gd name="connsiteX26" fmla="*/ 2300123 w 4604070"/>
                <a:gd name="connsiteY26" fmla="*/ 2318957 h 2681119"/>
                <a:gd name="connsiteX27" fmla="*/ 1234648 w 4604070"/>
                <a:gd name="connsiteY27" fmla="*/ 2000905 h 2681119"/>
                <a:gd name="connsiteX28" fmla="*/ 1974120 w 4604070"/>
                <a:gd name="connsiteY28" fmla="*/ 2120174 h 2681119"/>
                <a:gd name="connsiteX29" fmla="*/ 2968033 w 4604070"/>
                <a:gd name="connsiteY29" fmla="*/ 2104271 h 2681119"/>
                <a:gd name="connsiteX30" fmla="*/ 2912374 w 4604070"/>
                <a:gd name="connsiteY30" fmla="*/ 1619242 h 2681119"/>
                <a:gd name="connsiteX31" fmla="*/ 3071400 w 4604070"/>
                <a:gd name="connsiteY31" fmla="*/ 1818025 h 2681119"/>
                <a:gd name="connsiteX32" fmla="*/ 3127059 w 4604070"/>
                <a:gd name="connsiteY32" fmla="*/ 2008856 h 2681119"/>
                <a:gd name="connsiteX33" fmla="*/ 3214523 w 4604070"/>
                <a:gd name="connsiteY33" fmla="*/ 1460216 h 2681119"/>
                <a:gd name="connsiteX34" fmla="*/ 3397403 w 4604070"/>
                <a:gd name="connsiteY34" fmla="*/ 999040 h 2681119"/>
                <a:gd name="connsiteX35" fmla="*/ 3707296 w 4604070"/>
                <a:gd name="connsiteY35" fmla="*/ 1013330 h 2681119"/>
                <a:gd name="connsiteX36" fmla="*/ 3691244 w 4604070"/>
                <a:gd name="connsiteY36" fmla="*/ 1389333 h 2681119"/>
                <a:gd name="connsiteX37" fmla="*/ 3381143 w 4604070"/>
                <a:gd name="connsiteY37" fmla="*/ 2661541 h 2681119"/>
                <a:gd name="connsiteX38" fmla="*/ 4498360 w 4604070"/>
                <a:gd name="connsiteY38" fmla="*/ 1934660 h 2681119"/>
                <a:gd name="connsiteX39" fmla="*/ 4371139 w 4604070"/>
                <a:gd name="connsiteY39" fmla="*/ 408009 h 2681119"/>
                <a:gd name="connsiteX40" fmla="*/ 2935568 w 4604070"/>
                <a:gd name="connsiteY40" fmla="*/ 310720 h 2681119"/>
                <a:gd name="connsiteX41" fmla="*/ 1722031 w 4604070"/>
                <a:gd name="connsiteY41" fmla="*/ 8197 h 2681119"/>
                <a:gd name="connsiteX42" fmla="*/ 41295 w 4604070"/>
                <a:gd name="connsiteY42" fmla="*/ 461794 h 2681119"/>
                <a:gd name="connsiteX43" fmla="*/ 107915 w 4604070"/>
                <a:gd name="connsiteY43" fmla="*/ 1105477 h 2681119"/>
                <a:gd name="connsiteX44" fmla="*/ 860280 w 4604070"/>
                <a:gd name="connsiteY44" fmla="*/ 1741954 h 2681119"/>
                <a:gd name="connsiteX45" fmla="*/ 454763 w 4604070"/>
                <a:gd name="connsiteY45" fmla="*/ 1113801 h 2681119"/>
                <a:gd name="connsiteX46" fmla="*/ 1443736 w 4604070"/>
                <a:gd name="connsiteY46" fmla="*/ 898743 h 2681119"/>
                <a:gd name="connsiteX47" fmla="*/ 2021170 w 4604070"/>
                <a:gd name="connsiteY47" fmla="*/ 946823 h 2681119"/>
                <a:gd name="connsiteX48" fmla="*/ 2363076 w 4604070"/>
                <a:gd name="connsiteY48" fmla="*/ 1217168 h 2681119"/>
                <a:gd name="connsiteX49" fmla="*/ 2530054 w 4604070"/>
                <a:gd name="connsiteY49" fmla="*/ 1590879 h 2681119"/>
                <a:gd name="connsiteX50" fmla="*/ 2593664 w 4604070"/>
                <a:gd name="connsiteY50" fmla="*/ 1376194 h 2681119"/>
                <a:gd name="connsiteX51" fmla="*/ 2577762 w 4604070"/>
                <a:gd name="connsiteY51" fmla="*/ 1209217 h 2681119"/>
                <a:gd name="connsiteX52" fmla="*/ 1957560 w 4604070"/>
                <a:gd name="connsiteY52" fmla="*/ 779846 h 2681119"/>
                <a:gd name="connsiteX53" fmla="*/ 1316514 w 4604070"/>
                <a:gd name="connsiteY53" fmla="*/ 668156 h 2681119"/>
                <a:gd name="connsiteX54" fmla="*/ 227186 w 4604070"/>
                <a:gd name="connsiteY54" fmla="*/ 890792 h 2681119"/>
                <a:gd name="connsiteX55" fmla="*/ 473675 w 4604070"/>
                <a:gd name="connsiteY55" fmla="*/ 358054 h 2681119"/>
                <a:gd name="connsiteX56" fmla="*/ 1904910 w 4604070"/>
                <a:gd name="connsiteY56" fmla="*/ 143369 h 2681119"/>
                <a:gd name="connsiteX57" fmla="*/ 2613901 w 4604070"/>
                <a:gd name="connsiteY57" fmla="*/ 505413 h 2681119"/>
                <a:gd name="connsiteX58" fmla="*/ 3202298 w 4604070"/>
                <a:gd name="connsiteY58" fmla="*/ 529267 h 2681119"/>
                <a:gd name="connsiteX59" fmla="*/ 2892197 w 4604070"/>
                <a:gd name="connsiteY59" fmla="*/ 839367 h 2681119"/>
                <a:gd name="connsiteX60" fmla="*/ 4180308 w 4604070"/>
                <a:gd name="connsiteY60" fmla="*/ 441802 h 2681119"/>
                <a:gd name="connsiteX61" fmla="*/ 4379090 w 4604070"/>
                <a:gd name="connsiteY61" fmla="*/ 1799487 h 2681119"/>
                <a:gd name="connsiteX62" fmla="*/ 3643536 w 4604070"/>
                <a:gd name="connsiteY62" fmla="*/ 2096999 h 2681119"/>
                <a:gd name="connsiteX63" fmla="*/ 3878911 w 4604070"/>
                <a:gd name="connsiteY63" fmla="*/ 1145852 h 2681119"/>
                <a:gd name="connsiteX64" fmla="*/ 3994778 w 4604070"/>
                <a:gd name="connsiteY64" fmla="*/ 1030199 h 2681119"/>
                <a:gd name="connsiteX65" fmla="*/ 4053840 w 4604070"/>
                <a:gd name="connsiteY65" fmla="*/ 1257170 h 2681119"/>
                <a:gd name="connsiteX66" fmla="*/ 3930141 w 4604070"/>
                <a:gd name="connsiteY66" fmla="*/ 1929343 h 2681119"/>
                <a:gd name="connsiteX67" fmla="*/ 4208436 w 4604070"/>
                <a:gd name="connsiteY67" fmla="*/ 863868 h 2681119"/>
                <a:gd name="connsiteX68" fmla="*/ 3620040 w 4604070"/>
                <a:gd name="connsiteY68" fmla="*/ 720745 h 2681119"/>
                <a:gd name="connsiteX69" fmla="*/ 2888520 w 4604070"/>
                <a:gd name="connsiteY69" fmla="*/ 1038797 h 2681119"/>
                <a:gd name="connsiteX70" fmla="*/ 1862802 w 4604070"/>
                <a:gd name="connsiteY70" fmla="*/ 402692 h 2681119"/>
                <a:gd name="connsiteX71" fmla="*/ 704264 w 4604070"/>
                <a:gd name="connsiteY71" fmla="*/ 485276 h 2681119"/>
                <a:gd name="connsiteX72" fmla="*/ 352054 w 4604070"/>
                <a:gd name="connsiteY72" fmla="*/ 744598 h 2681119"/>
                <a:gd name="connsiteX73" fmla="*/ 1123330 w 4604070"/>
                <a:gd name="connsiteY73" fmla="*/ 545816 h 2681119"/>
                <a:gd name="connsiteX74" fmla="*/ 1761788 w 4604070"/>
                <a:gd name="connsiteY74" fmla="*/ 509130 h 2681119"/>
                <a:gd name="connsiteX75" fmla="*/ 1997974 w 4604070"/>
                <a:gd name="connsiteY75" fmla="*/ 633280 h 2681119"/>
                <a:gd name="connsiteX76" fmla="*/ 2220610 w 4604070"/>
                <a:gd name="connsiteY76" fmla="*/ 784354 h 2681119"/>
                <a:gd name="connsiteX77" fmla="*/ 2355782 w 4604070"/>
                <a:gd name="connsiteY77" fmla="*/ 927478 h 2681119"/>
                <a:gd name="connsiteX78" fmla="*/ 2769250 w 4604070"/>
                <a:gd name="connsiteY78" fmla="*/ 1205774 h 2681119"/>
                <a:gd name="connsiteX0" fmla="*/ 2769250 w 4604070"/>
                <a:gd name="connsiteY0" fmla="*/ 1205774 h 2426344"/>
                <a:gd name="connsiteX1" fmla="*/ 2443247 w 4604070"/>
                <a:gd name="connsiteY1" fmla="*/ 1833927 h 2426344"/>
                <a:gd name="connsiteX2" fmla="*/ 1186941 w 4604070"/>
                <a:gd name="connsiteY2" fmla="*/ 1881635 h 2426344"/>
                <a:gd name="connsiteX3" fmla="*/ 2387588 w 4604070"/>
                <a:gd name="connsiteY3" fmla="*/ 1571534 h 2426344"/>
                <a:gd name="connsiteX4" fmla="*/ 1958217 w 4604070"/>
                <a:gd name="connsiteY4" fmla="*/ 1030845 h 2426344"/>
                <a:gd name="connsiteX5" fmla="*/ 1625289 w 4604070"/>
                <a:gd name="connsiteY5" fmla="*/ 1165371 h 2426344"/>
                <a:gd name="connsiteX6" fmla="*/ 1903585 w 4604070"/>
                <a:gd name="connsiteY6" fmla="*/ 1149468 h 2426344"/>
                <a:gd name="connsiteX7" fmla="*/ 2253442 w 4604070"/>
                <a:gd name="connsiteY7" fmla="*/ 1467520 h 2426344"/>
                <a:gd name="connsiteX8" fmla="*/ 1887683 w 4604070"/>
                <a:gd name="connsiteY8" fmla="*/ 1658352 h 2426344"/>
                <a:gd name="connsiteX9" fmla="*/ 2086465 w 4604070"/>
                <a:gd name="connsiteY9" fmla="*/ 1459569 h 2426344"/>
                <a:gd name="connsiteX10" fmla="*/ 1855877 w 4604070"/>
                <a:gd name="connsiteY10" fmla="*/ 1284640 h 2426344"/>
                <a:gd name="connsiteX11" fmla="*/ 1504993 w 4604070"/>
                <a:gd name="connsiteY11" fmla="*/ 1428411 h 2426344"/>
                <a:gd name="connsiteX12" fmla="*/ 1815094 w 4604070"/>
                <a:gd name="connsiteY12" fmla="*/ 1468167 h 2426344"/>
                <a:gd name="connsiteX13" fmla="*/ 1481139 w 4604070"/>
                <a:gd name="connsiteY13" fmla="*/ 1547680 h 2426344"/>
                <a:gd name="connsiteX14" fmla="*/ 1441382 w 4604070"/>
                <a:gd name="connsiteY14" fmla="*/ 1173969 h 2426344"/>
                <a:gd name="connsiteX15" fmla="*/ 1489090 w 4604070"/>
                <a:gd name="connsiteY15" fmla="*/ 983138 h 2426344"/>
                <a:gd name="connsiteX16" fmla="*/ 1091525 w 4604070"/>
                <a:gd name="connsiteY16" fmla="*/ 1245531 h 2426344"/>
                <a:gd name="connsiteX17" fmla="*/ 749619 w 4604070"/>
                <a:gd name="connsiteY17" fmla="*/ 1229628 h 2426344"/>
                <a:gd name="connsiteX18" fmla="*/ 1059720 w 4604070"/>
                <a:gd name="connsiteY18" fmla="*/ 1778268 h 2426344"/>
                <a:gd name="connsiteX19" fmla="*/ 789375 w 4604070"/>
                <a:gd name="connsiteY19" fmla="*/ 2144028 h 2426344"/>
                <a:gd name="connsiteX20" fmla="*/ 1504993 w 4604070"/>
                <a:gd name="connsiteY20" fmla="*/ 2223541 h 2426344"/>
                <a:gd name="connsiteX21" fmla="*/ 3095254 w 4604070"/>
                <a:gd name="connsiteY21" fmla="*/ 2398470 h 2426344"/>
                <a:gd name="connsiteX22" fmla="*/ 3572332 w 4604070"/>
                <a:gd name="connsiteY22" fmla="*/ 1571533 h 2426344"/>
                <a:gd name="connsiteX23" fmla="*/ 3444452 w 4604070"/>
                <a:gd name="connsiteY23" fmla="*/ 1233071 h 2426344"/>
                <a:gd name="connsiteX24" fmla="*/ 3325841 w 4604070"/>
                <a:gd name="connsiteY24" fmla="*/ 1738512 h 2426344"/>
                <a:gd name="connsiteX25" fmla="*/ 3198621 w 4604070"/>
                <a:gd name="connsiteY25" fmla="*/ 2223541 h 2426344"/>
                <a:gd name="connsiteX26" fmla="*/ 2300123 w 4604070"/>
                <a:gd name="connsiteY26" fmla="*/ 2318957 h 2426344"/>
                <a:gd name="connsiteX27" fmla="*/ 1234648 w 4604070"/>
                <a:gd name="connsiteY27" fmla="*/ 2000905 h 2426344"/>
                <a:gd name="connsiteX28" fmla="*/ 1974120 w 4604070"/>
                <a:gd name="connsiteY28" fmla="*/ 2120174 h 2426344"/>
                <a:gd name="connsiteX29" fmla="*/ 2968033 w 4604070"/>
                <a:gd name="connsiteY29" fmla="*/ 2104271 h 2426344"/>
                <a:gd name="connsiteX30" fmla="*/ 2912374 w 4604070"/>
                <a:gd name="connsiteY30" fmla="*/ 1619242 h 2426344"/>
                <a:gd name="connsiteX31" fmla="*/ 3071400 w 4604070"/>
                <a:gd name="connsiteY31" fmla="*/ 1818025 h 2426344"/>
                <a:gd name="connsiteX32" fmla="*/ 3127059 w 4604070"/>
                <a:gd name="connsiteY32" fmla="*/ 2008856 h 2426344"/>
                <a:gd name="connsiteX33" fmla="*/ 3214523 w 4604070"/>
                <a:gd name="connsiteY33" fmla="*/ 1460216 h 2426344"/>
                <a:gd name="connsiteX34" fmla="*/ 3397403 w 4604070"/>
                <a:gd name="connsiteY34" fmla="*/ 999040 h 2426344"/>
                <a:gd name="connsiteX35" fmla="*/ 3707296 w 4604070"/>
                <a:gd name="connsiteY35" fmla="*/ 1013330 h 2426344"/>
                <a:gd name="connsiteX36" fmla="*/ 3691244 w 4604070"/>
                <a:gd name="connsiteY36" fmla="*/ 1389333 h 2426344"/>
                <a:gd name="connsiteX37" fmla="*/ 3524267 w 4604070"/>
                <a:gd name="connsiteY37" fmla="*/ 2200365 h 2426344"/>
                <a:gd name="connsiteX38" fmla="*/ 4498360 w 4604070"/>
                <a:gd name="connsiteY38" fmla="*/ 1934660 h 2426344"/>
                <a:gd name="connsiteX39" fmla="*/ 4371139 w 4604070"/>
                <a:gd name="connsiteY39" fmla="*/ 408009 h 2426344"/>
                <a:gd name="connsiteX40" fmla="*/ 2935568 w 4604070"/>
                <a:gd name="connsiteY40" fmla="*/ 310720 h 2426344"/>
                <a:gd name="connsiteX41" fmla="*/ 1722031 w 4604070"/>
                <a:gd name="connsiteY41" fmla="*/ 8197 h 2426344"/>
                <a:gd name="connsiteX42" fmla="*/ 41295 w 4604070"/>
                <a:gd name="connsiteY42" fmla="*/ 461794 h 2426344"/>
                <a:gd name="connsiteX43" fmla="*/ 107915 w 4604070"/>
                <a:gd name="connsiteY43" fmla="*/ 1105477 h 2426344"/>
                <a:gd name="connsiteX44" fmla="*/ 860280 w 4604070"/>
                <a:gd name="connsiteY44" fmla="*/ 1741954 h 2426344"/>
                <a:gd name="connsiteX45" fmla="*/ 454763 w 4604070"/>
                <a:gd name="connsiteY45" fmla="*/ 1113801 h 2426344"/>
                <a:gd name="connsiteX46" fmla="*/ 1443736 w 4604070"/>
                <a:gd name="connsiteY46" fmla="*/ 898743 h 2426344"/>
                <a:gd name="connsiteX47" fmla="*/ 2021170 w 4604070"/>
                <a:gd name="connsiteY47" fmla="*/ 946823 h 2426344"/>
                <a:gd name="connsiteX48" fmla="*/ 2363076 w 4604070"/>
                <a:gd name="connsiteY48" fmla="*/ 1217168 h 2426344"/>
                <a:gd name="connsiteX49" fmla="*/ 2530054 w 4604070"/>
                <a:gd name="connsiteY49" fmla="*/ 1590879 h 2426344"/>
                <a:gd name="connsiteX50" fmla="*/ 2593664 w 4604070"/>
                <a:gd name="connsiteY50" fmla="*/ 1376194 h 2426344"/>
                <a:gd name="connsiteX51" fmla="*/ 2577762 w 4604070"/>
                <a:gd name="connsiteY51" fmla="*/ 1209217 h 2426344"/>
                <a:gd name="connsiteX52" fmla="*/ 1957560 w 4604070"/>
                <a:gd name="connsiteY52" fmla="*/ 779846 h 2426344"/>
                <a:gd name="connsiteX53" fmla="*/ 1316514 w 4604070"/>
                <a:gd name="connsiteY53" fmla="*/ 668156 h 2426344"/>
                <a:gd name="connsiteX54" fmla="*/ 227186 w 4604070"/>
                <a:gd name="connsiteY54" fmla="*/ 890792 h 2426344"/>
                <a:gd name="connsiteX55" fmla="*/ 473675 w 4604070"/>
                <a:gd name="connsiteY55" fmla="*/ 358054 h 2426344"/>
                <a:gd name="connsiteX56" fmla="*/ 1904910 w 4604070"/>
                <a:gd name="connsiteY56" fmla="*/ 143369 h 2426344"/>
                <a:gd name="connsiteX57" fmla="*/ 2613901 w 4604070"/>
                <a:gd name="connsiteY57" fmla="*/ 505413 h 2426344"/>
                <a:gd name="connsiteX58" fmla="*/ 3202298 w 4604070"/>
                <a:gd name="connsiteY58" fmla="*/ 529267 h 2426344"/>
                <a:gd name="connsiteX59" fmla="*/ 2892197 w 4604070"/>
                <a:gd name="connsiteY59" fmla="*/ 839367 h 2426344"/>
                <a:gd name="connsiteX60" fmla="*/ 4180308 w 4604070"/>
                <a:gd name="connsiteY60" fmla="*/ 441802 h 2426344"/>
                <a:gd name="connsiteX61" fmla="*/ 4379090 w 4604070"/>
                <a:gd name="connsiteY61" fmla="*/ 1799487 h 2426344"/>
                <a:gd name="connsiteX62" fmla="*/ 3643536 w 4604070"/>
                <a:gd name="connsiteY62" fmla="*/ 2096999 h 2426344"/>
                <a:gd name="connsiteX63" fmla="*/ 3878911 w 4604070"/>
                <a:gd name="connsiteY63" fmla="*/ 1145852 h 2426344"/>
                <a:gd name="connsiteX64" fmla="*/ 3994778 w 4604070"/>
                <a:gd name="connsiteY64" fmla="*/ 1030199 h 2426344"/>
                <a:gd name="connsiteX65" fmla="*/ 4053840 w 4604070"/>
                <a:gd name="connsiteY65" fmla="*/ 1257170 h 2426344"/>
                <a:gd name="connsiteX66" fmla="*/ 3930141 w 4604070"/>
                <a:gd name="connsiteY66" fmla="*/ 1929343 h 2426344"/>
                <a:gd name="connsiteX67" fmla="*/ 4208436 w 4604070"/>
                <a:gd name="connsiteY67" fmla="*/ 863868 h 2426344"/>
                <a:gd name="connsiteX68" fmla="*/ 3620040 w 4604070"/>
                <a:gd name="connsiteY68" fmla="*/ 720745 h 2426344"/>
                <a:gd name="connsiteX69" fmla="*/ 2888520 w 4604070"/>
                <a:gd name="connsiteY69" fmla="*/ 1038797 h 2426344"/>
                <a:gd name="connsiteX70" fmla="*/ 1862802 w 4604070"/>
                <a:gd name="connsiteY70" fmla="*/ 402692 h 2426344"/>
                <a:gd name="connsiteX71" fmla="*/ 704264 w 4604070"/>
                <a:gd name="connsiteY71" fmla="*/ 485276 h 2426344"/>
                <a:gd name="connsiteX72" fmla="*/ 352054 w 4604070"/>
                <a:gd name="connsiteY72" fmla="*/ 744598 h 2426344"/>
                <a:gd name="connsiteX73" fmla="*/ 1123330 w 4604070"/>
                <a:gd name="connsiteY73" fmla="*/ 545816 h 2426344"/>
                <a:gd name="connsiteX74" fmla="*/ 1761788 w 4604070"/>
                <a:gd name="connsiteY74" fmla="*/ 509130 h 2426344"/>
                <a:gd name="connsiteX75" fmla="*/ 1997974 w 4604070"/>
                <a:gd name="connsiteY75" fmla="*/ 633280 h 2426344"/>
                <a:gd name="connsiteX76" fmla="*/ 2220610 w 4604070"/>
                <a:gd name="connsiteY76" fmla="*/ 784354 h 2426344"/>
                <a:gd name="connsiteX77" fmla="*/ 2355782 w 4604070"/>
                <a:gd name="connsiteY77" fmla="*/ 927478 h 2426344"/>
                <a:gd name="connsiteX78" fmla="*/ 2769250 w 4604070"/>
                <a:gd name="connsiteY78" fmla="*/ 1205774 h 2426344"/>
                <a:gd name="connsiteX0" fmla="*/ 2769250 w 4604070"/>
                <a:gd name="connsiteY0" fmla="*/ 1205774 h 2426344"/>
                <a:gd name="connsiteX1" fmla="*/ 2443247 w 4604070"/>
                <a:gd name="connsiteY1" fmla="*/ 1833927 h 2426344"/>
                <a:gd name="connsiteX2" fmla="*/ 1186941 w 4604070"/>
                <a:gd name="connsiteY2" fmla="*/ 1881635 h 2426344"/>
                <a:gd name="connsiteX3" fmla="*/ 2387588 w 4604070"/>
                <a:gd name="connsiteY3" fmla="*/ 1571534 h 2426344"/>
                <a:gd name="connsiteX4" fmla="*/ 1958217 w 4604070"/>
                <a:gd name="connsiteY4" fmla="*/ 1030845 h 2426344"/>
                <a:gd name="connsiteX5" fmla="*/ 1625289 w 4604070"/>
                <a:gd name="connsiteY5" fmla="*/ 1165371 h 2426344"/>
                <a:gd name="connsiteX6" fmla="*/ 1903585 w 4604070"/>
                <a:gd name="connsiteY6" fmla="*/ 1149468 h 2426344"/>
                <a:gd name="connsiteX7" fmla="*/ 2253442 w 4604070"/>
                <a:gd name="connsiteY7" fmla="*/ 1467520 h 2426344"/>
                <a:gd name="connsiteX8" fmla="*/ 1887683 w 4604070"/>
                <a:gd name="connsiteY8" fmla="*/ 1658352 h 2426344"/>
                <a:gd name="connsiteX9" fmla="*/ 2086465 w 4604070"/>
                <a:gd name="connsiteY9" fmla="*/ 1459569 h 2426344"/>
                <a:gd name="connsiteX10" fmla="*/ 1855877 w 4604070"/>
                <a:gd name="connsiteY10" fmla="*/ 1284640 h 2426344"/>
                <a:gd name="connsiteX11" fmla="*/ 1504993 w 4604070"/>
                <a:gd name="connsiteY11" fmla="*/ 1428411 h 2426344"/>
                <a:gd name="connsiteX12" fmla="*/ 1815094 w 4604070"/>
                <a:gd name="connsiteY12" fmla="*/ 1468167 h 2426344"/>
                <a:gd name="connsiteX13" fmla="*/ 1481139 w 4604070"/>
                <a:gd name="connsiteY13" fmla="*/ 1547680 h 2426344"/>
                <a:gd name="connsiteX14" fmla="*/ 1441382 w 4604070"/>
                <a:gd name="connsiteY14" fmla="*/ 1173969 h 2426344"/>
                <a:gd name="connsiteX15" fmla="*/ 1489090 w 4604070"/>
                <a:gd name="connsiteY15" fmla="*/ 983138 h 2426344"/>
                <a:gd name="connsiteX16" fmla="*/ 1091525 w 4604070"/>
                <a:gd name="connsiteY16" fmla="*/ 1245531 h 2426344"/>
                <a:gd name="connsiteX17" fmla="*/ 749619 w 4604070"/>
                <a:gd name="connsiteY17" fmla="*/ 1229628 h 2426344"/>
                <a:gd name="connsiteX18" fmla="*/ 1059720 w 4604070"/>
                <a:gd name="connsiteY18" fmla="*/ 1778268 h 2426344"/>
                <a:gd name="connsiteX19" fmla="*/ 789375 w 4604070"/>
                <a:gd name="connsiteY19" fmla="*/ 2144028 h 2426344"/>
                <a:gd name="connsiteX20" fmla="*/ 1504993 w 4604070"/>
                <a:gd name="connsiteY20" fmla="*/ 2223541 h 2426344"/>
                <a:gd name="connsiteX21" fmla="*/ 3095254 w 4604070"/>
                <a:gd name="connsiteY21" fmla="*/ 2398470 h 2426344"/>
                <a:gd name="connsiteX22" fmla="*/ 3572332 w 4604070"/>
                <a:gd name="connsiteY22" fmla="*/ 1571533 h 2426344"/>
                <a:gd name="connsiteX23" fmla="*/ 3444452 w 4604070"/>
                <a:gd name="connsiteY23" fmla="*/ 1233071 h 2426344"/>
                <a:gd name="connsiteX24" fmla="*/ 3325841 w 4604070"/>
                <a:gd name="connsiteY24" fmla="*/ 1738512 h 2426344"/>
                <a:gd name="connsiteX25" fmla="*/ 3198621 w 4604070"/>
                <a:gd name="connsiteY25" fmla="*/ 2223541 h 2426344"/>
                <a:gd name="connsiteX26" fmla="*/ 2300123 w 4604070"/>
                <a:gd name="connsiteY26" fmla="*/ 2263297 h 2426344"/>
                <a:gd name="connsiteX27" fmla="*/ 1234648 w 4604070"/>
                <a:gd name="connsiteY27" fmla="*/ 2000905 h 2426344"/>
                <a:gd name="connsiteX28" fmla="*/ 1974120 w 4604070"/>
                <a:gd name="connsiteY28" fmla="*/ 2120174 h 2426344"/>
                <a:gd name="connsiteX29" fmla="*/ 2968033 w 4604070"/>
                <a:gd name="connsiteY29" fmla="*/ 2104271 h 2426344"/>
                <a:gd name="connsiteX30" fmla="*/ 2912374 w 4604070"/>
                <a:gd name="connsiteY30" fmla="*/ 1619242 h 2426344"/>
                <a:gd name="connsiteX31" fmla="*/ 3071400 w 4604070"/>
                <a:gd name="connsiteY31" fmla="*/ 1818025 h 2426344"/>
                <a:gd name="connsiteX32" fmla="*/ 3127059 w 4604070"/>
                <a:gd name="connsiteY32" fmla="*/ 2008856 h 2426344"/>
                <a:gd name="connsiteX33" fmla="*/ 3214523 w 4604070"/>
                <a:gd name="connsiteY33" fmla="*/ 1460216 h 2426344"/>
                <a:gd name="connsiteX34" fmla="*/ 3397403 w 4604070"/>
                <a:gd name="connsiteY34" fmla="*/ 999040 h 2426344"/>
                <a:gd name="connsiteX35" fmla="*/ 3707296 w 4604070"/>
                <a:gd name="connsiteY35" fmla="*/ 1013330 h 2426344"/>
                <a:gd name="connsiteX36" fmla="*/ 3691244 w 4604070"/>
                <a:gd name="connsiteY36" fmla="*/ 1389333 h 2426344"/>
                <a:gd name="connsiteX37" fmla="*/ 3524267 w 4604070"/>
                <a:gd name="connsiteY37" fmla="*/ 2200365 h 2426344"/>
                <a:gd name="connsiteX38" fmla="*/ 4498360 w 4604070"/>
                <a:gd name="connsiteY38" fmla="*/ 1934660 h 2426344"/>
                <a:gd name="connsiteX39" fmla="*/ 4371139 w 4604070"/>
                <a:gd name="connsiteY39" fmla="*/ 408009 h 2426344"/>
                <a:gd name="connsiteX40" fmla="*/ 2935568 w 4604070"/>
                <a:gd name="connsiteY40" fmla="*/ 310720 h 2426344"/>
                <a:gd name="connsiteX41" fmla="*/ 1722031 w 4604070"/>
                <a:gd name="connsiteY41" fmla="*/ 8197 h 2426344"/>
                <a:gd name="connsiteX42" fmla="*/ 41295 w 4604070"/>
                <a:gd name="connsiteY42" fmla="*/ 461794 h 2426344"/>
                <a:gd name="connsiteX43" fmla="*/ 107915 w 4604070"/>
                <a:gd name="connsiteY43" fmla="*/ 1105477 h 2426344"/>
                <a:gd name="connsiteX44" fmla="*/ 860280 w 4604070"/>
                <a:gd name="connsiteY44" fmla="*/ 1741954 h 2426344"/>
                <a:gd name="connsiteX45" fmla="*/ 454763 w 4604070"/>
                <a:gd name="connsiteY45" fmla="*/ 1113801 h 2426344"/>
                <a:gd name="connsiteX46" fmla="*/ 1443736 w 4604070"/>
                <a:gd name="connsiteY46" fmla="*/ 898743 h 2426344"/>
                <a:gd name="connsiteX47" fmla="*/ 2021170 w 4604070"/>
                <a:gd name="connsiteY47" fmla="*/ 946823 h 2426344"/>
                <a:gd name="connsiteX48" fmla="*/ 2363076 w 4604070"/>
                <a:gd name="connsiteY48" fmla="*/ 1217168 h 2426344"/>
                <a:gd name="connsiteX49" fmla="*/ 2530054 w 4604070"/>
                <a:gd name="connsiteY49" fmla="*/ 1590879 h 2426344"/>
                <a:gd name="connsiteX50" fmla="*/ 2593664 w 4604070"/>
                <a:gd name="connsiteY50" fmla="*/ 1376194 h 2426344"/>
                <a:gd name="connsiteX51" fmla="*/ 2577762 w 4604070"/>
                <a:gd name="connsiteY51" fmla="*/ 1209217 h 2426344"/>
                <a:gd name="connsiteX52" fmla="*/ 1957560 w 4604070"/>
                <a:gd name="connsiteY52" fmla="*/ 779846 h 2426344"/>
                <a:gd name="connsiteX53" fmla="*/ 1316514 w 4604070"/>
                <a:gd name="connsiteY53" fmla="*/ 668156 h 2426344"/>
                <a:gd name="connsiteX54" fmla="*/ 227186 w 4604070"/>
                <a:gd name="connsiteY54" fmla="*/ 890792 h 2426344"/>
                <a:gd name="connsiteX55" fmla="*/ 473675 w 4604070"/>
                <a:gd name="connsiteY55" fmla="*/ 358054 h 2426344"/>
                <a:gd name="connsiteX56" fmla="*/ 1904910 w 4604070"/>
                <a:gd name="connsiteY56" fmla="*/ 143369 h 2426344"/>
                <a:gd name="connsiteX57" fmla="*/ 2613901 w 4604070"/>
                <a:gd name="connsiteY57" fmla="*/ 505413 h 2426344"/>
                <a:gd name="connsiteX58" fmla="*/ 3202298 w 4604070"/>
                <a:gd name="connsiteY58" fmla="*/ 529267 h 2426344"/>
                <a:gd name="connsiteX59" fmla="*/ 2892197 w 4604070"/>
                <a:gd name="connsiteY59" fmla="*/ 839367 h 2426344"/>
                <a:gd name="connsiteX60" fmla="*/ 4180308 w 4604070"/>
                <a:gd name="connsiteY60" fmla="*/ 441802 h 2426344"/>
                <a:gd name="connsiteX61" fmla="*/ 4379090 w 4604070"/>
                <a:gd name="connsiteY61" fmla="*/ 1799487 h 2426344"/>
                <a:gd name="connsiteX62" fmla="*/ 3643536 w 4604070"/>
                <a:gd name="connsiteY62" fmla="*/ 2096999 h 2426344"/>
                <a:gd name="connsiteX63" fmla="*/ 3878911 w 4604070"/>
                <a:gd name="connsiteY63" fmla="*/ 1145852 h 2426344"/>
                <a:gd name="connsiteX64" fmla="*/ 3994778 w 4604070"/>
                <a:gd name="connsiteY64" fmla="*/ 1030199 h 2426344"/>
                <a:gd name="connsiteX65" fmla="*/ 4053840 w 4604070"/>
                <a:gd name="connsiteY65" fmla="*/ 1257170 h 2426344"/>
                <a:gd name="connsiteX66" fmla="*/ 3930141 w 4604070"/>
                <a:gd name="connsiteY66" fmla="*/ 1929343 h 2426344"/>
                <a:gd name="connsiteX67" fmla="*/ 4208436 w 4604070"/>
                <a:gd name="connsiteY67" fmla="*/ 863868 h 2426344"/>
                <a:gd name="connsiteX68" fmla="*/ 3620040 w 4604070"/>
                <a:gd name="connsiteY68" fmla="*/ 720745 h 2426344"/>
                <a:gd name="connsiteX69" fmla="*/ 2888520 w 4604070"/>
                <a:gd name="connsiteY69" fmla="*/ 1038797 h 2426344"/>
                <a:gd name="connsiteX70" fmla="*/ 1862802 w 4604070"/>
                <a:gd name="connsiteY70" fmla="*/ 402692 h 2426344"/>
                <a:gd name="connsiteX71" fmla="*/ 704264 w 4604070"/>
                <a:gd name="connsiteY71" fmla="*/ 485276 h 2426344"/>
                <a:gd name="connsiteX72" fmla="*/ 352054 w 4604070"/>
                <a:gd name="connsiteY72" fmla="*/ 744598 h 2426344"/>
                <a:gd name="connsiteX73" fmla="*/ 1123330 w 4604070"/>
                <a:gd name="connsiteY73" fmla="*/ 545816 h 2426344"/>
                <a:gd name="connsiteX74" fmla="*/ 1761788 w 4604070"/>
                <a:gd name="connsiteY74" fmla="*/ 509130 h 2426344"/>
                <a:gd name="connsiteX75" fmla="*/ 1997974 w 4604070"/>
                <a:gd name="connsiteY75" fmla="*/ 633280 h 2426344"/>
                <a:gd name="connsiteX76" fmla="*/ 2220610 w 4604070"/>
                <a:gd name="connsiteY76" fmla="*/ 784354 h 2426344"/>
                <a:gd name="connsiteX77" fmla="*/ 2355782 w 4604070"/>
                <a:gd name="connsiteY77" fmla="*/ 927478 h 2426344"/>
                <a:gd name="connsiteX78" fmla="*/ 2769250 w 4604070"/>
                <a:gd name="connsiteY78" fmla="*/ 1205774 h 2426344"/>
                <a:gd name="connsiteX0" fmla="*/ 2769250 w 4604070"/>
                <a:gd name="connsiteY0" fmla="*/ 1205774 h 2426344"/>
                <a:gd name="connsiteX1" fmla="*/ 2443247 w 4604070"/>
                <a:gd name="connsiteY1" fmla="*/ 1833927 h 2426344"/>
                <a:gd name="connsiteX2" fmla="*/ 1186941 w 4604070"/>
                <a:gd name="connsiteY2" fmla="*/ 1881635 h 2426344"/>
                <a:gd name="connsiteX3" fmla="*/ 2387588 w 4604070"/>
                <a:gd name="connsiteY3" fmla="*/ 1571534 h 2426344"/>
                <a:gd name="connsiteX4" fmla="*/ 1958217 w 4604070"/>
                <a:gd name="connsiteY4" fmla="*/ 1030845 h 2426344"/>
                <a:gd name="connsiteX5" fmla="*/ 1625289 w 4604070"/>
                <a:gd name="connsiteY5" fmla="*/ 1165371 h 2426344"/>
                <a:gd name="connsiteX6" fmla="*/ 1903585 w 4604070"/>
                <a:gd name="connsiteY6" fmla="*/ 1149468 h 2426344"/>
                <a:gd name="connsiteX7" fmla="*/ 2253442 w 4604070"/>
                <a:gd name="connsiteY7" fmla="*/ 1467520 h 2426344"/>
                <a:gd name="connsiteX8" fmla="*/ 1887683 w 4604070"/>
                <a:gd name="connsiteY8" fmla="*/ 1658352 h 2426344"/>
                <a:gd name="connsiteX9" fmla="*/ 2086465 w 4604070"/>
                <a:gd name="connsiteY9" fmla="*/ 1459569 h 2426344"/>
                <a:gd name="connsiteX10" fmla="*/ 1855877 w 4604070"/>
                <a:gd name="connsiteY10" fmla="*/ 1284640 h 2426344"/>
                <a:gd name="connsiteX11" fmla="*/ 1504993 w 4604070"/>
                <a:gd name="connsiteY11" fmla="*/ 1428411 h 2426344"/>
                <a:gd name="connsiteX12" fmla="*/ 1815094 w 4604070"/>
                <a:gd name="connsiteY12" fmla="*/ 1468167 h 2426344"/>
                <a:gd name="connsiteX13" fmla="*/ 1481139 w 4604070"/>
                <a:gd name="connsiteY13" fmla="*/ 1547680 h 2426344"/>
                <a:gd name="connsiteX14" fmla="*/ 1441382 w 4604070"/>
                <a:gd name="connsiteY14" fmla="*/ 1173969 h 2426344"/>
                <a:gd name="connsiteX15" fmla="*/ 1489090 w 4604070"/>
                <a:gd name="connsiteY15" fmla="*/ 983138 h 2426344"/>
                <a:gd name="connsiteX16" fmla="*/ 1091525 w 4604070"/>
                <a:gd name="connsiteY16" fmla="*/ 1245531 h 2426344"/>
                <a:gd name="connsiteX17" fmla="*/ 749619 w 4604070"/>
                <a:gd name="connsiteY17" fmla="*/ 1229628 h 2426344"/>
                <a:gd name="connsiteX18" fmla="*/ 1059720 w 4604070"/>
                <a:gd name="connsiteY18" fmla="*/ 1778268 h 2426344"/>
                <a:gd name="connsiteX19" fmla="*/ 789375 w 4604070"/>
                <a:gd name="connsiteY19" fmla="*/ 2144028 h 2426344"/>
                <a:gd name="connsiteX20" fmla="*/ 1504993 w 4604070"/>
                <a:gd name="connsiteY20" fmla="*/ 2223541 h 2426344"/>
                <a:gd name="connsiteX21" fmla="*/ 3095254 w 4604070"/>
                <a:gd name="connsiteY21" fmla="*/ 2398470 h 2426344"/>
                <a:gd name="connsiteX22" fmla="*/ 3572332 w 4604070"/>
                <a:gd name="connsiteY22" fmla="*/ 1571533 h 2426344"/>
                <a:gd name="connsiteX23" fmla="*/ 3444452 w 4604070"/>
                <a:gd name="connsiteY23" fmla="*/ 1233071 h 2426344"/>
                <a:gd name="connsiteX24" fmla="*/ 3325841 w 4604070"/>
                <a:gd name="connsiteY24" fmla="*/ 1738512 h 2426344"/>
                <a:gd name="connsiteX25" fmla="*/ 3198621 w 4604070"/>
                <a:gd name="connsiteY25" fmla="*/ 2223541 h 2426344"/>
                <a:gd name="connsiteX26" fmla="*/ 2300123 w 4604070"/>
                <a:gd name="connsiteY26" fmla="*/ 2263297 h 2426344"/>
                <a:gd name="connsiteX27" fmla="*/ 1175468 w 4604070"/>
                <a:gd name="connsiteY27" fmla="*/ 2084106 h 2426344"/>
                <a:gd name="connsiteX28" fmla="*/ 1234648 w 4604070"/>
                <a:gd name="connsiteY28" fmla="*/ 2000905 h 2426344"/>
                <a:gd name="connsiteX29" fmla="*/ 1974120 w 4604070"/>
                <a:gd name="connsiteY29" fmla="*/ 2120174 h 2426344"/>
                <a:gd name="connsiteX30" fmla="*/ 2968033 w 4604070"/>
                <a:gd name="connsiteY30" fmla="*/ 2104271 h 2426344"/>
                <a:gd name="connsiteX31" fmla="*/ 2912374 w 4604070"/>
                <a:gd name="connsiteY31" fmla="*/ 1619242 h 2426344"/>
                <a:gd name="connsiteX32" fmla="*/ 3071400 w 4604070"/>
                <a:gd name="connsiteY32" fmla="*/ 1818025 h 2426344"/>
                <a:gd name="connsiteX33" fmla="*/ 3127059 w 4604070"/>
                <a:gd name="connsiteY33" fmla="*/ 2008856 h 2426344"/>
                <a:gd name="connsiteX34" fmla="*/ 3214523 w 4604070"/>
                <a:gd name="connsiteY34" fmla="*/ 1460216 h 2426344"/>
                <a:gd name="connsiteX35" fmla="*/ 3397403 w 4604070"/>
                <a:gd name="connsiteY35" fmla="*/ 999040 h 2426344"/>
                <a:gd name="connsiteX36" fmla="*/ 3707296 w 4604070"/>
                <a:gd name="connsiteY36" fmla="*/ 1013330 h 2426344"/>
                <a:gd name="connsiteX37" fmla="*/ 3691244 w 4604070"/>
                <a:gd name="connsiteY37" fmla="*/ 1389333 h 2426344"/>
                <a:gd name="connsiteX38" fmla="*/ 3524267 w 4604070"/>
                <a:gd name="connsiteY38" fmla="*/ 2200365 h 2426344"/>
                <a:gd name="connsiteX39" fmla="*/ 4498360 w 4604070"/>
                <a:gd name="connsiteY39" fmla="*/ 1934660 h 2426344"/>
                <a:gd name="connsiteX40" fmla="*/ 4371139 w 4604070"/>
                <a:gd name="connsiteY40" fmla="*/ 408009 h 2426344"/>
                <a:gd name="connsiteX41" fmla="*/ 2935568 w 4604070"/>
                <a:gd name="connsiteY41" fmla="*/ 310720 h 2426344"/>
                <a:gd name="connsiteX42" fmla="*/ 1722031 w 4604070"/>
                <a:gd name="connsiteY42" fmla="*/ 8197 h 2426344"/>
                <a:gd name="connsiteX43" fmla="*/ 41295 w 4604070"/>
                <a:gd name="connsiteY43" fmla="*/ 461794 h 2426344"/>
                <a:gd name="connsiteX44" fmla="*/ 107915 w 4604070"/>
                <a:gd name="connsiteY44" fmla="*/ 1105477 h 2426344"/>
                <a:gd name="connsiteX45" fmla="*/ 860280 w 4604070"/>
                <a:gd name="connsiteY45" fmla="*/ 1741954 h 2426344"/>
                <a:gd name="connsiteX46" fmla="*/ 454763 w 4604070"/>
                <a:gd name="connsiteY46" fmla="*/ 1113801 h 2426344"/>
                <a:gd name="connsiteX47" fmla="*/ 1443736 w 4604070"/>
                <a:gd name="connsiteY47" fmla="*/ 898743 h 2426344"/>
                <a:gd name="connsiteX48" fmla="*/ 2021170 w 4604070"/>
                <a:gd name="connsiteY48" fmla="*/ 946823 h 2426344"/>
                <a:gd name="connsiteX49" fmla="*/ 2363076 w 4604070"/>
                <a:gd name="connsiteY49" fmla="*/ 1217168 h 2426344"/>
                <a:gd name="connsiteX50" fmla="*/ 2530054 w 4604070"/>
                <a:gd name="connsiteY50" fmla="*/ 1590879 h 2426344"/>
                <a:gd name="connsiteX51" fmla="*/ 2593664 w 4604070"/>
                <a:gd name="connsiteY51" fmla="*/ 1376194 h 2426344"/>
                <a:gd name="connsiteX52" fmla="*/ 2577762 w 4604070"/>
                <a:gd name="connsiteY52" fmla="*/ 1209217 h 2426344"/>
                <a:gd name="connsiteX53" fmla="*/ 1957560 w 4604070"/>
                <a:gd name="connsiteY53" fmla="*/ 779846 h 2426344"/>
                <a:gd name="connsiteX54" fmla="*/ 1316514 w 4604070"/>
                <a:gd name="connsiteY54" fmla="*/ 668156 h 2426344"/>
                <a:gd name="connsiteX55" fmla="*/ 227186 w 4604070"/>
                <a:gd name="connsiteY55" fmla="*/ 890792 h 2426344"/>
                <a:gd name="connsiteX56" fmla="*/ 473675 w 4604070"/>
                <a:gd name="connsiteY56" fmla="*/ 358054 h 2426344"/>
                <a:gd name="connsiteX57" fmla="*/ 1904910 w 4604070"/>
                <a:gd name="connsiteY57" fmla="*/ 143369 h 2426344"/>
                <a:gd name="connsiteX58" fmla="*/ 2613901 w 4604070"/>
                <a:gd name="connsiteY58" fmla="*/ 505413 h 2426344"/>
                <a:gd name="connsiteX59" fmla="*/ 3202298 w 4604070"/>
                <a:gd name="connsiteY59" fmla="*/ 529267 h 2426344"/>
                <a:gd name="connsiteX60" fmla="*/ 2892197 w 4604070"/>
                <a:gd name="connsiteY60" fmla="*/ 839367 h 2426344"/>
                <a:gd name="connsiteX61" fmla="*/ 4180308 w 4604070"/>
                <a:gd name="connsiteY61" fmla="*/ 441802 h 2426344"/>
                <a:gd name="connsiteX62" fmla="*/ 4379090 w 4604070"/>
                <a:gd name="connsiteY62" fmla="*/ 1799487 h 2426344"/>
                <a:gd name="connsiteX63" fmla="*/ 3643536 w 4604070"/>
                <a:gd name="connsiteY63" fmla="*/ 2096999 h 2426344"/>
                <a:gd name="connsiteX64" fmla="*/ 3878911 w 4604070"/>
                <a:gd name="connsiteY64" fmla="*/ 1145852 h 2426344"/>
                <a:gd name="connsiteX65" fmla="*/ 3994778 w 4604070"/>
                <a:gd name="connsiteY65" fmla="*/ 1030199 h 2426344"/>
                <a:gd name="connsiteX66" fmla="*/ 4053840 w 4604070"/>
                <a:gd name="connsiteY66" fmla="*/ 1257170 h 2426344"/>
                <a:gd name="connsiteX67" fmla="*/ 3930141 w 4604070"/>
                <a:gd name="connsiteY67" fmla="*/ 1929343 h 2426344"/>
                <a:gd name="connsiteX68" fmla="*/ 4208436 w 4604070"/>
                <a:gd name="connsiteY68" fmla="*/ 863868 h 2426344"/>
                <a:gd name="connsiteX69" fmla="*/ 3620040 w 4604070"/>
                <a:gd name="connsiteY69" fmla="*/ 720745 h 2426344"/>
                <a:gd name="connsiteX70" fmla="*/ 2888520 w 4604070"/>
                <a:gd name="connsiteY70" fmla="*/ 1038797 h 2426344"/>
                <a:gd name="connsiteX71" fmla="*/ 1862802 w 4604070"/>
                <a:gd name="connsiteY71" fmla="*/ 402692 h 2426344"/>
                <a:gd name="connsiteX72" fmla="*/ 704264 w 4604070"/>
                <a:gd name="connsiteY72" fmla="*/ 485276 h 2426344"/>
                <a:gd name="connsiteX73" fmla="*/ 352054 w 4604070"/>
                <a:gd name="connsiteY73" fmla="*/ 744598 h 2426344"/>
                <a:gd name="connsiteX74" fmla="*/ 1123330 w 4604070"/>
                <a:gd name="connsiteY74" fmla="*/ 545816 h 2426344"/>
                <a:gd name="connsiteX75" fmla="*/ 1761788 w 4604070"/>
                <a:gd name="connsiteY75" fmla="*/ 509130 h 2426344"/>
                <a:gd name="connsiteX76" fmla="*/ 1997974 w 4604070"/>
                <a:gd name="connsiteY76" fmla="*/ 633280 h 2426344"/>
                <a:gd name="connsiteX77" fmla="*/ 2220610 w 4604070"/>
                <a:gd name="connsiteY77" fmla="*/ 784354 h 2426344"/>
                <a:gd name="connsiteX78" fmla="*/ 2355782 w 4604070"/>
                <a:gd name="connsiteY78" fmla="*/ 927478 h 2426344"/>
                <a:gd name="connsiteX79" fmla="*/ 2769250 w 4604070"/>
                <a:gd name="connsiteY79" fmla="*/ 1205774 h 2426344"/>
                <a:gd name="connsiteX0" fmla="*/ 2769250 w 4604070"/>
                <a:gd name="connsiteY0" fmla="*/ 1205774 h 2426344"/>
                <a:gd name="connsiteX1" fmla="*/ 2443247 w 4604070"/>
                <a:gd name="connsiteY1" fmla="*/ 1833927 h 2426344"/>
                <a:gd name="connsiteX2" fmla="*/ 1186941 w 4604070"/>
                <a:gd name="connsiteY2" fmla="*/ 1881635 h 2426344"/>
                <a:gd name="connsiteX3" fmla="*/ 2387588 w 4604070"/>
                <a:gd name="connsiteY3" fmla="*/ 1571534 h 2426344"/>
                <a:gd name="connsiteX4" fmla="*/ 1958217 w 4604070"/>
                <a:gd name="connsiteY4" fmla="*/ 1030845 h 2426344"/>
                <a:gd name="connsiteX5" fmla="*/ 1625289 w 4604070"/>
                <a:gd name="connsiteY5" fmla="*/ 1165371 h 2426344"/>
                <a:gd name="connsiteX6" fmla="*/ 1903585 w 4604070"/>
                <a:gd name="connsiteY6" fmla="*/ 1149468 h 2426344"/>
                <a:gd name="connsiteX7" fmla="*/ 2253442 w 4604070"/>
                <a:gd name="connsiteY7" fmla="*/ 1467520 h 2426344"/>
                <a:gd name="connsiteX8" fmla="*/ 1887683 w 4604070"/>
                <a:gd name="connsiteY8" fmla="*/ 1658352 h 2426344"/>
                <a:gd name="connsiteX9" fmla="*/ 2086465 w 4604070"/>
                <a:gd name="connsiteY9" fmla="*/ 1459569 h 2426344"/>
                <a:gd name="connsiteX10" fmla="*/ 1855877 w 4604070"/>
                <a:gd name="connsiteY10" fmla="*/ 1284640 h 2426344"/>
                <a:gd name="connsiteX11" fmla="*/ 1504993 w 4604070"/>
                <a:gd name="connsiteY11" fmla="*/ 1428411 h 2426344"/>
                <a:gd name="connsiteX12" fmla="*/ 1815094 w 4604070"/>
                <a:gd name="connsiteY12" fmla="*/ 1468167 h 2426344"/>
                <a:gd name="connsiteX13" fmla="*/ 1481139 w 4604070"/>
                <a:gd name="connsiteY13" fmla="*/ 1547680 h 2426344"/>
                <a:gd name="connsiteX14" fmla="*/ 1441382 w 4604070"/>
                <a:gd name="connsiteY14" fmla="*/ 1173969 h 2426344"/>
                <a:gd name="connsiteX15" fmla="*/ 1489090 w 4604070"/>
                <a:gd name="connsiteY15" fmla="*/ 983138 h 2426344"/>
                <a:gd name="connsiteX16" fmla="*/ 1091525 w 4604070"/>
                <a:gd name="connsiteY16" fmla="*/ 1245531 h 2426344"/>
                <a:gd name="connsiteX17" fmla="*/ 749619 w 4604070"/>
                <a:gd name="connsiteY17" fmla="*/ 1229628 h 2426344"/>
                <a:gd name="connsiteX18" fmla="*/ 1059720 w 4604070"/>
                <a:gd name="connsiteY18" fmla="*/ 1778268 h 2426344"/>
                <a:gd name="connsiteX19" fmla="*/ 789375 w 4604070"/>
                <a:gd name="connsiteY19" fmla="*/ 2144028 h 2426344"/>
                <a:gd name="connsiteX20" fmla="*/ 1504993 w 4604070"/>
                <a:gd name="connsiteY20" fmla="*/ 2223541 h 2426344"/>
                <a:gd name="connsiteX21" fmla="*/ 3095254 w 4604070"/>
                <a:gd name="connsiteY21" fmla="*/ 2398470 h 2426344"/>
                <a:gd name="connsiteX22" fmla="*/ 3572332 w 4604070"/>
                <a:gd name="connsiteY22" fmla="*/ 1571533 h 2426344"/>
                <a:gd name="connsiteX23" fmla="*/ 3444452 w 4604070"/>
                <a:gd name="connsiteY23" fmla="*/ 1233071 h 2426344"/>
                <a:gd name="connsiteX24" fmla="*/ 3325841 w 4604070"/>
                <a:gd name="connsiteY24" fmla="*/ 1738512 h 2426344"/>
                <a:gd name="connsiteX25" fmla="*/ 3198621 w 4604070"/>
                <a:gd name="connsiteY25" fmla="*/ 2223541 h 2426344"/>
                <a:gd name="connsiteX26" fmla="*/ 2300123 w 4604070"/>
                <a:gd name="connsiteY26" fmla="*/ 2263297 h 2426344"/>
                <a:gd name="connsiteX27" fmla="*/ 1175468 w 4604070"/>
                <a:gd name="connsiteY27" fmla="*/ 2084106 h 2426344"/>
                <a:gd name="connsiteX28" fmla="*/ 1234648 w 4604070"/>
                <a:gd name="connsiteY28" fmla="*/ 2000905 h 2426344"/>
                <a:gd name="connsiteX29" fmla="*/ 1974120 w 4604070"/>
                <a:gd name="connsiteY29" fmla="*/ 2120174 h 2426344"/>
                <a:gd name="connsiteX30" fmla="*/ 2968033 w 4604070"/>
                <a:gd name="connsiteY30" fmla="*/ 2104271 h 2426344"/>
                <a:gd name="connsiteX31" fmla="*/ 2558995 w 4604070"/>
                <a:gd name="connsiteY31" fmla="*/ 1996642 h 2426344"/>
                <a:gd name="connsiteX32" fmla="*/ 2912374 w 4604070"/>
                <a:gd name="connsiteY32" fmla="*/ 1619242 h 2426344"/>
                <a:gd name="connsiteX33" fmla="*/ 3071400 w 4604070"/>
                <a:gd name="connsiteY33" fmla="*/ 1818025 h 2426344"/>
                <a:gd name="connsiteX34" fmla="*/ 3127059 w 4604070"/>
                <a:gd name="connsiteY34" fmla="*/ 2008856 h 2426344"/>
                <a:gd name="connsiteX35" fmla="*/ 3214523 w 4604070"/>
                <a:gd name="connsiteY35" fmla="*/ 1460216 h 2426344"/>
                <a:gd name="connsiteX36" fmla="*/ 3397403 w 4604070"/>
                <a:gd name="connsiteY36" fmla="*/ 999040 h 2426344"/>
                <a:gd name="connsiteX37" fmla="*/ 3707296 w 4604070"/>
                <a:gd name="connsiteY37" fmla="*/ 1013330 h 2426344"/>
                <a:gd name="connsiteX38" fmla="*/ 3691244 w 4604070"/>
                <a:gd name="connsiteY38" fmla="*/ 1389333 h 2426344"/>
                <a:gd name="connsiteX39" fmla="*/ 3524267 w 4604070"/>
                <a:gd name="connsiteY39" fmla="*/ 2200365 h 2426344"/>
                <a:gd name="connsiteX40" fmla="*/ 4498360 w 4604070"/>
                <a:gd name="connsiteY40" fmla="*/ 1934660 h 2426344"/>
                <a:gd name="connsiteX41" fmla="*/ 4371139 w 4604070"/>
                <a:gd name="connsiteY41" fmla="*/ 408009 h 2426344"/>
                <a:gd name="connsiteX42" fmla="*/ 2935568 w 4604070"/>
                <a:gd name="connsiteY42" fmla="*/ 310720 h 2426344"/>
                <a:gd name="connsiteX43" fmla="*/ 1722031 w 4604070"/>
                <a:gd name="connsiteY43" fmla="*/ 8197 h 2426344"/>
                <a:gd name="connsiteX44" fmla="*/ 41295 w 4604070"/>
                <a:gd name="connsiteY44" fmla="*/ 461794 h 2426344"/>
                <a:gd name="connsiteX45" fmla="*/ 107915 w 4604070"/>
                <a:gd name="connsiteY45" fmla="*/ 1105477 h 2426344"/>
                <a:gd name="connsiteX46" fmla="*/ 860280 w 4604070"/>
                <a:gd name="connsiteY46" fmla="*/ 1741954 h 2426344"/>
                <a:gd name="connsiteX47" fmla="*/ 454763 w 4604070"/>
                <a:gd name="connsiteY47" fmla="*/ 1113801 h 2426344"/>
                <a:gd name="connsiteX48" fmla="*/ 1443736 w 4604070"/>
                <a:gd name="connsiteY48" fmla="*/ 898743 h 2426344"/>
                <a:gd name="connsiteX49" fmla="*/ 2021170 w 4604070"/>
                <a:gd name="connsiteY49" fmla="*/ 946823 h 2426344"/>
                <a:gd name="connsiteX50" fmla="*/ 2363076 w 4604070"/>
                <a:gd name="connsiteY50" fmla="*/ 1217168 h 2426344"/>
                <a:gd name="connsiteX51" fmla="*/ 2530054 w 4604070"/>
                <a:gd name="connsiteY51" fmla="*/ 1590879 h 2426344"/>
                <a:gd name="connsiteX52" fmla="*/ 2593664 w 4604070"/>
                <a:gd name="connsiteY52" fmla="*/ 1376194 h 2426344"/>
                <a:gd name="connsiteX53" fmla="*/ 2577762 w 4604070"/>
                <a:gd name="connsiteY53" fmla="*/ 1209217 h 2426344"/>
                <a:gd name="connsiteX54" fmla="*/ 1957560 w 4604070"/>
                <a:gd name="connsiteY54" fmla="*/ 779846 h 2426344"/>
                <a:gd name="connsiteX55" fmla="*/ 1316514 w 4604070"/>
                <a:gd name="connsiteY55" fmla="*/ 668156 h 2426344"/>
                <a:gd name="connsiteX56" fmla="*/ 227186 w 4604070"/>
                <a:gd name="connsiteY56" fmla="*/ 890792 h 2426344"/>
                <a:gd name="connsiteX57" fmla="*/ 473675 w 4604070"/>
                <a:gd name="connsiteY57" fmla="*/ 358054 h 2426344"/>
                <a:gd name="connsiteX58" fmla="*/ 1904910 w 4604070"/>
                <a:gd name="connsiteY58" fmla="*/ 143369 h 2426344"/>
                <a:gd name="connsiteX59" fmla="*/ 2613901 w 4604070"/>
                <a:gd name="connsiteY59" fmla="*/ 505413 h 2426344"/>
                <a:gd name="connsiteX60" fmla="*/ 3202298 w 4604070"/>
                <a:gd name="connsiteY60" fmla="*/ 529267 h 2426344"/>
                <a:gd name="connsiteX61" fmla="*/ 2892197 w 4604070"/>
                <a:gd name="connsiteY61" fmla="*/ 839367 h 2426344"/>
                <a:gd name="connsiteX62" fmla="*/ 4180308 w 4604070"/>
                <a:gd name="connsiteY62" fmla="*/ 441802 h 2426344"/>
                <a:gd name="connsiteX63" fmla="*/ 4379090 w 4604070"/>
                <a:gd name="connsiteY63" fmla="*/ 1799487 h 2426344"/>
                <a:gd name="connsiteX64" fmla="*/ 3643536 w 4604070"/>
                <a:gd name="connsiteY64" fmla="*/ 2096999 h 2426344"/>
                <a:gd name="connsiteX65" fmla="*/ 3878911 w 4604070"/>
                <a:gd name="connsiteY65" fmla="*/ 1145852 h 2426344"/>
                <a:gd name="connsiteX66" fmla="*/ 3994778 w 4604070"/>
                <a:gd name="connsiteY66" fmla="*/ 1030199 h 2426344"/>
                <a:gd name="connsiteX67" fmla="*/ 4053840 w 4604070"/>
                <a:gd name="connsiteY67" fmla="*/ 1257170 h 2426344"/>
                <a:gd name="connsiteX68" fmla="*/ 3930141 w 4604070"/>
                <a:gd name="connsiteY68" fmla="*/ 1929343 h 2426344"/>
                <a:gd name="connsiteX69" fmla="*/ 4208436 w 4604070"/>
                <a:gd name="connsiteY69" fmla="*/ 863868 h 2426344"/>
                <a:gd name="connsiteX70" fmla="*/ 3620040 w 4604070"/>
                <a:gd name="connsiteY70" fmla="*/ 720745 h 2426344"/>
                <a:gd name="connsiteX71" fmla="*/ 2888520 w 4604070"/>
                <a:gd name="connsiteY71" fmla="*/ 1038797 h 2426344"/>
                <a:gd name="connsiteX72" fmla="*/ 1862802 w 4604070"/>
                <a:gd name="connsiteY72" fmla="*/ 402692 h 2426344"/>
                <a:gd name="connsiteX73" fmla="*/ 704264 w 4604070"/>
                <a:gd name="connsiteY73" fmla="*/ 485276 h 2426344"/>
                <a:gd name="connsiteX74" fmla="*/ 352054 w 4604070"/>
                <a:gd name="connsiteY74" fmla="*/ 744598 h 2426344"/>
                <a:gd name="connsiteX75" fmla="*/ 1123330 w 4604070"/>
                <a:gd name="connsiteY75" fmla="*/ 545816 h 2426344"/>
                <a:gd name="connsiteX76" fmla="*/ 1761788 w 4604070"/>
                <a:gd name="connsiteY76" fmla="*/ 509130 h 2426344"/>
                <a:gd name="connsiteX77" fmla="*/ 1997974 w 4604070"/>
                <a:gd name="connsiteY77" fmla="*/ 633280 h 2426344"/>
                <a:gd name="connsiteX78" fmla="*/ 2220610 w 4604070"/>
                <a:gd name="connsiteY78" fmla="*/ 784354 h 2426344"/>
                <a:gd name="connsiteX79" fmla="*/ 2355782 w 4604070"/>
                <a:gd name="connsiteY79" fmla="*/ 927478 h 2426344"/>
                <a:gd name="connsiteX80" fmla="*/ 2769250 w 4604070"/>
                <a:gd name="connsiteY80" fmla="*/ 1205774 h 2426344"/>
                <a:gd name="connsiteX0" fmla="*/ 2769250 w 4604070"/>
                <a:gd name="connsiteY0" fmla="*/ 1205774 h 2426344"/>
                <a:gd name="connsiteX1" fmla="*/ 2443247 w 4604070"/>
                <a:gd name="connsiteY1" fmla="*/ 1833927 h 2426344"/>
                <a:gd name="connsiteX2" fmla="*/ 1186941 w 4604070"/>
                <a:gd name="connsiteY2" fmla="*/ 1881635 h 2426344"/>
                <a:gd name="connsiteX3" fmla="*/ 2387588 w 4604070"/>
                <a:gd name="connsiteY3" fmla="*/ 1571534 h 2426344"/>
                <a:gd name="connsiteX4" fmla="*/ 1958217 w 4604070"/>
                <a:gd name="connsiteY4" fmla="*/ 1030845 h 2426344"/>
                <a:gd name="connsiteX5" fmla="*/ 1625289 w 4604070"/>
                <a:gd name="connsiteY5" fmla="*/ 1165371 h 2426344"/>
                <a:gd name="connsiteX6" fmla="*/ 1903585 w 4604070"/>
                <a:gd name="connsiteY6" fmla="*/ 1149468 h 2426344"/>
                <a:gd name="connsiteX7" fmla="*/ 2253442 w 4604070"/>
                <a:gd name="connsiteY7" fmla="*/ 1467520 h 2426344"/>
                <a:gd name="connsiteX8" fmla="*/ 1887683 w 4604070"/>
                <a:gd name="connsiteY8" fmla="*/ 1658352 h 2426344"/>
                <a:gd name="connsiteX9" fmla="*/ 2086465 w 4604070"/>
                <a:gd name="connsiteY9" fmla="*/ 1459569 h 2426344"/>
                <a:gd name="connsiteX10" fmla="*/ 1855877 w 4604070"/>
                <a:gd name="connsiteY10" fmla="*/ 1284640 h 2426344"/>
                <a:gd name="connsiteX11" fmla="*/ 1504993 w 4604070"/>
                <a:gd name="connsiteY11" fmla="*/ 1428411 h 2426344"/>
                <a:gd name="connsiteX12" fmla="*/ 1815094 w 4604070"/>
                <a:gd name="connsiteY12" fmla="*/ 1468167 h 2426344"/>
                <a:gd name="connsiteX13" fmla="*/ 1481139 w 4604070"/>
                <a:gd name="connsiteY13" fmla="*/ 1547680 h 2426344"/>
                <a:gd name="connsiteX14" fmla="*/ 1441382 w 4604070"/>
                <a:gd name="connsiteY14" fmla="*/ 1173969 h 2426344"/>
                <a:gd name="connsiteX15" fmla="*/ 1489090 w 4604070"/>
                <a:gd name="connsiteY15" fmla="*/ 983138 h 2426344"/>
                <a:gd name="connsiteX16" fmla="*/ 1091525 w 4604070"/>
                <a:gd name="connsiteY16" fmla="*/ 1245531 h 2426344"/>
                <a:gd name="connsiteX17" fmla="*/ 749619 w 4604070"/>
                <a:gd name="connsiteY17" fmla="*/ 1229628 h 2426344"/>
                <a:gd name="connsiteX18" fmla="*/ 1059720 w 4604070"/>
                <a:gd name="connsiteY18" fmla="*/ 1778268 h 2426344"/>
                <a:gd name="connsiteX19" fmla="*/ 789375 w 4604070"/>
                <a:gd name="connsiteY19" fmla="*/ 2144028 h 2426344"/>
                <a:gd name="connsiteX20" fmla="*/ 1504993 w 4604070"/>
                <a:gd name="connsiteY20" fmla="*/ 2223541 h 2426344"/>
                <a:gd name="connsiteX21" fmla="*/ 3095254 w 4604070"/>
                <a:gd name="connsiteY21" fmla="*/ 2398470 h 2426344"/>
                <a:gd name="connsiteX22" fmla="*/ 3572332 w 4604070"/>
                <a:gd name="connsiteY22" fmla="*/ 1571533 h 2426344"/>
                <a:gd name="connsiteX23" fmla="*/ 3444452 w 4604070"/>
                <a:gd name="connsiteY23" fmla="*/ 1233071 h 2426344"/>
                <a:gd name="connsiteX24" fmla="*/ 3325841 w 4604070"/>
                <a:gd name="connsiteY24" fmla="*/ 1738512 h 2426344"/>
                <a:gd name="connsiteX25" fmla="*/ 3198621 w 4604070"/>
                <a:gd name="connsiteY25" fmla="*/ 2223541 h 2426344"/>
                <a:gd name="connsiteX26" fmla="*/ 2300123 w 4604070"/>
                <a:gd name="connsiteY26" fmla="*/ 2263297 h 2426344"/>
                <a:gd name="connsiteX27" fmla="*/ 1175468 w 4604070"/>
                <a:gd name="connsiteY27" fmla="*/ 2084106 h 2426344"/>
                <a:gd name="connsiteX28" fmla="*/ 1234648 w 4604070"/>
                <a:gd name="connsiteY28" fmla="*/ 2000905 h 2426344"/>
                <a:gd name="connsiteX29" fmla="*/ 1974120 w 4604070"/>
                <a:gd name="connsiteY29" fmla="*/ 2120174 h 2426344"/>
                <a:gd name="connsiteX30" fmla="*/ 2968033 w 4604070"/>
                <a:gd name="connsiteY30" fmla="*/ 2104271 h 2426344"/>
                <a:gd name="connsiteX31" fmla="*/ 2884998 w 4604070"/>
                <a:gd name="connsiteY31" fmla="*/ 1853518 h 2426344"/>
                <a:gd name="connsiteX32" fmla="*/ 2558995 w 4604070"/>
                <a:gd name="connsiteY32" fmla="*/ 1996642 h 2426344"/>
                <a:gd name="connsiteX33" fmla="*/ 2912374 w 4604070"/>
                <a:gd name="connsiteY33" fmla="*/ 1619242 h 2426344"/>
                <a:gd name="connsiteX34" fmla="*/ 3071400 w 4604070"/>
                <a:gd name="connsiteY34" fmla="*/ 1818025 h 2426344"/>
                <a:gd name="connsiteX35" fmla="*/ 3127059 w 4604070"/>
                <a:gd name="connsiteY35" fmla="*/ 2008856 h 2426344"/>
                <a:gd name="connsiteX36" fmla="*/ 3214523 w 4604070"/>
                <a:gd name="connsiteY36" fmla="*/ 1460216 h 2426344"/>
                <a:gd name="connsiteX37" fmla="*/ 3397403 w 4604070"/>
                <a:gd name="connsiteY37" fmla="*/ 999040 h 2426344"/>
                <a:gd name="connsiteX38" fmla="*/ 3707296 w 4604070"/>
                <a:gd name="connsiteY38" fmla="*/ 1013330 h 2426344"/>
                <a:gd name="connsiteX39" fmla="*/ 3691244 w 4604070"/>
                <a:gd name="connsiteY39" fmla="*/ 1389333 h 2426344"/>
                <a:gd name="connsiteX40" fmla="*/ 3524267 w 4604070"/>
                <a:gd name="connsiteY40" fmla="*/ 2200365 h 2426344"/>
                <a:gd name="connsiteX41" fmla="*/ 4498360 w 4604070"/>
                <a:gd name="connsiteY41" fmla="*/ 1934660 h 2426344"/>
                <a:gd name="connsiteX42" fmla="*/ 4371139 w 4604070"/>
                <a:gd name="connsiteY42" fmla="*/ 408009 h 2426344"/>
                <a:gd name="connsiteX43" fmla="*/ 2935568 w 4604070"/>
                <a:gd name="connsiteY43" fmla="*/ 310720 h 2426344"/>
                <a:gd name="connsiteX44" fmla="*/ 1722031 w 4604070"/>
                <a:gd name="connsiteY44" fmla="*/ 8197 h 2426344"/>
                <a:gd name="connsiteX45" fmla="*/ 41295 w 4604070"/>
                <a:gd name="connsiteY45" fmla="*/ 461794 h 2426344"/>
                <a:gd name="connsiteX46" fmla="*/ 107915 w 4604070"/>
                <a:gd name="connsiteY46" fmla="*/ 1105477 h 2426344"/>
                <a:gd name="connsiteX47" fmla="*/ 860280 w 4604070"/>
                <a:gd name="connsiteY47" fmla="*/ 1741954 h 2426344"/>
                <a:gd name="connsiteX48" fmla="*/ 454763 w 4604070"/>
                <a:gd name="connsiteY48" fmla="*/ 1113801 h 2426344"/>
                <a:gd name="connsiteX49" fmla="*/ 1443736 w 4604070"/>
                <a:gd name="connsiteY49" fmla="*/ 898743 h 2426344"/>
                <a:gd name="connsiteX50" fmla="*/ 2021170 w 4604070"/>
                <a:gd name="connsiteY50" fmla="*/ 946823 h 2426344"/>
                <a:gd name="connsiteX51" fmla="*/ 2363076 w 4604070"/>
                <a:gd name="connsiteY51" fmla="*/ 1217168 h 2426344"/>
                <a:gd name="connsiteX52" fmla="*/ 2530054 w 4604070"/>
                <a:gd name="connsiteY52" fmla="*/ 1590879 h 2426344"/>
                <a:gd name="connsiteX53" fmla="*/ 2593664 w 4604070"/>
                <a:gd name="connsiteY53" fmla="*/ 1376194 h 2426344"/>
                <a:gd name="connsiteX54" fmla="*/ 2577762 w 4604070"/>
                <a:gd name="connsiteY54" fmla="*/ 1209217 h 2426344"/>
                <a:gd name="connsiteX55" fmla="*/ 1957560 w 4604070"/>
                <a:gd name="connsiteY55" fmla="*/ 779846 h 2426344"/>
                <a:gd name="connsiteX56" fmla="*/ 1316514 w 4604070"/>
                <a:gd name="connsiteY56" fmla="*/ 668156 h 2426344"/>
                <a:gd name="connsiteX57" fmla="*/ 227186 w 4604070"/>
                <a:gd name="connsiteY57" fmla="*/ 890792 h 2426344"/>
                <a:gd name="connsiteX58" fmla="*/ 473675 w 4604070"/>
                <a:gd name="connsiteY58" fmla="*/ 358054 h 2426344"/>
                <a:gd name="connsiteX59" fmla="*/ 1904910 w 4604070"/>
                <a:gd name="connsiteY59" fmla="*/ 143369 h 2426344"/>
                <a:gd name="connsiteX60" fmla="*/ 2613901 w 4604070"/>
                <a:gd name="connsiteY60" fmla="*/ 505413 h 2426344"/>
                <a:gd name="connsiteX61" fmla="*/ 3202298 w 4604070"/>
                <a:gd name="connsiteY61" fmla="*/ 529267 h 2426344"/>
                <a:gd name="connsiteX62" fmla="*/ 2892197 w 4604070"/>
                <a:gd name="connsiteY62" fmla="*/ 839367 h 2426344"/>
                <a:gd name="connsiteX63" fmla="*/ 4180308 w 4604070"/>
                <a:gd name="connsiteY63" fmla="*/ 441802 h 2426344"/>
                <a:gd name="connsiteX64" fmla="*/ 4379090 w 4604070"/>
                <a:gd name="connsiteY64" fmla="*/ 1799487 h 2426344"/>
                <a:gd name="connsiteX65" fmla="*/ 3643536 w 4604070"/>
                <a:gd name="connsiteY65" fmla="*/ 2096999 h 2426344"/>
                <a:gd name="connsiteX66" fmla="*/ 3878911 w 4604070"/>
                <a:gd name="connsiteY66" fmla="*/ 1145852 h 2426344"/>
                <a:gd name="connsiteX67" fmla="*/ 3994778 w 4604070"/>
                <a:gd name="connsiteY67" fmla="*/ 1030199 h 2426344"/>
                <a:gd name="connsiteX68" fmla="*/ 4053840 w 4604070"/>
                <a:gd name="connsiteY68" fmla="*/ 1257170 h 2426344"/>
                <a:gd name="connsiteX69" fmla="*/ 3930141 w 4604070"/>
                <a:gd name="connsiteY69" fmla="*/ 1929343 h 2426344"/>
                <a:gd name="connsiteX70" fmla="*/ 4208436 w 4604070"/>
                <a:gd name="connsiteY70" fmla="*/ 863868 h 2426344"/>
                <a:gd name="connsiteX71" fmla="*/ 3620040 w 4604070"/>
                <a:gd name="connsiteY71" fmla="*/ 720745 h 2426344"/>
                <a:gd name="connsiteX72" fmla="*/ 2888520 w 4604070"/>
                <a:gd name="connsiteY72" fmla="*/ 1038797 h 2426344"/>
                <a:gd name="connsiteX73" fmla="*/ 1862802 w 4604070"/>
                <a:gd name="connsiteY73" fmla="*/ 402692 h 2426344"/>
                <a:gd name="connsiteX74" fmla="*/ 704264 w 4604070"/>
                <a:gd name="connsiteY74" fmla="*/ 485276 h 2426344"/>
                <a:gd name="connsiteX75" fmla="*/ 352054 w 4604070"/>
                <a:gd name="connsiteY75" fmla="*/ 744598 h 2426344"/>
                <a:gd name="connsiteX76" fmla="*/ 1123330 w 4604070"/>
                <a:gd name="connsiteY76" fmla="*/ 545816 h 2426344"/>
                <a:gd name="connsiteX77" fmla="*/ 1761788 w 4604070"/>
                <a:gd name="connsiteY77" fmla="*/ 509130 h 2426344"/>
                <a:gd name="connsiteX78" fmla="*/ 1997974 w 4604070"/>
                <a:gd name="connsiteY78" fmla="*/ 633280 h 2426344"/>
                <a:gd name="connsiteX79" fmla="*/ 2220610 w 4604070"/>
                <a:gd name="connsiteY79" fmla="*/ 784354 h 2426344"/>
                <a:gd name="connsiteX80" fmla="*/ 2355782 w 4604070"/>
                <a:gd name="connsiteY80" fmla="*/ 927478 h 2426344"/>
                <a:gd name="connsiteX81" fmla="*/ 2769250 w 4604070"/>
                <a:gd name="connsiteY81" fmla="*/ 1205774 h 2426344"/>
                <a:gd name="connsiteX0" fmla="*/ 2769250 w 4604070"/>
                <a:gd name="connsiteY0" fmla="*/ 1205774 h 2426344"/>
                <a:gd name="connsiteX1" fmla="*/ 2443247 w 4604070"/>
                <a:gd name="connsiteY1" fmla="*/ 1833927 h 2426344"/>
                <a:gd name="connsiteX2" fmla="*/ 1186941 w 4604070"/>
                <a:gd name="connsiteY2" fmla="*/ 1881635 h 2426344"/>
                <a:gd name="connsiteX3" fmla="*/ 2387588 w 4604070"/>
                <a:gd name="connsiteY3" fmla="*/ 1571534 h 2426344"/>
                <a:gd name="connsiteX4" fmla="*/ 1958217 w 4604070"/>
                <a:gd name="connsiteY4" fmla="*/ 1030845 h 2426344"/>
                <a:gd name="connsiteX5" fmla="*/ 1625289 w 4604070"/>
                <a:gd name="connsiteY5" fmla="*/ 1165371 h 2426344"/>
                <a:gd name="connsiteX6" fmla="*/ 1903585 w 4604070"/>
                <a:gd name="connsiteY6" fmla="*/ 1149468 h 2426344"/>
                <a:gd name="connsiteX7" fmla="*/ 2253442 w 4604070"/>
                <a:gd name="connsiteY7" fmla="*/ 1467520 h 2426344"/>
                <a:gd name="connsiteX8" fmla="*/ 1887683 w 4604070"/>
                <a:gd name="connsiteY8" fmla="*/ 1658352 h 2426344"/>
                <a:gd name="connsiteX9" fmla="*/ 2086465 w 4604070"/>
                <a:gd name="connsiteY9" fmla="*/ 1459569 h 2426344"/>
                <a:gd name="connsiteX10" fmla="*/ 1855877 w 4604070"/>
                <a:gd name="connsiteY10" fmla="*/ 1284640 h 2426344"/>
                <a:gd name="connsiteX11" fmla="*/ 1504993 w 4604070"/>
                <a:gd name="connsiteY11" fmla="*/ 1428411 h 2426344"/>
                <a:gd name="connsiteX12" fmla="*/ 1815094 w 4604070"/>
                <a:gd name="connsiteY12" fmla="*/ 1468167 h 2426344"/>
                <a:gd name="connsiteX13" fmla="*/ 1481139 w 4604070"/>
                <a:gd name="connsiteY13" fmla="*/ 1547680 h 2426344"/>
                <a:gd name="connsiteX14" fmla="*/ 1441382 w 4604070"/>
                <a:gd name="connsiteY14" fmla="*/ 1173969 h 2426344"/>
                <a:gd name="connsiteX15" fmla="*/ 1489090 w 4604070"/>
                <a:gd name="connsiteY15" fmla="*/ 983138 h 2426344"/>
                <a:gd name="connsiteX16" fmla="*/ 1091525 w 4604070"/>
                <a:gd name="connsiteY16" fmla="*/ 1245531 h 2426344"/>
                <a:gd name="connsiteX17" fmla="*/ 749619 w 4604070"/>
                <a:gd name="connsiteY17" fmla="*/ 1229628 h 2426344"/>
                <a:gd name="connsiteX18" fmla="*/ 1059720 w 4604070"/>
                <a:gd name="connsiteY18" fmla="*/ 1778268 h 2426344"/>
                <a:gd name="connsiteX19" fmla="*/ 789375 w 4604070"/>
                <a:gd name="connsiteY19" fmla="*/ 2144028 h 2426344"/>
                <a:gd name="connsiteX20" fmla="*/ 1504993 w 4604070"/>
                <a:gd name="connsiteY20" fmla="*/ 2223541 h 2426344"/>
                <a:gd name="connsiteX21" fmla="*/ 3095254 w 4604070"/>
                <a:gd name="connsiteY21" fmla="*/ 2398470 h 2426344"/>
                <a:gd name="connsiteX22" fmla="*/ 3572332 w 4604070"/>
                <a:gd name="connsiteY22" fmla="*/ 1571533 h 2426344"/>
                <a:gd name="connsiteX23" fmla="*/ 3444452 w 4604070"/>
                <a:gd name="connsiteY23" fmla="*/ 1233071 h 2426344"/>
                <a:gd name="connsiteX24" fmla="*/ 3325841 w 4604070"/>
                <a:gd name="connsiteY24" fmla="*/ 1738512 h 2426344"/>
                <a:gd name="connsiteX25" fmla="*/ 3198621 w 4604070"/>
                <a:gd name="connsiteY25" fmla="*/ 2223541 h 2426344"/>
                <a:gd name="connsiteX26" fmla="*/ 2300123 w 4604070"/>
                <a:gd name="connsiteY26" fmla="*/ 2263297 h 2426344"/>
                <a:gd name="connsiteX27" fmla="*/ 1175468 w 4604070"/>
                <a:gd name="connsiteY27" fmla="*/ 2084106 h 2426344"/>
                <a:gd name="connsiteX28" fmla="*/ 1234648 w 4604070"/>
                <a:gd name="connsiteY28" fmla="*/ 2000905 h 2426344"/>
                <a:gd name="connsiteX29" fmla="*/ 1974120 w 4604070"/>
                <a:gd name="connsiteY29" fmla="*/ 2120174 h 2426344"/>
                <a:gd name="connsiteX30" fmla="*/ 2968033 w 4604070"/>
                <a:gd name="connsiteY30" fmla="*/ 2104271 h 2426344"/>
                <a:gd name="connsiteX31" fmla="*/ 2884998 w 4604070"/>
                <a:gd name="connsiteY31" fmla="*/ 1853518 h 2426344"/>
                <a:gd name="connsiteX32" fmla="*/ 2829339 w 4604070"/>
                <a:gd name="connsiteY32" fmla="*/ 2004593 h 2426344"/>
                <a:gd name="connsiteX33" fmla="*/ 2558995 w 4604070"/>
                <a:gd name="connsiteY33" fmla="*/ 1996642 h 2426344"/>
                <a:gd name="connsiteX34" fmla="*/ 2912374 w 4604070"/>
                <a:gd name="connsiteY34" fmla="*/ 1619242 h 2426344"/>
                <a:gd name="connsiteX35" fmla="*/ 3071400 w 4604070"/>
                <a:gd name="connsiteY35" fmla="*/ 1818025 h 2426344"/>
                <a:gd name="connsiteX36" fmla="*/ 3127059 w 4604070"/>
                <a:gd name="connsiteY36" fmla="*/ 2008856 h 2426344"/>
                <a:gd name="connsiteX37" fmla="*/ 3214523 w 4604070"/>
                <a:gd name="connsiteY37" fmla="*/ 1460216 h 2426344"/>
                <a:gd name="connsiteX38" fmla="*/ 3397403 w 4604070"/>
                <a:gd name="connsiteY38" fmla="*/ 999040 h 2426344"/>
                <a:gd name="connsiteX39" fmla="*/ 3707296 w 4604070"/>
                <a:gd name="connsiteY39" fmla="*/ 1013330 h 2426344"/>
                <a:gd name="connsiteX40" fmla="*/ 3691244 w 4604070"/>
                <a:gd name="connsiteY40" fmla="*/ 1389333 h 2426344"/>
                <a:gd name="connsiteX41" fmla="*/ 3524267 w 4604070"/>
                <a:gd name="connsiteY41" fmla="*/ 2200365 h 2426344"/>
                <a:gd name="connsiteX42" fmla="*/ 4498360 w 4604070"/>
                <a:gd name="connsiteY42" fmla="*/ 1934660 h 2426344"/>
                <a:gd name="connsiteX43" fmla="*/ 4371139 w 4604070"/>
                <a:gd name="connsiteY43" fmla="*/ 408009 h 2426344"/>
                <a:gd name="connsiteX44" fmla="*/ 2935568 w 4604070"/>
                <a:gd name="connsiteY44" fmla="*/ 310720 h 2426344"/>
                <a:gd name="connsiteX45" fmla="*/ 1722031 w 4604070"/>
                <a:gd name="connsiteY45" fmla="*/ 8197 h 2426344"/>
                <a:gd name="connsiteX46" fmla="*/ 41295 w 4604070"/>
                <a:gd name="connsiteY46" fmla="*/ 461794 h 2426344"/>
                <a:gd name="connsiteX47" fmla="*/ 107915 w 4604070"/>
                <a:gd name="connsiteY47" fmla="*/ 1105477 h 2426344"/>
                <a:gd name="connsiteX48" fmla="*/ 860280 w 4604070"/>
                <a:gd name="connsiteY48" fmla="*/ 1741954 h 2426344"/>
                <a:gd name="connsiteX49" fmla="*/ 454763 w 4604070"/>
                <a:gd name="connsiteY49" fmla="*/ 1113801 h 2426344"/>
                <a:gd name="connsiteX50" fmla="*/ 1443736 w 4604070"/>
                <a:gd name="connsiteY50" fmla="*/ 898743 h 2426344"/>
                <a:gd name="connsiteX51" fmla="*/ 2021170 w 4604070"/>
                <a:gd name="connsiteY51" fmla="*/ 946823 h 2426344"/>
                <a:gd name="connsiteX52" fmla="*/ 2363076 w 4604070"/>
                <a:gd name="connsiteY52" fmla="*/ 1217168 h 2426344"/>
                <a:gd name="connsiteX53" fmla="*/ 2530054 w 4604070"/>
                <a:gd name="connsiteY53" fmla="*/ 1590879 h 2426344"/>
                <a:gd name="connsiteX54" fmla="*/ 2593664 w 4604070"/>
                <a:gd name="connsiteY54" fmla="*/ 1376194 h 2426344"/>
                <a:gd name="connsiteX55" fmla="*/ 2577762 w 4604070"/>
                <a:gd name="connsiteY55" fmla="*/ 1209217 h 2426344"/>
                <a:gd name="connsiteX56" fmla="*/ 1957560 w 4604070"/>
                <a:gd name="connsiteY56" fmla="*/ 779846 h 2426344"/>
                <a:gd name="connsiteX57" fmla="*/ 1316514 w 4604070"/>
                <a:gd name="connsiteY57" fmla="*/ 668156 h 2426344"/>
                <a:gd name="connsiteX58" fmla="*/ 227186 w 4604070"/>
                <a:gd name="connsiteY58" fmla="*/ 890792 h 2426344"/>
                <a:gd name="connsiteX59" fmla="*/ 473675 w 4604070"/>
                <a:gd name="connsiteY59" fmla="*/ 358054 h 2426344"/>
                <a:gd name="connsiteX60" fmla="*/ 1904910 w 4604070"/>
                <a:gd name="connsiteY60" fmla="*/ 143369 h 2426344"/>
                <a:gd name="connsiteX61" fmla="*/ 2613901 w 4604070"/>
                <a:gd name="connsiteY61" fmla="*/ 505413 h 2426344"/>
                <a:gd name="connsiteX62" fmla="*/ 3202298 w 4604070"/>
                <a:gd name="connsiteY62" fmla="*/ 529267 h 2426344"/>
                <a:gd name="connsiteX63" fmla="*/ 2892197 w 4604070"/>
                <a:gd name="connsiteY63" fmla="*/ 839367 h 2426344"/>
                <a:gd name="connsiteX64" fmla="*/ 4180308 w 4604070"/>
                <a:gd name="connsiteY64" fmla="*/ 441802 h 2426344"/>
                <a:gd name="connsiteX65" fmla="*/ 4379090 w 4604070"/>
                <a:gd name="connsiteY65" fmla="*/ 1799487 h 2426344"/>
                <a:gd name="connsiteX66" fmla="*/ 3643536 w 4604070"/>
                <a:gd name="connsiteY66" fmla="*/ 2096999 h 2426344"/>
                <a:gd name="connsiteX67" fmla="*/ 3878911 w 4604070"/>
                <a:gd name="connsiteY67" fmla="*/ 1145852 h 2426344"/>
                <a:gd name="connsiteX68" fmla="*/ 3994778 w 4604070"/>
                <a:gd name="connsiteY68" fmla="*/ 1030199 h 2426344"/>
                <a:gd name="connsiteX69" fmla="*/ 4053840 w 4604070"/>
                <a:gd name="connsiteY69" fmla="*/ 1257170 h 2426344"/>
                <a:gd name="connsiteX70" fmla="*/ 3930141 w 4604070"/>
                <a:gd name="connsiteY70" fmla="*/ 1929343 h 2426344"/>
                <a:gd name="connsiteX71" fmla="*/ 4208436 w 4604070"/>
                <a:gd name="connsiteY71" fmla="*/ 863868 h 2426344"/>
                <a:gd name="connsiteX72" fmla="*/ 3620040 w 4604070"/>
                <a:gd name="connsiteY72" fmla="*/ 720745 h 2426344"/>
                <a:gd name="connsiteX73" fmla="*/ 2888520 w 4604070"/>
                <a:gd name="connsiteY73" fmla="*/ 1038797 h 2426344"/>
                <a:gd name="connsiteX74" fmla="*/ 1862802 w 4604070"/>
                <a:gd name="connsiteY74" fmla="*/ 402692 h 2426344"/>
                <a:gd name="connsiteX75" fmla="*/ 704264 w 4604070"/>
                <a:gd name="connsiteY75" fmla="*/ 485276 h 2426344"/>
                <a:gd name="connsiteX76" fmla="*/ 352054 w 4604070"/>
                <a:gd name="connsiteY76" fmla="*/ 744598 h 2426344"/>
                <a:gd name="connsiteX77" fmla="*/ 1123330 w 4604070"/>
                <a:gd name="connsiteY77" fmla="*/ 545816 h 2426344"/>
                <a:gd name="connsiteX78" fmla="*/ 1761788 w 4604070"/>
                <a:gd name="connsiteY78" fmla="*/ 509130 h 2426344"/>
                <a:gd name="connsiteX79" fmla="*/ 1997974 w 4604070"/>
                <a:gd name="connsiteY79" fmla="*/ 633280 h 2426344"/>
                <a:gd name="connsiteX80" fmla="*/ 2220610 w 4604070"/>
                <a:gd name="connsiteY80" fmla="*/ 784354 h 2426344"/>
                <a:gd name="connsiteX81" fmla="*/ 2355782 w 4604070"/>
                <a:gd name="connsiteY81" fmla="*/ 927478 h 2426344"/>
                <a:gd name="connsiteX82" fmla="*/ 2769250 w 4604070"/>
                <a:gd name="connsiteY82" fmla="*/ 1205774 h 2426344"/>
                <a:gd name="connsiteX0" fmla="*/ 2769250 w 4604070"/>
                <a:gd name="connsiteY0" fmla="*/ 1205774 h 2426344"/>
                <a:gd name="connsiteX1" fmla="*/ 2443247 w 4604070"/>
                <a:gd name="connsiteY1" fmla="*/ 1833927 h 2426344"/>
                <a:gd name="connsiteX2" fmla="*/ 1186941 w 4604070"/>
                <a:gd name="connsiteY2" fmla="*/ 1881635 h 2426344"/>
                <a:gd name="connsiteX3" fmla="*/ 2387588 w 4604070"/>
                <a:gd name="connsiteY3" fmla="*/ 1571534 h 2426344"/>
                <a:gd name="connsiteX4" fmla="*/ 1958217 w 4604070"/>
                <a:gd name="connsiteY4" fmla="*/ 1030845 h 2426344"/>
                <a:gd name="connsiteX5" fmla="*/ 1625289 w 4604070"/>
                <a:gd name="connsiteY5" fmla="*/ 1165371 h 2426344"/>
                <a:gd name="connsiteX6" fmla="*/ 1903585 w 4604070"/>
                <a:gd name="connsiteY6" fmla="*/ 1149468 h 2426344"/>
                <a:gd name="connsiteX7" fmla="*/ 2253442 w 4604070"/>
                <a:gd name="connsiteY7" fmla="*/ 1467520 h 2426344"/>
                <a:gd name="connsiteX8" fmla="*/ 1887683 w 4604070"/>
                <a:gd name="connsiteY8" fmla="*/ 1658352 h 2426344"/>
                <a:gd name="connsiteX9" fmla="*/ 2086465 w 4604070"/>
                <a:gd name="connsiteY9" fmla="*/ 1459569 h 2426344"/>
                <a:gd name="connsiteX10" fmla="*/ 1855877 w 4604070"/>
                <a:gd name="connsiteY10" fmla="*/ 1284640 h 2426344"/>
                <a:gd name="connsiteX11" fmla="*/ 1504993 w 4604070"/>
                <a:gd name="connsiteY11" fmla="*/ 1428411 h 2426344"/>
                <a:gd name="connsiteX12" fmla="*/ 1815094 w 4604070"/>
                <a:gd name="connsiteY12" fmla="*/ 1468167 h 2426344"/>
                <a:gd name="connsiteX13" fmla="*/ 1481139 w 4604070"/>
                <a:gd name="connsiteY13" fmla="*/ 1547680 h 2426344"/>
                <a:gd name="connsiteX14" fmla="*/ 1441382 w 4604070"/>
                <a:gd name="connsiteY14" fmla="*/ 1173969 h 2426344"/>
                <a:gd name="connsiteX15" fmla="*/ 1489090 w 4604070"/>
                <a:gd name="connsiteY15" fmla="*/ 983138 h 2426344"/>
                <a:gd name="connsiteX16" fmla="*/ 1091525 w 4604070"/>
                <a:gd name="connsiteY16" fmla="*/ 1245531 h 2426344"/>
                <a:gd name="connsiteX17" fmla="*/ 749619 w 4604070"/>
                <a:gd name="connsiteY17" fmla="*/ 1229628 h 2426344"/>
                <a:gd name="connsiteX18" fmla="*/ 1059720 w 4604070"/>
                <a:gd name="connsiteY18" fmla="*/ 1778268 h 2426344"/>
                <a:gd name="connsiteX19" fmla="*/ 789375 w 4604070"/>
                <a:gd name="connsiteY19" fmla="*/ 2144028 h 2426344"/>
                <a:gd name="connsiteX20" fmla="*/ 1504993 w 4604070"/>
                <a:gd name="connsiteY20" fmla="*/ 2223541 h 2426344"/>
                <a:gd name="connsiteX21" fmla="*/ 3095254 w 4604070"/>
                <a:gd name="connsiteY21" fmla="*/ 2398470 h 2426344"/>
                <a:gd name="connsiteX22" fmla="*/ 3572332 w 4604070"/>
                <a:gd name="connsiteY22" fmla="*/ 1571533 h 2426344"/>
                <a:gd name="connsiteX23" fmla="*/ 3444452 w 4604070"/>
                <a:gd name="connsiteY23" fmla="*/ 1233071 h 2426344"/>
                <a:gd name="connsiteX24" fmla="*/ 3325841 w 4604070"/>
                <a:gd name="connsiteY24" fmla="*/ 1738512 h 2426344"/>
                <a:gd name="connsiteX25" fmla="*/ 3198621 w 4604070"/>
                <a:gd name="connsiteY25" fmla="*/ 2223541 h 2426344"/>
                <a:gd name="connsiteX26" fmla="*/ 2300123 w 4604070"/>
                <a:gd name="connsiteY26" fmla="*/ 2263297 h 2426344"/>
                <a:gd name="connsiteX27" fmla="*/ 1175468 w 4604070"/>
                <a:gd name="connsiteY27" fmla="*/ 2084106 h 2426344"/>
                <a:gd name="connsiteX28" fmla="*/ 1234648 w 4604070"/>
                <a:gd name="connsiteY28" fmla="*/ 2000905 h 2426344"/>
                <a:gd name="connsiteX29" fmla="*/ 1974120 w 4604070"/>
                <a:gd name="connsiteY29" fmla="*/ 2120174 h 2426344"/>
                <a:gd name="connsiteX30" fmla="*/ 2968033 w 4604070"/>
                <a:gd name="connsiteY30" fmla="*/ 2104271 h 2426344"/>
                <a:gd name="connsiteX31" fmla="*/ 2884998 w 4604070"/>
                <a:gd name="connsiteY31" fmla="*/ 1853518 h 2426344"/>
                <a:gd name="connsiteX32" fmla="*/ 2829339 w 4604070"/>
                <a:gd name="connsiteY32" fmla="*/ 2004593 h 2426344"/>
                <a:gd name="connsiteX33" fmla="*/ 2558995 w 4604070"/>
                <a:gd name="connsiteY33" fmla="*/ 1996642 h 2426344"/>
                <a:gd name="connsiteX34" fmla="*/ 2912374 w 4604070"/>
                <a:gd name="connsiteY34" fmla="*/ 1619242 h 2426344"/>
                <a:gd name="connsiteX35" fmla="*/ 3071400 w 4604070"/>
                <a:gd name="connsiteY35" fmla="*/ 1818025 h 2426344"/>
                <a:gd name="connsiteX36" fmla="*/ 3127059 w 4604070"/>
                <a:gd name="connsiteY36" fmla="*/ 2008856 h 2426344"/>
                <a:gd name="connsiteX37" fmla="*/ 3214523 w 4604070"/>
                <a:gd name="connsiteY37" fmla="*/ 1460216 h 2426344"/>
                <a:gd name="connsiteX38" fmla="*/ 3397403 w 4604070"/>
                <a:gd name="connsiteY38" fmla="*/ 999040 h 2426344"/>
                <a:gd name="connsiteX39" fmla="*/ 3707296 w 4604070"/>
                <a:gd name="connsiteY39" fmla="*/ 1013330 h 2426344"/>
                <a:gd name="connsiteX40" fmla="*/ 3691244 w 4604070"/>
                <a:gd name="connsiteY40" fmla="*/ 1389333 h 2426344"/>
                <a:gd name="connsiteX41" fmla="*/ 3524267 w 4604070"/>
                <a:gd name="connsiteY41" fmla="*/ 2200365 h 2426344"/>
                <a:gd name="connsiteX42" fmla="*/ 4498360 w 4604070"/>
                <a:gd name="connsiteY42" fmla="*/ 1934660 h 2426344"/>
                <a:gd name="connsiteX43" fmla="*/ 4371139 w 4604070"/>
                <a:gd name="connsiteY43" fmla="*/ 408009 h 2426344"/>
                <a:gd name="connsiteX44" fmla="*/ 2935568 w 4604070"/>
                <a:gd name="connsiteY44" fmla="*/ 310720 h 2426344"/>
                <a:gd name="connsiteX45" fmla="*/ 1722031 w 4604070"/>
                <a:gd name="connsiteY45" fmla="*/ 8197 h 2426344"/>
                <a:gd name="connsiteX46" fmla="*/ 41295 w 4604070"/>
                <a:gd name="connsiteY46" fmla="*/ 461794 h 2426344"/>
                <a:gd name="connsiteX47" fmla="*/ 107915 w 4604070"/>
                <a:gd name="connsiteY47" fmla="*/ 1105477 h 2426344"/>
                <a:gd name="connsiteX48" fmla="*/ 860280 w 4604070"/>
                <a:gd name="connsiteY48" fmla="*/ 1741954 h 2426344"/>
                <a:gd name="connsiteX49" fmla="*/ 454763 w 4604070"/>
                <a:gd name="connsiteY49" fmla="*/ 1113801 h 2426344"/>
                <a:gd name="connsiteX50" fmla="*/ 1443736 w 4604070"/>
                <a:gd name="connsiteY50" fmla="*/ 898743 h 2426344"/>
                <a:gd name="connsiteX51" fmla="*/ 2021170 w 4604070"/>
                <a:gd name="connsiteY51" fmla="*/ 946823 h 2426344"/>
                <a:gd name="connsiteX52" fmla="*/ 2363076 w 4604070"/>
                <a:gd name="connsiteY52" fmla="*/ 1217168 h 2426344"/>
                <a:gd name="connsiteX53" fmla="*/ 2530054 w 4604070"/>
                <a:gd name="connsiteY53" fmla="*/ 1590879 h 2426344"/>
                <a:gd name="connsiteX54" fmla="*/ 2593664 w 4604070"/>
                <a:gd name="connsiteY54" fmla="*/ 1376194 h 2426344"/>
                <a:gd name="connsiteX55" fmla="*/ 2577762 w 4604070"/>
                <a:gd name="connsiteY55" fmla="*/ 1209217 h 2426344"/>
                <a:gd name="connsiteX56" fmla="*/ 1957560 w 4604070"/>
                <a:gd name="connsiteY56" fmla="*/ 779846 h 2426344"/>
                <a:gd name="connsiteX57" fmla="*/ 1316514 w 4604070"/>
                <a:gd name="connsiteY57" fmla="*/ 668156 h 2426344"/>
                <a:gd name="connsiteX58" fmla="*/ 227186 w 4604070"/>
                <a:gd name="connsiteY58" fmla="*/ 890792 h 2426344"/>
                <a:gd name="connsiteX59" fmla="*/ 473675 w 4604070"/>
                <a:gd name="connsiteY59" fmla="*/ 358054 h 2426344"/>
                <a:gd name="connsiteX60" fmla="*/ 1904910 w 4604070"/>
                <a:gd name="connsiteY60" fmla="*/ 143369 h 2426344"/>
                <a:gd name="connsiteX61" fmla="*/ 2613901 w 4604070"/>
                <a:gd name="connsiteY61" fmla="*/ 505413 h 2426344"/>
                <a:gd name="connsiteX62" fmla="*/ 3202298 w 4604070"/>
                <a:gd name="connsiteY62" fmla="*/ 529267 h 2426344"/>
                <a:gd name="connsiteX63" fmla="*/ 2892197 w 4604070"/>
                <a:gd name="connsiteY63" fmla="*/ 839367 h 2426344"/>
                <a:gd name="connsiteX64" fmla="*/ 4180308 w 4604070"/>
                <a:gd name="connsiteY64" fmla="*/ 441802 h 2426344"/>
                <a:gd name="connsiteX65" fmla="*/ 4379090 w 4604070"/>
                <a:gd name="connsiteY65" fmla="*/ 1799487 h 2426344"/>
                <a:gd name="connsiteX66" fmla="*/ 3643536 w 4604070"/>
                <a:gd name="connsiteY66" fmla="*/ 2096999 h 2426344"/>
                <a:gd name="connsiteX67" fmla="*/ 3878911 w 4604070"/>
                <a:gd name="connsiteY67" fmla="*/ 1145852 h 2426344"/>
                <a:gd name="connsiteX68" fmla="*/ 3994778 w 4604070"/>
                <a:gd name="connsiteY68" fmla="*/ 1030199 h 2426344"/>
                <a:gd name="connsiteX69" fmla="*/ 4053840 w 4604070"/>
                <a:gd name="connsiteY69" fmla="*/ 1257170 h 2426344"/>
                <a:gd name="connsiteX70" fmla="*/ 3930141 w 4604070"/>
                <a:gd name="connsiteY70" fmla="*/ 1929343 h 2426344"/>
                <a:gd name="connsiteX71" fmla="*/ 4208436 w 4604070"/>
                <a:gd name="connsiteY71" fmla="*/ 863868 h 2426344"/>
                <a:gd name="connsiteX72" fmla="*/ 3620040 w 4604070"/>
                <a:gd name="connsiteY72" fmla="*/ 720745 h 2426344"/>
                <a:gd name="connsiteX73" fmla="*/ 2888520 w 4604070"/>
                <a:gd name="connsiteY73" fmla="*/ 1038797 h 2426344"/>
                <a:gd name="connsiteX74" fmla="*/ 1862802 w 4604070"/>
                <a:gd name="connsiteY74" fmla="*/ 402692 h 2426344"/>
                <a:gd name="connsiteX75" fmla="*/ 704264 w 4604070"/>
                <a:gd name="connsiteY75" fmla="*/ 485276 h 2426344"/>
                <a:gd name="connsiteX76" fmla="*/ 352054 w 4604070"/>
                <a:gd name="connsiteY76" fmla="*/ 744598 h 2426344"/>
                <a:gd name="connsiteX77" fmla="*/ 1123330 w 4604070"/>
                <a:gd name="connsiteY77" fmla="*/ 545816 h 2426344"/>
                <a:gd name="connsiteX78" fmla="*/ 1761788 w 4604070"/>
                <a:gd name="connsiteY78" fmla="*/ 509130 h 2426344"/>
                <a:gd name="connsiteX79" fmla="*/ 1997974 w 4604070"/>
                <a:gd name="connsiteY79" fmla="*/ 633280 h 2426344"/>
                <a:gd name="connsiteX80" fmla="*/ 2220610 w 4604070"/>
                <a:gd name="connsiteY80" fmla="*/ 784354 h 2426344"/>
                <a:gd name="connsiteX81" fmla="*/ 2355782 w 4604070"/>
                <a:gd name="connsiteY81" fmla="*/ 927478 h 2426344"/>
                <a:gd name="connsiteX82" fmla="*/ 2769250 w 4604070"/>
                <a:gd name="connsiteY82" fmla="*/ 1205774 h 2426344"/>
                <a:gd name="connsiteX0" fmla="*/ 2769250 w 4604070"/>
                <a:gd name="connsiteY0" fmla="*/ 1205774 h 2426344"/>
                <a:gd name="connsiteX1" fmla="*/ 2443247 w 4604070"/>
                <a:gd name="connsiteY1" fmla="*/ 1833927 h 2426344"/>
                <a:gd name="connsiteX2" fmla="*/ 1186941 w 4604070"/>
                <a:gd name="connsiteY2" fmla="*/ 1881635 h 2426344"/>
                <a:gd name="connsiteX3" fmla="*/ 2387588 w 4604070"/>
                <a:gd name="connsiteY3" fmla="*/ 1571534 h 2426344"/>
                <a:gd name="connsiteX4" fmla="*/ 1958217 w 4604070"/>
                <a:gd name="connsiteY4" fmla="*/ 1030845 h 2426344"/>
                <a:gd name="connsiteX5" fmla="*/ 1625289 w 4604070"/>
                <a:gd name="connsiteY5" fmla="*/ 1165371 h 2426344"/>
                <a:gd name="connsiteX6" fmla="*/ 1903585 w 4604070"/>
                <a:gd name="connsiteY6" fmla="*/ 1149468 h 2426344"/>
                <a:gd name="connsiteX7" fmla="*/ 2253442 w 4604070"/>
                <a:gd name="connsiteY7" fmla="*/ 1467520 h 2426344"/>
                <a:gd name="connsiteX8" fmla="*/ 1887683 w 4604070"/>
                <a:gd name="connsiteY8" fmla="*/ 1658352 h 2426344"/>
                <a:gd name="connsiteX9" fmla="*/ 2086465 w 4604070"/>
                <a:gd name="connsiteY9" fmla="*/ 1459569 h 2426344"/>
                <a:gd name="connsiteX10" fmla="*/ 1855877 w 4604070"/>
                <a:gd name="connsiteY10" fmla="*/ 1284640 h 2426344"/>
                <a:gd name="connsiteX11" fmla="*/ 1504993 w 4604070"/>
                <a:gd name="connsiteY11" fmla="*/ 1428411 h 2426344"/>
                <a:gd name="connsiteX12" fmla="*/ 1815094 w 4604070"/>
                <a:gd name="connsiteY12" fmla="*/ 1468167 h 2426344"/>
                <a:gd name="connsiteX13" fmla="*/ 1481139 w 4604070"/>
                <a:gd name="connsiteY13" fmla="*/ 1547680 h 2426344"/>
                <a:gd name="connsiteX14" fmla="*/ 1441382 w 4604070"/>
                <a:gd name="connsiteY14" fmla="*/ 1173969 h 2426344"/>
                <a:gd name="connsiteX15" fmla="*/ 1489090 w 4604070"/>
                <a:gd name="connsiteY15" fmla="*/ 983138 h 2426344"/>
                <a:gd name="connsiteX16" fmla="*/ 1091525 w 4604070"/>
                <a:gd name="connsiteY16" fmla="*/ 1245531 h 2426344"/>
                <a:gd name="connsiteX17" fmla="*/ 749619 w 4604070"/>
                <a:gd name="connsiteY17" fmla="*/ 1229628 h 2426344"/>
                <a:gd name="connsiteX18" fmla="*/ 1059720 w 4604070"/>
                <a:gd name="connsiteY18" fmla="*/ 1778268 h 2426344"/>
                <a:gd name="connsiteX19" fmla="*/ 789375 w 4604070"/>
                <a:gd name="connsiteY19" fmla="*/ 2144028 h 2426344"/>
                <a:gd name="connsiteX20" fmla="*/ 1504993 w 4604070"/>
                <a:gd name="connsiteY20" fmla="*/ 2223541 h 2426344"/>
                <a:gd name="connsiteX21" fmla="*/ 3095254 w 4604070"/>
                <a:gd name="connsiteY21" fmla="*/ 2398470 h 2426344"/>
                <a:gd name="connsiteX22" fmla="*/ 3572332 w 4604070"/>
                <a:gd name="connsiteY22" fmla="*/ 1571533 h 2426344"/>
                <a:gd name="connsiteX23" fmla="*/ 3444452 w 4604070"/>
                <a:gd name="connsiteY23" fmla="*/ 1233071 h 2426344"/>
                <a:gd name="connsiteX24" fmla="*/ 3325841 w 4604070"/>
                <a:gd name="connsiteY24" fmla="*/ 1738512 h 2426344"/>
                <a:gd name="connsiteX25" fmla="*/ 3198621 w 4604070"/>
                <a:gd name="connsiteY25" fmla="*/ 2223541 h 2426344"/>
                <a:gd name="connsiteX26" fmla="*/ 2300123 w 4604070"/>
                <a:gd name="connsiteY26" fmla="*/ 2263297 h 2426344"/>
                <a:gd name="connsiteX27" fmla="*/ 1175468 w 4604070"/>
                <a:gd name="connsiteY27" fmla="*/ 2084106 h 2426344"/>
                <a:gd name="connsiteX28" fmla="*/ 1234648 w 4604070"/>
                <a:gd name="connsiteY28" fmla="*/ 2000905 h 2426344"/>
                <a:gd name="connsiteX29" fmla="*/ 1974120 w 4604070"/>
                <a:gd name="connsiteY29" fmla="*/ 2120174 h 2426344"/>
                <a:gd name="connsiteX30" fmla="*/ 2968033 w 4604070"/>
                <a:gd name="connsiteY30" fmla="*/ 2104271 h 2426344"/>
                <a:gd name="connsiteX31" fmla="*/ 2884998 w 4604070"/>
                <a:gd name="connsiteY31" fmla="*/ 1853518 h 2426344"/>
                <a:gd name="connsiteX32" fmla="*/ 2773680 w 4604070"/>
                <a:gd name="connsiteY32" fmla="*/ 1869421 h 2426344"/>
                <a:gd name="connsiteX33" fmla="*/ 2829339 w 4604070"/>
                <a:gd name="connsiteY33" fmla="*/ 2004593 h 2426344"/>
                <a:gd name="connsiteX34" fmla="*/ 2558995 w 4604070"/>
                <a:gd name="connsiteY34" fmla="*/ 1996642 h 2426344"/>
                <a:gd name="connsiteX35" fmla="*/ 2912374 w 4604070"/>
                <a:gd name="connsiteY35" fmla="*/ 1619242 h 2426344"/>
                <a:gd name="connsiteX36" fmla="*/ 3071400 w 4604070"/>
                <a:gd name="connsiteY36" fmla="*/ 1818025 h 2426344"/>
                <a:gd name="connsiteX37" fmla="*/ 3127059 w 4604070"/>
                <a:gd name="connsiteY37" fmla="*/ 2008856 h 2426344"/>
                <a:gd name="connsiteX38" fmla="*/ 3214523 w 4604070"/>
                <a:gd name="connsiteY38" fmla="*/ 1460216 h 2426344"/>
                <a:gd name="connsiteX39" fmla="*/ 3397403 w 4604070"/>
                <a:gd name="connsiteY39" fmla="*/ 999040 h 2426344"/>
                <a:gd name="connsiteX40" fmla="*/ 3707296 w 4604070"/>
                <a:gd name="connsiteY40" fmla="*/ 1013330 h 2426344"/>
                <a:gd name="connsiteX41" fmla="*/ 3691244 w 4604070"/>
                <a:gd name="connsiteY41" fmla="*/ 1389333 h 2426344"/>
                <a:gd name="connsiteX42" fmla="*/ 3524267 w 4604070"/>
                <a:gd name="connsiteY42" fmla="*/ 2200365 h 2426344"/>
                <a:gd name="connsiteX43" fmla="*/ 4498360 w 4604070"/>
                <a:gd name="connsiteY43" fmla="*/ 1934660 h 2426344"/>
                <a:gd name="connsiteX44" fmla="*/ 4371139 w 4604070"/>
                <a:gd name="connsiteY44" fmla="*/ 408009 h 2426344"/>
                <a:gd name="connsiteX45" fmla="*/ 2935568 w 4604070"/>
                <a:gd name="connsiteY45" fmla="*/ 310720 h 2426344"/>
                <a:gd name="connsiteX46" fmla="*/ 1722031 w 4604070"/>
                <a:gd name="connsiteY46" fmla="*/ 8197 h 2426344"/>
                <a:gd name="connsiteX47" fmla="*/ 41295 w 4604070"/>
                <a:gd name="connsiteY47" fmla="*/ 461794 h 2426344"/>
                <a:gd name="connsiteX48" fmla="*/ 107915 w 4604070"/>
                <a:gd name="connsiteY48" fmla="*/ 1105477 h 2426344"/>
                <a:gd name="connsiteX49" fmla="*/ 860280 w 4604070"/>
                <a:gd name="connsiteY49" fmla="*/ 1741954 h 2426344"/>
                <a:gd name="connsiteX50" fmla="*/ 454763 w 4604070"/>
                <a:gd name="connsiteY50" fmla="*/ 1113801 h 2426344"/>
                <a:gd name="connsiteX51" fmla="*/ 1443736 w 4604070"/>
                <a:gd name="connsiteY51" fmla="*/ 898743 h 2426344"/>
                <a:gd name="connsiteX52" fmla="*/ 2021170 w 4604070"/>
                <a:gd name="connsiteY52" fmla="*/ 946823 h 2426344"/>
                <a:gd name="connsiteX53" fmla="*/ 2363076 w 4604070"/>
                <a:gd name="connsiteY53" fmla="*/ 1217168 h 2426344"/>
                <a:gd name="connsiteX54" fmla="*/ 2530054 w 4604070"/>
                <a:gd name="connsiteY54" fmla="*/ 1590879 h 2426344"/>
                <a:gd name="connsiteX55" fmla="*/ 2593664 w 4604070"/>
                <a:gd name="connsiteY55" fmla="*/ 1376194 h 2426344"/>
                <a:gd name="connsiteX56" fmla="*/ 2577762 w 4604070"/>
                <a:gd name="connsiteY56" fmla="*/ 1209217 h 2426344"/>
                <a:gd name="connsiteX57" fmla="*/ 1957560 w 4604070"/>
                <a:gd name="connsiteY57" fmla="*/ 779846 h 2426344"/>
                <a:gd name="connsiteX58" fmla="*/ 1316514 w 4604070"/>
                <a:gd name="connsiteY58" fmla="*/ 668156 h 2426344"/>
                <a:gd name="connsiteX59" fmla="*/ 227186 w 4604070"/>
                <a:gd name="connsiteY59" fmla="*/ 890792 h 2426344"/>
                <a:gd name="connsiteX60" fmla="*/ 473675 w 4604070"/>
                <a:gd name="connsiteY60" fmla="*/ 358054 h 2426344"/>
                <a:gd name="connsiteX61" fmla="*/ 1904910 w 4604070"/>
                <a:gd name="connsiteY61" fmla="*/ 143369 h 2426344"/>
                <a:gd name="connsiteX62" fmla="*/ 2613901 w 4604070"/>
                <a:gd name="connsiteY62" fmla="*/ 505413 h 2426344"/>
                <a:gd name="connsiteX63" fmla="*/ 3202298 w 4604070"/>
                <a:gd name="connsiteY63" fmla="*/ 529267 h 2426344"/>
                <a:gd name="connsiteX64" fmla="*/ 2892197 w 4604070"/>
                <a:gd name="connsiteY64" fmla="*/ 839367 h 2426344"/>
                <a:gd name="connsiteX65" fmla="*/ 4180308 w 4604070"/>
                <a:gd name="connsiteY65" fmla="*/ 441802 h 2426344"/>
                <a:gd name="connsiteX66" fmla="*/ 4379090 w 4604070"/>
                <a:gd name="connsiteY66" fmla="*/ 1799487 h 2426344"/>
                <a:gd name="connsiteX67" fmla="*/ 3643536 w 4604070"/>
                <a:gd name="connsiteY67" fmla="*/ 2096999 h 2426344"/>
                <a:gd name="connsiteX68" fmla="*/ 3878911 w 4604070"/>
                <a:gd name="connsiteY68" fmla="*/ 1145852 h 2426344"/>
                <a:gd name="connsiteX69" fmla="*/ 3994778 w 4604070"/>
                <a:gd name="connsiteY69" fmla="*/ 1030199 h 2426344"/>
                <a:gd name="connsiteX70" fmla="*/ 4053840 w 4604070"/>
                <a:gd name="connsiteY70" fmla="*/ 1257170 h 2426344"/>
                <a:gd name="connsiteX71" fmla="*/ 3930141 w 4604070"/>
                <a:gd name="connsiteY71" fmla="*/ 1929343 h 2426344"/>
                <a:gd name="connsiteX72" fmla="*/ 4208436 w 4604070"/>
                <a:gd name="connsiteY72" fmla="*/ 863868 h 2426344"/>
                <a:gd name="connsiteX73" fmla="*/ 3620040 w 4604070"/>
                <a:gd name="connsiteY73" fmla="*/ 720745 h 2426344"/>
                <a:gd name="connsiteX74" fmla="*/ 2888520 w 4604070"/>
                <a:gd name="connsiteY74" fmla="*/ 1038797 h 2426344"/>
                <a:gd name="connsiteX75" fmla="*/ 1862802 w 4604070"/>
                <a:gd name="connsiteY75" fmla="*/ 402692 h 2426344"/>
                <a:gd name="connsiteX76" fmla="*/ 704264 w 4604070"/>
                <a:gd name="connsiteY76" fmla="*/ 485276 h 2426344"/>
                <a:gd name="connsiteX77" fmla="*/ 352054 w 4604070"/>
                <a:gd name="connsiteY77" fmla="*/ 744598 h 2426344"/>
                <a:gd name="connsiteX78" fmla="*/ 1123330 w 4604070"/>
                <a:gd name="connsiteY78" fmla="*/ 545816 h 2426344"/>
                <a:gd name="connsiteX79" fmla="*/ 1761788 w 4604070"/>
                <a:gd name="connsiteY79" fmla="*/ 509130 h 2426344"/>
                <a:gd name="connsiteX80" fmla="*/ 1997974 w 4604070"/>
                <a:gd name="connsiteY80" fmla="*/ 633280 h 2426344"/>
                <a:gd name="connsiteX81" fmla="*/ 2220610 w 4604070"/>
                <a:gd name="connsiteY81" fmla="*/ 784354 h 2426344"/>
                <a:gd name="connsiteX82" fmla="*/ 2355782 w 4604070"/>
                <a:gd name="connsiteY82" fmla="*/ 927478 h 2426344"/>
                <a:gd name="connsiteX83" fmla="*/ 2769250 w 4604070"/>
                <a:gd name="connsiteY83" fmla="*/ 1205774 h 2426344"/>
                <a:gd name="connsiteX0" fmla="*/ 2769250 w 4604070"/>
                <a:gd name="connsiteY0" fmla="*/ 1205774 h 2426344"/>
                <a:gd name="connsiteX1" fmla="*/ 2443247 w 4604070"/>
                <a:gd name="connsiteY1" fmla="*/ 1833927 h 2426344"/>
                <a:gd name="connsiteX2" fmla="*/ 1186941 w 4604070"/>
                <a:gd name="connsiteY2" fmla="*/ 1881635 h 2426344"/>
                <a:gd name="connsiteX3" fmla="*/ 2387588 w 4604070"/>
                <a:gd name="connsiteY3" fmla="*/ 1571534 h 2426344"/>
                <a:gd name="connsiteX4" fmla="*/ 1958217 w 4604070"/>
                <a:gd name="connsiteY4" fmla="*/ 1030845 h 2426344"/>
                <a:gd name="connsiteX5" fmla="*/ 1625289 w 4604070"/>
                <a:gd name="connsiteY5" fmla="*/ 1165371 h 2426344"/>
                <a:gd name="connsiteX6" fmla="*/ 1903585 w 4604070"/>
                <a:gd name="connsiteY6" fmla="*/ 1149468 h 2426344"/>
                <a:gd name="connsiteX7" fmla="*/ 2253442 w 4604070"/>
                <a:gd name="connsiteY7" fmla="*/ 1467520 h 2426344"/>
                <a:gd name="connsiteX8" fmla="*/ 1887683 w 4604070"/>
                <a:gd name="connsiteY8" fmla="*/ 1658352 h 2426344"/>
                <a:gd name="connsiteX9" fmla="*/ 2086465 w 4604070"/>
                <a:gd name="connsiteY9" fmla="*/ 1459569 h 2426344"/>
                <a:gd name="connsiteX10" fmla="*/ 1855877 w 4604070"/>
                <a:gd name="connsiteY10" fmla="*/ 1284640 h 2426344"/>
                <a:gd name="connsiteX11" fmla="*/ 1504993 w 4604070"/>
                <a:gd name="connsiteY11" fmla="*/ 1428411 h 2426344"/>
                <a:gd name="connsiteX12" fmla="*/ 1815094 w 4604070"/>
                <a:gd name="connsiteY12" fmla="*/ 1468167 h 2426344"/>
                <a:gd name="connsiteX13" fmla="*/ 1481139 w 4604070"/>
                <a:gd name="connsiteY13" fmla="*/ 1547680 h 2426344"/>
                <a:gd name="connsiteX14" fmla="*/ 1441382 w 4604070"/>
                <a:gd name="connsiteY14" fmla="*/ 1173969 h 2426344"/>
                <a:gd name="connsiteX15" fmla="*/ 1489090 w 4604070"/>
                <a:gd name="connsiteY15" fmla="*/ 983138 h 2426344"/>
                <a:gd name="connsiteX16" fmla="*/ 1091525 w 4604070"/>
                <a:gd name="connsiteY16" fmla="*/ 1245531 h 2426344"/>
                <a:gd name="connsiteX17" fmla="*/ 749619 w 4604070"/>
                <a:gd name="connsiteY17" fmla="*/ 1229628 h 2426344"/>
                <a:gd name="connsiteX18" fmla="*/ 1059720 w 4604070"/>
                <a:gd name="connsiteY18" fmla="*/ 1778268 h 2426344"/>
                <a:gd name="connsiteX19" fmla="*/ 789375 w 4604070"/>
                <a:gd name="connsiteY19" fmla="*/ 2144028 h 2426344"/>
                <a:gd name="connsiteX20" fmla="*/ 1504993 w 4604070"/>
                <a:gd name="connsiteY20" fmla="*/ 2223541 h 2426344"/>
                <a:gd name="connsiteX21" fmla="*/ 3095254 w 4604070"/>
                <a:gd name="connsiteY21" fmla="*/ 2398470 h 2426344"/>
                <a:gd name="connsiteX22" fmla="*/ 3572332 w 4604070"/>
                <a:gd name="connsiteY22" fmla="*/ 1571533 h 2426344"/>
                <a:gd name="connsiteX23" fmla="*/ 3444452 w 4604070"/>
                <a:gd name="connsiteY23" fmla="*/ 1233071 h 2426344"/>
                <a:gd name="connsiteX24" fmla="*/ 3325841 w 4604070"/>
                <a:gd name="connsiteY24" fmla="*/ 1738512 h 2426344"/>
                <a:gd name="connsiteX25" fmla="*/ 3198621 w 4604070"/>
                <a:gd name="connsiteY25" fmla="*/ 2223541 h 2426344"/>
                <a:gd name="connsiteX26" fmla="*/ 2300123 w 4604070"/>
                <a:gd name="connsiteY26" fmla="*/ 2263297 h 2426344"/>
                <a:gd name="connsiteX27" fmla="*/ 1175468 w 4604070"/>
                <a:gd name="connsiteY27" fmla="*/ 2084106 h 2426344"/>
                <a:gd name="connsiteX28" fmla="*/ 1234648 w 4604070"/>
                <a:gd name="connsiteY28" fmla="*/ 2000905 h 2426344"/>
                <a:gd name="connsiteX29" fmla="*/ 1974120 w 4604070"/>
                <a:gd name="connsiteY29" fmla="*/ 2120174 h 2426344"/>
                <a:gd name="connsiteX30" fmla="*/ 2968033 w 4604070"/>
                <a:gd name="connsiteY30" fmla="*/ 2104271 h 2426344"/>
                <a:gd name="connsiteX31" fmla="*/ 2884998 w 4604070"/>
                <a:gd name="connsiteY31" fmla="*/ 1853518 h 2426344"/>
                <a:gd name="connsiteX32" fmla="*/ 2773680 w 4604070"/>
                <a:gd name="connsiteY32" fmla="*/ 1869421 h 2426344"/>
                <a:gd name="connsiteX33" fmla="*/ 2829339 w 4604070"/>
                <a:gd name="connsiteY33" fmla="*/ 2004593 h 2426344"/>
                <a:gd name="connsiteX34" fmla="*/ 2558995 w 4604070"/>
                <a:gd name="connsiteY34" fmla="*/ 1996642 h 2426344"/>
                <a:gd name="connsiteX35" fmla="*/ 2912374 w 4604070"/>
                <a:gd name="connsiteY35" fmla="*/ 1619242 h 2426344"/>
                <a:gd name="connsiteX36" fmla="*/ 3071400 w 4604070"/>
                <a:gd name="connsiteY36" fmla="*/ 1818025 h 2426344"/>
                <a:gd name="connsiteX37" fmla="*/ 3044024 w 4604070"/>
                <a:gd name="connsiteY37" fmla="*/ 1925080 h 2426344"/>
                <a:gd name="connsiteX38" fmla="*/ 3127059 w 4604070"/>
                <a:gd name="connsiteY38" fmla="*/ 2008856 h 2426344"/>
                <a:gd name="connsiteX39" fmla="*/ 3214523 w 4604070"/>
                <a:gd name="connsiteY39" fmla="*/ 1460216 h 2426344"/>
                <a:gd name="connsiteX40" fmla="*/ 3397403 w 4604070"/>
                <a:gd name="connsiteY40" fmla="*/ 999040 h 2426344"/>
                <a:gd name="connsiteX41" fmla="*/ 3707296 w 4604070"/>
                <a:gd name="connsiteY41" fmla="*/ 1013330 h 2426344"/>
                <a:gd name="connsiteX42" fmla="*/ 3691244 w 4604070"/>
                <a:gd name="connsiteY42" fmla="*/ 1389333 h 2426344"/>
                <a:gd name="connsiteX43" fmla="*/ 3524267 w 4604070"/>
                <a:gd name="connsiteY43" fmla="*/ 2200365 h 2426344"/>
                <a:gd name="connsiteX44" fmla="*/ 4498360 w 4604070"/>
                <a:gd name="connsiteY44" fmla="*/ 1934660 h 2426344"/>
                <a:gd name="connsiteX45" fmla="*/ 4371139 w 4604070"/>
                <a:gd name="connsiteY45" fmla="*/ 408009 h 2426344"/>
                <a:gd name="connsiteX46" fmla="*/ 2935568 w 4604070"/>
                <a:gd name="connsiteY46" fmla="*/ 310720 h 2426344"/>
                <a:gd name="connsiteX47" fmla="*/ 1722031 w 4604070"/>
                <a:gd name="connsiteY47" fmla="*/ 8197 h 2426344"/>
                <a:gd name="connsiteX48" fmla="*/ 41295 w 4604070"/>
                <a:gd name="connsiteY48" fmla="*/ 461794 h 2426344"/>
                <a:gd name="connsiteX49" fmla="*/ 107915 w 4604070"/>
                <a:gd name="connsiteY49" fmla="*/ 1105477 h 2426344"/>
                <a:gd name="connsiteX50" fmla="*/ 860280 w 4604070"/>
                <a:gd name="connsiteY50" fmla="*/ 1741954 h 2426344"/>
                <a:gd name="connsiteX51" fmla="*/ 454763 w 4604070"/>
                <a:gd name="connsiteY51" fmla="*/ 1113801 h 2426344"/>
                <a:gd name="connsiteX52" fmla="*/ 1443736 w 4604070"/>
                <a:gd name="connsiteY52" fmla="*/ 898743 h 2426344"/>
                <a:gd name="connsiteX53" fmla="*/ 2021170 w 4604070"/>
                <a:gd name="connsiteY53" fmla="*/ 946823 h 2426344"/>
                <a:gd name="connsiteX54" fmla="*/ 2363076 w 4604070"/>
                <a:gd name="connsiteY54" fmla="*/ 1217168 h 2426344"/>
                <a:gd name="connsiteX55" fmla="*/ 2530054 w 4604070"/>
                <a:gd name="connsiteY55" fmla="*/ 1590879 h 2426344"/>
                <a:gd name="connsiteX56" fmla="*/ 2593664 w 4604070"/>
                <a:gd name="connsiteY56" fmla="*/ 1376194 h 2426344"/>
                <a:gd name="connsiteX57" fmla="*/ 2577762 w 4604070"/>
                <a:gd name="connsiteY57" fmla="*/ 1209217 h 2426344"/>
                <a:gd name="connsiteX58" fmla="*/ 1957560 w 4604070"/>
                <a:gd name="connsiteY58" fmla="*/ 779846 h 2426344"/>
                <a:gd name="connsiteX59" fmla="*/ 1316514 w 4604070"/>
                <a:gd name="connsiteY59" fmla="*/ 668156 h 2426344"/>
                <a:gd name="connsiteX60" fmla="*/ 227186 w 4604070"/>
                <a:gd name="connsiteY60" fmla="*/ 890792 h 2426344"/>
                <a:gd name="connsiteX61" fmla="*/ 473675 w 4604070"/>
                <a:gd name="connsiteY61" fmla="*/ 358054 h 2426344"/>
                <a:gd name="connsiteX62" fmla="*/ 1904910 w 4604070"/>
                <a:gd name="connsiteY62" fmla="*/ 143369 h 2426344"/>
                <a:gd name="connsiteX63" fmla="*/ 2613901 w 4604070"/>
                <a:gd name="connsiteY63" fmla="*/ 505413 h 2426344"/>
                <a:gd name="connsiteX64" fmla="*/ 3202298 w 4604070"/>
                <a:gd name="connsiteY64" fmla="*/ 529267 h 2426344"/>
                <a:gd name="connsiteX65" fmla="*/ 2892197 w 4604070"/>
                <a:gd name="connsiteY65" fmla="*/ 839367 h 2426344"/>
                <a:gd name="connsiteX66" fmla="*/ 4180308 w 4604070"/>
                <a:gd name="connsiteY66" fmla="*/ 441802 h 2426344"/>
                <a:gd name="connsiteX67" fmla="*/ 4379090 w 4604070"/>
                <a:gd name="connsiteY67" fmla="*/ 1799487 h 2426344"/>
                <a:gd name="connsiteX68" fmla="*/ 3643536 w 4604070"/>
                <a:gd name="connsiteY68" fmla="*/ 2096999 h 2426344"/>
                <a:gd name="connsiteX69" fmla="*/ 3878911 w 4604070"/>
                <a:gd name="connsiteY69" fmla="*/ 1145852 h 2426344"/>
                <a:gd name="connsiteX70" fmla="*/ 3994778 w 4604070"/>
                <a:gd name="connsiteY70" fmla="*/ 1030199 h 2426344"/>
                <a:gd name="connsiteX71" fmla="*/ 4053840 w 4604070"/>
                <a:gd name="connsiteY71" fmla="*/ 1257170 h 2426344"/>
                <a:gd name="connsiteX72" fmla="*/ 3930141 w 4604070"/>
                <a:gd name="connsiteY72" fmla="*/ 1929343 h 2426344"/>
                <a:gd name="connsiteX73" fmla="*/ 4208436 w 4604070"/>
                <a:gd name="connsiteY73" fmla="*/ 863868 h 2426344"/>
                <a:gd name="connsiteX74" fmla="*/ 3620040 w 4604070"/>
                <a:gd name="connsiteY74" fmla="*/ 720745 h 2426344"/>
                <a:gd name="connsiteX75" fmla="*/ 2888520 w 4604070"/>
                <a:gd name="connsiteY75" fmla="*/ 1038797 h 2426344"/>
                <a:gd name="connsiteX76" fmla="*/ 1862802 w 4604070"/>
                <a:gd name="connsiteY76" fmla="*/ 402692 h 2426344"/>
                <a:gd name="connsiteX77" fmla="*/ 704264 w 4604070"/>
                <a:gd name="connsiteY77" fmla="*/ 485276 h 2426344"/>
                <a:gd name="connsiteX78" fmla="*/ 352054 w 4604070"/>
                <a:gd name="connsiteY78" fmla="*/ 744598 h 2426344"/>
                <a:gd name="connsiteX79" fmla="*/ 1123330 w 4604070"/>
                <a:gd name="connsiteY79" fmla="*/ 545816 h 2426344"/>
                <a:gd name="connsiteX80" fmla="*/ 1761788 w 4604070"/>
                <a:gd name="connsiteY80" fmla="*/ 509130 h 2426344"/>
                <a:gd name="connsiteX81" fmla="*/ 1997974 w 4604070"/>
                <a:gd name="connsiteY81" fmla="*/ 633280 h 2426344"/>
                <a:gd name="connsiteX82" fmla="*/ 2220610 w 4604070"/>
                <a:gd name="connsiteY82" fmla="*/ 784354 h 2426344"/>
                <a:gd name="connsiteX83" fmla="*/ 2355782 w 4604070"/>
                <a:gd name="connsiteY83" fmla="*/ 927478 h 2426344"/>
                <a:gd name="connsiteX84" fmla="*/ 2769250 w 4604070"/>
                <a:gd name="connsiteY84" fmla="*/ 1205774 h 2426344"/>
                <a:gd name="connsiteX0" fmla="*/ 2769250 w 4604070"/>
                <a:gd name="connsiteY0" fmla="*/ 1205774 h 2426344"/>
                <a:gd name="connsiteX1" fmla="*/ 2443247 w 4604070"/>
                <a:gd name="connsiteY1" fmla="*/ 1833927 h 2426344"/>
                <a:gd name="connsiteX2" fmla="*/ 1186941 w 4604070"/>
                <a:gd name="connsiteY2" fmla="*/ 1881635 h 2426344"/>
                <a:gd name="connsiteX3" fmla="*/ 2387588 w 4604070"/>
                <a:gd name="connsiteY3" fmla="*/ 1571534 h 2426344"/>
                <a:gd name="connsiteX4" fmla="*/ 1958217 w 4604070"/>
                <a:gd name="connsiteY4" fmla="*/ 1030845 h 2426344"/>
                <a:gd name="connsiteX5" fmla="*/ 1625289 w 4604070"/>
                <a:gd name="connsiteY5" fmla="*/ 1165371 h 2426344"/>
                <a:gd name="connsiteX6" fmla="*/ 1903585 w 4604070"/>
                <a:gd name="connsiteY6" fmla="*/ 1149468 h 2426344"/>
                <a:gd name="connsiteX7" fmla="*/ 2253442 w 4604070"/>
                <a:gd name="connsiteY7" fmla="*/ 1467520 h 2426344"/>
                <a:gd name="connsiteX8" fmla="*/ 1887683 w 4604070"/>
                <a:gd name="connsiteY8" fmla="*/ 1658352 h 2426344"/>
                <a:gd name="connsiteX9" fmla="*/ 2086465 w 4604070"/>
                <a:gd name="connsiteY9" fmla="*/ 1459569 h 2426344"/>
                <a:gd name="connsiteX10" fmla="*/ 1855877 w 4604070"/>
                <a:gd name="connsiteY10" fmla="*/ 1284640 h 2426344"/>
                <a:gd name="connsiteX11" fmla="*/ 1504993 w 4604070"/>
                <a:gd name="connsiteY11" fmla="*/ 1428411 h 2426344"/>
                <a:gd name="connsiteX12" fmla="*/ 1815094 w 4604070"/>
                <a:gd name="connsiteY12" fmla="*/ 1468167 h 2426344"/>
                <a:gd name="connsiteX13" fmla="*/ 1481139 w 4604070"/>
                <a:gd name="connsiteY13" fmla="*/ 1547680 h 2426344"/>
                <a:gd name="connsiteX14" fmla="*/ 1441382 w 4604070"/>
                <a:gd name="connsiteY14" fmla="*/ 1173969 h 2426344"/>
                <a:gd name="connsiteX15" fmla="*/ 1489090 w 4604070"/>
                <a:gd name="connsiteY15" fmla="*/ 983138 h 2426344"/>
                <a:gd name="connsiteX16" fmla="*/ 1091525 w 4604070"/>
                <a:gd name="connsiteY16" fmla="*/ 1245531 h 2426344"/>
                <a:gd name="connsiteX17" fmla="*/ 749619 w 4604070"/>
                <a:gd name="connsiteY17" fmla="*/ 1229628 h 2426344"/>
                <a:gd name="connsiteX18" fmla="*/ 1059720 w 4604070"/>
                <a:gd name="connsiteY18" fmla="*/ 1778268 h 2426344"/>
                <a:gd name="connsiteX19" fmla="*/ 789375 w 4604070"/>
                <a:gd name="connsiteY19" fmla="*/ 2144028 h 2426344"/>
                <a:gd name="connsiteX20" fmla="*/ 1504993 w 4604070"/>
                <a:gd name="connsiteY20" fmla="*/ 2223541 h 2426344"/>
                <a:gd name="connsiteX21" fmla="*/ 3095254 w 4604070"/>
                <a:gd name="connsiteY21" fmla="*/ 2398470 h 2426344"/>
                <a:gd name="connsiteX22" fmla="*/ 3572332 w 4604070"/>
                <a:gd name="connsiteY22" fmla="*/ 1571533 h 2426344"/>
                <a:gd name="connsiteX23" fmla="*/ 3444452 w 4604070"/>
                <a:gd name="connsiteY23" fmla="*/ 1233071 h 2426344"/>
                <a:gd name="connsiteX24" fmla="*/ 3325841 w 4604070"/>
                <a:gd name="connsiteY24" fmla="*/ 1738512 h 2426344"/>
                <a:gd name="connsiteX25" fmla="*/ 3198621 w 4604070"/>
                <a:gd name="connsiteY25" fmla="*/ 2223541 h 2426344"/>
                <a:gd name="connsiteX26" fmla="*/ 2300123 w 4604070"/>
                <a:gd name="connsiteY26" fmla="*/ 2263297 h 2426344"/>
                <a:gd name="connsiteX27" fmla="*/ 1175468 w 4604070"/>
                <a:gd name="connsiteY27" fmla="*/ 2084106 h 2426344"/>
                <a:gd name="connsiteX28" fmla="*/ 1234648 w 4604070"/>
                <a:gd name="connsiteY28" fmla="*/ 2000905 h 2426344"/>
                <a:gd name="connsiteX29" fmla="*/ 1974120 w 4604070"/>
                <a:gd name="connsiteY29" fmla="*/ 2120174 h 2426344"/>
                <a:gd name="connsiteX30" fmla="*/ 2968033 w 4604070"/>
                <a:gd name="connsiteY30" fmla="*/ 2104271 h 2426344"/>
                <a:gd name="connsiteX31" fmla="*/ 2884998 w 4604070"/>
                <a:gd name="connsiteY31" fmla="*/ 1853518 h 2426344"/>
                <a:gd name="connsiteX32" fmla="*/ 2773680 w 4604070"/>
                <a:gd name="connsiteY32" fmla="*/ 1869421 h 2426344"/>
                <a:gd name="connsiteX33" fmla="*/ 2829339 w 4604070"/>
                <a:gd name="connsiteY33" fmla="*/ 2004593 h 2426344"/>
                <a:gd name="connsiteX34" fmla="*/ 2558995 w 4604070"/>
                <a:gd name="connsiteY34" fmla="*/ 1996642 h 2426344"/>
                <a:gd name="connsiteX35" fmla="*/ 2912374 w 4604070"/>
                <a:gd name="connsiteY35" fmla="*/ 1619242 h 2426344"/>
                <a:gd name="connsiteX36" fmla="*/ 3071400 w 4604070"/>
                <a:gd name="connsiteY36" fmla="*/ 1818025 h 2426344"/>
                <a:gd name="connsiteX37" fmla="*/ 3044024 w 4604070"/>
                <a:gd name="connsiteY37" fmla="*/ 1925080 h 2426344"/>
                <a:gd name="connsiteX38" fmla="*/ 3127059 w 4604070"/>
                <a:gd name="connsiteY38" fmla="*/ 2008856 h 2426344"/>
                <a:gd name="connsiteX39" fmla="*/ 3214523 w 4604070"/>
                <a:gd name="connsiteY39" fmla="*/ 1460216 h 2426344"/>
                <a:gd name="connsiteX40" fmla="*/ 3397403 w 4604070"/>
                <a:gd name="connsiteY40" fmla="*/ 999040 h 2426344"/>
                <a:gd name="connsiteX41" fmla="*/ 3707296 w 4604070"/>
                <a:gd name="connsiteY41" fmla="*/ 1013330 h 2426344"/>
                <a:gd name="connsiteX42" fmla="*/ 3691244 w 4604070"/>
                <a:gd name="connsiteY42" fmla="*/ 1389333 h 2426344"/>
                <a:gd name="connsiteX43" fmla="*/ 3524267 w 4604070"/>
                <a:gd name="connsiteY43" fmla="*/ 2200365 h 2426344"/>
                <a:gd name="connsiteX44" fmla="*/ 4498360 w 4604070"/>
                <a:gd name="connsiteY44" fmla="*/ 1934660 h 2426344"/>
                <a:gd name="connsiteX45" fmla="*/ 4371139 w 4604070"/>
                <a:gd name="connsiteY45" fmla="*/ 408009 h 2426344"/>
                <a:gd name="connsiteX46" fmla="*/ 2935568 w 4604070"/>
                <a:gd name="connsiteY46" fmla="*/ 310720 h 2426344"/>
                <a:gd name="connsiteX47" fmla="*/ 1722031 w 4604070"/>
                <a:gd name="connsiteY47" fmla="*/ 8197 h 2426344"/>
                <a:gd name="connsiteX48" fmla="*/ 41295 w 4604070"/>
                <a:gd name="connsiteY48" fmla="*/ 461794 h 2426344"/>
                <a:gd name="connsiteX49" fmla="*/ 107915 w 4604070"/>
                <a:gd name="connsiteY49" fmla="*/ 1105477 h 2426344"/>
                <a:gd name="connsiteX50" fmla="*/ 860280 w 4604070"/>
                <a:gd name="connsiteY50" fmla="*/ 1741954 h 2426344"/>
                <a:gd name="connsiteX51" fmla="*/ 454763 w 4604070"/>
                <a:gd name="connsiteY51" fmla="*/ 1113801 h 2426344"/>
                <a:gd name="connsiteX52" fmla="*/ 1443736 w 4604070"/>
                <a:gd name="connsiteY52" fmla="*/ 898743 h 2426344"/>
                <a:gd name="connsiteX53" fmla="*/ 2021170 w 4604070"/>
                <a:gd name="connsiteY53" fmla="*/ 946823 h 2426344"/>
                <a:gd name="connsiteX54" fmla="*/ 2363076 w 4604070"/>
                <a:gd name="connsiteY54" fmla="*/ 1217168 h 2426344"/>
                <a:gd name="connsiteX55" fmla="*/ 2530054 w 4604070"/>
                <a:gd name="connsiteY55" fmla="*/ 1590879 h 2426344"/>
                <a:gd name="connsiteX56" fmla="*/ 2593664 w 4604070"/>
                <a:gd name="connsiteY56" fmla="*/ 1376194 h 2426344"/>
                <a:gd name="connsiteX57" fmla="*/ 2577762 w 4604070"/>
                <a:gd name="connsiteY57" fmla="*/ 1209217 h 2426344"/>
                <a:gd name="connsiteX58" fmla="*/ 1957560 w 4604070"/>
                <a:gd name="connsiteY58" fmla="*/ 779846 h 2426344"/>
                <a:gd name="connsiteX59" fmla="*/ 1316514 w 4604070"/>
                <a:gd name="connsiteY59" fmla="*/ 668156 h 2426344"/>
                <a:gd name="connsiteX60" fmla="*/ 227186 w 4604070"/>
                <a:gd name="connsiteY60" fmla="*/ 890792 h 2426344"/>
                <a:gd name="connsiteX61" fmla="*/ 473675 w 4604070"/>
                <a:gd name="connsiteY61" fmla="*/ 358054 h 2426344"/>
                <a:gd name="connsiteX62" fmla="*/ 1904910 w 4604070"/>
                <a:gd name="connsiteY62" fmla="*/ 143369 h 2426344"/>
                <a:gd name="connsiteX63" fmla="*/ 2613901 w 4604070"/>
                <a:gd name="connsiteY63" fmla="*/ 505413 h 2426344"/>
                <a:gd name="connsiteX64" fmla="*/ 3202298 w 4604070"/>
                <a:gd name="connsiteY64" fmla="*/ 529267 h 2426344"/>
                <a:gd name="connsiteX65" fmla="*/ 2892197 w 4604070"/>
                <a:gd name="connsiteY65" fmla="*/ 839367 h 2426344"/>
                <a:gd name="connsiteX66" fmla="*/ 4180308 w 4604070"/>
                <a:gd name="connsiteY66" fmla="*/ 441802 h 2426344"/>
                <a:gd name="connsiteX67" fmla="*/ 4379090 w 4604070"/>
                <a:gd name="connsiteY67" fmla="*/ 1799487 h 2426344"/>
                <a:gd name="connsiteX68" fmla="*/ 3643536 w 4604070"/>
                <a:gd name="connsiteY68" fmla="*/ 2096999 h 2426344"/>
                <a:gd name="connsiteX69" fmla="*/ 3878911 w 4604070"/>
                <a:gd name="connsiteY69" fmla="*/ 1145852 h 2426344"/>
                <a:gd name="connsiteX70" fmla="*/ 3994778 w 4604070"/>
                <a:gd name="connsiteY70" fmla="*/ 1030199 h 2426344"/>
                <a:gd name="connsiteX71" fmla="*/ 4053840 w 4604070"/>
                <a:gd name="connsiteY71" fmla="*/ 1257170 h 2426344"/>
                <a:gd name="connsiteX72" fmla="*/ 3813976 w 4604070"/>
                <a:gd name="connsiteY72" fmla="*/ 1747962 h 2426344"/>
                <a:gd name="connsiteX73" fmla="*/ 3930141 w 4604070"/>
                <a:gd name="connsiteY73" fmla="*/ 1929343 h 2426344"/>
                <a:gd name="connsiteX74" fmla="*/ 4208436 w 4604070"/>
                <a:gd name="connsiteY74" fmla="*/ 863868 h 2426344"/>
                <a:gd name="connsiteX75" fmla="*/ 3620040 w 4604070"/>
                <a:gd name="connsiteY75" fmla="*/ 720745 h 2426344"/>
                <a:gd name="connsiteX76" fmla="*/ 2888520 w 4604070"/>
                <a:gd name="connsiteY76" fmla="*/ 1038797 h 2426344"/>
                <a:gd name="connsiteX77" fmla="*/ 1862802 w 4604070"/>
                <a:gd name="connsiteY77" fmla="*/ 402692 h 2426344"/>
                <a:gd name="connsiteX78" fmla="*/ 704264 w 4604070"/>
                <a:gd name="connsiteY78" fmla="*/ 485276 h 2426344"/>
                <a:gd name="connsiteX79" fmla="*/ 352054 w 4604070"/>
                <a:gd name="connsiteY79" fmla="*/ 744598 h 2426344"/>
                <a:gd name="connsiteX80" fmla="*/ 1123330 w 4604070"/>
                <a:gd name="connsiteY80" fmla="*/ 545816 h 2426344"/>
                <a:gd name="connsiteX81" fmla="*/ 1761788 w 4604070"/>
                <a:gd name="connsiteY81" fmla="*/ 509130 h 2426344"/>
                <a:gd name="connsiteX82" fmla="*/ 1997974 w 4604070"/>
                <a:gd name="connsiteY82" fmla="*/ 633280 h 2426344"/>
                <a:gd name="connsiteX83" fmla="*/ 2220610 w 4604070"/>
                <a:gd name="connsiteY83" fmla="*/ 784354 h 2426344"/>
                <a:gd name="connsiteX84" fmla="*/ 2355782 w 4604070"/>
                <a:gd name="connsiteY84" fmla="*/ 927478 h 2426344"/>
                <a:gd name="connsiteX85" fmla="*/ 2769250 w 4604070"/>
                <a:gd name="connsiteY85" fmla="*/ 1205774 h 2426344"/>
                <a:gd name="connsiteX0" fmla="*/ 2769250 w 4604070"/>
                <a:gd name="connsiteY0" fmla="*/ 1205774 h 2426344"/>
                <a:gd name="connsiteX1" fmla="*/ 2443247 w 4604070"/>
                <a:gd name="connsiteY1" fmla="*/ 1833927 h 2426344"/>
                <a:gd name="connsiteX2" fmla="*/ 1186941 w 4604070"/>
                <a:gd name="connsiteY2" fmla="*/ 1881635 h 2426344"/>
                <a:gd name="connsiteX3" fmla="*/ 2387588 w 4604070"/>
                <a:gd name="connsiteY3" fmla="*/ 1571534 h 2426344"/>
                <a:gd name="connsiteX4" fmla="*/ 1958217 w 4604070"/>
                <a:gd name="connsiteY4" fmla="*/ 1030845 h 2426344"/>
                <a:gd name="connsiteX5" fmla="*/ 1625289 w 4604070"/>
                <a:gd name="connsiteY5" fmla="*/ 1165371 h 2426344"/>
                <a:gd name="connsiteX6" fmla="*/ 1903585 w 4604070"/>
                <a:gd name="connsiteY6" fmla="*/ 1149468 h 2426344"/>
                <a:gd name="connsiteX7" fmla="*/ 2253442 w 4604070"/>
                <a:gd name="connsiteY7" fmla="*/ 1467520 h 2426344"/>
                <a:gd name="connsiteX8" fmla="*/ 1887683 w 4604070"/>
                <a:gd name="connsiteY8" fmla="*/ 1658352 h 2426344"/>
                <a:gd name="connsiteX9" fmla="*/ 2086465 w 4604070"/>
                <a:gd name="connsiteY9" fmla="*/ 1459569 h 2426344"/>
                <a:gd name="connsiteX10" fmla="*/ 1855877 w 4604070"/>
                <a:gd name="connsiteY10" fmla="*/ 1284640 h 2426344"/>
                <a:gd name="connsiteX11" fmla="*/ 1504993 w 4604070"/>
                <a:gd name="connsiteY11" fmla="*/ 1428411 h 2426344"/>
                <a:gd name="connsiteX12" fmla="*/ 1815094 w 4604070"/>
                <a:gd name="connsiteY12" fmla="*/ 1468167 h 2426344"/>
                <a:gd name="connsiteX13" fmla="*/ 1481139 w 4604070"/>
                <a:gd name="connsiteY13" fmla="*/ 1547680 h 2426344"/>
                <a:gd name="connsiteX14" fmla="*/ 1441382 w 4604070"/>
                <a:gd name="connsiteY14" fmla="*/ 1173969 h 2426344"/>
                <a:gd name="connsiteX15" fmla="*/ 1489090 w 4604070"/>
                <a:gd name="connsiteY15" fmla="*/ 983138 h 2426344"/>
                <a:gd name="connsiteX16" fmla="*/ 1091525 w 4604070"/>
                <a:gd name="connsiteY16" fmla="*/ 1245531 h 2426344"/>
                <a:gd name="connsiteX17" fmla="*/ 749619 w 4604070"/>
                <a:gd name="connsiteY17" fmla="*/ 1229628 h 2426344"/>
                <a:gd name="connsiteX18" fmla="*/ 1059720 w 4604070"/>
                <a:gd name="connsiteY18" fmla="*/ 1778268 h 2426344"/>
                <a:gd name="connsiteX19" fmla="*/ 789375 w 4604070"/>
                <a:gd name="connsiteY19" fmla="*/ 2144028 h 2426344"/>
                <a:gd name="connsiteX20" fmla="*/ 1504993 w 4604070"/>
                <a:gd name="connsiteY20" fmla="*/ 2223541 h 2426344"/>
                <a:gd name="connsiteX21" fmla="*/ 3095254 w 4604070"/>
                <a:gd name="connsiteY21" fmla="*/ 2398470 h 2426344"/>
                <a:gd name="connsiteX22" fmla="*/ 3572332 w 4604070"/>
                <a:gd name="connsiteY22" fmla="*/ 1571533 h 2426344"/>
                <a:gd name="connsiteX23" fmla="*/ 3444452 w 4604070"/>
                <a:gd name="connsiteY23" fmla="*/ 1233071 h 2426344"/>
                <a:gd name="connsiteX24" fmla="*/ 3325841 w 4604070"/>
                <a:gd name="connsiteY24" fmla="*/ 1738512 h 2426344"/>
                <a:gd name="connsiteX25" fmla="*/ 3198621 w 4604070"/>
                <a:gd name="connsiteY25" fmla="*/ 2223541 h 2426344"/>
                <a:gd name="connsiteX26" fmla="*/ 2300123 w 4604070"/>
                <a:gd name="connsiteY26" fmla="*/ 2263297 h 2426344"/>
                <a:gd name="connsiteX27" fmla="*/ 1175468 w 4604070"/>
                <a:gd name="connsiteY27" fmla="*/ 2084106 h 2426344"/>
                <a:gd name="connsiteX28" fmla="*/ 1234648 w 4604070"/>
                <a:gd name="connsiteY28" fmla="*/ 2000905 h 2426344"/>
                <a:gd name="connsiteX29" fmla="*/ 1974120 w 4604070"/>
                <a:gd name="connsiteY29" fmla="*/ 2120174 h 2426344"/>
                <a:gd name="connsiteX30" fmla="*/ 2968033 w 4604070"/>
                <a:gd name="connsiteY30" fmla="*/ 2104271 h 2426344"/>
                <a:gd name="connsiteX31" fmla="*/ 2884998 w 4604070"/>
                <a:gd name="connsiteY31" fmla="*/ 1853518 h 2426344"/>
                <a:gd name="connsiteX32" fmla="*/ 2773680 w 4604070"/>
                <a:gd name="connsiteY32" fmla="*/ 1869421 h 2426344"/>
                <a:gd name="connsiteX33" fmla="*/ 2829339 w 4604070"/>
                <a:gd name="connsiteY33" fmla="*/ 2004593 h 2426344"/>
                <a:gd name="connsiteX34" fmla="*/ 2558995 w 4604070"/>
                <a:gd name="connsiteY34" fmla="*/ 1996642 h 2426344"/>
                <a:gd name="connsiteX35" fmla="*/ 2912374 w 4604070"/>
                <a:gd name="connsiteY35" fmla="*/ 1619242 h 2426344"/>
                <a:gd name="connsiteX36" fmla="*/ 3071400 w 4604070"/>
                <a:gd name="connsiteY36" fmla="*/ 1818025 h 2426344"/>
                <a:gd name="connsiteX37" fmla="*/ 3044024 w 4604070"/>
                <a:gd name="connsiteY37" fmla="*/ 1925080 h 2426344"/>
                <a:gd name="connsiteX38" fmla="*/ 3127059 w 4604070"/>
                <a:gd name="connsiteY38" fmla="*/ 2008856 h 2426344"/>
                <a:gd name="connsiteX39" fmla="*/ 3214523 w 4604070"/>
                <a:gd name="connsiteY39" fmla="*/ 1460216 h 2426344"/>
                <a:gd name="connsiteX40" fmla="*/ 3397403 w 4604070"/>
                <a:gd name="connsiteY40" fmla="*/ 999040 h 2426344"/>
                <a:gd name="connsiteX41" fmla="*/ 3707296 w 4604070"/>
                <a:gd name="connsiteY41" fmla="*/ 1013330 h 2426344"/>
                <a:gd name="connsiteX42" fmla="*/ 3691244 w 4604070"/>
                <a:gd name="connsiteY42" fmla="*/ 1389333 h 2426344"/>
                <a:gd name="connsiteX43" fmla="*/ 3524267 w 4604070"/>
                <a:gd name="connsiteY43" fmla="*/ 2200365 h 2426344"/>
                <a:gd name="connsiteX44" fmla="*/ 4498360 w 4604070"/>
                <a:gd name="connsiteY44" fmla="*/ 1934660 h 2426344"/>
                <a:gd name="connsiteX45" fmla="*/ 4371139 w 4604070"/>
                <a:gd name="connsiteY45" fmla="*/ 408009 h 2426344"/>
                <a:gd name="connsiteX46" fmla="*/ 2935568 w 4604070"/>
                <a:gd name="connsiteY46" fmla="*/ 310720 h 2426344"/>
                <a:gd name="connsiteX47" fmla="*/ 1722031 w 4604070"/>
                <a:gd name="connsiteY47" fmla="*/ 8197 h 2426344"/>
                <a:gd name="connsiteX48" fmla="*/ 41295 w 4604070"/>
                <a:gd name="connsiteY48" fmla="*/ 461794 h 2426344"/>
                <a:gd name="connsiteX49" fmla="*/ 107915 w 4604070"/>
                <a:gd name="connsiteY49" fmla="*/ 1105477 h 2426344"/>
                <a:gd name="connsiteX50" fmla="*/ 860280 w 4604070"/>
                <a:gd name="connsiteY50" fmla="*/ 1741954 h 2426344"/>
                <a:gd name="connsiteX51" fmla="*/ 454763 w 4604070"/>
                <a:gd name="connsiteY51" fmla="*/ 1113801 h 2426344"/>
                <a:gd name="connsiteX52" fmla="*/ 1443736 w 4604070"/>
                <a:gd name="connsiteY52" fmla="*/ 898743 h 2426344"/>
                <a:gd name="connsiteX53" fmla="*/ 2021170 w 4604070"/>
                <a:gd name="connsiteY53" fmla="*/ 946823 h 2426344"/>
                <a:gd name="connsiteX54" fmla="*/ 2363076 w 4604070"/>
                <a:gd name="connsiteY54" fmla="*/ 1217168 h 2426344"/>
                <a:gd name="connsiteX55" fmla="*/ 2530054 w 4604070"/>
                <a:gd name="connsiteY55" fmla="*/ 1590879 h 2426344"/>
                <a:gd name="connsiteX56" fmla="*/ 2593664 w 4604070"/>
                <a:gd name="connsiteY56" fmla="*/ 1376194 h 2426344"/>
                <a:gd name="connsiteX57" fmla="*/ 2577762 w 4604070"/>
                <a:gd name="connsiteY57" fmla="*/ 1209217 h 2426344"/>
                <a:gd name="connsiteX58" fmla="*/ 1957560 w 4604070"/>
                <a:gd name="connsiteY58" fmla="*/ 779846 h 2426344"/>
                <a:gd name="connsiteX59" fmla="*/ 1316514 w 4604070"/>
                <a:gd name="connsiteY59" fmla="*/ 668156 h 2426344"/>
                <a:gd name="connsiteX60" fmla="*/ 227186 w 4604070"/>
                <a:gd name="connsiteY60" fmla="*/ 890792 h 2426344"/>
                <a:gd name="connsiteX61" fmla="*/ 473675 w 4604070"/>
                <a:gd name="connsiteY61" fmla="*/ 358054 h 2426344"/>
                <a:gd name="connsiteX62" fmla="*/ 1904910 w 4604070"/>
                <a:gd name="connsiteY62" fmla="*/ 143369 h 2426344"/>
                <a:gd name="connsiteX63" fmla="*/ 2613901 w 4604070"/>
                <a:gd name="connsiteY63" fmla="*/ 505413 h 2426344"/>
                <a:gd name="connsiteX64" fmla="*/ 3202298 w 4604070"/>
                <a:gd name="connsiteY64" fmla="*/ 529267 h 2426344"/>
                <a:gd name="connsiteX65" fmla="*/ 2892197 w 4604070"/>
                <a:gd name="connsiteY65" fmla="*/ 839367 h 2426344"/>
                <a:gd name="connsiteX66" fmla="*/ 4180308 w 4604070"/>
                <a:gd name="connsiteY66" fmla="*/ 441802 h 2426344"/>
                <a:gd name="connsiteX67" fmla="*/ 4379090 w 4604070"/>
                <a:gd name="connsiteY67" fmla="*/ 1799487 h 2426344"/>
                <a:gd name="connsiteX68" fmla="*/ 3643536 w 4604070"/>
                <a:gd name="connsiteY68" fmla="*/ 2096999 h 2426344"/>
                <a:gd name="connsiteX69" fmla="*/ 3878911 w 4604070"/>
                <a:gd name="connsiteY69" fmla="*/ 1145852 h 2426344"/>
                <a:gd name="connsiteX70" fmla="*/ 3994778 w 4604070"/>
                <a:gd name="connsiteY70" fmla="*/ 1030199 h 2426344"/>
                <a:gd name="connsiteX71" fmla="*/ 4053840 w 4604070"/>
                <a:gd name="connsiteY71" fmla="*/ 1257170 h 2426344"/>
                <a:gd name="connsiteX72" fmla="*/ 3813976 w 4604070"/>
                <a:gd name="connsiteY72" fmla="*/ 1747962 h 2426344"/>
                <a:gd name="connsiteX73" fmla="*/ 3930141 w 4604070"/>
                <a:gd name="connsiteY73" fmla="*/ 1929343 h 2426344"/>
                <a:gd name="connsiteX74" fmla="*/ 4124077 w 4604070"/>
                <a:gd name="connsiteY74" fmla="*/ 1787718 h 2426344"/>
                <a:gd name="connsiteX75" fmla="*/ 4208436 w 4604070"/>
                <a:gd name="connsiteY75" fmla="*/ 863868 h 2426344"/>
                <a:gd name="connsiteX76" fmla="*/ 3620040 w 4604070"/>
                <a:gd name="connsiteY76" fmla="*/ 720745 h 2426344"/>
                <a:gd name="connsiteX77" fmla="*/ 2888520 w 4604070"/>
                <a:gd name="connsiteY77" fmla="*/ 1038797 h 2426344"/>
                <a:gd name="connsiteX78" fmla="*/ 1862802 w 4604070"/>
                <a:gd name="connsiteY78" fmla="*/ 402692 h 2426344"/>
                <a:gd name="connsiteX79" fmla="*/ 704264 w 4604070"/>
                <a:gd name="connsiteY79" fmla="*/ 485276 h 2426344"/>
                <a:gd name="connsiteX80" fmla="*/ 352054 w 4604070"/>
                <a:gd name="connsiteY80" fmla="*/ 744598 h 2426344"/>
                <a:gd name="connsiteX81" fmla="*/ 1123330 w 4604070"/>
                <a:gd name="connsiteY81" fmla="*/ 545816 h 2426344"/>
                <a:gd name="connsiteX82" fmla="*/ 1761788 w 4604070"/>
                <a:gd name="connsiteY82" fmla="*/ 509130 h 2426344"/>
                <a:gd name="connsiteX83" fmla="*/ 1997974 w 4604070"/>
                <a:gd name="connsiteY83" fmla="*/ 633280 h 2426344"/>
                <a:gd name="connsiteX84" fmla="*/ 2220610 w 4604070"/>
                <a:gd name="connsiteY84" fmla="*/ 784354 h 2426344"/>
                <a:gd name="connsiteX85" fmla="*/ 2355782 w 4604070"/>
                <a:gd name="connsiteY85" fmla="*/ 927478 h 2426344"/>
                <a:gd name="connsiteX86" fmla="*/ 2769250 w 4604070"/>
                <a:gd name="connsiteY86" fmla="*/ 1205774 h 2426344"/>
                <a:gd name="connsiteX0" fmla="*/ 2769250 w 4604070"/>
                <a:gd name="connsiteY0" fmla="*/ 1205774 h 2426344"/>
                <a:gd name="connsiteX1" fmla="*/ 2443247 w 4604070"/>
                <a:gd name="connsiteY1" fmla="*/ 1833927 h 2426344"/>
                <a:gd name="connsiteX2" fmla="*/ 1186941 w 4604070"/>
                <a:gd name="connsiteY2" fmla="*/ 1881635 h 2426344"/>
                <a:gd name="connsiteX3" fmla="*/ 2387588 w 4604070"/>
                <a:gd name="connsiteY3" fmla="*/ 1571534 h 2426344"/>
                <a:gd name="connsiteX4" fmla="*/ 1958217 w 4604070"/>
                <a:gd name="connsiteY4" fmla="*/ 1030845 h 2426344"/>
                <a:gd name="connsiteX5" fmla="*/ 1625289 w 4604070"/>
                <a:gd name="connsiteY5" fmla="*/ 1165371 h 2426344"/>
                <a:gd name="connsiteX6" fmla="*/ 1903585 w 4604070"/>
                <a:gd name="connsiteY6" fmla="*/ 1149468 h 2426344"/>
                <a:gd name="connsiteX7" fmla="*/ 2253442 w 4604070"/>
                <a:gd name="connsiteY7" fmla="*/ 1467520 h 2426344"/>
                <a:gd name="connsiteX8" fmla="*/ 1887683 w 4604070"/>
                <a:gd name="connsiteY8" fmla="*/ 1658352 h 2426344"/>
                <a:gd name="connsiteX9" fmla="*/ 2086465 w 4604070"/>
                <a:gd name="connsiteY9" fmla="*/ 1459569 h 2426344"/>
                <a:gd name="connsiteX10" fmla="*/ 1855877 w 4604070"/>
                <a:gd name="connsiteY10" fmla="*/ 1284640 h 2426344"/>
                <a:gd name="connsiteX11" fmla="*/ 1504993 w 4604070"/>
                <a:gd name="connsiteY11" fmla="*/ 1428411 h 2426344"/>
                <a:gd name="connsiteX12" fmla="*/ 1815094 w 4604070"/>
                <a:gd name="connsiteY12" fmla="*/ 1468167 h 2426344"/>
                <a:gd name="connsiteX13" fmla="*/ 1481139 w 4604070"/>
                <a:gd name="connsiteY13" fmla="*/ 1547680 h 2426344"/>
                <a:gd name="connsiteX14" fmla="*/ 1441382 w 4604070"/>
                <a:gd name="connsiteY14" fmla="*/ 1173969 h 2426344"/>
                <a:gd name="connsiteX15" fmla="*/ 1489090 w 4604070"/>
                <a:gd name="connsiteY15" fmla="*/ 983138 h 2426344"/>
                <a:gd name="connsiteX16" fmla="*/ 1091525 w 4604070"/>
                <a:gd name="connsiteY16" fmla="*/ 1245531 h 2426344"/>
                <a:gd name="connsiteX17" fmla="*/ 749619 w 4604070"/>
                <a:gd name="connsiteY17" fmla="*/ 1229628 h 2426344"/>
                <a:gd name="connsiteX18" fmla="*/ 1059720 w 4604070"/>
                <a:gd name="connsiteY18" fmla="*/ 1778268 h 2426344"/>
                <a:gd name="connsiteX19" fmla="*/ 789375 w 4604070"/>
                <a:gd name="connsiteY19" fmla="*/ 2144028 h 2426344"/>
                <a:gd name="connsiteX20" fmla="*/ 1504993 w 4604070"/>
                <a:gd name="connsiteY20" fmla="*/ 2223541 h 2426344"/>
                <a:gd name="connsiteX21" fmla="*/ 3095254 w 4604070"/>
                <a:gd name="connsiteY21" fmla="*/ 2398470 h 2426344"/>
                <a:gd name="connsiteX22" fmla="*/ 3572332 w 4604070"/>
                <a:gd name="connsiteY22" fmla="*/ 1571533 h 2426344"/>
                <a:gd name="connsiteX23" fmla="*/ 3444452 w 4604070"/>
                <a:gd name="connsiteY23" fmla="*/ 1233071 h 2426344"/>
                <a:gd name="connsiteX24" fmla="*/ 3325841 w 4604070"/>
                <a:gd name="connsiteY24" fmla="*/ 1738512 h 2426344"/>
                <a:gd name="connsiteX25" fmla="*/ 3198621 w 4604070"/>
                <a:gd name="connsiteY25" fmla="*/ 2223541 h 2426344"/>
                <a:gd name="connsiteX26" fmla="*/ 2300123 w 4604070"/>
                <a:gd name="connsiteY26" fmla="*/ 2263297 h 2426344"/>
                <a:gd name="connsiteX27" fmla="*/ 1175468 w 4604070"/>
                <a:gd name="connsiteY27" fmla="*/ 2084106 h 2426344"/>
                <a:gd name="connsiteX28" fmla="*/ 1234648 w 4604070"/>
                <a:gd name="connsiteY28" fmla="*/ 2000905 h 2426344"/>
                <a:gd name="connsiteX29" fmla="*/ 1974120 w 4604070"/>
                <a:gd name="connsiteY29" fmla="*/ 2120174 h 2426344"/>
                <a:gd name="connsiteX30" fmla="*/ 2968033 w 4604070"/>
                <a:gd name="connsiteY30" fmla="*/ 2104271 h 2426344"/>
                <a:gd name="connsiteX31" fmla="*/ 2884998 w 4604070"/>
                <a:gd name="connsiteY31" fmla="*/ 1853518 h 2426344"/>
                <a:gd name="connsiteX32" fmla="*/ 2773680 w 4604070"/>
                <a:gd name="connsiteY32" fmla="*/ 1869421 h 2426344"/>
                <a:gd name="connsiteX33" fmla="*/ 2829339 w 4604070"/>
                <a:gd name="connsiteY33" fmla="*/ 2004593 h 2426344"/>
                <a:gd name="connsiteX34" fmla="*/ 2558995 w 4604070"/>
                <a:gd name="connsiteY34" fmla="*/ 1996642 h 2426344"/>
                <a:gd name="connsiteX35" fmla="*/ 2912374 w 4604070"/>
                <a:gd name="connsiteY35" fmla="*/ 1619242 h 2426344"/>
                <a:gd name="connsiteX36" fmla="*/ 3071400 w 4604070"/>
                <a:gd name="connsiteY36" fmla="*/ 1818025 h 2426344"/>
                <a:gd name="connsiteX37" fmla="*/ 3044024 w 4604070"/>
                <a:gd name="connsiteY37" fmla="*/ 1925080 h 2426344"/>
                <a:gd name="connsiteX38" fmla="*/ 3127059 w 4604070"/>
                <a:gd name="connsiteY38" fmla="*/ 2008856 h 2426344"/>
                <a:gd name="connsiteX39" fmla="*/ 3214523 w 4604070"/>
                <a:gd name="connsiteY39" fmla="*/ 1460216 h 2426344"/>
                <a:gd name="connsiteX40" fmla="*/ 3397403 w 4604070"/>
                <a:gd name="connsiteY40" fmla="*/ 999040 h 2426344"/>
                <a:gd name="connsiteX41" fmla="*/ 3707296 w 4604070"/>
                <a:gd name="connsiteY41" fmla="*/ 1013330 h 2426344"/>
                <a:gd name="connsiteX42" fmla="*/ 3691244 w 4604070"/>
                <a:gd name="connsiteY42" fmla="*/ 1389333 h 2426344"/>
                <a:gd name="connsiteX43" fmla="*/ 3524267 w 4604070"/>
                <a:gd name="connsiteY43" fmla="*/ 2200365 h 2426344"/>
                <a:gd name="connsiteX44" fmla="*/ 4498360 w 4604070"/>
                <a:gd name="connsiteY44" fmla="*/ 1934660 h 2426344"/>
                <a:gd name="connsiteX45" fmla="*/ 4371139 w 4604070"/>
                <a:gd name="connsiteY45" fmla="*/ 408009 h 2426344"/>
                <a:gd name="connsiteX46" fmla="*/ 2935568 w 4604070"/>
                <a:gd name="connsiteY46" fmla="*/ 310720 h 2426344"/>
                <a:gd name="connsiteX47" fmla="*/ 1722031 w 4604070"/>
                <a:gd name="connsiteY47" fmla="*/ 8197 h 2426344"/>
                <a:gd name="connsiteX48" fmla="*/ 41295 w 4604070"/>
                <a:gd name="connsiteY48" fmla="*/ 461794 h 2426344"/>
                <a:gd name="connsiteX49" fmla="*/ 107915 w 4604070"/>
                <a:gd name="connsiteY49" fmla="*/ 1105477 h 2426344"/>
                <a:gd name="connsiteX50" fmla="*/ 860280 w 4604070"/>
                <a:gd name="connsiteY50" fmla="*/ 1741954 h 2426344"/>
                <a:gd name="connsiteX51" fmla="*/ 454763 w 4604070"/>
                <a:gd name="connsiteY51" fmla="*/ 1113801 h 2426344"/>
                <a:gd name="connsiteX52" fmla="*/ 1443736 w 4604070"/>
                <a:gd name="connsiteY52" fmla="*/ 898743 h 2426344"/>
                <a:gd name="connsiteX53" fmla="*/ 2021170 w 4604070"/>
                <a:gd name="connsiteY53" fmla="*/ 946823 h 2426344"/>
                <a:gd name="connsiteX54" fmla="*/ 2363076 w 4604070"/>
                <a:gd name="connsiteY54" fmla="*/ 1217168 h 2426344"/>
                <a:gd name="connsiteX55" fmla="*/ 2530054 w 4604070"/>
                <a:gd name="connsiteY55" fmla="*/ 1590879 h 2426344"/>
                <a:gd name="connsiteX56" fmla="*/ 2593664 w 4604070"/>
                <a:gd name="connsiteY56" fmla="*/ 1376194 h 2426344"/>
                <a:gd name="connsiteX57" fmla="*/ 2577762 w 4604070"/>
                <a:gd name="connsiteY57" fmla="*/ 1209217 h 2426344"/>
                <a:gd name="connsiteX58" fmla="*/ 1957560 w 4604070"/>
                <a:gd name="connsiteY58" fmla="*/ 779846 h 2426344"/>
                <a:gd name="connsiteX59" fmla="*/ 1316514 w 4604070"/>
                <a:gd name="connsiteY59" fmla="*/ 668156 h 2426344"/>
                <a:gd name="connsiteX60" fmla="*/ 227186 w 4604070"/>
                <a:gd name="connsiteY60" fmla="*/ 890792 h 2426344"/>
                <a:gd name="connsiteX61" fmla="*/ 473675 w 4604070"/>
                <a:gd name="connsiteY61" fmla="*/ 358054 h 2426344"/>
                <a:gd name="connsiteX62" fmla="*/ 1904910 w 4604070"/>
                <a:gd name="connsiteY62" fmla="*/ 143369 h 2426344"/>
                <a:gd name="connsiteX63" fmla="*/ 2613901 w 4604070"/>
                <a:gd name="connsiteY63" fmla="*/ 505413 h 2426344"/>
                <a:gd name="connsiteX64" fmla="*/ 3202298 w 4604070"/>
                <a:gd name="connsiteY64" fmla="*/ 529267 h 2426344"/>
                <a:gd name="connsiteX65" fmla="*/ 2892197 w 4604070"/>
                <a:gd name="connsiteY65" fmla="*/ 839367 h 2426344"/>
                <a:gd name="connsiteX66" fmla="*/ 4180308 w 4604070"/>
                <a:gd name="connsiteY66" fmla="*/ 441802 h 2426344"/>
                <a:gd name="connsiteX67" fmla="*/ 4379090 w 4604070"/>
                <a:gd name="connsiteY67" fmla="*/ 1799487 h 2426344"/>
                <a:gd name="connsiteX68" fmla="*/ 3643536 w 4604070"/>
                <a:gd name="connsiteY68" fmla="*/ 2096999 h 2426344"/>
                <a:gd name="connsiteX69" fmla="*/ 3878911 w 4604070"/>
                <a:gd name="connsiteY69" fmla="*/ 1145852 h 2426344"/>
                <a:gd name="connsiteX70" fmla="*/ 3994778 w 4604070"/>
                <a:gd name="connsiteY70" fmla="*/ 1030199 h 2426344"/>
                <a:gd name="connsiteX71" fmla="*/ 4053840 w 4604070"/>
                <a:gd name="connsiteY71" fmla="*/ 1257170 h 2426344"/>
                <a:gd name="connsiteX72" fmla="*/ 3813976 w 4604070"/>
                <a:gd name="connsiteY72" fmla="*/ 1747962 h 2426344"/>
                <a:gd name="connsiteX73" fmla="*/ 3930141 w 4604070"/>
                <a:gd name="connsiteY73" fmla="*/ 1929343 h 2426344"/>
                <a:gd name="connsiteX74" fmla="*/ 4124077 w 4604070"/>
                <a:gd name="connsiteY74" fmla="*/ 1787718 h 2426344"/>
                <a:gd name="connsiteX75" fmla="*/ 4044563 w 4604070"/>
                <a:gd name="connsiteY75" fmla="*/ 1573033 h 2426344"/>
                <a:gd name="connsiteX76" fmla="*/ 4208436 w 4604070"/>
                <a:gd name="connsiteY76" fmla="*/ 863868 h 2426344"/>
                <a:gd name="connsiteX77" fmla="*/ 3620040 w 4604070"/>
                <a:gd name="connsiteY77" fmla="*/ 720745 h 2426344"/>
                <a:gd name="connsiteX78" fmla="*/ 2888520 w 4604070"/>
                <a:gd name="connsiteY78" fmla="*/ 1038797 h 2426344"/>
                <a:gd name="connsiteX79" fmla="*/ 1862802 w 4604070"/>
                <a:gd name="connsiteY79" fmla="*/ 402692 h 2426344"/>
                <a:gd name="connsiteX80" fmla="*/ 704264 w 4604070"/>
                <a:gd name="connsiteY80" fmla="*/ 485276 h 2426344"/>
                <a:gd name="connsiteX81" fmla="*/ 352054 w 4604070"/>
                <a:gd name="connsiteY81" fmla="*/ 744598 h 2426344"/>
                <a:gd name="connsiteX82" fmla="*/ 1123330 w 4604070"/>
                <a:gd name="connsiteY82" fmla="*/ 545816 h 2426344"/>
                <a:gd name="connsiteX83" fmla="*/ 1761788 w 4604070"/>
                <a:gd name="connsiteY83" fmla="*/ 509130 h 2426344"/>
                <a:gd name="connsiteX84" fmla="*/ 1997974 w 4604070"/>
                <a:gd name="connsiteY84" fmla="*/ 633280 h 2426344"/>
                <a:gd name="connsiteX85" fmla="*/ 2220610 w 4604070"/>
                <a:gd name="connsiteY85" fmla="*/ 784354 h 2426344"/>
                <a:gd name="connsiteX86" fmla="*/ 2355782 w 4604070"/>
                <a:gd name="connsiteY86" fmla="*/ 927478 h 2426344"/>
                <a:gd name="connsiteX87" fmla="*/ 2769250 w 4604070"/>
                <a:gd name="connsiteY87" fmla="*/ 1205774 h 2426344"/>
                <a:gd name="connsiteX0" fmla="*/ 2769250 w 4604070"/>
                <a:gd name="connsiteY0" fmla="*/ 1205774 h 2426344"/>
                <a:gd name="connsiteX1" fmla="*/ 2443247 w 4604070"/>
                <a:gd name="connsiteY1" fmla="*/ 1833927 h 2426344"/>
                <a:gd name="connsiteX2" fmla="*/ 1186941 w 4604070"/>
                <a:gd name="connsiteY2" fmla="*/ 1881635 h 2426344"/>
                <a:gd name="connsiteX3" fmla="*/ 2387588 w 4604070"/>
                <a:gd name="connsiteY3" fmla="*/ 1571534 h 2426344"/>
                <a:gd name="connsiteX4" fmla="*/ 1958217 w 4604070"/>
                <a:gd name="connsiteY4" fmla="*/ 1030845 h 2426344"/>
                <a:gd name="connsiteX5" fmla="*/ 1625289 w 4604070"/>
                <a:gd name="connsiteY5" fmla="*/ 1165371 h 2426344"/>
                <a:gd name="connsiteX6" fmla="*/ 1903585 w 4604070"/>
                <a:gd name="connsiteY6" fmla="*/ 1149468 h 2426344"/>
                <a:gd name="connsiteX7" fmla="*/ 2253442 w 4604070"/>
                <a:gd name="connsiteY7" fmla="*/ 1467520 h 2426344"/>
                <a:gd name="connsiteX8" fmla="*/ 1887683 w 4604070"/>
                <a:gd name="connsiteY8" fmla="*/ 1658352 h 2426344"/>
                <a:gd name="connsiteX9" fmla="*/ 2086465 w 4604070"/>
                <a:gd name="connsiteY9" fmla="*/ 1459569 h 2426344"/>
                <a:gd name="connsiteX10" fmla="*/ 1855877 w 4604070"/>
                <a:gd name="connsiteY10" fmla="*/ 1284640 h 2426344"/>
                <a:gd name="connsiteX11" fmla="*/ 1504993 w 4604070"/>
                <a:gd name="connsiteY11" fmla="*/ 1428411 h 2426344"/>
                <a:gd name="connsiteX12" fmla="*/ 1815094 w 4604070"/>
                <a:gd name="connsiteY12" fmla="*/ 1468167 h 2426344"/>
                <a:gd name="connsiteX13" fmla="*/ 1481139 w 4604070"/>
                <a:gd name="connsiteY13" fmla="*/ 1547680 h 2426344"/>
                <a:gd name="connsiteX14" fmla="*/ 1441382 w 4604070"/>
                <a:gd name="connsiteY14" fmla="*/ 1173969 h 2426344"/>
                <a:gd name="connsiteX15" fmla="*/ 1489090 w 4604070"/>
                <a:gd name="connsiteY15" fmla="*/ 983138 h 2426344"/>
                <a:gd name="connsiteX16" fmla="*/ 1091525 w 4604070"/>
                <a:gd name="connsiteY16" fmla="*/ 1245531 h 2426344"/>
                <a:gd name="connsiteX17" fmla="*/ 749619 w 4604070"/>
                <a:gd name="connsiteY17" fmla="*/ 1229628 h 2426344"/>
                <a:gd name="connsiteX18" fmla="*/ 1059720 w 4604070"/>
                <a:gd name="connsiteY18" fmla="*/ 1778268 h 2426344"/>
                <a:gd name="connsiteX19" fmla="*/ 789375 w 4604070"/>
                <a:gd name="connsiteY19" fmla="*/ 2144028 h 2426344"/>
                <a:gd name="connsiteX20" fmla="*/ 1504993 w 4604070"/>
                <a:gd name="connsiteY20" fmla="*/ 2223541 h 2426344"/>
                <a:gd name="connsiteX21" fmla="*/ 3095254 w 4604070"/>
                <a:gd name="connsiteY21" fmla="*/ 2398470 h 2426344"/>
                <a:gd name="connsiteX22" fmla="*/ 3572332 w 4604070"/>
                <a:gd name="connsiteY22" fmla="*/ 1571533 h 2426344"/>
                <a:gd name="connsiteX23" fmla="*/ 3444452 w 4604070"/>
                <a:gd name="connsiteY23" fmla="*/ 1233071 h 2426344"/>
                <a:gd name="connsiteX24" fmla="*/ 3325841 w 4604070"/>
                <a:gd name="connsiteY24" fmla="*/ 1738512 h 2426344"/>
                <a:gd name="connsiteX25" fmla="*/ 3198621 w 4604070"/>
                <a:gd name="connsiteY25" fmla="*/ 2223541 h 2426344"/>
                <a:gd name="connsiteX26" fmla="*/ 2300123 w 4604070"/>
                <a:gd name="connsiteY26" fmla="*/ 2263297 h 2426344"/>
                <a:gd name="connsiteX27" fmla="*/ 1175468 w 4604070"/>
                <a:gd name="connsiteY27" fmla="*/ 2084106 h 2426344"/>
                <a:gd name="connsiteX28" fmla="*/ 1234648 w 4604070"/>
                <a:gd name="connsiteY28" fmla="*/ 2000905 h 2426344"/>
                <a:gd name="connsiteX29" fmla="*/ 1974120 w 4604070"/>
                <a:gd name="connsiteY29" fmla="*/ 2120174 h 2426344"/>
                <a:gd name="connsiteX30" fmla="*/ 2968033 w 4604070"/>
                <a:gd name="connsiteY30" fmla="*/ 2104271 h 2426344"/>
                <a:gd name="connsiteX31" fmla="*/ 2884998 w 4604070"/>
                <a:gd name="connsiteY31" fmla="*/ 1853518 h 2426344"/>
                <a:gd name="connsiteX32" fmla="*/ 2773680 w 4604070"/>
                <a:gd name="connsiteY32" fmla="*/ 1869421 h 2426344"/>
                <a:gd name="connsiteX33" fmla="*/ 2829339 w 4604070"/>
                <a:gd name="connsiteY33" fmla="*/ 2004593 h 2426344"/>
                <a:gd name="connsiteX34" fmla="*/ 2558995 w 4604070"/>
                <a:gd name="connsiteY34" fmla="*/ 1996642 h 2426344"/>
                <a:gd name="connsiteX35" fmla="*/ 2912374 w 4604070"/>
                <a:gd name="connsiteY35" fmla="*/ 1619242 h 2426344"/>
                <a:gd name="connsiteX36" fmla="*/ 3071400 w 4604070"/>
                <a:gd name="connsiteY36" fmla="*/ 1818025 h 2426344"/>
                <a:gd name="connsiteX37" fmla="*/ 3044024 w 4604070"/>
                <a:gd name="connsiteY37" fmla="*/ 1925080 h 2426344"/>
                <a:gd name="connsiteX38" fmla="*/ 3127059 w 4604070"/>
                <a:gd name="connsiteY38" fmla="*/ 2008856 h 2426344"/>
                <a:gd name="connsiteX39" fmla="*/ 3214523 w 4604070"/>
                <a:gd name="connsiteY39" fmla="*/ 1460216 h 2426344"/>
                <a:gd name="connsiteX40" fmla="*/ 3397403 w 4604070"/>
                <a:gd name="connsiteY40" fmla="*/ 999040 h 2426344"/>
                <a:gd name="connsiteX41" fmla="*/ 3707296 w 4604070"/>
                <a:gd name="connsiteY41" fmla="*/ 1013330 h 2426344"/>
                <a:gd name="connsiteX42" fmla="*/ 3691244 w 4604070"/>
                <a:gd name="connsiteY42" fmla="*/ 1389333 h 2426344"/>
                <a:gd name="connsiteX43" fmla="*/ 3524267 w 4604070"/>
                <a:gd name="connsiteY43" fmla="*/ 2200365 h 2426344"/>
                <a:gd name="connsiteX44" fmla="*/ 4498360 w 4604070"/>
                <a:gd name="connsiteY44" fmla="*/ 1934660 h 2426344"/>
                <a:gd name="connsiteX45" fmla="*/ 4371139 w 4604070"/>
                <a:gd name="connsiteY45" fmla="*/ 408009 h 2426344"/>
                <a:gd name="connsiteX46" fmla="*/ 2935568 w 4604070"/>
                <a:gd name="connsiteY46" fmla="*/ 310720 h 2426344"/>
                <a:gd name="connsiteX47" fmla="*/ 1722031 w 4604070"/>
                <a:gd name="connsiteY47" fmla="*/ 8197 h 2426344"/>
                <a:gd name="connsiteX48" fmla="*/ 41295 w 4604070"/>
                <a:gd name="connsiteY48" fmla="*/ 461794 h 2426344"/>
                <a:gd name="connsiteX49" fmla="*/ 107915 w 4604070"/>
                <a:gd name="connsiteY49" fmla="*/ 1105477 h 2426344"/>
                <a:gd name="connsiteX50" fmla="*/ 860280 w 4604070"/>
                <a:gd name="connsiteY50" fmla="*/ 1741954 h 2426344"/>
                <a:gd name="connsiteX51" fmla="*/ 454763 w 4604070"/>
                <a:gd name="connsiteY51" fmla="*/ 1113801 h 2426344"/>
                <a:gd name="connsiteX52" fmla="*/ 1443736 w 4604070"/>
                <a:gd name="connsiteY52" fmla="*/ 898743 h 2426344"/>
                <a:gd name="connsiteX53" fmla="*/ 2021170 w 4604070"/>
                <a:gd name="connsiteY53" fmla="*/ 946823 h 2426344"/>
                <a:gd name="connsiteX54" fmla="*/ 2363076 w 4604070"/>
                <a:gd name="connsiteY54" fmla="*/ 1217168 h 2426344"/>
                <a:gd name="connsiteX55" fmla="*/ 2530054 w 4604070"/>
                <a:gd name="connsiteY55" fmla="*/ 1590879 h 2426344"/>
                <a:gd name="connsiteX56" fmla="*/ 2593664 w 4604070"/>
                <a:gd name="connsiteY56" fmla="*/ 1376194 h 2426344"/>
                <a:gd name="connsiteX57" fmla="*/ 2577762 w 4604070"/>
                <a:gd name="connsiteY57" fmla="*/ 1209217 h 2426344"/>
                <a:gd name="connsiteX58" fmla="*/ 1957560 w 4604070"/>
                <a:gd name="connsiteY58" fmla="*/ 779846 h 2426344"/>
                <a:gd name="connsiteX59" fmla="*/ 1316514 w 4604070"/>
                <a:gd name="connsiteY59" fmla="*/ 668156 h 2426344"/>
                <a:gd name="connsiteX60" fmla="*/ 227186 w 4604070"/>
                <a:gd name="connsiteY60" fmla="*/ 890792 h 2426344"/>
                <a:gd name="connsiteX61" fmla="*/ 473675 w 4604070"/>
                <a:gd name="connsiteY61" fmla="*/ 358054 h 2426344"/>
                <a:gd name="connsiteX62" fmla="*/ 1904910 w 4604070"/>
                <a:gd name="connsiteY62" fmla="*/ 143369 h 2426344"/>
                <a:gd name="connsiteX63" fmla="*/ 2613901 w 4604070"/>
                <a:gd name="connsiteY63" fmla="*/ 505413 h 2426344"/>
                <a:gd name="connsiteX64" fmla="*/ 3202298 w 4604070"/>
                <a:gd name="connsiteY64" fmla="*/ 529267 h 2426344"/>
                <a:gd name="connsiteX65" fmla="*/ 2892197 w 4604070"/>
                <a:gd name="connsiteY65" fmla="*/ 839367 h 2426344"/>
                <a:gd name="connsiteX66" fmla="*/ 4180308 w 4604070"/>
                <a:gd name="connsiteY66" fmla="*/ 441802 h 2426344"/>
                <a:gd name="connsiteX67" fmla="*/ 4379090 w 4604070"/>
                <a:gd name="connsiteY67" fmla="*/ 1799487 h 2426344"/>
                <a:gd name="connsiteX68" fmla="*/ 3643536 w 4604070"/>
                <a:gd name="connsiteY68" fmla="*/ 2096999 h 2426344"/>
                <a:gd name="connsiteX69" fmla="*/ 3878911 w 4604070"/>
                <a:gd name="connsiteY69" fmla="*/ 1145852 h 2426344"/>
                <a:gd name="connsiteX70" fmla="*/ 3994778 w 4604070"/>
                <a:gd name="connsiteY70" fmla="*/ 1030199 h 2426344"/>
                <a:gd name="connsiteX71" fmla="*/ 4053840 w 4604070"/>
                <a:gd name="connsiteY71" fmla="*/ 1257170 h 2426344"/>
                <a:gd name="connsiteX72" fmla="*/ 3813976 w 4604070"/>
                <a:gd name="connsiteY72" fmla="*/ 1747962 h 2426344"/>
                <a:gd name="connsiteX73" fmla="*/ 3930141 w 4604070"/>
                <a:gd name="connsiteY73" fmla="*/ 1929343 h 2426344"/>
                <a:gd name="connsiteX74" fmla="*/ 4124077 w 4604070"/>
                <a:gd name="connsiteY74" fmla="*/ 1787718 h 2426344"/>
                <a:gd name="connsiteX75" fmla="*/ 4044563 w 4604070"/>
                <a:gd name="connsiteY75" fmla="*/ 1573033 h 2426344"/>
                <a:gd name="connsiteX76" fmla="*/ 4120971 w 4604070"/>
                <a:gd name="connsiteY76" fmla="*/ 919527 h 2426344"/>
                <a:gd name="connsiteX77" fmla="*/ 3620040 w 4604070"/>
                <a:gd name="connsiteY77" fmla="*/ 720745 h 2426344"/>
                <a:gd name="connsiteX78" fmla="*/ 2888520 w 4604070"/>
                <a:gd name="connsiteY78" fmla="*/ 1038797 h 2426344"/>
                <a:gd name="connsiteX79" fmla="*/ 1862802 w 4604070"/>
                <a:gd name="connsiteY79" fmla="*/ 402692 h 2426344"/>
                <a:gd name="connsiteX80" fmla="*/ 704264 w 4604070"/>
                <a:gd name="connsiteY80" fmla="*/ 485276 h 2426344"/>
                <a:gd name="connsiteX81" fmla="*/ 352054 w 4604070"/>
                <a:gd name="connsiteY81" fmla="*/ 744598 h 2426344"/>
                <a:gd name="connsiteX82" fmla="*/ 1123330 w 4604070"/>
                <a:gd name="connsiteY82" fmla="*/ 545816 h 2426344"/>
                <a:gd name="connsiteX83" fmla="*/ 1761788 w 4604070"/>
                <a:gd name="connsiteY83" fmla="*/ 509130 h 2426344"/>
                <a:gd name="connsiteX84" fmla="*/ 1997974 w 4604070"/>
                <a:gd name="connsiteY84" fmla="*/ 633280 h 2426344"/>
                <a:gd name="connsiteX85" fmla="*/ 2220610 w 4604070"/>
                <a:gd name="connsiteY85" fmla="*/ 784354 h 2426344"/>
                <a:gd name="connsiteX86" fmla="*/ 2355782 w 4604070"/>
                <a:gd name="connsiteY86" fmla="*/ 927478 h 2426344"/>
                <a:gd name="connsiteX87" fmla="*/ 2769250 w 4604070"/>
                <a:gd name="connsiteY87" fmla="*/ 1205774 h 2426344"/>
                <a:gd name="connsiteX0" fmla="*/ 2769250 w 4604070"/>
                <a:gd name="connsiteY0" fmla="*/ 1205774 h 2426344"/>
                <a:gd name="connsiteX1" fmla="*/ 2443247 w 4604070"/>
                <a:gd name="connsiteY1" fmla="*/ 1833927 h 2426344"/>
                <a:gd name="connsiteX2" fmla="*/ 1186941 w 4604070"/>
                <a:gd name="connsiteY2" fmla="*/ 1881635 h 2426344"/>
                <a:gd name="connsiteX3" fmla="*/ 2387588 w 4604070"/>
                <a:gd name="connsiteY3" fmla="*/ 1571534 h 2426344"/>
                <a:gd name="connsiteX4" fmla="*/ 1958217 w 4604070"/>
                <a:gd name="connsiteY4" fmla="*/ 1030845 h 2426344"/>
                <a:gd name="connsiteX5" fmla="*/ 1625289 w 4604070"/>
                <a:gd name="connsiteY5" fmla="*/ 1165371 h 2426344"/>
                <a:gd name="connsiteX6" fmla="*/ 1903585 w 4604070"/>
                <a:gd name="connsiteY6" fmla="*/ 1149468 h 2426344"/>
                <a:gd name="connsiteX7" fmla="*/ 2253442 w 4604070"/>
                <a:gd name="connsiteY7" fmla="*/ 1467520 h 2426344"/>
                <a:gd name="connsiteX8" fmla="*/ 1887683 w 4604070"/>
                <a:gd name="connsiteY8" fmla="*/ 1658352 h 2426344"/>
                <a:gd name="connsiteX9" fmla="*/ 2086465 w 4604070"/>
                <a:gd name="connsiteY9" fmla="*/ 1459569 h 2426344"/>
                <a:gd name="connsiteX10" fmla="*/ 1855877 w 4604070"/>
                <a:gd name="connsiteY10" fmla="*/ 1284640 h 2426344"/>
                <a:gd name="connsiteX11" fmla="*/ 1504993 w 4604070"/>
                <a:gd name="connsiteY11" fmla="*/ 1428411 h 2426344"/>
                <a:gd name="connsiteX12" fmla="*/ 1815094 w 4604070"/>
                <a:gd name="connsiteY12" fmla="*/ 1468167 h 2426344"/>
                <a:gd name="connsiteX13" fmla="*/ 1481139 w 4604070"/>
                <a:gd name="connsiteY13" fmla="*/ 1547680 h 2426344"/>
                <a:gd name="connsiteX14" fmla="*/ 1441382 w 4604070"/>
                <a:gd name="connsiteY14" fmla="*/ 1173969 h 2426344"/>
                <a:gd name="connsiteX15" fmla="*/ 1489090 w 4604070"/>
                <a:gd name="connsiteY15" fmla="*/ 983138 h 2426344"/>
                <a:gd name="connsiteX16" fmla="*/ 1091525 w 4604070"/>
                <a:gd name="connsiteY16" fmla="*/ 1245531 h 2426344"/>
                <a:gd name="connsiteX17" fmla="*/ 749619 w 4604070"/>
                <a:gd name="connsiteY17" fmla="*/ 1229628 h 2426344"/>
                <a:gd name="connsiteX18" fmla="*/ 1059720 w 4604070"/>
                <a:gd name="connsiteY18" fmla="*/ 1778268 h 2426344"/>
                <a:gd name="connsiteX19" fmla="*/ 789375 w 4604070"/>
                <a:gd name="connsiteY19" fmla="*/ 2144028 h 2426344"/>
                <a:gd name="connsiteX20" fmla="*/ 1504993 w 4604070"/>
                <a:gd name="connsiteY20" fmla="*/ 2223541 h 2426344"/>
                <a:gd name="connsiteX21" fmla="*/ 3095254 w 4604070"/>
                <a:gd name="connsiteY21" fmla="*/ 2398470 h 2426344"/>
                <a:gd name="connsiteX22" fmla="*/ 3572332 w 4604070"/>
                <a:gd name="connsiteY22" fmla="*/ 1571533 h 2426344"/>
                <a:gd name="connsiteX23" fmla="*/ 3444452 w 4604070"/>
                <a:gd name="connsiteY23" fmla="*/ 1233071 h 2426344"/>
                <a:gd name="connsiteX24" fmla="*/ 3325841 w 4604070"/>
                <a:gd name="connsiteY24" fmla="*/ 1738512 h 2426344"/>
                <a:gd name="connsiteX25" fmla="*/ 3198621 w 4604070"/>
                <a:gd name="connsiteY25" fmla="*/ 2223541 h 2426344"/>
                <a:gd name="connsiteX26" fmla="*/ 2300123 w 4604070"/>
                <a:gd name="connsiteY26" fmla="*/ 2263297 h 2426344"/>
                <a:gd name="connsiteX27" fmla="*/ 1175468 w 4604070"/>
                <a:gd name="connsiteY27" fmla="*/ 2084106 h 2426344"/>
                <a:gd name="connsiteX28" fmla="*/ 1234648 w 4604070"/>
                <a:gd name="connsiteY28" fmla="*/ 2000905 h 2426344"/>
                <a:gd name="connsiteX29" fmla="*/ 1974120 w 4604070"/>
                <a:gd name="connsiteY29" fmla="*/ 2120174 h 2426344"/>
                <a:gd name="connsiteX30" fmla="*/ 2968033 w 4604070"/>
                <a:gd name="connsiteY30" fmla="*/ 2104271 h 2426344"/>
                <a:gd name="connsiteX31" fmla="*/ 2884998 w 4604070"/>
                <a:gd name="connsiteY31" fmla="*/ 1853518 h 2426344"/>
                <a:gd name="connsiteX32" fmla="*/ 2773680 w 4604070"/>
                <a:gd name="connsiteY32" fmla="*/ 1869421 h 2426344"/>
                <a:gd name="connsiteX33" fmla="*/ 2829339 w 4604070"/>
                <a:gd name="connsiteY33" fmla="*/ 2004593 h 2426344"/>
                <a:gd name="connsiteX34" fmla="*/ 2558995 w 4604070"/>
                <a:gd name="connsiteY34" fmla="*/ 1996642 h 2426344"/>
                <a:gd name="connsiteX35" fmla="*/ 2912374 w 4604070"/>
                <a:gd name="connsiteY35" fmla="*/ 1619242 h 2426344"/>
                <a:gd name="connsiteX36" fmla="*/ 3071400 w 4604070"/>
                <a:gd name="connsiteY36" fmla="*/ 1818025 h 2426344"/>
                <a:gd name="connsiteX37" fmla="*/ 3044024 w 4604070"/>
                <a:gd name="connsiteY37" fmla="*/ 1925080 h 2426344"/>
                <a:gd name="connsiteX38" fmla="*/ 3127059 w 4604070"/>
                <a:gd name="connsiteY38" fmla="*/ 2008856 h 2426344"/>
                <a:gd name="connsiteX39" fmla="*/ 3214523 w 4604070"/>
                <a:gd name="connsiteY39" fmla="*/ 1460216 h 2426344"/>
                <a:gd name="connsiteX40" fmla="*/ 3397403 w 4604070"/>
                <a:gd name="connsiteY40" fmla="*/ 999040 h 2426344"/>
                <a:gd name="connsiteX41" fmla="*/ 3707296 w 4604070"/>
                <a:gd name="connsiteY41" fmla="*/ 1013330 h 2426344"/>
                <a:gd name="connsiteX42" fmla="*/ 3691244 w 4604070"/>
                <a:gd name="connsiteY42" fmla="*/ 1389333 h 2426344"/>
                <a:gd name="connsiteX43" fmla="*/ 3524267 w 4604070"/>
                <a:gd name="connsiteY43" fmla="*/ 2200365 h 2426344"/>
                <a:gd name="connsiteX44" fmla="*/ 4498360 w 4604070"/>
                <a:gd name="connsiteY44" fmla="*/ 1934660 h 2426344"/>
                <a:gd name="connsiteX45" fmla="*/ 4371139 w 4604070"/>
                <a:gd name="connsiteY45" fmla="*/ 408009 h 2426344"/>
                <a:gd name="connsiteX46" fmla="*/ 2935568 w 4604070"/>
                <a:gd name="connsiteY46" fmla="*/ 310720 h 2426344"/>
                <a:gd name="connsiteX47" fmla="*/ 1722031 w 4604070"/>
                <a:gd name="connsiteY47" fmla="*/ 8197 h 2426344"/>
                <a:gd name="connsiteX48" fmla="*/ 41295 w 4604070"/>
                <a:gd name="connsiteY48" fmla="*/ 461794 h 2426344"/>
                <a:gd name="connsiteX49" fmla="*/ 107915 w 4604070"/>
                <a:gd name="connsiteY49" fmla="*/ 1105477 h 2426344"/>
                <a:gd name="connsiteX50" fmla="*/ 860280 w 4604070"/>
                <a:gd name="connsiteY50" fmla="*/ 1741954 h 2426344"/>
                <a:gd name="connsiteX51" fmla="*/ 454763 w 4604070"/>
                <a:gd name="connsiteY51" fmla="*/ 1113801 h 2426344"/>
                <a:gd name="connsiteX52" fmla="*/ 1443736 w 4604070"/>
                <a:gd name="connsiteY52" fmla="*/ 898743 h 2426344"/>
                <a:gd name="connsiteX53" fmla="*/ 2021170 w 4604070"/>
                <a:gd name="connsiteY53" fmla="*/ 946823 h 2426344"/>
                <a:gd name="connsiteX54" fmla="*/ 2363076 w 4604070"/>
                <a:gd name="connsiteY54" fmla="*/ 1217168 h 2426344"/>
                <a:gd name="connsiteX55" fmla="*/ 2530054 w 4604070"/>
                <a:gd name="connsiteY55" fmla="*/ 1590879 h 2426344"/>
                <a:gd name="connsiteX56" fmla="*/ 2593664 w 4604070"/>
                <a:gd name="connsiteY56" fmla="*/ 1376194 h 2426344"/>
                <a:gd name="connsiteX57" fmla="*/ 2577762 w 4604070"/>
                <a:gd name="connsiteY57" fmla="*/ 1209217 h 2426344"/>
                <a:gd name="connsiteX58" fmla="*/ 1957560 w 4604070"/>
                <a:gd name="connsiteY58" fmla="*/ 779846 h 2426344"/>
                <a:gd name="connsiteX59" fmla="*/ 1316514 w 4604070"/>
                <a:gd name="connsiteY59" fmla="*/ 668156 h 2426344"/>
                <a:gd name="connsiteX60" fmla="*/ 227186 w 4604070"/>
                <a:gd name="connsiteY60" fmla="*/ 890792 h 2426344"/>
                <a:gd name="connsiteX61" fmla="*/ 473675 w 4604070"/>
                <a:gd name="connsiteY61" fmla="*/ 358054 h 2426344"/>
                <a:gd name="connsiteX62" fmla="*/ 1904910 w 4604070"/>
                <a:gd name="connsiteY62" fmla="*/ 143369 h 2426344"/>
                <a:gd name="connsiteX63" fmla="*/ 2613901 w 4604070"/>
                <a:gd name="connsiteY63" fmla="*/ 505413 h 2426344"/>
                <a:gd name="connsiteX64" fmla="*/ 3202298 w 4604070"/>
                <a:gd name="connsiteY64" fmla="*/ 529267 h 2426344"/>
                <a:gd name="connsiteX65" fmla="*/ 2892197 w 4604070"/>
                <a:gd name="connsiteY65" fmla="*/ 839367 h 2426344"/>
                <a:gd name="connsiteX66" fmla="*/ 4180308 w 4604070"/>
                <a:gd name="connsiteY66" fmla="*/ 648535 h 2426344"/>
                <a:gd name="connsiteX67" fmla="*/ 4379090 w 4604070"/>
                <a:gd name="connsiteY67" fmla="*/ 1799487 h 2426344"/>
                <a:gd name="connsiteX68" fmla="*/ 3643536 w 4604070"/>
                <a:gd name="connsiteY68" fmla="*/ 2096999 h 2426344"/>
                <a:gd name="connsiteX69" fmla="*/ 3878911 w 4604070"/>
                <a:gd name="connsiteY69" fmla="*/ 1145852 h 2426344"/>
                <a:gd name="connsiteX70" fmla="*/ 3994778 w 4604070"/>
                <a:gd name="connsiteY70" fmla="*/ 1030199 h 2426344"/>
                <a:gd name="connsiteX71" fmla="*/ 4053840 w 4604070"/>
                <a:gd name="connsiteY71" fmla="*/ 1257170 h 2426344"/>
                <a:gd name="connsiteX72" fmla="*/ 3813976 w 4604070"/>
                <a:gd name="connsiteY72" fmla="*/ 1747962 h 2426344"/>
                <a:gd name="connsiteX73" fmla="*/ 3930141 w 4604070"/>
                <a:gd name="connsiteY73" fmla="*/ 1929343 h 2426344"/>
                <a:gd name="connsiteX74" fmla="*/ 4124077 w 4604070"/>
                <a:gd name="connsiteY74" fmla="*/ 1787718 h 2426344"/>
                <a:gd name="connsiteX75" fmla="*/ 4044563 w 4604070"/>
                <a:gd name="connsiteY75" fmla="*/ 1573033 h 2426344"/>
                <a:gd name="connsiteX76" fmla="*/ 4120971 w 4604070"/>
                <a:gd name="connsiteY76" fmla="*/ 919527 h 2426344"/>
                <a:gd name="connsiteX77" fmla="*/ 3620040 w 4604070"/>
                <a:gd name="connsiteY77" fmla="*/ 720745 h 2426344"/>
                <a:gd name="connsiteX78" fmla="*/ 2888520 w 4604070"/>
                <a:gd name="connsiteY78" fmla="*/ 1038797 h 2426344"/>
                <a:gd name="connsiteX79" fmla="*/ 1862802 w 4604070"/>
                <a:gd name="connsiteY79" fmla="*/ 402692 h 2426344"/>
                <a:gd name="connsiteX80" fmla="*/ 704264 w 4604070"/>
                <a:gd name="connsiteY80" fmla="*/ 485276 h 2426344"/>
                <a:gd name="connsiteX81" fmla="*/ 352054 w 4604070"/>
                <a:gd name="connsiteY81" fmla="*/ 744598 h 2426344"/>
                <a:gd name="connsiteX82" fmla="*/ 1123330 w 4604070"/>
                <a:gd name="connsiteY82" fmla="*/ 545816 h 2426344"/>
                <a:gd name="connsiteX83" fmla="*/ 1761788 w 4604070"/>
                <a:gd name="connsiteY83" fmla="*/ 509130 h 2426344"/>
                <a:gd name="connsiteX84" fmla="*/ 1997974 w 4604070"/>
                <a:gd name="connsiteY84" fmla="*/ 633280 h 2426344"/>
                <a:gd name="connsiteX85" fmla="*/ 2220610 w 4604070"/>
                <a:gd name="connsiteY85" fmla="*/ 784354 h 2426344"/>
                <a:gd name="connsiteX86" fmla="*/ 2355782 w 4604070"/>
                <a:gd name="connsiteY86" fmla="*/ 927478 h 2426344"/>
                <a:gd name="connsiteX87" fmla="*/ 2769250 w 4604070"/>
                <a:gd name="connsiteY87" fmla="*/ 1205774 h 2426344"/>
                <a:gd name="connsiteX0" fmla="*/ 2769250 w 4567886"/>
                <a:gd name="connsiteY0" fmla="*/ 1205774 h 2426344"/>
                <a:gd name="connsiteX1" fmla="*/ 2443247 w 4567886"/>
                <a:gd name="connsiteY1" fmla="*/ 1833927 h 2426344"/>
                <a:gd name="connsiteX2" fmla="*/ 1186941 w 4567886"/>
                <a:gd name="connsiteY2" fmla="*/ 1881635 h 2426344"/>
                <a:gd name="connsiteX3" fmla="*/ 2387588 w 4567886"/>
                <a:gd name="connsiteY3" fmla="*/ 1571534 h 2426344"/>
                <a:gd name="connsiteX4" fmla="*/ 1958217 w 4567886"/>
                <a:gd name="connsiteY4" fmla="*/ 1030845 h 2426344"/>
                <a:gd name="connsiteX5" fmla="*/ 1625289 w 4567886"/>
                <a:gd name="connsiteY5" fmla="*/ 1165371 h 2426344"/>
                <a:gd name="connsiteX6" fmla="*/ 1903585 w 4567886"/>
                <a:gd name="connsiteY6" fmla="*/ 1149468 h 2426344"/>
                <a:gd name="connsiteX7" fmla="*/ 2253442 w 4567886"/>
                <a:gd name="connsiteY7" fmla="*/ 1467520 h 2426344"/>
                <a:gd name="connsiteX8" fmla="*/ 1887683 w 4567886"/>
                <a:gd name="connsiteY8" fmla="*/ 1658352 h 2426344"/>
                <a:gd name="connsiteX9" fmla="*/ 2086465 w 4567886"/>
                <a:gd name="connsiteY9" fmla="*/ 1459569 h 2426344"/>
                <a:gd name="connsiteX10" fmla="*/ 1855877 w 4567886"/>
                <a:gd name="connsiteY10" fmla="*/ 1284640 h 2426344"/>
                <a:gd name="connsiteX11" fmla="*/ 1504993 w 4567886"/>
                <a:gd name="connsiteY11" fmla="*/ 1428411 h 2426344"/>
                <a:gd name="connsiteX12" fmla="*/ 1815094 w 4567886"/>
                <a:gd name="connsiteY12" fmla="*/ 1468167 h 2426344"/>
                <a:gd name="connsiteX13" fmla="*/ 1481139 w 4567886"/>
                <a:gd name="connsiteY13" fmla="*/ 1547680 h 2426344"/>
                <a:gd name="connsiteX14" fmla="*/ 1441382 w 4567886"/>
                <a:gd name="connsiteY14" fmla="*/ 1173969 h 2426344"/>
                <a:gd name="connsiteX15" fmla="*/ 1489090 w 4567886"/>
                <a:gd name="connsiteY15" fmla="*/ 983138 h 2426344"/>
                <a:gd name="connsiteX16" fmla="*/ 1091525 w 4567886"/>
                <a:gd name="connsiteY16" fmla="*/ 1245531 h 2426344"/>
                <a:gd name="connsiteX17" fmla="*/ 749619 w 4567886"/>
                <a:gd name="connsiteY17" fmla="*/ 1229628 h 2426344"/>
                <a:gd name="connsiteX18" fmla="*/ 1059720 w 4567886"/>
                <a:gd name="connsiteY18" fmla="*/ 1778268 h 2426344"/>
                <a:gd name="connsiteX19" fmla="*/ 789375 w 4567886"/>
                <a:gd name="connsiteY19" fmla="*/ 2144028 h 2426344"/>
                <a:gd name="connsiteX20" fmla="*/ 1504993 w 4567886"/>
                <a:gd name="connsiteY20" fmla="*/ 2223541 h 2426344"/>
                <a:gd name="connsiteX21" fmla="*/ 3095254 w 4567886"/>
                <a:gd name="connsiteY21" fmla="*/ 2398470 h 2426344"/>
                <a:gd name="connsiteX22" fmla="*/ 3572332 w 4567886"/>
                <a:gd name="connsiteY22" fmla="*/ 1571533 h 2426344"/>
                <a:gd name="connsiteX23" fmla="*/ 3444452 w 4567886"/>
                <a:gd name="connsiteY23" fmla="*/ 1233071 h 2426344"/>
                <a:gd name="connsiteX24" fmla="*/ 3325841 w 4567886"/>
                <a:gd name="connsiteY24" fmla="*/ 1738512 h 2426344"/>
                <a:gd name="connsiteX25" fmla="*/ 3198621 w 4567886"/>
                <a:gd name="connsiteY25" fmla="*/ 2223541 h 2426344"/>
                <a:gd name="connsiteX26" fmla="*/ 2300123 w 4567886"/>
                <a:gd name="connsiteY26" fmla="*/ 2263297 h 2426344"/>
                <a:gd name="connsiteX27" fmla="*/ 1175468 w 4567886"/>
                <a:gd name="connsiteY27" fmla="*/ 2084106 h 2426344"/>
                <a:gd name="connsiteX28" fmla="*/ 1234648 w 4567886"/>
                <a:gd name="connsiteY28" fmla="*/ 2000905 h 2426344"/>
                <a:gd name="connsiteX29" fmla="*/ 1974120 w 4567886"/>
                <a:gd name="connsiteY29" fmla="*/ 2120174 h 2426344"/>
                <a:gd name="connsiteX30" fmla="*/ 2968033 w 4567886"/>
                <a:gd name="connsiteY30" fmla="*/ 2104271 h 2426344"/>
                <a:gd name="connsiteX31" fmla="*/ 2884998 w 4567886"/>
                <a:gd name="connsiteY31" fmla="*/ 1853518 h 2426344"/>
                <a:gd name="connsiteX32" fmla="*/ 2773680 w 4567886"/>
                <a:gd name="connsiteY32" fmla="*/ 1869421 h 2426344"/>
                <a:gd name="connsiteX33" fmla="*/ 2829339 w 4567886"/>
                <a:gd name="connsiteY33" fmla="*/ 2004593 h 2426344"/>
                <a:gd name="connsiteX34" fmla="*/ 2558995 w 4567886"/>
                <a:gd name="connsiteY34" fmla="*/ 1996642 h 2426344"/>
                <a:gd name="connsiteX35" fmla="*/ 2912374 w 4567886"/>
                <a:gd name="connsiteY35" fmla="*/ 1619242 h 2426344"/>
                <a:gd name="connsiteX36" fmla="*/ 3071400 w 4567886"/>
                <a:gd name="connsiteY36" fmla="*/ 1818025 h 2426344"/>
                <a:gd name="connsiteX37" fmla="*/ 3044024 w 4567886"/>
                <a:gd name="connsiteY37" fmla="*/ 1925080 h 2426344"/>
                <a:gd name="connsiteX38" fmla="*/ 3127059 w 4567886"/>
                <a:gd name="connsiteY38" fmla="*/ 2008856 h 2426344"/>
                <a:gd name="connsiteX39" fmla="*/ 3214523 w 4567886"/>
                <a:gd name="connsiteY39" fmla="*/ 1460216 h 2426344"/>
                <a:gd name="connsiteX40" fmla="*/ 3397403 w 4567886"/>
                <a:gd name="connsiteY40" fmla="*/ 999040 h 2426344"/>
                <a:gd name="connsiteX41" fmla="*/ 3707296 w 4567886"/>
                <a:gd name="connsiteY41" fmla="*/ 1013330 h 2426344"/>
                <a:gd name="connsiteX42" fmla="*/ 3691244 w 4567886"/>
                <a:gd name="connsiteY42" fmla="*/ 1389333 h 2426344"/>
                <a:gd name="connsiteX43" fmla="*/ 3524267 w 4567886"/>
                <a:gd name="connsiteY43" fmla="*/ 2200365 h 2426344"/>
                <a:gd name="connsiteX44" fmla="*/ 4498360 w 4567886"/>
                <a:gd name="connsiteY44" fmla="*/ 1934660 h 2426344"/>
                <a:gd name="connsiteX45" fmla="*/ 4212113 w 4567886"/>
                <a:gd name="connsiteY45" fmla="*/ 479570 h 2426344"/>
                <a:gd name="connsiteX46" fmla="*/ 2935568 w 4567886"/>
                <a:gd name="connsiteY46" fmla="*/ 310720 h 2426344"/>
                <a:gd name="connsiteX47" fmla="*/ 1722031 w 4567886"/>
                <a:gd name="connsiteY47" fmla="*/ 8197 h 2426344"/>
                <a:gd name="connsiteX48" fmla="*/ 41295 w 4567886"/>
                <a:gd name="connsiteY48" fmla="*/ 461794 h 2426344"/>
                <a:gd name="connsiteX49" fmla="*/ 107915 w 4567886"/>
                <a:gd name="connsiteY49" fmla="*/ 1105477 h 2426344"/>
                <a:gd name="connsiteX50" fmla="*/ 860280 w 4567886"/>
                <a:gd name="connsiteY50" fmla="*/ 1741954 h 2426344"/>
                <a:gd name="connsiteX51" fmla="*/ 454763 w 4567886"/>
                <a:gd name="connsiteY51" fmla="*/ 1113801 h 2426344"/>
                <a:gd name="connsiteX52" fmla="*/ 1443736 w 4567886"/>
                <a:gd name="connsiteY52" fmla="*/ 898743 h 2426344"/>
                <a:gd name="connsiteX53" fmla="*/ 2021170 w 4567886"/>
                <a:gd name="connsiteY53" fmla="*/ 946823 h 2426344"/>
                <a:gd name="connsiteX54" fmla="*/ 2363076 w 4567886"/>
                <a:gd name="connsiteY54" fmla="*/ 1217168 h 2426344"/>
                <a:gd name="connsiteX55" fmla="*/ 2530054 w 4567886"/>
                <a:gd name="connsiteY55" fmla="*/ 1590879 h 2426344"/>
                <a:gd name="connsiteX56" fmla="*/ 2593664 w 4567886"/>
                <a:gd name="connsiteY56" fmla="*/ 1376194 h 2426344"/>
                <a:gd name="connsiteX57" fmla="*/ 2577762 w 4567886"/>
                <a:gd name="connsiteY57" fmla="*/ 1209217 h 2426344"/>
                <a:gd name="connsiteX58" fmla="*/ 1957560 w 4567886"/>
                <a:gd name="connsiteY58" fmla="*/ 779846 h 2426344"/>
                <a:gd name="connsiteX59" fmla="*/ 1316514 w 4567886"/>
                <a:gd name="connsiteY59" fmla="*/ 668156 h 2426344"/>
                <a:gd name="connsiteX60" fmla="*/ 227186 w 4567886"/>
                <a:gd name="connsiteY60" fmla="*/ 890792 h 2426344"/>
                <a:gd name="connsiteX61" fmla="*/ 473675 w 4567886"/>
                <a:gd name="connsiteY61" fmla="*/ 358054 h 2426344"/>
                <a:gd name="connsiteX62" fmla="*/ 1904910 w 4567886"/>
                <a:gd name="connsiteY62" fmla="*/ 143369 h 2426344"/>
                <a:gd name="connsiteX63" fmla="*/ 2613901 w 4567886"/>
                <a:gd name="connsiteY63" fmla="*/ 505413 h 2426344"/>
                <a:gd name="connsiteX64" fmla="*/ 3202298 w 4567886"/>
                <a:gd name="connsiteY64" fmla="*/ 529267 h 2426344"/>
                <a:gd name="connsiteX65" fmla="*/ 2892197 w 4567886"/>
                <a:gd name="connsiteY65" fmla="*/ 839367 h 2426344"/>
                <a:gd name="connsiteX66" fmla="*/ 4180308 w 4567886"/>
                <a:gd name="connsiteY66" fmla="*/ 648535 h 2426344"/>
                <a:gd name="connsiteX67" fmla="*/ 4379090 w 4567886"/>
                <a:gd name="connsiteY67" fmla="*/ 1799487 h 2426344"/>
                <a:gd name="connsiteX68" fmla="*/ 3643536 w 4567886"/>
                <a:gd name="connsiteY68" fmla="*/ 2096999 h 2426344"/>
                <a:gd name="connsiteX69" fmla="*/ 3878911 w 4567886"/>
                <a:gd name="connsiteY69" fmla="*/ 1145852 h 2426344"/>
                <a:gd name="connsiteX70" fmla="*/ 3994778 w 4567886"/>
                <a:gd name="connsiteY70" fmla="*/ 1030199 h 2426344"/>
                <a:gd name="connsiteX71" fmla="*/ 4053840 w 4567886"/>
                <a:gd name="connsiteY71" fmla="*/ 1257170 h 2426344"/>
                <a:gd name="connsiteX72" fmla="*/ 3813976 w 4567886"/>
                <a:gd name="connsiteY72" fmla="*/ 1747962 h 2426344"/>
                <a:gd name="connsiteX73" fmla="*/ 3930141 w 4567886"/>
                <a:gd name="connsiteY73" fmla="*/ 1929343 h 2426344"/>
                <a:gd name="connsiteX74" fmla="*/ 4124077 w 4567886"/>
                <a:gd name="connsiteY74" fmla="*/ 1787718 h 2426344"/>
                <a:gd name="connsiteX75" fmla="*/ 4044563 w 4567886"/>
                <a:gd name="connsiteY75" fmla="*/ 1573033 h 2426344"/>
                <a:gd name="connsiteX76" fmla="*/ 4120971 w 4567886"/>
                <a:gd name="connsiteY76" fmla="*/ 919527 h 2426344"/>
                <a:gd name="connsiteX77" fmla="*/ 3620040 w 4567886"/>
                <a:gd name="connsiteY77" fmla="*/ 720745 h 2426344"/>
                <a:gd name="connsiteX78" fmla="*/ 2888520 w 4567886"/>
                <a:gd name="connsiteY78" fmla="*/ 1038797 h 2426344"/>
                <a:gd name="connsiteX79" fmla="*/ 1862802 w 4567886"/>
                <a:gd name="connsiteY79" fmla="*/ 402692 h 2426344"/>
                <a:gd name="connsiteX80" fmla="*/ 704264 w 4567886"/>
                <a:gd name="connsiteY80" fmla="*/ 485276 h 2426344"/>
                <a:gd name="connsiteX81" fmla="*/ 352054 w 4567886"/>
                <a:gd name="connsiteY81" fmla="*/ 744598 h 2426344"/>
                <a:gd name="connsiteX82" fmla="*/ 1123330 w 4567886"/>
                <a:gd name="connsiteY82" fmla="*/ 545816 h 2426344"/>
                <a:gd name="connsiteX83" fmla="*/ 1761788 w 4567886"/>
                <a:gd name="connsiteY83" fmla="*/ 509130 h 2426344"/>
                <a:gd name="connsiteX84" fmla="*/ 1997974 w 4567886"/>
                <a:gd name="connsiteY84" fmla="*/ 633280 h 2426344"/>
                <a:gd name="connsiteX85" fmla="*/ 2220610 w 4567886"/>
                <a:gd name="connsiteY85" fmla="*/ 784354 h 2426344"/>
                <a:gd name="connsiteX86" fmla="*/ 2355782 w 4567886"/>
                <a:gd name="connsiteY86" fmla="*/ 927478 h 2426344"/>
                <a:gd name="connsiteX87" fmla="*/ 2769250 w 4567886"/>
                <a:gd name="connsiteY87" fmla="*/ 1205774 h 2426344"/>
                <a:gd name="connsiteX0" fmla="*/ 2769250 w 4560884"/>
                <a:gd name="connsiteY0" fmla="*/ 1205437 h 2426007"/>
                <a:gd name="connsiteX1" fmla="*/ 2443247 w 4560884"/>
                <a:gd name="connsiteY1" fmla="*/ 1833590 h 2426007"/>
                <a:gd name="connsiteX2" fmla="*/ 1186941 w 4560884"/>
                <a:gd name="connsiteY2" fmla="*/ 1881298 h 2426007"/>
                <a:gd name="connsiteX3" fmla="*/ 2387588 w 4560884"/>
                <a:gd name="connsiteY3" fmla="*/ 1571197 h 2426007"/>
                <a:gd name="connsiteX4" fmla="*/ 1958217 w 4560884"/>
                <a:gd name="connsiteY4" fmla="*/ 1030508 h 2426007"/>
                <a:gd name="connsiteX5" fmla="*/ 1625289 w 4560884"/>
                <a:gd name="connsiteY5" fmla="*/ 1165034 h 2426007"/>
                <a:gd name="connsiteX6" fmla="*/ 1903585 w 4560884"/>
                <a:gd name="connsiteY6" fmla="*/ 1149131 h 2426007"/>
                <a:gd name="connsiteX7" fmla="*/ 2253442 w 4560884"/>
                <a:gd name="connsiteY7" fmla="*/ 1467183 h 2426007"/>
                <a:gd name="connsiteX8" fmla="*/ 1887683 w 4560884"/>
                <a:gd name="connsiteY8" fmla="*/ 1658015 h 2426007"/>
                <a:gd name="connsiteX9" fmla="*/ 2086465 w 4560884"/>
                <a:gd name="connsiteY9" fmla="*/ 1459232 h 2426007"/>
                <a:gd name="connsiteX10" fmla="*/ 1855877 w 4560884"/>
                <a:gd name="connsiteY10" fmla="*/ 1284303 h 2426007"/>
                <a:gd name="connsiteX11" fmla="*/ 1504993 w 4560884"/>
                <a:gd name="connsiteY11" fmla="*/ 1428074 h 2426007"/>
                <a:gd name="connsiteX12" fmla="*/ 1815094 w 4560884"/>
                <a:gd name="connsiteY12" fmla="*/ 1467830 h 2426007"/>
                <a:gd name="connsiteX13" fmla="*/ 1481139 w 4560884"/>
                <a:gd name="connsiteY13" fmla="*/ 1547343 h 2426007"/>
                <a:gd name="connsiteX14" fmla="*/ 1441382 w 4560884"/>
                <a:gd name="connsiteY14" fmla="*/ 1173632 h 2426007"/>
                <a:gd name="connsiteX15" fmla="*/ 1489090 w 4560884"/>
                <a:gd name="connsiteY15" fmla="*/ 982801 h 2426007"/>
                <a:gd name="connsiteX16" fmla="*/ 1091525 w 4560884"/>
                <a:gd name="connsiteY16" fmla="*/ 1245194 h 2426007"/>
                <a:gd name="connsiteX17" fmla="*/ 749619 w 4560884"/>
                <a:gd name="connsiteY17" fmla="*/ 1229291 h 2426007"/>
                <a:gd name="connsiteX18" fmla="*/ 1059720 w 4560884"/>
                <a:gd name="connsiteY18" fmla="*/ 1777931 h 2426007"/>
                <a:gd name="connsiteX19" fmla="*/ 789375 w 4560884"/>
                <a:gd name="connsiteY19" fmla="*/ 2143691 h 2426007"/>
                <a:gd name="connsiteX20" fmla="*/ 1504993 w 4560884"/>
                <a:gd name="connsiteY20" fmla="*/ 2223204 h 2426007"/>
                <a:gd name="connsiteX21" fmla="*/ 3095254 w 4560884"/>
                <a:gd name="connsiteY21" fmla="*/ 2398133 h 2426007"/>
                <a:gd name="connsiteX22" fmla="*/ 3572332 w 4560884"/>
                <a:gd name="connsiteY22" fmla="*/ 1571196 h 2426007"/>
                <a:gd name="connsiteX23" fmla="*/ 3444452 w 4560884"/>
                <a:gd name="connsiteY23" fmla="*/ 1232734 h 2426007"/>
                <a:gd name="connsiteX24" fmla="*/ 3325841 w 4560884"/>
                <a:gd name="connsiteY24" fmla="*/ 1738175 h 2426007"/>
                <a:gd name="connsiteX25" fmla="*/ 3198621 w 4560884"/>
                <a:gd name="connsiteY25" fmla="*/ 2223204 h 2426007"/>
                <a:gd name="connsiteX26" fmla="*/ 2300123 w 4560884"/>
                <a:gd name="connsiteY26" fmla="*/ 2262960 h 2426007"/>
                <a:gd name="connsiteX27" fmla="*/ 1175468 w 4560884"/>
                <a:gd name="connsiteY27" fmla="*/ 2083769 h 2426007"/>
                <a:gd name="connsiteX28" fmla="*/ 1234648 w 4560884"/>
                <a:gd name="connsiteY28" fmla="*/ 2000568 h 2426007"/>
                <a:gd name="connsiteX29" fmla="*/ 1974120 w 4560884"/>
                <a:gd name="connsiteY29" fmla="*/ 2119837 h 2426007"/>
                <a:gd name="connsiteX30" fmla="*/ 2968033 w 4560884"/>
                <a:gd name="connsiteY30" fmla="*/ 2103934 h 2426007"/>
                <a:gd name="connsiteX31" fmla="*/ 2884998 w 4560884"/>
                <a:gd name="connsiteY31" fmla="*/ 1853181 h 2426007"/>
                <a:gd name="connsiteX32" fmla="*/ 2773680 w 4560884"/>
                <a:gd name="connsiteY32" fmla="*/ 1869084 h 2426007"/>
                <a:gd name="connsiteX33" fmla="*/ 2829339 w 4560884"/>
                <a:gd name="connsiteY33" fmla="*/ 2004256 h 2426007"/>
                <a:gd name="connsiteX34" fmla="*/ 2558995 w 4560884"/>
                <a:gd name="connsiteY34" fmla="*/ 1996305 h 2426007"/>
                <a:gd name="connsiteX35" fmla="*/ 2912374 w 4560884"/>
                <a:gd name="connsiteY35" fmla="*/ 1618905 h 2426007"/>
                <a:gd name="connsiteX36" fmla="*/ 3071400 w 4560884"/>
                <a:gd name="connsiteY36" fmla="*/ 1817688 h 2426007"/>
                <a:gd name="connsiteX37" fmla="*/ 3044024 w 4560884"/>
                <a:gd name="connsiteY37" fmla="*/ 1924743 h 2426007"/>
                <a:gd name="connsiteX38" fmla="*/ 3127059 w 4560884"/>
                <a:gd name="connsiteY38" fmla="*/ 2008519 h 2426007"/>
                <a:gd name="connsiteX39" fmla="*/ 3214523 w 4560884"/>
                <a:gd name="connsiteY39" fmla="*/ 1459879 h 2426007"/>
                <a:gd name="connsiteX40" fmla="*/ 3397403 w 4560884"/>
                <a:gd name="connsiteY40" fmla="*/ 998703 h 2426007"/>
                <a:gd name="connsiteX41" fmla="*/ 3707296 w 4560884"/>
                <a:gd name="connsiteY41" fmla="*/ 1012993 h 2426007"/>
                <a:gd name="connsiteX42" fmla="*/ 3691244 w 4560884"/>
                <a:gd name="connsiteY42" fmla="*/ 1388996 h 2426007"/>
                <a:gd name="connsiteX43" fmla="*/ 3524267 w 4560884"/>
                <a:gd name="connsiteY43" fmla="*/ 2200028 h 2426007"/>
                <a:gd name="connsiteX44" fmla="*/ 4498360 w 4560884"/>
                <a:gd name="connsiteY44" fmla="*/ 1934323 h 2426007"/>
                <a:gd name="connsiteX45" fmla="*/ 4212113 w 4560884"/>
                <a:gd name="connsiteY45" fmla="*/ 479233 h 2426007"/>
                <a:gd name="connsiteX46" fmla="*/ 3503875 w 4560884"/>
                <a:gd name="connsiteY46" fmla="*/ 411806 h 2426007"/>
                <a:gd name="connsiteX47" fmla="*/ 2935568 w 4560884"/>
                <a:gd name="connsiteY47" fmla="*/ 310383 h 2426007"/>
                <a:gd name="connsiteX48" fmla="*/ 1722031 w 4560884"/>
                <a:gd name="connsiteY48" fmla="*/ 7860 h 2426007"/>
                <a:gd name="connsiteX49" fmla="*/ 41295 w 4560884"/>
                <a:gd name="connsiteY49" fmla="*/ 461457 h 2426007"/>
                <a:gd name="connsiteX50" fmla="*/ 107915 w 4560884"/>
                <a:gd name="connsiteY50" fmla="*/ 1105140 h 2426007"/>
                <a:gd name="connsiteX51" fmla="*/ 860280 w 4560884"/>
                <a:gd name="connsiteY51" fmla="*/ 1741617 h 2426007"/>
                <a:gd name="connsiteX52" fmla="*/ 454763 w 4560884"/>
                <a:gd name="connsiteY52" fmla="*/ 1113464 h 2426007"/>
                <a:gd name="connsiteX53" fmla="*/ 1443736 w 4560884"/>
                <a:gd name="connsiteY53" fmla="*/ 898406 h 2426007"/>
                <a:gd name="connsiteX54" fmla="*/ 2021170 w 4560884"/>
                <a:gd name="connsiteY54" fmla="*/ 946486 h 2426007"/>
                <a:gd name="connsiteX55" fmla="*/ 2363076 w 4560884"/>
                <a:gd name="connsiteY55" fmla="*/ 1216831 h 2426007"/>
                <a:gd name="connsiteX56" fmla="*/ 2530054 w 4560884"/>
                <a:gd name="connsiteY56" fmla="*/ 1590542 h 2426007"/>
                <a:gd name="connsiteX57" fmla="*/ 2593664 w 4560884"/>
                <a:gd name="connsiteY57" fmla="*/ 1375857 h 2426007"/>
                <a:gd name="connsiteX58" fmla="*/ 2577762 w 4560884"/>
                <a:gd name="connsiteY58" fmla="*/ 1208880 h 2426007"/>
                <a:gd name="connsiteX59" fmla="*/ 1957560 w 4560884"/>
                <a:gd name="connsiteY59" fmla="*/ 779509 h 2426007"/>
                <a:gd name="connsiteX60" fmla="*/ 1316514 w 4560884"/>
                <a:gd name="connsiteY60" fmla="*/ 667819 h 2426007"/>
                <a:gd name="connsiteX61" fmla="*/ 227186 w 4560884"/>
                <a:gd name="connsiteY61" fmla="*/ 890455 h 2426007"/>
                <a:gd name="connsiteX62" fmla="*/ 473675 w 4560884"/>
                <a:gd name="connsiteY62" fmla="*/ 357717 h 2426007"/>
                <a:gd name="connsiteX63" fmla="*/ 1904910 w 4560884"/>
                <a:gd name="connsiteY63" fmla="*/ 143032 h 2426007"/>
                <a:gd name="connsiteX64" fmla="*/ 2613901 w 4560884"/>
                <a:gd name="connsiteY64" fmla="*/ 505076 h 2426007"/>
                <a:gd name="connsiteX65" fmla="*/ 3202298 w 4560884"/>
                <a:gd name="connsiteY65" fmla="*/ 528930 h 2426007"/>
                <a:gd name="connsiteX66" fmla="*/ 2892197 w 4560884"/>
                <a:gd name="connsiteY66" fmla="*/ 839030 h 2426007"/>
                <a:gd name="connsiteX67" fmla="*/ 4180308 w 4560884"/>
                <a:gd name="connsiteY67" fmla="*/ 648198 h 2426007"/>
                <a:gd name="connsiteX68" fmla="*/ 4379090 w 4560884"/>
                <a:gd name="connsiteY68" fmla="*/ 1799150 h 2426007"/>
                <a:gd name="connsiteX69" fmla="*/ 3643536 w 4560884"/>
                <a:gd name="connsiteY69" fmla="*/ 2096662 h 2426007"/>
                <a:gd name="connsiteX70" fmla="*/ 3878911 w 4560884"/>
                <a:gd name="connsiteY70" fmla="*/ 1145515 h 2426007"/>
                <a:gd name="connsiteX71" fmla="*/ 3994778 w 4560884"/>
                <a:gd name="connsiteY71" fmla="*/ 1029862 h 2426007"/>
                <a:gd name="connsiteX72" fmla="*/ 4053840 w 4560884"/>
                <a:gd name="connsiteY72" fmla="*/ 1256833 h 2426007"/>
                <a:gd name="connsiteX73" fmla="*/ 3813976 w 4560884"/>
                <a:gd name="connsiteY73" fmla="*/ 1747625 h 2426007"/>
                <a:gd name="connsiteX74" fmla="*/ 3930141 w 4560884"/>
                <a:gd name="connsiteY74" fmla="*/ 1929006 h 2426007"/>
                <a:gd name="connsiteX75" fmla="*/ 4124077 w 4560884"/>
                <a:gd name="connsiteY75" fmla="*/ 1787381 h 2426007"/>
                <a:gd name="connsiteX76" fmla="*/ 4044563 w 4560884"/>
                <a:gd name="connsiteY76" fmla="*/ 1572696 h 2426007"/>
                <a:gd name="connsiteX77" fmla="*/ 4120971 w 4560884"/>
                <a:gd name="connsiteY77" fmla="*/ 919190 h 2426007"/>
                <a:gd name="connsiteX78" fmla="*/ 3620040 w 4560884"/>
                <a:gd name="connsiteY78" fmla="*/ 720408 h 2426007"/>
                <a:gd name="connsiteX79" fmla="*/ 2888520 w 4560884"/>
                <a:gd name="connsiteY79" fmla="*/ 1038460 h 2426007"/>
                <a:gd name="connsiteX80" fmla="*/ 1862802 w 4560884"/>
                <a:gd name="connsiteY80" fmla="*/ 402355 h 2426007"/>
                <a:gd name="connsiteX81" fmla="*/ 704264 w 4560884"/>
                <a:gd name="connsiteY81" fmla="*/ 484939 h 2426007"/>
                <a:gd name="connsiteX82" fmla="*/ 352054 w 4560884"/>
                <a:gd name="connsiteY82" fmla="*/ 744261 h 2426007"/>
                <a:gd name="connsiteX83" fmla="*/ 1123330 w 4560884"/>
                <a:gd name="connsiteY83" fmla="*/ 545479 h 2426007"/>
                <a:gd name="connsiteX84" fmla="*/ 1761788 w 4560884"/>
                <a:gd name="connsiteY84" fmla="*/ 508793 h 2426007"/>
                <a:gd name="connsiteX85" fmla="*/ 1997974 w 4560884"/>
                <a:gd name="connsiteY85" fmla="*/ 632943 h 2426007"/>
                <a:gd name="connsiteX86" fmla="*/ 2220610 w 4560884"/>
                <a:gd name="connsiteY86" fmla="*/ 784017 h 2426007"/>
                <a:gd name="connsiteX87" fmla="*/ 2355782 w 4560884"/>
                <a:gd name="connsiteY87" fmla="*/ 927141 h 2426007"/>
                <a:gd name="connsiteX88" fmla="*/ 2769250 w 4560884"/>
                <a:gd name="connsiteY88" fmla="*/ 1205437 h 2426007"/>
                <a:gd name="connsiteX0" fmla="*/ 2769250 w 4560884"/>
                <a:gd name="connsiteY0" fmla="*/ 1205437 h 2426007"/>
                <a:gd name="connsiteX1" fmla="*/ 2443247 w 4560884"/>
                <a:gd name="connsiteY1" fmla="*/ 1833590 h 2426007"/>
                <a:gd name="connsiteX2" fmla="*/ 1186941 w 4560884"/>
                <a:gd name="connsiteY2" fmla="*/ 1881298 h 2426007"/>
                <a:gd name="connsiteX3" fmla="*/ 2387588 w 4560884"/>
                <a:gd name="connsiteY3" fmla="*/ 1571197 h 2426007"/>
                <a:gd name="connsiteX4" fmla="*/ 1958217 w 4560884"/>
                <a:gd name="connsiteY4" fmla="*/ 1030508 h 2426007"/>
                <a:gd name="connsiteX5" fmla="*/ 1625289 w 4560884"/>
                <a:gd name="connsiteY5" fmla="*/ 1165034 h 2426007"/>
                <a:gd name="connsiteX6" fmla="*/ 1903585 w 4560884"/>
                <a:gd name="connsiteY6" fmla="*/ 1149131 h 2426007"/>
                <a:gd name="connsiteX7" fmla="*/ 2253442 w 4560884"/>
                <a:gd name="connsiteY7" fmla="*/ 1467183 h 2426007"/>
                <a:gd name="connsiteX8" fmla="*/ 1887683 w 4560884"/>
                <a:gd name="connsiteY8" fmla="*/ 1658015 h 2426007"/>
                <a:gd name="connsiteX9" fmla="*/ 2086465 w 4560884"/>
                <a:gd name="connsiteY9" fmla="*/ 1459232 h 2426007"/>
                <a:gd name="connsiteX10" fmla="*/ 1855877 w 4560884"/>
                <a:gd name="connsiteY10" fmla="*/ 1284303 h 2426007"/>
                <a:gd name="connsiteX11" fmla="*/ 1504993 w 4560884"/>
                <a:gd name="connsiteY11" fmla="*/ 1428074 h 2426007"/>
                <a:gd name="connsiteX12" fmla="*/ 1815094 w 4560884"/>
                <a:gd name="connsiteY12" fmla="*/ 1467830 h 2426007"/>
                <a:gd name="connsiteX13" fmla="*/ 1481139 w 4560884"/>
                <a:gd name="connsiteY13" fmla="*/ 1547343 h 2426007"/>
                <a:gd name="connsiteX14" fmla="*/ 1441382 w 4560884"/>
                <a:gd name="connsiteY14" fmla="*/ 1173632 h 2426007"/>
                <a:gd name="connsiteX15" fmla="*/ 1489090 w 4560884"/>
                <a:gd name="connsiteY15" fmla="*/ 982801 h 2426007"/>
                <a:gd name="connsiteX16" fmla="*/ 1091525 w 4560884"/>
                <a:gd name="connsiteY16" fmla="*/ 1245194 h 2426007"/>
                <a:gd name="connsiteX17" fmla="*/ 749619 w 4560884"/>
                <a:gd name="connsiteY17" fmla="*/ 1229291 h 2426007"/>
                <a:gd name="connsiteX18" fmla="*/ 1059720 w 4560884"/>
                <a:gd name="connsiteY18" fmla="*/ 1777931 h 2426007"/>
                <a:gd name="connsiteX19" fmla="*/ 789375 w 4560884"/>
                <a:gd name="connsiteY19" fmla="*/ 2143691 h 2426007"/>
                <a:gd name="connsiteX20" fmla="*/ 1504993 w 4560884"/>
                <a:gd name="connsiteY20" fmla="*/ 2223204 h 2426007"/>
                <a:gd name="connsiteX21" fmla="*/ 3095254 w 4560884"/>
                <a:gd name="connsiteY21" fmla="*/ 2398133 h 2426007"/>
                <a:gd name="connsiteX22" fmla="*/ 3572332 w 4560884"/>
                <a:gd name="connsiteY22" fmla="*/ 1571196 h 2426007"/>
                <a:gd name="connsiteX23" fmla="*/ 3444452 w 4560884"/>
                <a:gd name="connsiteY23" fmla="*/ 1232734 h 2426007"/>
                <a:gd name="connsiteX24" fmla="*/ 3325841 w 4560884"/>
                <a:gd name="connsiteY24" fmla="*/ 1738175 h 2426007"/>
                <a:gd name="connsiteX25" fmla="*/ 3198621 w 4560884"/>
                <a:gd name="connsiteY25" fmla="*/ 2223204 h 2426007"/>
                <a:gd name="connsiteX26" fmla="*/ 2300123 w 4560884"/>
                <a:gd name="connsiteY26" fmla="*/ 2262960 h 2426007"/>
                <a:gd name="connsiteX27" fmla="*/ 1175468 w 4560884"/>
                <a:gd name="connsiteY27" fmla="*/ 2083769 h 2426007"/>
                <a:gd name="connsiteX28" fmla="*/ 1234648 w 4560884"/>
                <a:gd name="connsiteY28" fmla="*/ 2000568 h 2426007"/>
                <a:gd name="connsiteX29" fmla="*/ 1974120 w 4560884"/>
                <a:gd name="connsiteY29" fmla="*/ 2119837 h 2426007"/>
                <a:gd name="connsiteX30" fmla="*/ 2968033 w 4560884"/>
                <a:gd name="connsiteY30" fmla="*/ 2103934 h 2426007"/>
                <a:gd name="connsiteX31" fmla="*/ 2884998 w 4560884"/>
                <a:gd name="connsiteY31" fmla="*/ 1853181 h 2426007"/>
                <a:gd name="connsiteX32" fmla="*/ 2773680 w 4560884"/>
                <a:gd name="connsiteY32" fmla="*/ 1869084 h 2426007"/>
                <a:gd name="connsiteX33" fmla="*/ 2829339 w 4560884"/>
                <a:gd name="connsiteY33" fmla="*/ 2004256 h 2426007"/>
                <a:gd name="connsiteX34" fmla="*/ 2558995 w 4560884"/>
                <a:gd name="connsiteY34" fmla="*/ 1996305 h 2426007"/>
                <a:gd name="connsiteX35" fmla="*/ 2912374 w 4560884"/>
                <a:gd name="connsiteY35" fmla="*/ 1618905 h 2426007"/>
                <a:gd name="connsiteX36" fmla="*/ 3071400 w 4560884"/>
                <a:gd name="connsiteY36" fmla="*/ 1817688 h 2426007"/>
                <a:gd name="connsiteX37" fmla="*/ 3044024 w 4560884"/>
                <a:gd name="connsiteY37" fmla="*/ 1924743 h 2426007"/>
                <a:gd name="connsiteX38" fmla="*/ 3127059 w 4560884"/>
                <a:gd name="connsiteY38" fmla="*/ 2008519 h 2426007"/>
                <a:gd name="connsiteX39" fmla="*/ 3214523 w 4560884"/>
                <a:gd name="connsiteY39" fmla="*/ 1459879 h 2426007"/>
                <a:gd name="connsiteX40" fmla="*/ 3397403 w 4560884"/>
                <a:gd name="connsiteY40" fmla="*/ 998703 h 2426007"/>
                <a:gd name="connsiteX41" fmla="*/ 3707296 w 4560884"/>
                <a:gd name="connsiteY41" fmla="*/ 1012993 h 2426007"/>
                <a:gd name="connsiteX42" fmla="*/ 3691244 w 4560884"/>
                <a:gd name="connsiteY42" fmla="*/ 1388996 h 2426007"/>
                <a:gd name="connsiteX43" fmla="*/ 3524267 w 4560884"/>
                <a:gd name="connsiteY43" fmla="*/ 2200028 h 2426007"/>
                <a:gd name="connsiteX44" fmla="*/ 4498360 w 4560884"/>
                <a:gd name="connsiteY44" fmla="*/ 1934323 h 2426007"/>
                <a:gd name="connsiteX45" fmla="*/ 4212113 w 4560884"/>
                <a:gd name="connsiteY45" fmla="*/ 479233 h 2426007"/>
                <a:gd name="connsiteX46" fmla="*/ 3503875 w 4560884"/>
                <a:gd name="connsiteY46" fmla="*/ 411806 h 2426007"/>
                <a:gd name="connsiteX47" fmla="*/ 2935568 w 4560884"/>
                <a:gd name="connsiteY47" fmla="*/ 310383 h 2426007"/>
                <a:gd name="connsiteX48" fmla="*/ 1722031 w 4560884"/>
                <a:gd name="connsiteY48" fmla="*/ 7860 h 2426007"/>
                <a:gd name="connsiteX49" fmla="*/ 41295 w 4560884"/>
                <a:gd name="connsiteY49" fmla="*/ 461457 h 2426007"/>
                <a:gd name="connsiteX50" fmla="*/ 107915 w 4560884"/>
                <a:gd name="connsiteY50" fmla="*/ 1105140 h 2426007"/>
                <a:gd name="connsiteX51" fmla="*/ 860280 w 4560884"/>
                <a:gd name="connsiteY51" fmla="*/ 1741617 h 2426007"/>
                <a:gd name="connsiteX52" fmla="*/ 454763 w 4560884"/>
                <a:gd name="connsiteY52" fmla="*/ 1113464 h 2426007"/>
                <a:gd name="connsiteX53" fmla="*/ 1443736 w 4560884"/>
                <a:gd name="connsiteY53" fmla="*/ 898406 h 2426007"/>
                <a:gd name="connsiteX54" fmla="*/ 2021170 w 4560884"/>
                <a:gd name="connsiteY54" fmla="*/ 946486 h 2426007"/>
                <a:gd name="connsiteX55" fmla="*/ 2363076 w 4560884"/>
                <a:gd name="connsiteY55" fmla="*/ 1216831 h 2426007"/>
                <a:gd name="connsiteX56" fmla="*/ 2530054 w 4560884"/>
                <a:gd name="connsiteY56" fmla="*/ 1590542 h 2426007"/>
                <a:gd name="connsiteX57" fmla="*/ 2593664 w 4560884"/>
                <a:gd name="connsiteY57" fmla="*/ 1375857 h 2426007"/>
                <a:gd name="connsiteX58" fmla="*/ 2577762 w 4560884"/>
                <a:gd name="connsiteY58" fmla="*/ 1208880 h 2426007"/>
                <a:gd name="connsiteX59" fmla="*/ 1957560 w 4560884"/>
                <a:gd name="connsiteY59" fmla="*/ 779509 h 2426007"/>
                <a:gd name="connsiteX60" fmla="*/ 1316514 w 4560884"/>
                <a:gd name="connsiteY60" fmla="*/ 667819 h 2426007"/>
                <a:gd name="connsiteX61" fmla="*/ 227186 w 4560884"/>
                <a:gd name="connsiteY61" fmla="*/ 890455 h 2426007"/>
                <a:gd name="connsiteX62" fmla="*/ 473675 w 4560884"/>
                <a:gd name="connsiteY62" fmla="*/ 357717 h 2426007"/>
                <a:gd name="connsiteX63" fmla="*/ 1904910 w 4560884"/>
                <a:gd name="connsiteY63" fmla="*/ 143032 h 2426007"/>
                <a:gd name="connsiteX64" fmla="*/ 2613901 w 4560884"/>
                <a:gd name="connsiteY64" fmla="*/ 505076 h 2426007"/>
                <a:gd name="connsiteX65" fmla="*/ 3202298 w 4560884"/>
                <a:gd name="connsiteY65" fmla="*/ 528930 h 2426007"/>
                <a:gd name="connsiteX66" fmla="*/ 2629231 w 4560884"/>
                <a:gd name="connsiteY66" fmla="*/ 706004 h 2426007"/>
                <a:gd name="connsiteX67" fmla="*/ 2892197 w 4560884"/>
                <a:gd name="connsiteY67" fmla="*/ 839030 h 2426007"/>
                <a:gd name="connsiteX68" fmla="*/ 4180308 w 4560884"/>
                <a:gd name="connsiteY68" fmla="*/ 648198 h 2426007"/>
                <a:gd name="connsiteX69" fmla="*/ 4379090 w 4560884"/>
                <a:gd name="connsiteY69" fmla="*/ 1799150 h 2426007"/>
                <a:gd name="connsiteX70" fmla="*/ 3643536 w 4560884"/>
                <a:gd name="connsiteY70" fmla="*/ 2096662 h 2426007"/>
                <a:gd name="connsiteX71" fmla="*/ 3878911 w 4560884"/>
                <a:gd name="connsiteY71" fmla="*/ 1145515 h 2426007"/>
                <a:gd name="connsiteX72" fmla="*/ 3994778 w 4560884"/>
                <a:gd name="connsiteY72" fmla="*/ 1029862 h 2426007"/>
                <a:gd name="connsiteX73" fmla="*/ 4053840 w 4560884"/>
                <a:gd name="connsiteY73" fmla="*/ 1256833 h 2426007"/>
                <a:gd name="connsiteX74" fmla="*/ 3813976 w 4560884"/>
                <a:gd name="connsiteY74" fmla="*/ 1747625 h 2426007"/>
                <a:gd name="connsiteX75" fmla="*/ 3930141 w 4560884"/>
                <a:gd name="connsiteY75" fmla="*/ 1929006 h 2426007"/>
                <a:gd name="connsiteX76" fmla="*/ 4124077 w 4560884"/>
                <a:gd name="connsiteY76" fmla="*/ 1787381 h 2426007"/>
                <a:gd name="connsiteX77" fmla="*/ 4044563 w 4560884"/>
                <a:gd name="connsiteY77" fmla="*/ 1572696 h 2426007"/>
                <a:gd name="connsiteX78" fmla="*/ 4120971 w 4560884"/>
                <a:gd name="connsiteY78" fmla="*/ 919190 h 2426007"/>
                <a:gd name="connsiteX79" fmla="*/ 3620040 w 4560884"/>
                <a:gd name="connsiteY79" fmla="*/ 720408 h 2426007"/>
                <a:gd name="connsiteX80" fmla="*/ 2888520 w 4560884"/>
                <a:gd name="connsiteY80" fmla="*/ 1038460 h 2426007"/>
                <a:gd name="connsiteX81" fmla="*/ 1862802 w 4560884"/>
                <a:gd name="connsiteY81" fmla="*/ 402355 h 2426007"/>
                <a:gd name="connsiteX82" fmla="*/ 704264 w 4560884"/>
                <a:gd name="connsiteY82" fmla="*/ 484939 h 2426007"/>
                <a:gd name="connsiteX83" fmla="*/ 352054 w 4560884"/>
                <a:gd name="connsiteY83" fmla="*/ 744261 h 2426007"/>
                <a:gd name="connsiteX84" fmla="*/ 1123330 w 4560884"/>
                <a:gd name="connsiteY84" fmla="*/ 545479 h 2426007"/>
                <a:gd name="connsiteX85" fmla="*/ 1761788 w 4560884"/>
                <a:gd name="connsiteY85" fmla="*/ 508793 h 2426007"/>
                <a:gd name="connsiteX86" fmla="*/ 1997974 w 4560884"/>
                <a:gd name="connsiteY86" fmla="*/ 632943 h 2426007"/>
                <a:gd name="connsiteX87" fmla="*/ 2220610 w 4560884"/>
                <a:gd name="connsiteY87" fmla="*/ 784017 h 2426007"/>
                <a:gd name="connsiteX88" fmla="*/ 2355782 w 4560884"/>
                <a:gd name="connsiteY88" fmla="*/ 927141 h 2426007"/>
                <a:gd name="connsiteX89" fmla="*/ 2769250 w 4560884"/>
                <a:gd name="connsiteY89" fmla="*/ 1205437 h 2426007"/>
                <a:gd name="connsiteX0" fmla="*/ 2769250 w 4560884"/>
                <a:gd name="connsiteY0" fmla="*/ 1205437 h 2426007"/>
                <a:gd name="connsiteX1" fmla="*/ 2443247 w 4560884"/>
                <a:gd name="connsiteY1" fmla="*/ 1833590 h 2426007"/>
                <a:gd name="connsiteX2" fmla="*/ 1186941 w 4560884"/>
                <a:gd name="connsiteY2" fmla="*/ 1881298 h 2426007"/>
                <a:gd name="connsiteX3" fmla="*/ 2387588 w 4560884"/>
                <a:gd name="connsiteY3" fmla="*/ 1571197 h 2426007"/>
                <a:gd name="connsiteX4" fmla="*/ 1958217 w 4560884"/>
                <a:gd name="connsiteY4" fmla="*/ 1030508 h 2426007"/>
                <a:gd name="connsiteX5" fmla="*/ 1625289 w 4560884"/>
                <a:gd name="connsiteY5" fmla="*/ 1165034 h 2426007"/>
                <a:gd name="connsiteX6" fmla="*/ 1903585 w 4560884"/>
                <a:gd name="connsiteY6" fmla="*/ 1149131 h 2426007"/>
                <a:gd name="connsiteX7" fmla="*/ 2253442 w 4560884"/>
                <a:gd name="connsiteY7" fmla="*/ 1467183 h 2426007"/>
                <a:gd name="connsiteX8" fmla="*/ 1887683 w 4560884"/>
                <a:gd name="connsiteY8" fmla="*/ 1658015 h 2426007"/>
                <a:gd name="connsiteX9" fmla="*/ 2086465 w 4560884"/>
                <a:gd name="connsiteY9" fmla="*/ 1459232 h 2426007"/>
                <a:gd name="connsiteX10" fmla="*/ 1855877 w 4560884"/>
                <a:gd name="connsiteY10" fmla="*/ 1284303 h 2426007"/>
                <a:gd name="connsiteX11" fmla="*/ 1504993 w 4560884"/>
                <a:gd name="connsiteY11" fmla="*/ 1428074 h 2426007"/>
                <a:gd name="connsiteX12" fmla="*/ 1815094 w 4560884"/>
                <a:gd name="connsiteY12" fmla="*/ 1467830 h 2426007"/>
                <a:gd name="connsiteX13" fmla="*/ 1481139 w 4560884"/>
                <a:gd name="connsiteY13" fmla="*/ 1547343 h 2426007"/>
                <a:gd name="connsiteX14" fmla="*/ 1441382 w 4560884"/>
                <a:gd name="connsiteY14" fmla="*/ 1173632 h 2426007"/>
                <a:gd name="connsiteX15" fmla="*/ 1489090 w 4560884"/>
                <a:gd name="connsiteY15" fmla="*/ 982801 h 2426007"/>
                <a:gd name="connsiteX16" fmla="*/ 1091525 w 4560884"/>
                <a:gd name="connsiteY16" fmla="*/ 1245194 h 2426007"/>
                <a:gd name="connsiteX17" fmla="*/ 749619 w 4560884"/>
                <a:gd name="connsiteY17" fmla="*/ 1229291 h 2426007"/>
                <a:gd name="connsiteX18" fmla="*/ 1059720 w 4560884"/>
                <a:gd name="connsiteY18" fmla="*/ 1777931 h 2426007"/>
                <a:gd name="connsiteX19" fmla="*/ 789375 w 4560884"/>
                <a:gd name="connsiteY19" fmla="*/ 2143691 h 2426007"/>
                <a:gd name="connsiteX20" fmla="*/ 1504993 w 4560884"/>
                <a:gd name="connsiteY20" fmla="*/ 2223204 h 2426007"/>
                <a:gd name="connsiteX21" fmla="*/ 3095254 w 4560884"/>
                <a:gd name="connsiteY21" fmla="*/ 2398133 h 2426007"/>
                <a:gd name="connsiteX22" fmla="*/ 3572332 w 4560884"/>
                <a:gd name="connsiteY22" fmla="*/ 1571196 h 2426007"/>
                <a:gd name="connsiteX23" fmla="*/ 3444452 w 4560884"/>
                <a:gd name="connsiteY23" fmla="*/ 1232734 h 2426007"/>
                <a:gd name="connsiteX24" fmla="*/ 3325841 w 4560884"/>
                <a:gd name="connsiteY24" fmla="*/ 1738175 h 2426007"/>
                <a:gd name="connsiteX25" fmla="*/ 3198621 w 4560884"/>
                <a:gd name="connsiteY25" fmla="*/ 2223204 h 2426007"/>
                <a:gd name="connsiteX26" fmla="*/ 2300123 w 4560884"/>
                <a:gd name="connsiteY26" fmla="*/ 2262960 h 2426007"/>
                <a:gd name="connsiteX27" fmla="*/ 1175468 w 4560884"/>
                <a:gd name="connsiteY27" fmla="*/ 2083769 h 2426007"/>
                <a:gd name="connsiteX28" fmla="*/ 1234648 w 4560884"/>
                <a:gd name="connsiteY28" fmla="*/ 2000568 h 2426007"/>
                <a:gd name="connsiteX29" fmla="*/ 1974120 w 4560884"/>
                <a:gd name="connsiteY29" fmla="*/ 2119837 h 2426007"/>
                <a:gd name="connsiteX30" fmla="*/ 2968033 w 4560884"/>
                <a:gd name="connsiteY30" fmla="*/ 2103934 h 2426007"/>
                <a:gd name="connsiteX31" fmla="*/ 2884998 w 4560884"/>
                <a:gd name="connsiteY31" fmla="*/ 1853181 h 2426007"/>
                <a:gd name="connsiteX32" fmla="*/ 2773680 w 4560884"/>
                <a:gd name="connsiteY32" fmla="*/ 1869084 h 2426007"/>
                <a:gd name="connsiteX33" fmla="*/ 2829339 w 4560884"/>
                <a:gd name="connsiteY33" fmla="*/ 2004256 h 2426007"/>
                <a:gd name="connsiteX34" fmla="*/ 2558995 w 4560884"/>
                <a:gd name="connsiteY34" fmla="*/ 1996305 h 2426007"/>
                <a:gd name="connsiteX35" fmla="*/ 2912374 w 4560884"/>
                <a:gd name="connsiteY35" fmla="*/ 1618905 h 2426007"/>
                <a:gd name="connsiteX36" fmla="*/ 3071400 w 4560884"/>
                <a:gd name="connsiteY36" fmla="*/ 1817688 h 2426007"/>
                <a:gd name="connsiteX37" fmla="*/ 3044024 w 4560884"/>
                <a:gd name="connsiteY37" fmla="*/ 1924743 h 2426007"/>
                <a:gd name="connsiteX38" fmla="*/ 3127059 w 4560884"/>
                <a:gd name="connsiteY38" fmla="*/ 2008519 h 2426007"/>
                <a:gd name="connsiteX39" fmla="*/ 3214523 w 4560884"/>
                <a:gd name="connsiteY39" fmla="*/ 1459879 h 2426007"/>
                <a:gd name="connsiteX40" fmla="*/ 3397403 w 4560884"/>
                <a:gd name="connsiteY40" fmla="*/ 998703 h 2426007"/>
                <a:gd name="connsiteX41" fmla="*/ 3707296 w 4560884"/>
                <a:gd name="connsiteY41" fmla="*/ 1012993 h 2426007"/>
                <a:gd name="connsiteX42" fmla="*/ 3691244 w 4560884"/>
                <a:gd name="connsiteY42" fmla="*/ 1388996 h 2426007"/>
                <a:gd name="connsiteX43" fmla="*/ 3524267 w 4560884"/>
                <a:gd name="connsiteY43" fmla="*/ 2200028 h 2426007"/>
                <a:gd name="connsiteX44" fmla="*/ 4498360 w 4560884"/>
                <a:gd name="connsiteY44" fmla="*/ 1934323 h 2426007"/>
                <a:gd name="connsiteX45" fmla="*/ 4212113 w 4560884"/>
                <a:gd name="connsiteY45" fmla="*/ 479233 h 2426007"/>
                <a:gd name="connsiteX46" fmla="*/ 3503875 w 4560884"/>
                <a:gd name="connsiteY46" fmla="*/ 411806 h 2426007"/>
                <a:gd name="connsiteX47" fmla="*/ 2935568 w 4560884"/>
                <a:gd name="connsiteY47" fmla="*/ 310383 h 2426007"/>
                <a:gd name="connsiteX48" fmla="*/ 1722031 w 4560884"/>
                <a:gd name="connsiteY48" fmla="*/ 7860 h 2426007"/>
                <a:gd name="connsiteX49" fmla="*/ 41295 w 4560884"/>
                <a:gd name="connsiteY49" fmla="*/ 461457 h 2426007"/>
                <a:gd name="connsiteX50" fmla="*/ 107915 w 4560884"/>
                <a:gd name="connsiteY50" fmla="*/ 1105140 h 2426007"/>
                <a:gd name="connsiteX51" fmla="*/ 860280 w 4560884"/>
                <a:gd name="connsiteY51" fmla="*/ 1741617 h 2426007"/>
                <a:gd name="connsiteX52" fmla="*/ 454763 w 4560884"/>
                <a:gd name="connsiteY52" fmla="*/ 1113464 h 2426007"/>
                <a:gd name="connsiteX53" fmla="*/ 1443736 w 4560884"/>
                <a:gd name="connsiteY53" fmla="*/ 898406 h 2426007"/>
                <a:gd name="connsiteX54" fmla="*/ 2021170 w 4560884"/>
                <a:gd name="connsiteY54" fmla="*/ 946486 h 2426007"/>
                <a:gd name="connsiteX55" fmla="*/ 2363076 w 4560884"/>
                <a:gd name="connsiteY55" fmla="*/ 1216831 h 2426007"/>
                <a:gd name="connsiteX56" fmla="*/ 2530054 w 4560884"/>
                <a:gd name="connsiteY56" fmla="*/ 1590542 h 2426007"/>
                <a:gd name="connsiteX57" fmla="*/ 2593664 w 4560884"/>
                <a:gd name="connsiteY57" fmla="*/ 1375857 h 2426007"/>
                <a:gd name="connsiteX58" fmla="*/ 2577762 w 4560884"/>
                <a:gd name="connsiteY58" fmla="*/ 1208880 h 2426007"/>
                <a:gd name="connsiteX59" fmla="*/ 1957560 w 4560884"/>
                <a:gd name="connsiteY59" fmla="*/ 779509 h 2426007"/>
                <a:gd name="connsiteX60" fmla="*/ 1316514 w 4560884"/>
                <a:gd name="connsiteY60" fmla="*/ 667819 h 2426007"/>
                <a:gd name="connsiteX61" fmla="*/ 227186 w 4560884"/>
                <a:gd name="connsiteY61" fmla="*/ 890455 h 2426007"/>
                <a:gd name="connsiteX62" fmla="*/ 473675 w 4560884"/>
                <a:gd name="connsiteY62" fmla="*/ 357717 h 2426007"/>
                <a:gd name="connsiteX63" fmla="*/ 1904910 w 4560884"/>
                <a:gd name="connsiteY63" fmla="*/ 143032 h 2426007"/>
                <a:gd name="connsiteX64" fmla="*/ 2613901 w 4560884"/>
                <a:gd name="connsiteY64" fmla="*/ 505076 h 2426007"/>
                <a:gd name="connsiteX65" fmla="*/ 2923430 w 4560884"/>
                <a:gd name="connsiteY65" fmla="*/ 451562 h 2426007"/>
                <a:gd name="connsiteX66" fmla="*/ 3202298 w 4560884"/>
                <a:gd name="connsiteY66" fmla="*/ 528930 h 2426007"/>
                <a:gd name="connsiteX67" fmla="*/ 2629231 w 4560884"/>
                <a:gd name="connsiteY67" fmla="*/ 706004 h 2426007"/>
                <a:gd name="connsiteX68" fmla="*/ 2892197 w 4560884"/>
                <a:gd name="connsiteY68" fmla="*/ 839030 h 2426007"/>
                <a:gd name="connsiteX69" fmla="*/ 4180308 w 4560884"/>
                <a:gd name="connsiteY69" fmla="*/ 648198 h 2426007"/>
                <a:gd name="connsiteX70" fmla="*/ 4379090 w 4560884"/>
                <a:gd name="connsiteY70" fmla="*/ 1799150 h 2426007"/>
                <a:gd name="connsiteX71" fmla="*/ 3643536 w 4560884"/>
                <a:gd name="connsiteY71" fmla="*/ 2096662 h 2426007"/>
                <a:gd name="connsiteX72" fmla="*/ 3878911 w 4560884"/>
                <a:gd name="connsiteY72" fmla="*/ 1145515 h 2426007"/>
                <a:gd name="connsiteX73" fmla="*/ 3994778 w 4560884"/>
                <a:gd name="connsiteY73" fmla="*/ 1029862 h 2426007"/>
                <a:gd name="connsiteX74" fmla="*/ 4053840 w 4560884"/>
                <a:gd name="connsiteY74" fmla="*/ 1256833 h 2426007"/>
                <a:gd name="connsiteX75" fmla="*/ 3813976 w 4560884"/>
                <a:gd name="connsiteY75" fmla="*/ 1747625 h 2426007"/>
                <a:gd name="connsiteX76" fmla="*/ 3930141 w 4560884"/>
                <a:gd name="connsiteY76" fmla="*/ 1929006 h 2426007"/>
                <a:gd name="connsiteX77" fmla="*/ 4124077 w 4560884"/>
                <a:gd name="connsiteY77" fmla="*/ 1787381 h 2426007"/>
                <a:gd name="connsiteX78" fmla="*/ 4044563 w 4560884"/>
                <a:gd name="connsiteY78" fmla="*/ 1572696 h 2426007"/>
                <a:gd name="connsiteX79" fmla="*/ 4120971 w 4560884"/>
                <a:gd name="connsiteY79" fmla="*/ 919190 h 2426007"/>
                <a:gd name="connsiteX80" fmla="*/ 3620040 w 4560884"/>
                <a:gd name="connsiteY80" fmla="*/ 720408 h 2426007"/>
                <a:gd name="connsiteX81" fmla="*/ 2888520 w 4560884"/>
                <a:gd name="connsiteY81" fmla="*/ 1038460 h 2426007"/>
                <a:gd name="connsiteX82" fmla="*/ 1862802 w 4560884"/>
                <a:gd name="connsiteY82" fmla="*/ 402355 h 2426007"/>
                <a:gd name="connsiteX83" fmla="*/ 704264 w 4560884"/>
                <a:gd name="connsiteY83" fmla="*/ 484939 h 2426007"/>
                <a:gd name="connsiteX84" fmla="*/ 352054 w 4560884"/>
                <a:gd name="connsiteY84" fmla="*/ 744261 h 2426007"/>
                <a:gd name="connsiteX85" fmla="*/ 1123330 w 4560884"/>
                <a:gd name="connsiteY85" fmla="*/ 545479 h 2426007"/>
                <a:gd name="connsiteX86" fmla="*/ 1761788 w 4560884"/>
                <a:gd name="connsiteY86" fmla="*/ 508793 h 2426007"/>
                <a:gd name="connsiteX87" fmla="*/ 1997974 w 4560884"/>
                <a:gd name="connsiteY87" fmla="*/ 632943 h 2426007"/>
                <a:gd name="connsiteX88" fmla="*/ 2220610 w 4560884"/>
                <a:gd name="connsiteY88" fmla="*/ 784017 h 2426007"/>
                <a:gd name="connsiteX89" fmla="*/ 2355782 w 4560884"/>
                <a:gd name="connsiteY89" fmla="*/ 927141 h 2426007"/>
                <a:gd name="connsiteX90" fmla="*/ 2769250 w 4560884"/>
                <a:gd name="connsiteY90" fmla="*/ 1205437 h 2426007"/>
                <a:gd name="connsiteX0" fmla="*/ 2769250 w 4560884"/>
                <a:gd name="connsiteY0" fmla="*/ 1205437 h 2426007"/>
                <a:gd name="connsiteX1" fmla="*/ 2443247 w 4560884"/>
                <a:gd name="connsiteY1" fmla="*/ 1833590 h 2426007"/>
                <a:gd name="connsiteX2" fmla="*/ 1186941 w 4560884"/>
                <a:gd name="connsiteY2" fmla="*/ 1881298 h 2426007"/>
                <a:gd name="connsiteX3" fmla="*/ 2387588 w 4560884"/>
                <a:gd name="connsiteY3" fmla="*/ 1571197 h 2426007"/>
                <a:gd name="connsiteX4" fmla="*/ 1958217 w 4560884"/>
                <a:gd name="connsiteY4" fmla="*/ 1030508 h 2426007"/>
                <a:gd name="connsiteX5" fmla="*/ 1625289 w 4560884"/>
                <a:gd name="connsiteY5" fmla="*/ 1165034 h 2426007"/>
                <a:gd name="connsiteX6" fmla="*/ 1903585 w 4560884"/>
                <a:gd name="connsiteY6" fmla="*/ 1149131 h 2426007"/>
                <a:gd name="connsiteX7" fmla="*/ 2253442 w 4560884"/>
                <a:gd name="connsiteY7" fmla="*/ 1467183 h 2426007"/>
                <a:gd name="connsiteX8" fmla="*/ 1887683 w 4560884"/>
                <a:gd name="connsiteY8" fmla="*/ 1658015 h 2426007"/>
                <a:gd name="connsiteX9" fmla="*/ 2086465 w 4560884"/>
                <a:gd name="connsiteY9" fmla="*/ 1459232 h 2426007"/>
                <a:gd name="connsiteX10" fmla="*/ 1855877 w 4560884"/>
                <a:gd name="connsiteY10" fmla="*/ 1284303 h 2426007"/>
                <a:gd name="connsiteX11" fmla="*/ 1504993 w 4560884"/>
                <a:gd name="connsiteY11" fmla="*/ 1428074 h 2426007"/>
                <a:gd name="connsiteX12" fmla="*/ 1815094 w 4560884"/>
                <a:gd name="connsiteY12" fmla="*/ 1467830 h 2426007"/>
                <a:gd name="connsiteX13" fmla="*/ 1481139 w 4560884"/>
                <a:gd name="connsiteY13" fmla="*/ 1547343 h 2426007"/>
                <a:gd name="connsiteX14" fmla="*/ 1441382 w 4560884"/>
                <a:gd name="connsiteY14" fmla="*/ 1173632 h 2426007"/>
                <a:gd name="connsiteX15" fmla="*/ 1489090 w 4560884"/>
                <a:gd name="connsiteY15" fmla="*/ 982801 h 2426007"/>
                <a:gd name="connsiteX16" fmla="*/ 1091525 w 4560884"/>
                <a:gd name="connsiteY16" fmla="*/ 1245194 h 2426007"/>
                <a:gd name="connsiteX17" fmla="*/ 749619 w 4560884"/>
                <a:gd name="connsiteY17" fmla="*/ 1229291 h 2426007"/>
                <a:gd name="connsiteX18" fmla="*/ 1059720 w 4560884"/>
                <a:gd name="connsiteY18" fmla="*/ 1777931 h 2426007"/>
                <a:gd name="connsiteX19" fmla="*/ 789375 w 4560884"/>
                <a:gd name="connsiteY19" fmla="*/ 2143691 h 2426007"/>
                <a:gd name="connsiteX20" fmla="*/ 1504993 w 4560884"/>
                <a:gd name="connsiteY20" fmla="*/ 2223204 h 2426007"/>
                <a:gd name="connsiteX21" fmla="*/ 3095254 w 4560884"/>
                <a:gd name="connsiteY21" fmla="*/ 2398133 h 2426007"/>
                <a:gd name="connsiteX22" fmla="*/ 3572332 w 4560884"/>
                <a:gd name="connsiteY22" fmla="*/ 1571196 h 2426007"/>
                <a:gd name="connsiteX23" fmla="*/ 3444452 w 4560884"/>
                <a:gd name="connsiteY23" fmla="*/ 1232734 h 2426007"/>
                <a:gd name="connsiteX24" fmla="*/ 3325841 w 4560884"/>
                <a:gd name="connsiteY24" fmla="*/ 1738175 h 2426007"/>
                <a:gd name="connsiteX25" fmla="*/ 3198621 w 4560884"/>
                <a:gd name="connsiteY25" fmla="*/ 2223204 h 2426007"/>
                <a:gd name="connsiteX26" fmla="*/ 2300123 w 4560884"/>
                <a:gd name="connsiteY26" fmla="*/ 2262960 h 2426007"/>
                <a:gd name="connsiteX27" fmla="*/ 1175468 w 4560884"/>
                <a:gd name="connsiteY27" fmla="*/ 2083769 h 2426007"/>
                <a:gd name="connsiteX28" fmla="*/ 1234648 w 4560884"/>
                <a:gd name="connsiteY28" fmla="*/ 2000568 h 2426007"/>
                <a:gd name="connsiteX29" fmla="*/ 1974120 w 4560884"/>
                <a:gd name="connsiteY29" fmla="*/ 2119837 h 2426007"/>
                <a:gd name="connsiteX30" fmla="*/ 2968033 w 4560884"/>
                <a:gd name="connsiteY30" fmla="*/ 2103934 h 2426007"/>
                <a:gd name="connsiteX31" fmla="*/ 2884998 w 4560884"/>
                <a:gd name="connsiteY31" fmla="*/ 1853181 h 2426007"/>
                <a:gd name="connsiteX32" fmla="*/ 2773680 w 4560884"/>
                <a:gd name="connsiteY32" fmla="*/ 1869084 h 2426007"/>
                <a:gd name="connsiteX33" fmla="*/ 2829339 w 4560884"/>
                <a:gd name="connsiteY33" fmla="*/ 2004256 h 2426007"/>
                <a:gd name="connsiteX34" fmla="*/ 2558995 w 4560884"/>
                <a:gd name="connsiteY34" fmla="*/ 1996305 h 2426007"/>
                <a:gd name="connsiteX35" fmla="*/ 2912374 w 4560884"/>
                <a:gd name="connsiteY35" fmla="*/ 1618905 h 2426007"/>
                <a:gd name="connsiteX36" fmla="*/ 3071400 w 4560884"/>
                <a:gd name="connsiteY36" fmla="*/ 1817688 h 2426007"/>
                <a:gd name="connsiteX37" fmla="*/ 3044024 w 4560884"/>
                <a:gd name="connsiteY37" fmla="*/ 1924743 h 2426007"/>
                <a:gd name="connsiteX38" fmla="*/ 3127059 w 4560884"/>
                <a:gd name="connsiteY38" fmla="*/ 2008519 h 2426007"/>
                <a:gd name="connsiteX39" fmla="*/ 3214523 w 4560884"/>
                <a:gd name="connsiteY39" fmla="*/ 1459879 h 2426007"/>
                <a:gd name="connsiteX40" fmla="*/ 3397403 w 4560884"/>
                <a:gd name="connsiteY40" fmla="*/ 998703 h 2426007"/>
                <a:gd name="connsiteX41" fmla="*/ 3707296 w 4560884"/>
                <a:gd name="connsiteY41" fmla="*/ 1012993 h 2426007"/>
                <a:gd name="connsiteX42" fmla="*/ 3691244 w 4560884"/>
                <a:gd name="connsiteY42" fmla="*/ 1388996 h 2426007"/>
                <a:gd name="connsiteX43" fmla="*/ 3524267 w 4560884"/>
                <a:gd name="connsiteY43" fmla="*/ 2200028 h 2426007"/>
                <a:gd name="connsiteX44" fmla="*/ 4498360 w 4560884"/>
                <a:gd name="connsiteY44" fmla="*/ 1934323 h 2426007"/>
                <a:gd name="connsiteX45" fmla="*/ 4212113 w 4560884"/>
                <a:gd name="connsiteY45" fmla="*/ 479233 h 2426007"/>
                <a:gd name="connsiteX46" fmla="*/ 3503875 w 4560884"/>
                <a:gd name="connsiteY46" fmla="*/ 411806 h 2426007"/>
                <a:gd name="connsiteX47" fmla="*/ 2935568 w 4560884"/>
                <a:gd name="connsiteY47" fmla="*/ 310383 h 2426007"/>
                <a:gd name="connsiteX48" fmla="*/ 1722031 w 4560884"/>
                <a:gd name="connsiteY48" fmla="*/ 7860 h 2426007"/>
                <a:gd name="connsiteX49" fmla="*/ 41295 w 4560884"/>
                <a:gd name="connsiteY49" fmla="*/ 461457 h 2426007"/>
                <a:gd name="connsiteX50" fmla="*/ 107915 w 4560884"/>
                <a:gd name="connsiteY50" fmla="*/ 1105140 h 2426007"/>
                <a:gd name="connsiteX51" fmla="*/ 860280 w 4560884"/>
                <a:gd name="connsiteY51" fmla="*/ 1741617 h 2426007"/>
                <a:gd name="connsiteX52" fmla="*/ 454763 w 4560884"/>
                <a:gd name="connsiteY52" fmla="*/ 1113464 h 2426007"/>
                <a:gd name="connsiteX53" fmla="*/ 1443736 w 4560884"/>
                <a:gd name="connsiteY53" fmla="*/ 898406 h 2426007"/>
                <a:gd name="connsiteX54" fmla="*/ 2021170 w 4560884"/>
                <a:gd name="connsiteY54" fmla="*/ 946486 h 2426007"/>
                <a:gd name="connsiteX55" fmla="*/ 2363076 w 4560884"/>
                <a:gd name="connsiteY55" fmla="*/ 1216831 h 2426007"/>
                <a:gd name="connsiteX56" fmla="*/ 2530054 w 4560884"/>
                <a:gd name="connsiteY56" fmla="*/ 1590542 h 2426007"/>
                <a:gd name="connsiteX57" fmla="*/ 2593664 w 4560884"/>
                <a:gd name="connsiteY57" fmla="*/ 1375857 h 2426007"/>
                <a:gd name="connsiteX58" fmla="*/ 2577762 w 4560884"/>
                <a:gd name="connsiteY58" fmla="*/ 1208880 h 2426007"/>
                <a:gd name="connsiteX59" fmla="*/ 1957560 w 4560884"/>
                <a:gd name="connsiteY59" fmla="*/ 779509 h 2426007"/>
                <a:gd name="connsiteX60" fmla="*/ 1316514 w 4560884"/>
                <a:gd name="connsiteY60" fmla="*/ 667819 h 2426007"/>
                <a:gd name="connsiteX61" fmla="*/ 227186 w 4560884"/>
                <a:gd name="connsiteY61" fmla="*/ 890455 h 2426007"/>
                <a:gd name="connsiteX62" fmla="*/ 473675 w 4560884"/>
                <a:gd name="connsiteY62" fmla="*/ 357717 h 2426007"/>
                <a:gd name="connsiteX63" fmla="*/ 1904910 w 4560884"/>
                <a:gd name="connsiteY63" fmla="*/ 143032 h 2426007"/>
                <a:gd name="connsiteX64" fmla="*/ 2613901 w 4560884"/>
                <a:gd name="connsiteY64" fmla="*/ 505076 h 2426007"/>
                <a:gd name="connsiteX65" fmla="*/ 2923430 w 4560884"/>
                <a:gd name="connsiteY65" fmla="*/ 451562 h 2426007"/>
                <a:gd name="connsiteX66" fmla="*/ 3202298 w 4560884"/>
                <a:gd name="connsiteY66" fmla="*/ 528930 h 2426007"/>
                <a:gd name="connsiteX67" fmla="*/ 3066553 w 4560884"/>
                <a:gd name="connsiteY67" fmla="*/ 650345 h 2426007"/>
                <a:gd name="connsiteX68" fmla="*/ 2629231 w 4560884"/>
                <a:gd name="connsiteY68" fmla="*/ 706004 h 2426007"/>
                <a:gd name="connsiteX69" fmla="*/ 2892197 w 4560884"/>
                <a:gd name="connsiteY69" fmla="*/ 839030 h 2426007"/>
                <a:gd name="connsiteX70" fmla="*/ 4180308 w 4560884"/>
                <a:gd name="connsiteY70" fmla="*/ 648198 h 2426007"/>
                <a:gd name="connsiteX71" fmla="*/ 4379090 w 4560884"/>
                <a:gd name="connsiteY71" fmla="*/ 1799150 h 2426007"/>
                <a:gd name="connsiteX72" fmla="*/ 3643536 w 4560884"/>
                <a:gd name="connsiteY72" fmla="*/ 2096662 h 2426007"/>
                <a:gd name="connsiteX73" fmla="*/ 3878911 w 4560884"/>
                <a:gd name="connsiteY73" fmla="*/ 1145515 h 2426007"/>
                <a:gd name="connsiteX74" fmla="*/ 3994778 w 4560884"/>
                <a:gd name="connsiteY74" fmla="*/ 1029862 h 2426007"/>
                <a:gd name="connsiteX75" fmla="*/ 4053840 w 4560884"/>
                <a:gd name="connsiteY75" fmla="*/ 1256833 h 2426007"/>
                <a:gd name="connsiteX76" fmla="*/ 3813976 w 4560884"/>
                <a:gd name="connsiteY76" fmla="*/ 1747625 h 2426007"/>
                <a:gd name="connsiteX77" fmla="*/ 3930141 w 4560884"/>
                <a:gd name="connsiteY77" fmla="*/ 1929006 h 2426007"/>
                <a:gd name="connsiteX78" fmla="*/ 4124077 w 4560884"/>
                <a:gd name="connsiteY78" fmla="*/ 1787381 h 2426007"/>
                <a:gd name="connsiteX79" fmla="*/ 4044563 w 4560884"/>
                <a:gd name="connsiteY79" fmla="*/ 1572696 h 2426007"/>
                <a:gd name="connsiteX80" fmla="*/ 4120971 w 4560884"/>
                <a:gd name="connsiteY80" fmla="*/ 919190 h 2426007"/>
                <a:gd name="connsiteX81" fmla="*/ 3620040 w 4560884"/>
                <a:gd name="connsiteY81" fmla="*/ 720408 h 2426007"/>
                <a:gd name="connsiteX82" fmla="*/ 2888520 w 4560884"/>
                <a:gd name="connsiteY82" fmla="*/ 1038460 h 2426007"/>
                <a:gd name="connsiteX83" fmla="*/ 1862802 w 4560884"/>
                <a:gd name="connsiteY83" fmla="*/ 402355 h 2426007"/>
                <a:gd name="connsiteX84" fmla="*/ 704264 w 4560884"/>
                <a:gd name="connsiteY84" fmla="*/ 484939 h 2426007"/>
                <a:gd name="connsiteX85" fmla="*/ 352054 w 4560884"/>
                <a:gd name="connsiteY85" fmla="*/ 744261 h 2426007"/>
                <a:gd name="connsiteX86" fmla="*/ 1123330 w 4560884"/>
                <a:gd name="connsiteY86" fmla="*/ 545479 h 2426007"/>
                <a:gd name="connsiteX87" fmla="*/ 1761788 w 4560884"/>
                <a:gd name="connsiteY87" fmla="*/ 508793 h 2426007"/>
                <a:gd name="connsiteX88" fmla="*/ 1997974 w 4560884"/>
                <a:gd name="connsiteY88" fmla="*/ 632943 h 2426007"/>
                <a:gd name="connsiteX89" fmla="*/ 2220610 w 4560884"/>
                <a:gd name="connsiteY89" fmla="*/ 784017 h 2426007"/>
                <a:gd name="connsiteX90" fmla="*/ 2355782 w 4560884"/>
                <a:gd name="connsiteY90" fmla="*/ 927141 h 2426007"/>
                <a:gd name="connsiteX91" fmla="*/ 2769250 w 4560884"/>
                <a:gd name="connsiteY91" fmla="*/ 1205437 h 2426007"/>
                <a:gd name="connsiteX0" fmla="*/ 2769250 w 4560884"/>
                <a:gd name="connsiteY0" fmla="*/ 1205437 h 2426007"/>
                <a:gd name="connsiteX1" fmla="*/ 2443247 w 4560884"/>
                <a:gd name="connsiteY1" fmla="*/ 1833590 h 2426007"/>
                <a:gd name="connsiteX2" fmla="*/ 1186941 w 4560884"/>
                <a:gd name="connsiteY2" fmla="*/ 1881298 h 2426007"/>
                <a:gd name="connsiteX3" fmla="*/ 2387588 w 4560884"/>
                <a:gd name="connsiteY3" fmla="*/ 1571197 h 2426007"/>
                <a:gd name="connsiteX4" fmla="*/ 1958217 w 4560884"/>
                <a:gd name="connsiteY4" fmla="*/ 1030508 h 2426007"/>
                <a:gd name="connsiteX5" fmla="*/ 1625289 w 4560884"/>
                <a:gd name="connsiteY5" fmla="*/ 1165034 h 2426007"/>
                <a:gd name="connsiteX6" fmla="*/ 1903585 w 4560884"/>
                <a:gd name="connsiteY6" fmla="*/ 1149131 h 2426007"/>
                <a:gd name="connsiteX7" fmla="*/ 2253442 w 4560884"/>
                <a:gd name="connsiteY7" fmla="*/ 1467183 h 2426007"/>
                <a:gd name="connsiteX8" fmla="*/ 1887683 w 4560884"/>
                <a:gd name="connsiteY8" fmla="*/ 1658015 h 2426007"/>
                <a:gd name="connsiteX9" fmla="*/ 2086465 w 4560884"/>
                <a:gd name="connsiteY9" fmla="*/ 1459232 h 2426007"/>
                <a:gd name="connsiteX10" fmla="*/ 1855877 w 4560884"/>
                <a:gd name="connsiteY10" fmla="*/ 1284303 h 2426007"/>
                <a:gd name="connsiteX11" fmla="*/ 1504993 w 4560884"/>
                <a:gd name="connsiteY11" fmla="*/ 1428074 h 2426007"/>
                <a:gd name="connsiteX12" fmla="*/ 1815094 w 4560884"/>
                <a:gd name="connsiteY12" fmla="*/ 1467830 h 2426007"/>
                <a:gd name="connsiteX13" fmla="*/ 1481139 w 4560884"/>
                <a:gd name="connsiteY13" fmla="*/ 1547343 h 2426007"/>
                <a:gd name="connsiteX14" fmla="*/ 1441382 w 4560884"/>
                <a:gd name="connsiteY14" fmla="*/ 1173632 h 2426007"/>
                <a:gd name="connsiteX15" fmla="*/ 1489090 w 4560884"/>
                <a:gd name="connsiteY15" fmla="*/ 982801 h 2426007"/>
                <a:gd name="connsiteX16" fmla="*/ 1091525 w 4560884"/>
                <a:gd name="connsiteY16" fmla="*/ 1245194 h 2426007"/>
                <a:gd name="connsiteX17" fmla="*/ 749619 w 4560884"/>
                <a:gd name="connsiteY17" fmla="*/ 1229291 h 2426007"/>
                <a:gd name="connsiteX18" fmla="*/ 1023068 w 4560884"/>
                <a:gd name="connsiteY18" fmla="*/ 1469329 h 2426007"/>
                <a:gd name="connsiteX19" fmla="*/ 1059720 w 4560884"/>
                <a:gd name="connsiteY19" fmla="*/ 1777931 h 2426007"/>
                <a:gd name="connsiteX20" fmla="*/ 789375 w 4560884"/>
                <a:gd name="connsiteY20" fmla="*/ 2143691 h 2426007"/>
                <a:gd name="connsiteX21" fmla="*/ 1504993 w 4560884"/>
                <a:gd name="connsiteY21" fmla="*/ 2223204 h 2426007"/>
                <a:gd name="connsiteX22" fmla="*/ 3095254 w 4560884"/>
                <a:gd name="connsiteY22" fmla="*/ 2398133 h 2426007"/>
                <a:gd name="connsiteX23" fmla="*/ 3572332 w 4560884"/>
                <a:gd name="connsiteY23" fmla="*/ 1571196 h 2426007"/>
                <a:gd name="connsiteX24" fmla="*/ 3444452 w 4560884"/>
                <a:gd name="connsiteY24" fmla="*/ 1232734 h 2426007"/>
                <a:gd name="connsiteX25" fmla="*/ 3325841 w 4560884"/>
                <a:gd name="connsiteY25" fmla="*/ 1738175 h 2426007"/>
                <a:gd name="connsiteX26" fmla="*/ 3198621 w 4560884"/>
                <a:gd name="connsiteY26" fmla="*/ 2223204 h 2426007"/>
                <a:gd name="connsiteX27" fmla="*/ 2300123 w 4560884"/>
                <a:gd name="connsiteY27" fmla="*/ 2262960 h 2426007"/>
                <a:gd name="connsiteX28" fmla="*/ 1175468 w 4560884"/>
                <a:gd name="connsiteY28" fmla="*/ 2083769 h 2426007"/>
                <a:gd name="connsiteX29" fmla="*/ 1234648 w 4560884"/>
                <a:gd name="connsiteY29" fmla="*/ 2000568 h 2426007"/>
                <a:gd name="connsiteX30" fmla="*/ 1974120 w 4560884"/>
                <a:gd name="connsiteY30" fmla="*/ 2119837 h 2426007"/>
                <a:gd name="connsiteX31" fmla="*/ 2968033 w 4560884"/>
                <a:gd name="connsiteY31" fmla="*/ 2103934 h 2426007"/>
                <a:gd name="connsiteX32" fmla="*/ 2884998 w 4560884"/>
                <a:gd name="connsiteY32" fmla="*/ 1853181 h 2426007"/>
                <a:gd name="connsiteX33" fmla="*/ 2773680 w 4560884"/>
                <a:gd name="connsiteY33" fmla="*/ 1869084 h 2426007"/>
                <a:gd name="connsiteX34" fmla="*/ 2829339 w 4560884"/>
                <a:gd name="connsiteY34" fmla="*/ 2004256 h 2426007"/>
                <a:gd name="connsiteX35" fmla="*/ 2558995 w 4560884"/>
                <a:gd name="connsiteY35" fmla="*/ 1996305 h 2426007"/>
                <a:gd name="connsiteX36" fmla="*/ 2912374 w 4560884"/>
                <a:gd name="connsiteY36" fmla="*/ 1618905 h 2426007"/>
                <a:gd name="connsiteX37" fmla="*/ 3071400 w 4560884"/>
                <a:gd name="connsiteY37" fmla="*/ 1817688 h 2426007"/>
                <a:gd name="connsiteX38" fmla="*/ 3044024 w 4560884"/>
                <a:gd name="connsiteY38" fmla="*/ 1924743 h 2426007"/>
                <a:gd name="connsiteX39" fmla="*/ 3127059 w 4560884"/>
                <a:gd name="connsiteY39" fmla="*/ 2008519 h 2426007"/>
                <a:gd name="connsiteX40" fmla="*/ 3214523 w 4560884"/>
                <a:gd name="connsiteY40" fmla="*/ 1459879 h 2426007"/>
                <a:gd name="connsiteX41" fmla="*/ 3397403 w 4560884"/>
                <a:gd name="connsiteY41" fmla="*/ 998703 h 2426007"/>
                <a:gd name="connsiteX42" fmla="*/ 3707296 w 4560884"/>
                <a:gd name="connsiteY42" fmla="*/ 1012993 h 2426007"/>
                <a:gd name="connsiteX43" fmla="*/ 3691244 w 4560884"/>
                <a:gd name="connsiteY43" fmla="*/ 1388996 h 2426007"/>
                <a:gd name="connsiteX44" fmla="*/ 3524267 w 4560884"/>
                <a:gd name="connsiteY44" fmla="*/ 2200028 h 2426007"/>
                <a:gd name="connsiteX45" fmla="*/ 4498360 w 4560884"/>
                <a:gd name="connsiteY45" fmla="*/ 1934323 h 2426007"/>
                <a:gd name="connsiteX46" fmla="*/ 4212113 w 4560884"/>
                <a:gd name="connsiteY46" fmla="*/ 479233 h 2426007"/>
                <a:gd name="connsiteX47" fmla="*/ 3503875 w 4560884"/>
                <a:gd name="connsiteY47" fmla="*/ 411806 h 2426007"/>
                <a:gd name="connsiteX48" fmla="*/ 2935568 w 4560884"/>
                <a:gd name="connsiteY48" fmla="*/ 310383 h 2426007"/>
                <a:gd name="connsiteX49" fmla="*/ 1722031 w 4560884"/>
                <a:gd name="connsiteY49" fmla="*/ 7860 h 2426007"/>
                <a:gd name="connsiteX50" fmla="*/ 41295 w 4560884"/>
                <a:gd name="connsiteY50" fmla="*/ 461457 h 2426007"/>
                <a:gd name="connsiteX51" fmla="*/ 107915 w 4560884"/>
                <a:gd name="connsiteY51" fmla="*/ 1105140 h 2426007"/>
                <a:gd name="connsiteX52" fmla="*/ 860280 w 4560884"/>
                <a:gd name="connsiteY52" fmla="*/ 1741617 h 2426007"/>
                <a:gd name="connsiteX53" fmla="*/ 454763 w 4560884"/>
                <a:gd name="connsiteY53" fmla="*/ 1113464 h 2426007"/>
                <a:gd name="connsiteX54" fmla="*/ 1443736 w 4560884"/>
                <a:gd name="connsiteY54" fmla="*/ 898406 h 2426007"/>
                <a:gd name="connsiteX55" fmla="*/ 2021170 w 4560884"/>
                <a:gd name="connsiteY55" fmla="*/ 946486 h 2426007"/>
                <a:gd name="connsiteX56" fmla="*/ 2363076 w 4560884"/>
                <a:gd name="connsiteY56" fmla="*/ 1216831 h 2426007"/>
                <a:gd name="connsiteX57" fmla="*/ 2530054 w 4560884"/>
                <a:gd name="connsiteY57" fmla="*/ 1590542 h 2426007"/>
                <a:gd name="connsiteX58" fmla="*/ 2593664 w 4560884"/>
                <a:gd name="connsiteY58" fmla="*/ 1375857 h 2426007"/>
                <a:gd name="connsiteX59" fmla="*/ 2577762 w 4560884"/>
                <a:gd name="connsiteY59" fmla="*/ 1208880 h 2426007"/>
                <a:gd name="connsiteX60" fmla="*/ 1957560 w 4560884"/>
                <a:gd name="connsiteY60" fmla="*/ 779509 h 2426007"/>
                <a:gd name="connsiteX61" fmla="*/ 1316514 w 4560884"/>
                <a:gd name="connsiteY61" fmla="*/ 667819 h 2426007"/>
                <a:gd name="connsiteX62" fmla="*/ 227186 w 4560884"/>
                <a:gd name="connsiteY62" fmla="*/ 890455 h 2426007"/>
                <a:gd name="connsiteX63" fmla="*/ 473675 w 4560884"/>
                <a:gd name="connsiteY63" fmla="*/ 357717 h 2426007"/>
                <a:gd name="connsiteX64" fmla="*/ 1904910 w 4560884"/>
                <a:gd name="connsiteY64" fmla="*/ 143032 h 2426007"/>
                <a:gd name="connsiteX65" fmla="*/ 2613901 w 4560884"/>
                <a:gd name="connsiteY65" fmla="*/ 505076 h 2426007"/>
                <a:gd name="connsiteX66" fmla="*/ 2923430 w 4560884"/>
                <a:gd name="connsiteY66" fmla="*/ 451562 h 2426007"/>
                <a:gd name="connsiteX67" fmla="*/ 3202298 w 4560884"/>
                <a:gd name="connsiteY67" fmla="*/ 528930 h 2426007"/>
                <a:gd name="connsiteX68" fmla="*/ 3066553 w 4560884"/>
                <a:gd name="connsiteY68" fmla="*/ 650345 h 2426007"/>
                <a:gd name="connsiteX69" fmla="*/ 2629231 w 4560884"/>
                <a:gd name="connsiteY69" fmla="*/ 706004 h 2426007"/>
                <a:gd name="connsiteX70" fmla="*/ 2892197 w 4560884"/>
                <a:gd name="connsiteY70" fmla="*/ 839030 h 2426007"/>
                <a:gd name="connsiteX71" fmla="*/ 4180308 w 4560884"/>
                <a:gd name="connsiteY71" fmla="*/ 648198 h 2426007"/>
                <a:gd name="connsiteX72" fmla="*/ 4379090 w 4560884"/>
                <a:gd name="connsiteY72" fmla="*/ 1799150 h 2426007"/>
                <a:gd name="connsiteX73" fmla="*/ 3643536 w 4560884"/>
                <a:gd name="connsiteY73" fmla="*/ 2096662 h 2426007"/>
                <a:gd name="connsiteX74" fmla="*/ 3878911 w 4560884"/>
                <a:gd name="connsiteY74" fmla="*/ 1145515 h 2426007"/>
                <a:gd name="connsiteX75" fmla="*/ 3994778 w 4560884"/>
                <a:gd name="connsiteY75" fmla="*/ 1029862 h 2426007"/>
                <a:gd name="connsiteX76" fmla="*/ 4053840 w 4560884"/>
                <a:gd name="connsiteY76" fmla="*/ 1256833 h 2426007"/>
                <a:gd name="connsiteX77" fmla="*/ 3813976 w 4560884"/>
                <a:gd name="connsiteY77" fmla="*/ 1747625 h 2426007"/>
                <a:gd name="connsiteX78" fmla="*/ 3930141 w 4560884"/>
                <a:gd name="connsiteY78" fmla="*/ 1929006 h 2426007"/>
                <a:gd name="connsiteX79" fmla="*/ 4124077 w 4560884"/>
                <a:gd name="connsiteY79" fmla="*/ 1787381 h 2426007"/>
                <a:gd name="connsiteX80" fmla="*/ 4044563 w 4560884"/>
                <a:gd name="connsiteY80" fmla="*/ 1572696 h 2426007"/>
                <a:gd name="connsiteX81" fmla="*/ 4120971 w 4560884"/>
                <a:gd name="connsiteY81" fmla="*/ 919190 h 2426007"/>
                <a:gd name="connsiteX82" fmla="*/ 3620040 w 4560884"/>
                <a:gd name="connsiteY82" fmla="*/ 720408 h 2426007"/>
                <a:gd name="connsiteX83" fmla="*/ 2888520 w 4560884"/>
                <a:gd name="connsiteY83" fmla="*/ 1038460 h 2426007"/>
                <a:gd name="connsiteX84" fmla="*/ 1862802 w 4560884"/>
                <a:gd name="connsiteY84" fmla="*/ 402355 h 2426007"/>
                <a:gd name="connsiteX85" fmla="*/ 704264 w 4560884"/>
                <a:gd name="connsiteY85" fmla="*/ 484939 h 2426007"/>
                <a:gd name="connsiteX86" fmla="*/ 352054 w 4560884"/>
                <a:gd name="connsiteY86" fmla="*/ 744261 h 2426007"/>
                <a:gd name="connsiteX87" fmla="*/ 1123330 w 4560884"/>
                <a:gd name="connsiteY87" fmla="*/ 545479 h 2426007"/>
                <a:gd name="connsiteX88" fmla="*/ 1761788 w 4560884"/>
                <a:gd name="connsiteY88" fmla="*/ 508793 h 2426007"/>
                <a:gd name="connsiteX89" fmla="*/ 1997974 w 4560884"/>
                <a:gd name="connsiteY89" fmla="*/ 632943 h 2426007"/>
                <a:gd name="connsiteX90" fmla="*/ 2220610 w 4560884"/>
                <a:gd name="connsiteY90" fmla="*/ 784017 h 2426007"/>
                <a:gd name="connsiteX91" fmla="*/ 2355782 w 4560884"/>
                <a:gd name="connsiteY91" fmla="*/ 927141 h 2426007"/>
                <a:gd name="connsiteX92" fmla="*/ 2769250 w 4560884"/>
                <a:gd name="connsiteY92" fmla="*/ 1205437 h 2426007"/>
                <a:gd name="connsiteX0" fmla="*/ 2769250 w 4560884"/>
                <a:gd name="connsiteY0" fmla="*/ 1205437 h 2426007"/>
                <a:gd name="connsiteX1" fmla="*/ 2443247 w 4560884"/>
                <a:gd name="connsiteY1" fmla="*/ 1833590 h 2426007"/>
                <a:gd name="connsiteX2" fmla="*/ 1186941 w 4560884"/>
                <a:gd name="connsiteY2" fmla="*/ 1881298 h 2426007"/>
                <a:gd name="connsiteX3" fmla="*/ 2387588 w 4560884"/>
                <a:gd name="connsiteY3" fmla="*/ 1571197 h 2426007"/>
                <a:gd name="connsiteX4" fmla="*/ 1958217 w 4560884"/>
                <a:gd name="connsiteY4" fmla="*/ 1030508 h 2426007"/>
                <a:gd name="connsiteX5" fmla="*/ 1625289 w 4560884"/>
                <a:gd name="connsiteY5" fmla="*/ 1165034 h 2426007"/>
                <a:gd name="connsiteX6" fmla="*/ 1903585 w 4560884"/>
                <a:gd name="connsiteY6" fmla="*/ 1149131 h 2426007"/>
                <a:gd name="connsiteX7" fmla="*/ 2253442 w 4560884"/>
                <a:gd name="connsiteY7" fmla="*/ 1467183 h 2426007"/>
                <a:gd name="connsiteX8" fmla="*/ 1887683 w 4560884"/>
                <a:gd name="connsiteY8" fmla="*/ 1658015 h 2426007"/>
                <a:gd name="connsiteX9" fmla="*/ 2086465 w 4560884"/>
                <a:gd name="connsiteY9" fmla="*/ 1459232 h 2426007"/>
                <a:gd name="connsiteX10" fmla="*/ 1855877 w 4560884"/>
                <a:gd name="connsiteY10" fmla="*/ 1284303 h 2426007"/>
                <a:gd name="connsiteX11" fmla="*/ 1504993 w 4560884"/>
                <a:gd name="connsiteY11" fmla="*/ 1428074 h 2426007"/>
                <a:gd name="connsiteX12" fmla="*/ 1815094 w 4560884"/>
                <a:gd name="connsiteY12" fmla="*/ 1467830 h 2426007"/>
                <a:gd name="connsiteX13" fmla="*/ 1481139 w 4560884"/>
                <a:gd name="connsiteY13" fmla="*/ 1547343 h 2426007"/>
                <a:gd name="connsiteX14" fmla="*/ 1441382 w 4560884"/>
                <a:gd name="connsiteY14" fmla="*/ 1173632 h 2426007"/>
                <a:gd name="connsiteX15" fmla="*/ 1489090 w 4560884"/>
                <a:gd name="connsiteY15" fmla="*/ 982801 h 2426007"/>
                <a:gd name="connsiteX16" fmla="*/ 1091525 w 4560884"/>
                <a:gd name="connsiteY16" fmla="*/ 1245194 h 2426007"/>
                <a:gd name="connsiteX17" fmla="*/ 749619 w 4560884"/>
                <a:gd name="connsiteY17" fmla="*/ 1229291 h 2426007"/>
                <a:gd name="connsiteX18" fmla="*/ 1023068 w 4560884"/>
                <a:gd name="connsiteY18" fmla="*/ 1469329 h 2426007"/>
                <a:gd name="connsiteX19" fmla="*/ 1245704 w 4560884"/>
                <a:gd name="connsiteY19" fmla="*/ 1381865 h 2426007"/>
                <a:gd name="connsiteX20" fmla="*/ 1059720 w 4560884"/>
                <a:gd name="connsiteY20" fmla="*/ 1777931 h 2426007"/>
                <a:gd name="connsiteX21" fmla="*/ 789375 w 4560884"/>
                <a:gd name="connsiteY21" fmla="*/ 2143691 h 2426007"/>
                <a:gd name="connsiteX22" fmla="*/ 1504993 w 4560884"/>
                <a:gd name="connsiteY22" fmla="*/ 2223204 h 2426007"/>
                <a:gd name="connsiteX23" fmla="*/ 3095254 w 4560884"/>
                <a:gd name="connsiteY23" fmla="*/ 2398133 h 2426007"/>
                <a:gd name="connsiteX24" fmla="*/ 3572332 w 4560884"/>
                <a:gd name="connsiteY24" fmla="*/ 1571196 h 2426007"/>
                <a:gd name="connsiteX25" fmla="*/ 3444452 w 4560884"/>
                <a:gd name="connsiteY25" fmla="*/ 1232734 h 2426007"/>
                <a:gd name="connsiteX26" fmla="*/ 3325841 w 4560884"/>
                <a:gd name="connsiteY26" fmla="*/ 1738175 h 2426007"/>
                <a:gd name="connsiteX27" fmla="*/ 3198621 w 4560884"/>
                <a:gd name="connsiteY27" fmla="*/ 2223204 h 2426007"/>
                <a:gd name="connsiteX28" fmla="*/ 2300123 w 4560884"/>
                <a:gd name="connsiteY28" fmla="*/ 2262960 h 2426007"/>
                <a:gd name="connsiteX29" fmla="*/ 1175468 w 4560884"/>
                <a:gd name="connsiteY29" fmla="*/ 2083769 h 2426007"/>
                <a:gd name="connsiteX30" fmla="*/ 1234648 w 4560884"/>
                <a:gd name="connsiteY30" fmla="*/ 2000568 h 2426007"/>
                <a:gd name="connsiteX31" fmla="*/ 1974120 w 4560884"/>
                <a:gd name="connsiteY31" fmla="*/ 2119837 h 2426007"/>
                <a:gd name="connsiteX32" fmla="*/ 2968033 w 4560884"/>
                <a:gd name="connsiteY32" fmla="*/ 2103934 h 2426007"/>
                <a:gd name="connsiteX33" fmla="*/ 2884998 w 4560884"/>
                <a:gd name="connsiteY33" fmla="*/ 1853181 h 2426007"/>
                <a:gd name="connsiteX34" fmla="*/ 2773680 w 4560884"/>
                <a:gd name="connsiteY34" fmla="*/ 1869084 h 2426007"/>
                <a:gd name="connsiteX35" fmla="*/ 2829339 w 4560884"/>
                <a:gd name="connsiteY35" fmla="*/ 2004256 h 2426007"/>
                <a:gd name="connsiteX36" fmla="*/ 2558995 w 4560884"/>
                <a:gd name="connsiteY36" fmla="*/ 1996305 h 2426007"/>
                <a:gd name="connsiteX37" fmla="*/ 2912374 w 4560884"/>
                <a:gd name="connsiteY37" fmla="*/ 1618905 h 2426007"/>
                <a:gd name="connsiteX38" fmla="*/ 3071400 w 4560884"/>
                <a:gd name="connsiteY38" fmla="*/ 1817688 h 2426007"/>
                <a:gd name="connsiteX39" fmla="*/ 3044024 w 4560884"/>
                <a:gd name="connsiteY39" fmla="*/ 1924743 h 2426007"/>
                <a:gd name="connsiteX40" fmla="*/ 3127059 w 4560884"/>
                <a:gd name="connsiteY40" fmla="*/ 2008519 h 2426007"/>
                <a:gd name="connsiteX41" fmla="*/ 3214523 w 4560884"/>
                <a:gd name="connsiteY41" fmla="*/ 1459879 h 2426007"/>
                <a:gd name="connsiteX42" fmla="*/ 3397403 w 4560884"/>
                <a:gd name="connsiteY42" fmla="*/ 998703 h 2426007"/>
                <a:gd name="connsiteX43" fmla="*/ 3707296 w 4560884"/>
                <a:gd name="connsiteY43" fmla="*/ 1012993 h 2426007"/>
                <a:gd name="connsiteX44" fmla="*/ 3691244 w 4560884"/>
                <a:gd name="connsiteY44" fmla="*/ 1388996 h 2426007"/>
                <a:gd name="connsiteX45" fmla="*/ 3524267 w 4560884"/>
                <a:gd name="connsiteY45" fmla="*/ 2200028 h 2426007"/>
                <a:gd name="connsiteX46" fmla="*/ 4498360 w 4560884"/>
                <a:gd name="connsiteY46" fmla="*/ 1934323 h 2426007"/>
                <a:gd name="connsiteX47" fmla="*/ 4212113 w 4560884"/>
                <a:gd name="connsiteY47" fmla="*/ 479233 h 2426007"/>
                <a:gd name="connsiteX48" fmla="*/ 3503875 w 4560884"/>
                <a:gd name="connsiteY48" fmla="*/ 411806 h 2426007"/>
                <a:gd name="connsiteX49" fmla="*/ 2935568 w 4560884"/>
                <a:gd name="connsiteY49" fmla="*/ 310383 h 2426007"/>
                <a:gd name="connsiteX50" fmla="*/ 1722031 w 4560884"/>
                <a:gd name="connsiteY50" fmla="*/ 7860 h 2426007"/>
                <a:gd name="connsiteX51" fmla="*/ 41295 w 4560884"/>
                <a:gd name="connsiteY51" fmla="*/ 461457 h 2426007"/>
                <a:gd name="connsiteX52" fmla="*/ 107915 w 4560884"/>
                <a:gd name="connsiteY52" fmla="*/ 1105140 h 2426007"/>
                <a:gd name="connsiteX53" fmla="*/ 860280 w 4560884"/>
                <a:gd name="connsiteY53" fmla="*/ 1741617 h 2426007"/>
                <a:gd name="connsiteX54" fmla="*/ 454763 w 4560884"/>
                <a:gd name="connsiteY54" fmla="*/ 1113464 h 2426007"/>
                <a:gd name="connsiteX55" fmla="*/ 1443736 w 4560884"/>
                <a:gd name="connsiteY55" fmla="*/ 898406 h 2426007"/>
                <a:gd name="connsiteX56" fmla="*/ 2021170 w 4560884"/>
                <a:gd name="connsiteY56" fmla="*/ 946486 h 2426007"/>
                <a:gd name="connsiteX57" fmla="*/ 2363076 w 4560884"/>
                <a:gd name="connsiteY57" fmla="*/ 1216831 h 2426007"/>
                <a:gd name="connsiteX58" fmla="*/ 2530054 w 4560884"/>
                <a:gd name="connsiteY58" fmla="*/ 1590542 h 2426007"/>
                <a:gd name="connsiteX59" fmla="*/ 2593664 w 4560884"/>
                <a:gd name="connsiteY59" fmla="*/ 1375857 h 2426007"/>
                <a:gd name="connsiteX60" fmla="*/ 2577762 w 4560884"/>
                <a:gd name="connsiteY60" fmla="*/ 1208880 h 2426007"/>
                <a:gd name="connsiteX61" fmla="*/ 1957560 w 4560884"/>
                <a:gd name="connsiteY61" fmla="*/ 779509 h 2426007"/>
                <a:gd name="connsiteX62" fmla="*/ 1316514 w 4560884"/>
                <a:gd name="connsiteY62" fmla="*/ 667819 h 2426007"/>
                <a:gd name="connsiteX63" fmla="*/ 227186 w 4560884"/>
                <a:gd name="connsiteY63" fmla="*/ 890455 h 2426007"/>
                <a:gd name="connsiteX64" fmla="*/ 473675 w 4560884"/>
                <a:gd name="connsiteY64" fmla="*/ 357717 h 2426007"/>
                <a:gd name="connsiteX65" fmla="*/ 1904910 w 4560884"/>
                <a:gd name="connsiteY65" fmla="*/ 143032 h 2426007"/>
                <a:gd name="connsiteX66" fmla="*/ 2613901 w 4560884"/>
                <a:gd name="connsiteY66" fmla="*/ 505076 h 2426007"/>
                <a:gd name="connsiteX67" fmla="*/ 2923430 w 4560884"/>
                <a:gd name="connsiteY67" fmla="*/ 451562 h 2426007"/>
                <a:gd name="connsiteX68" fmla="*/ 3202298 w 4560884"/>
                <a:gd name="connsiteY68" fmla="*/ 528930 h 2426007"/>
                <a:gd name="connsiteX69" fmla="*/ 3066553 w 4560884"/>
                <a:gd name="connsiteY69" fmla="*/ 650345 h 2426007"/>
                <a:gd name="connsiteX70" fmla="*/ 2629231 w 4560884"/>
                <a:gd name="connsiteY70" fmla="*/ 706004 h 2426007"/>
                <a:gd name="connsiteX71" fmla="*/ 2892197 w 4560884"/>
                <a:gd name="connsiteY71" fmla="*/ 839030 h 2426007"/>
                <a:gd name="connsiteX72" fmla="*/ 4180308 w 4560884"/>
                <a:gd name="connsiteY72" fmla="*/ 648198 h 2426007"/>
                <a:gd name="connsiteX73" fmla="*/ 4379090 w 4560884"/>
                <a:gd name="connsiteY73" fmla="*/ 1799150 h 2426007"/>
                <a:gd name="connsiteX74" fmla="*/ 3643536 w 4560884"/>
                <a:gd name="connsiteY74" fmla="*/ 2096662 h 2426007"/>
                <a:gd name="connsiteX75" fmla="*/ 3878911 w 4560884"/>
                <a:gd name="connsiteY75" fmla="*/ 1145515 h 2426007"/>
                <a:gd name="connsiteX76" fmla="*/ 3994778 w 4560884"/>
                <a:gd name="connsiteY76" fmla="*/ 1029862 h 2426007"/>
                <a:gd name="connsiteX77" fmla="*/ 4053840 w 4560884"/>
                <a:gd name="connsiteY77" fmla="*/ 1256833 h 2426007"/>
                <a:gd name="connsiteX78" fmla="*/ 3813976 w 4560884"/>
                <a:gd name="connsiteY78" fmla="*/ 1747625 h 2426007"/>
                <a:gd name="connsiteX79" fmla="*/ 3930141 w 4560884"/>
                <a:gd name="connsiteY79" fmla="*/ 1929006 h 2426007"/>
                <a:gd name="connsiteX80" fmla="*/ 4124077 w 4560884"/>
                <a:gd name="connsiteY80" fmla="*/ 1787381 h 2426007"/>
                <a:gd name="connsiteX81" fmla="*/ 4044563 w 4560884"/>
                <a:gd name="connsiteY81" fmla="*/ 1572696 h 2426007"/>
                <a:gd name="connsiteX82" fmla="*/ 4120971 w 4560884"/>
                <a:gd name="connsiteY82" fmla="*/ 919190 h 2426007"/>
                <a:gd name="connsiteX83" fmla="*/ 3620040 w 4560884"/>
                <a:gd name="connsiteY83" fmla="*/ 720408 h 2426007"/>
                <a:gd name="connsiteX84" fmla="*/ 2888520 w 4560884"/>
                <a:gd name="connsiteY84" fmla="*/ 1038460 h 2426007"/>
                <a:gd name="connsiteX85" fmla="*/ 1862802 w 4560884"/>
                <a:gd name="connsiteY85" fmla="*/ 402355 h 2426007"/>
                <a:gd name="connsiteX86" fmla="*/ 704264 w 4560884"/>
                <a:gd name="connsiteY86" fmla="*/ 484939 h 2426007"/>
                <a:gd name="connsiteX87" fmla="*/ 352054 w 4560884"/>
                <a:gd name="connsiteY87" fmla="*/ 744261 h 2426007"/>
                <a:gd name="connsiteX88" fmla="*/ 1123330 w 4560884"/>
                <a:gd name="connsiteY88" fmla="*/ 545479 h 2426007"/>
                <a:gd name="connsiteX89" fmla="*/ 1761788 w 4560884"/>
                <a:gd name="connsiteY89" fmla="*/ 508793 h 2426007"/>
                <a:gd name="connsiteX90" fmla="*/ 1997974 w 4560884"/>
                <a:gd name="connsiteY90" fmla="*/ 632943 h 2426007"/>
                <a:gd name="connsiteX91" fmla="*/ 2220610 w 4560884"/>
                <a:gd name="connsiteY91" fmla="*/ 784017 h 2426007"/>
                <a:gd name="connsiteX92" fmla="*/ 2355782 w 4560884"/>
                <a:gd name="connsiteY92" fmla="*/ 927141 h 2426007"/>
                <a:gd name="connsiteX93" fmla="*/ 2769250 w 4560884"/>
                <a:gd name="connsiteY93" fmla="*/ 1205437 h 2426007"/>
                <a:gd name="connsiteX0" fmla="*/ 2769250 w 4560884"/>
                <a:gd name="connsiteY0" fmla="*/ 1205437 h 2426007"/>
                <a:gd name="connsiteX1" fmla="*/ 2443247 w 4560884"/>
                <a:gd name="connsiteY1" fmla="*/ 1833590 h 2426007"/>
                <a:gd name="connsiteX2" fmla="*/ 1186941 w 4560884"/>
                <a:gd name="connsiteY2" fmla="*/ 1881298 h 2426007"/>
                <a:gd name="connsiteX3" fmla="*/ 2387588 w 4560884"/>
                <a:gd name="connsiteY3" fmla="*/ 1571197 h 2426007"/>
                <a:gd name="connsiteX4" fmla="*/ 1958217 w 4560884"/>
                <a:gd name="connsiteY4" fmla="*/ 1030508 h 2426007"/>
                <a:gd name="connsiteX5" fmla="*/ 1625289 w 4560884"/>
                <a:gd name="connsiteY5" fmla="*/ 1165034 h 2426007"/>
                <a:gd name="connsiteX6" fmla="*/ 1903585 w 4560884"/>
                <a:gd name="connsiteY6" fmla="*/ 1149131 h 2426007"/>
                <a:gd name="connsiteX7" fmla="*/ 2253442 w 4560884"/>
                <a:gd name="connsiteY7" fmla="*/ 1467183 h 2426007"/>
                <a:gd name="connsiteX8" fmla="*/ 1887683 w 4560884"/>
                <a:gd name="connsiteY8" fmla="*/ 1658015 h 2426007"/>
                <a:gd name="connsiteX9" fmla="*/ 2086465 w 4560884"/>
                <a:gd name="connsiteY9" fmla="*/ 1459232 h 2426007"/>
                <a:gd name="connsiteX10" fmla="*/ 1855877 w 4560884"/>
                <a:gd name="connsiteY10" fmla="*/ 1284303 h 2426007"/>
                <a:gd name="connsiteX11" fmla="*/ 1504993 w 4560884"/>
                <a:gd name="connsiteY11" fmla="*/ 1428074 h 2426007"/>
                <a:gd name="connsiteX12" fmla="*/ 1815094 w 4560884"/>
                <a:gd name="connsiteY12" fmla="*/ 1467830 h 2426007"/>
                <a:gd name="connsiteX13" fmla="*/ 1481139 w 4560884"/>
                <a:gd name="connsiteY13" fmla="*/ 1547343 h 2426007"/>
                <a:gd name="connsiteX14" fmla="*/ 1441382 w 4560884"/>
                <a:gd name="connsiteY14" fmla="*/ 1173632 h 2426007"/>
                <a:gd name="connsiteX15" fmla="*/ 1489090 w 4560884"/>
                <a:gd name="connsiteY15" fmla="*/ 982801 h 2426007"/>
                <a:gd name="connsiteX16" fmla="*/ 1091525 w 4560884"/>
                <a:gd name="connsiteY16" fmla="*/ 1245194 h 2426007"/>
                <a:gd name="connsiteX17" fmla="*/ 749619 w 4560884"/>
                <a:gd name="connsiteY17" fmla="*/ 1229291 h 2426007"/>
                <a:gd name="connsiteX18" fmla="*/ 1023068 w 4560884"/>
                <a:gd name="connsiteY18" fmla="*/ 1469329 h 2426007"/>
                <a:gd name="connsiteX19" fmla="*/ 1245704 w 4560884"/>
                <a:gd name="connsiteY19" fmla="*/ 1381865 h 2426007"/>
                <a:gd name="connsiteX20" fmla="*/ 1285461 w 4560884"/>
                <a:gd name="connsiteY20" fmla="*/ 1684014 h 2426007"/>
                <a:gd name="connsiteX21" fmla="*/ 1059720 w 4560884"/>
                <a:gd name="connsiteY21" fmla="*/ 1777931 h 2426007"/>
                <a:gd name="connsiteX22" fmla="*/ 789375 w 4560884"/>
                <a:gd name="connsiteY22" fmla="*/ 2143691 h 2426007"/>
                <a:gd name="connsiteX23" fmla="*/ 1504993 w 4560884"/>
                <a:gd name="connsiteY23" fmla="*/ 2223204 h 2426007"/>
                <a:gd name="connsiteX24" fmla="*/ 3095254 w 4560884"/>
                <a:gd name="connsiteY24" fmla="*/ 2398133 h 2426007"/>
                <a:gd name="connsiteX25" fmla="*/ 3572332 w 4560884"/>
                <a:gd name="connsiteY25" fmla="*/ 1571196 h 2426007"/>
                <a:gd name="connsiteX26" fmla="*/ 3444452 w 4560884"/>
                <a:gd name="connsiteY26" fmla="*/ 1232734 h 2426007"/>
                <a:gd name="connsiteX27" fmla="*/ 3325841 w 4560884"/>
                <a:gd name="connsiteY27" fmla="*/ 1738175 h 2426007"/>
                <a:gd name="connsiteX28" fmla="*/ 3198621 w 4560884"/>
                <a:gd name="connsiteY28" fmla="*/ 2223204 h 2426007"/>
                <a:gd name="connsiteX29" fmla="*/ 2300123 w 4560884"/>
                <a:gd name="connsiteY29" fmla="*/ 2262960 h 2426007"/>
                <a:gd name="connsiteX30" fmla="*/ 1175468 w 4560884"/>
                <a:gd name="connsiteY30" fmla="*/ 2083769 h 2426007"/>
                <a:gd name="connsiteX31" fmla="*/ 1234648 w 4560884"/>
                <a:gd name="connsiteY31" fmla="*/ 2000568 h 2426007"/>
                <a:gd name="connsiteX32" fmla="*/ 1974120 w 4560884"/>
                <a:gd name="connsiteY32" fmla="*/ 2119837 h 2426007"/>
                <a:gd name="connsiteX33" fmla="*/ 2968033 w 4560884"/>
                <a:gd name="connsiteY33" fmla="*/ 2103934 h 2426007"/>
                <a:gd name="connsiteX34" fmla="*/ 2884998 w 4560884"/>
                <a:gd name="connsiteY34" fmla="*/ 1853181 h 2426007"/>
                <a:gd name="connsiteX35" fmla="*/ 2773680 w 4560884"/>
                <a:gd name="connsiteY35" fmla="*/ 1869084 h 2426007"/>
                <a:gd name="connsiteX36" fmla="*/ 2829339 w 4560884"/>
                <a:gd name="connsiteY36" fmla="*/ 2004256 h 2426007"/>
                <a:gd name="connsiteX37" fmla="*/ 2558995 w 4560884"/>
                <a:gd name="connsiteY37" fmla="*/ 1996305 h 2426007"/>
                <a:gd name="connsiteX38" fmla="*/ 2912374 w 4560884"/>
                <a:gd name="connsiteY38" fmla="*/ 1618905 h 2426007"/>
                <a:gd name="connsiteX39" fmla="*/ 3071400 w 4560884"/>
                <a:gd name="connsiteY39" fmla="*/ 1817688 h 2426007"/>
                <a:gd name="connsiteX40" fmla="*/ 3044024 w 4560884"/>
                <a:gd name="connsiteY40" fmla="*/ 1924743 h 2426007"/>
                <a:gd name="connsiteX41" fmla="*/ 3127059 w 4560884"/>
                <a:gd name="connsiteY41" fmla="*/ 2008519 h 2426007"/>
                <a:gd name="connsiteX42" fmla="*/ 3214523 w 4560884"/>
                <a:gd name="connsiteY42" fmla="*/ 1459879 h 2426007"/>
                <a:gd name="connsiteX43" fmla="*/ 3397403 w 4560884"/>
                <a:gd name="connsiteY43" fmla="*/ 998703 h 2426007"/>
                <a:gd name="connsiteX44" fmla="*/ 3707296 w 4560884"/>
                <a:gd name="connsiteY44" fmla="*/ 1012993 h 2426007"/>
                <a:gd name="connsiteX45" fmla="*/ 3691244 w 4560884"/>
                <a:gd name="connsiteY45" fmla="*/ 1388996 h 2426007"/>
                <a:gd name="connsiteX46" fmla="*/ 3524267 w 4560884"/>
                <a:gd name="connsiteY46" fmla="*/ 2200028 h 2426007"/>
                <a:gd name="connsiteX47" fmla="*/ 4498360 w 4560884"/>
                <a:gd name="connsiteY47" fmla="*/ 1934323 h 2426007"/>
                <a:gd name="connsiteX48" fmla="*/ 4212113 w 4560884"/>
                <a:gd name="connsiteY48" fmla="*/ 479233 h 2426007"/>
                <a:gd name="connsiteX49" fmla="*/ 3503875 w 4560884"/>
                <a:gd name="connsiteY49" fmla="*/ 411806 h 2426007"/>
                <a:gd name="connsiteX50" fmla="*/ 2935568 w 4560884"/>
                <a:gd name="connsiteY50" fmla="*/ 310383 h 2426007"/>
                <a:gd name="connsiteX51" fmla="*/ 1722031 w 4560884"/>
                <a:gd name="connsiteY51" fmla="*/ 7860 h 2426007"/>
                <a:gd name="connsiteX52" fmla="*/ 41295 w 4560884"/>
                <a:gd name="connsiteY52" fmla="*/ 461457 h 2426007"/>
                <a:gd name="connsiteX53" fmla="*/ 107915 w 4560884"/>
                <a:gd name="connsiteY53" fmla="*/ 1105140 h 2426007"/>
                <a:gd name="connsiteX54" fmla="*/ 860280 w 4560884"/>
                <a:gd name="connsiteY54" fmla="*/ 1741617 h 2426007"/>
                <a:gd name="connsiteX55" fmla="*/ 454763 w 4560884"/>
                <a:gd name="connsiteY55" fmla="*/ 1113464 h 2426007"/>
                <a:gd name="connsiteX56" fmla="*/ 1443736 w 4560884"/>
                <a:gd name="connsiteY56" fmla="*/ 898406 h 2426007"/>
                <a:gd name="connsiteX57" fmla="*/ 2021170 w 4560884"/>
                <a:gd name="connsiteY57" fmla="*/ 946486 h 2426007"/>
                <a:gd name="connsiteX58" fmla="*/ 2363076 w 4560884"/>
                <a:gd name="connsiteY58" fmla="*/ 1216831 h 2426007"/>
                <a:gd name="connsiteX59" fmla="*/ 2530054 w 4560884"/>
                <a:gd name="connsiteY59" fmla="*/ 1590542 h 2426007"/>
                <a:gd name="connsiteX60" fmla="*/ 2593664 w 4560884"/>
                <a:gd name="connsiteY60" fmla="*/ 1375857 h 2426007"/>
                <a:gd name="connsiteX61" fmla="*/ 2577762 w 4560884"/>
                <a:gd name="connsiteY61" fmla="*/ 1208880 h 2426007"/>
                <a:gd name="connsiteX62" fmla="*/ 1957560 w 4560884"/>
                <a:gd name="connsiteY62" fmla="*/ 779509 h 2426007"/>
                <a:gd name="connsiteX63" fmla="*/ 1316514 w 4560884"/>
                <a:gd name="connsiteY63" fmla="*/ 667819 h 2426007"/>
                <a:gd name="connsiteX64" fmla="*/ 227186 w 4560884"/>
                <a:gd name="connsiteY64" fmla="*/ 890455 h 2426007"/>
                <a:gd name="connsiteX65" fmla="*/ 473675 w 4560884"/>
                <a:gd name="connsiteY65" fmla="*/ 357717 h 2426007"/>
                <a:gd name="connsiteX66" fmla="*/ 1904910 w 4560884"/>
                <a:gd name="connsiteY66" fmla="*/ 143032 h 2426007"/>
                <a:gd name="connsiteX67" fmla="*/ 2613901 w 4560884"/>
                <a:gd name="connsiteY67" fmla="*/ 505076 h 2426007"/>
                <a:gd name="connsiteX68" fmla="*/ 2923430 w 4560884"/>
                <a:gd name="connsiteY68" fmla="*/ 451562 h 2426007"/>
                <a:gd name="connsiteX69" fmla="*/ 3202298 w 4560884"/>
                <a:gd name="connsiteY69" fmla="*/ 528930 h 2426007"/>
                <a:gd name="connsiteX70" fmla="*/ 3066553 w 4560884"/>
                <a:gd name="connsiteY70" fmla="*/ 650345 h 2426007"/>
                <a:gd name="connsiteX71" fmla="*/ 2629231 w 4560884"/>
                <a:gd name="connsiteY71" fmla="*/ 706004 h 2426007"/>
                <a:gd name="connsiteX72" fmla="*/ 2892197 w 4560884"/>
                <a:gd name="connsiteY72" fmla="*/ 839030 h 2426007"/>
                <a:gd name="connsiteX73" fmla="*/ 4180308 w 4560884"/>
                <a:gd name="connsiteY73" fmla="*/ 648198 h 2426007"/>
                <a:gd name="connsiteX74" fmla="*/ 4379090 w 4560884"/>
                <a:gd name="connsiteY74" fmla="*/ 1799150 h 2426007"/>
                <a:gd name="connsiteX75" fmla="*/ 3643536 w 4560884"/>
                <a:gd name="connsiteY75" fmla="*/ 2096662 h 2426007"/>
                <a:gd name="connsiteX76" fmla="*/ 3878911 w 4560884"/>
                <a:gd name="connsiteY76" fmla="*/ 1145515 h 2426007"/>
                <a:gd name="connsiteX77" fmla="*/ 3994778 w 4560884"/>
                <a:gd name="connsiteY77" fmla="*/ 1029862 h 2426007"/>
                <a:gd name="connsiteX78" fmla="*/ 4053840 w 4560884"/>
                <a:gd name="connsiteY78" fmla="*/ 1256833 h 2426007"/>
                <a:gd name="connsiteX79" fmla="*/ 3813976 w 4560884"/>
                <a:gd name="connsiteY79" fmla="*/ 1747625 h 2426007"/>
                <a:gd name="connsiteX80" fmla="*/ 3930141 w 4560884"/>
                <a:gd name="connsiteY80" fmla="*/ 1929006 h 2426007"/>
                <a:gd name="connsiteX81" fmla="*/ 4124077 w 4560884"/>
                <a:gd name="connsiteY81" fmla="*/ 1787381 h 2426007"/>
                <a:gd name="connsiteX82" fmla="*/ 4044563 w 4560884"/>
                <a:gd name="connsiteY82" fmla="*/ 1572696 h 2426007"/>
                <a:gd name="connsiteX83" fmla="*/ 4120971 w 4560884"/>
                <a:gd name="connsiteY83" fmla="*/ 919190 h 2426007"/>
                <a:gd name="connsiteX84" fmla="*/ 3620040 w 4560884"/>
                <a:gd name="connsiteY84" fmla="*/ 720408 h 2426007"/>
                <a:gd name="connsiteX85" fmla="*/ 2888520 w 4560884"/>
                <a:gd name="connsiteY85" fmla="*/ 1038460 h 2426007"/>
                <a:gd name="connsiteX86" fmla="*/ 1862802 w 4560884"/>
                <a:gd name="connsiteY86" fmla="*/ 402355 h 2426007"/>
                <a:gd name="connsiteX87" fmla="*/ 704264 w 4560884"/>
                <a:gd name="connsiteY87" fmla="*/ 484939 h 2426007"/>
                <a:gd name="connsiteX88" fmla="*/ 352054 w 4560884"/>
                <a:gd name="connsiteY88" fmla="*/ 744261 h 2426007"/>
                <a:gd name="connsiteX89" fmla="*/ 1123330 w 4560884"/>
                <a:gd name="connsiteY89" fmla="*/ 545479 h 2426007"/>
                <a:gd name="connsiteX90" fmla="*/ 1761788 w 4560884"/>
                <a:gd name="connsiteY90" fmla="*/ 508793 h 2426007"/>
                <a:gd name="connsiteX91" fmla="*/ 1997974 w 4560884"/>
                <a:gd name="connsiteY91" fmla="*/ 632943 h 2426007"/>
                <a:gd name="connsiteX92" fmla="*/ 2220610 w 4560884"/>
                <a:gd name="connsiteY92" fmla="*/ 784017 h 2426007"/>
                <a:gd name="connsiteX93" fmla="*/ 2355782 w 4560884"/>
                <a:gd name="connsiteY93" fmla="*/ 927141 h 2426007"/>
                <a:gd name="connsiteX94" fmla="*/ 2769250 w 4560884"/>
                <a:gd name="connsiteY94" fmla="*/ 1205437 h 2426007"/>
                <a:gd name="connsiteX0" fmla="*/ 2769250 w 4560884"/>
                <a:gd name="connsiteY0" fmla="*/ 1205437 h 2426007"/>
                <a:gd name="connsiteX1" fmla="*/ 2443247 w 4560884"/>
                <a:gd name="connsiteY1" fmla="*/ 1833590 h 2426007"/>
                <a:gd name="connsiteX2" fmla="*/ 1186941 w 4560884"/>
                <a:gd name="connsiteY2" fmla="*/ 1881298 h 2426007"/>
                <a:gd name="connsiteX3" fmla="*/ 2387588 w 4560884"/>
                <a:gd name="connsiteY3" fmla="*/ 1571197 h 2426007"/>
                <a:gd name="connsiteX4" fmla="*/ 1958217 w 4560884"/>
                <a:gd name="connsiteY4" fmla="*/ 1030508 h 2426007"/>
                <a:gd name="connsiteX5" fmla="*/ 1625289 w 4560884"/>
                <a:gd name="connsiteY5" fmla="*/ 1165034 h 2426007"/>
                <a:gd name="connsiteX6" fmla="*/ 1903585 w 4560884"/>
                <a:gd name="connsiteY6" fmla="*/ 1149131 h 2426007"/>
                <a:gd name="connsiteX7" fmla="*/ 2253442 w 4560884"/>
                <a:gd name="connsiteY7" fmla="*/ 1467183 h 2426007"/>
                <a:gd name="connsiteX8" fmla="*/ 1887683 w 4560884"/>
                <a:gd name="connsiteY8" fmla="*/ 1658015 h 2426007"/>
                <a:gd name="connsiteX9" fmla="*/ 2086465 w 4560884"/>
                <a:gd name="connsiteY9" fmla="*/ 1459232 h 2426007"/>
                <a:gd name="connsiteX10" fmla="*/ 1855877 w 4560884"/>
                <a:gd name="connsiteY10" fmla="*/ 1284303 h 2426007"/>
                <a:gd name="connsiteX11" fmla="*/ 1504993 w 4560884"/>
                <a:gd name="connsiteY11" fmla="*/ 1428074 h 2426007"/>
                <a:gd name="connsiteX12" fmla="*/ 1815094 w 4560884"/>
                <a:gd name="connsiteY12" fmla="*/ 1467830 h 2426007"/>
                <a:gd name="connsiteX13" fmla="*/ 1481139 w 4560884"/>
                <a:gd name="connsiteY13" fmla="*/ 1547343 h 2426007"/>
                <a:gd name="connsiteX14" fmla="*/ 1441382 w 4560884"/>
                <a:gd name="connsiteY14" fmla="*/ 1173632 h 2426007"/>
                <a:gd name="connsiteX15" fmla="*/ 1489090 w 4560884"/>
                <a:gd name="connsiteY15" fmla="*/ 982801 h 2426007"/>
                <a:gd name="connsiteX16" fmla="*/ 1091525 w 4560884"/>
                <a:gd name="connsiteY16" fmla="*/ 1245194 h 2426007"/>
                <a:gd name="connsiteX17" fmla="*/ 749619 w 4560884"/>
                <a:gd name="connsiteY17" fmla="*/ 1229291 h 2426007"/>
                <a:gd name="connsiteX18" fmla="*/ 1023068 w 4560884"/>
                <a:gd name="connsiteY18" fmla="*/ 1469329 h 2426007"/>
                <a:gd name="connsiteX19" fmla="*/ 1245704 w 4560884"/>
                <a:gd name="connsiteY19" fmla="*/ 1381865 h 2426007"/>
                <a:gd name="connsiteX20" fmla="*/ 1285461 w 4560884"/>
                <a:gd name="connsiteY20" fmla="*/ 1684014 h 2426007"/>
                <a:gd name="connsiteX21" fmla="*/ 1059720 w 4560884"/>
                <a:gd name="connsiteY21" fmla="*/ 1777931 h 2426007"/>
                <a:gd name="connsiteX22" fmla="*/ 789375 w 4560884"/>
                <a:gd name="connsiteY22" fmla="*/ 2143691 h 2426007"/>
                <a:gd name="connsiteX23" fmla="*/ 1504993 w 4560884"/>
                <a:gd name="connsiteY23" fmla="*/ 2223204 h 2426007"/>
                <a:gd name="connsiteX24" fmla="*/ 3095254 w 4560884"/>
                <a:gd name="connsiteY24" fmla="*/ 2398133 h 2426007"/>
                <a:gd name="connsiteX25" fmla="*/ 3572332 w 4560884"/>
                <a:gd name="connsiteY25" fmla="*/ 1571196 h 2426007"/>
                <a:gd name="connsiteX26" fmla="*/ 3444452 w 4560884"/>
                <a:gd name="connsiteY26" fmla="*/ 1232734 h 2426007"/>
                <a:gd name="connsiteX27" fmla="*/ 3325841 w 4560884"/>
                <a:gd name="connsiteY27" fmla="*/ 1738175 h 2426007"/>
                <a:gd name="connsiteX28" fmla="*/ 3198621 w 4560884"/>
                <a:gd name="connsiteY28" fmla="*/ 2223204 h 2426007"/>
                <a:gd name="connsiteX29" fmla="*/ 2300123 w 4560884"/>
                <a:gd name="connsiteY29" fmla="*/ 2262960 h 2426007"/>
                <a:gd name="connsiteX30" fmla="*/ 1175468 w 4560884"/>
                <a:gd name="connsiteY30" fmla="*/ 2083769 h 2426007"/>
                <a:gd name="connsiteX31" fmla="*/ 1234648 w 4560884"/>
                <a:gd name="connsiteY31" fmla="*/ 2000568 h 2426007"/>
                <a:gd name="connsiteX32" fmla="*/ 1974120 w 4560884"/>
                <a:gd name="connsiteY32" fmla="*/ 2119837 h 2426007"/>
                <a:gd name="connsiteX33" fmla="*/ 2968033 w 4560884"/>
                <a:gd name="connsiteY33" fmla="*/ 2103934 h 2426007"/>
                <a:gd name="connsiteX34" fmla="*/ 2884998 w 4560884"/>
                <a:gd name="connsiteY34" fmla="*/ 1853181 h 2426007"/>
                <a:gd name="connsiteX35" fmla="*/ 2773680 w 4560884"/>
                <a:gd name="connsiteY35" fmla="*/ 1869084 h 2426007"/>
                <a:gd name="connsiteX36" fmla="*/ 2829339 w 4560884"/>
                <a:gd name="connsiteY36" fmla="*/ 2004256 h 2426007"/>
                <a:gd name="connsiteX37" fmla="*/ 2558995 w 4560884"/>
                <a:gd name="connsiteY37" fmla="*/ 1996305 h 2426007"/>
                <a:gd name="connsiteX38" fmla="*/ 2912374 w 4560884"/>
                <a:gd name="connsiteY38" fmla="*/ 1618905 h 2426007"/>
                <a:gd name="connsiteX39" fmla="*/ 3071400 w 4560884"/>
                <a:gd name="connsiteY39" fmla="*/ 1817688 h 2426007"/>
                <a:gd name="connsiteX40" fmla="*/ 3044024 w 4560884"/>
                <a:gd name="connsiteY40" fmla="*/ 1924743 h 2426007"/>
                <a:gd name="connsiteX41" fmla="*/ 3127059 w 4560884"/>
                <a:gd name="connsiteY41" fmla="*/ 2008519 h 2426007"/>
                <a:gd name="connsiteX42" fmla="*/ 3214523 w 4560884"/>
                <a:gd name="connsiteY42" fmla="*/ 1459879 h 2426007"/>
                <a:gd name="connsiteX43" fmla="*/ 3397403 w 4560884"/>
                <a:gd name="connsiteY43" fmla="*/ 998703 h 2426007"/>
                <a:gd name="connsiteX44" fmla="*/ 3707296 w 4560884"/>
                <a:gd name="connsiteY44" fmla="*/ 1012993 h 2426007"/>
                <a:gd name="connsiteX45" fmla="*/ 3691244 w 4560884"/>
                <a:gd name="connsiteY45" fmla="*/ 1388996 h 2426007"/>
                <a:gd name="connsiteX46" fmla="*/ 3524267 w 4560884"/>
                <a:gd name="connsiteY46" fmla="*/ 2200028 h 2426007"/>
                <a:gd name="connsiteX47" fmla="*/ 4498360 w 4560884"/>
                <a:gd name="connsiteY47" fmla="*/ 1934323 h 2426007"/>
                <a:gd name="connsiteX48" fmla="*/ 4212113 w 4560884"/>
                <a:gd name="connsiteY48" fmla="*/ 479233 h 2426007"/>
                <a:gd name="connsiteX49" fmla="*/ 3503875 w 4560884"/>
                <a:gd name="connsiteY49" fmla="*/ 411806 h 2426007"/>
                <a:gd name="connsiteX50" fmla="*/ 2935568 w 4560884"/>
                <a:gd name="connsiteY50" fmla="*/ 310383 h 2426007"/>
                <a:gd name="connsiteX51" fmla="*/ 1722031 w 4560884"/>
                <a:gd name="connsiteY51" fmla="*/ 7860 h 2426007"/>
                <a:gd name="connsiteX52" fmla="*/ 41295 w 4560884"/>
                <a:gd name="connsiteY52" fmla="*/ 461457 h 2426007"/>
                <a:gd name="connsiteX53" fmla="*/ 107915 w 4560884"/>
                <a:gd name="connsiteY53" fmla="*/ 1105140 h 2426007"/>
                <a:gd name="connsiteX54" fmla="*/ 860280 w 4560884"/>
                <a:gd name="connsiteY54" fmla="*/ 1741617 h 2426007"/>
                <a:gd name="connsiteX55" fmla="*/ 808383 w 4560884"/>
                <a:gd name="connsiteY55" fmla="*/ 1532940 h 2426007"/>
                <a:gd name="connsiteX56" fmla="*/ 454763 w 4560884"/>
                <a:gd name="connsiteY56" fmla="*/ 1113464 h 2426007"/>
                <a:gd name="connsiteX57" fmla="*/ 1443736 w 4560884"/>
                <a:gd name="connsiteY57" fmla="*/ 898406 h 2426007"/>
                <a:gd name="connsiteX58" fmla="*/ 2021170 w 4560884"/>
                <a:gd name="connsiteY58" fmla="*/ 946486 h 2426007"/>
                <a:gd name="connsiteX59" fmla="*/ 2363076 w 4560884"/>
                <a:gd name="connsiteY59" fmla="*/ 1216831 h 2426007"/>
                <a:gd name="connsiteX60" fmla="*/ 2530054 w 4560884"/>
                <a:gd name="connsiteY60" fmla="*/ 1590542 h 2426007"/>
                <a:gd name="connsiteX61" fmla="*/ 2593664 w 4560884"/>
                <a:gd name="connsiteY61" fmla="*/ 1375857 h 2426007"/>
                <a:gd name="connsiteX62" fmla="*/ 2577762 w 4560884"/>
                <a:gd name="connsiteY62" fmla="*/ 1208880 h 2426007"/>
                <a:gd name="connsiteX63" fmla="*/ 1957560 w 4560884"/>
                <a:gd name="connsiteY63" fmla="*/ 779509 h 2426007"/>
                <a:gd name="connsiteX64" fmla="*/ 1316514 w 4560884"/>
                <a:gd name="connsiteY64" fmla="*/ 667819 h 2426007"/>
                <a:gd name="connsiteX65" fmla="*/ 227186 w 4560884"/>
                <a:gd name="connsiteY65" fmla="*/ 890455 h 2426007"/>
                <a:gd name="connsiteX66" fmla="*/ 473675 w 4560884"/>
                <a:gd name="connsiteY66" fmla="*/ 357717 h 2426007"/>
                <a:gd name="connsiteX67" fmla="*/ 1904910 w 4560884"/>
                <a:gd name="connsiteY67" fmla="*/ 143032 h 2426007"/>
                <a:gd name="connsiteX68" fmla="*/ 2613901 w 4560884"/>
                <a:gd name="connsiteY68" fmla="*/ 505076 h 2426007"/>
                <a:gd name="connsiteX69" fmla="*/ 2923430 w 4560884"/>
                <a:gd name="connsiteY69" fmla="*/ 451562 h 2426007"/>
                <a:gd name="connsiteX70" fmla="*/ 3202298 w 4560884"/>
                <a:gd name="connsiteY70" fmla="*/ 528930 h 2426007"/>
                <a:gd name="connsiteX71" fmla="*/ 3066553 w 4560884"/>
                <a:gd name="connsiteY71" fmla="*/ 650345 h 2426007"/>
                <a:gd name="connsiteX72" fmla="*/ 2629231 w 4560884"/>
                <a:gd name="connsiteY72" fmla="*/ 706004 h 2426007"/>
                <a:gd name="connsiteX73" fmla="*/ 2892197 w 4560884"/>
                <a:gd name="connsiteY73" fmla="*/ 839030 h 2426007"/>
                <a:gd name="connsiteX74" fmla="*/ 4180308 w 4560884"/>
                <a:gd name="connsiteY74" fmla="*/ 648198 h 2426007"/>
                <a:gd name="connsiteX75" fmla="*/ 4379090 w 4560884"/>
                <a:gd name="connsiteY75" fmla="*/ 1799150 h 2426007"/>
                <a:gd name="connsiteX76" fmla="*/ 3643536 w 4560884"/>
                <a:gd name="connsiteY76" fmla="*/ 2096662 h 2426007"/>
                <a:gd name="connsiteX77" fmla="*/ 3878911 w 4560884"/>
                <a:gd name="connsiteY77" fmla="*/ 1145515 h 2426007"/>
                <a:gd name="connsiteX78" fmla="*/ 3994778 w 4560884"/>
                <a:gd name="connsiteY78" fmla="*/ 1029862 h 2426007"/>
                <a:gd name="connsiteX79" fmla="*/ 4053840 w 4560884"/>
                <a:gd name="connsiteY79" fmla="*/ 1256833 h 2426007"/>
                <a:gd name="connsiteX80" fmla="*/ 3813976 w 4560884"/>
                <a:gd name="connsiteY80" fmla="*/ 1747625 h 2426007"/>
                <a:gd name="connsiteX81" fmla="*/ 3930141 w 4560884"/>
                <a:gd name="connsiteY81" fmla="*/ 1929006 h 2426007"/>
                <a:gd name="connsiteX82" fmla="*/ 4124077 w 4560884"/>
                <a:gd name="connsiteY82" fmla="*/ 1787381 h 2426007"/>
                <a:gd name="connsiteX83" fmla="*/ 4044563 w 4560884"/>
                <a:gd name="connsiteY83" fmla="*/ 1572696 h 2426007"/>
                <a:gd name="connsiteX84" fmla="*/ 4120971 w 4560884"/>
                <a:gd name="connsiteY84" fmla="*/ 919190 h 2426007"/>
                <a:gd name="connsiteX85" fmla="*/ 3620040 w 4560884"/>
                <a:gd name="connsiteY85" fmla="*/ 720408 h 2426007"/>
                <a:gd name="connsiteX86" fmla="*/ 2888520 w 4560884"/>
                <a:gd name="connsiteY86" fmla="*/ 1038460 h 2426007"/>
                <a:gd name="connsiteX87" fmla="*/ 1862802 w 4560884"/>
                <a:gd name="connsiteY87" fmla="*/ 402355 h 2426007"/>
                <a:gd name="connsiteX88" fmla="*/ 704264 w 4560884"/>
                <a:gd name="connsiteY88" fmla="*/ 484939 h 2426007"/>
                <a:gd name="connsiteX89" fmla="*/ 352054 w 4560884"/>
                <a:gd name="connsiteY89" fmla="*/ 744261 h 2426007"/>
                <a:gd name="connsiteX90" fmla="*/ 1123330 w 4560884"/>
                <a:gd name="connsiteY90" fmla="*/ 545479 h 2426007"/>
                <a:gd name="connsiteX91" fmla="*/ 1761788 w 4560884"/>
                <a:gd name="connsiteY91" fmla="*/ 508793 h 2426007"/>
                <a:gd name="connsiteX92" fmla="*/ 1997974 w 4560884"/>
                <a:gd name="connsiteY92" fmla="*/ 632943 h 2426007"/>
                <a:gd name="connsiteX93" fmla="*/ 2220610 w 4560884"/>
                <a:gd name="connsiteY93" fmla="*/ 784017 h 2426007"/>
                <a:gd name="connsiteX94" fmla="*/ 2355782 w 4560884"/>
                <a:gd name="connsiteY94" fmla="*/ 927141 h 2426007"/>
                <a:gd name="connsiteX95" fmla="*/ 2769250 w 4560884"/>
                <a:gd name="connsiteY95" fmla="*/ 1205437 h 242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4560884" h="2426007">
                  <a:moveTo>
                    <a:pt x="2769250" y="1205437"/>
                  </a:moveTo>
                  <a:cubicBezTo>
                    <a:pt x="2783828" y="1356512"/>
                    <a:pt x="2706965" y="1720946"/>
                    <a:pt x="2443247" y="1833590"/>
                  </a:cubicBezTo>
                  <a:cubicBezTo>
                    <a:pt x="2179529" y="1946234"/>
                    <a:pt x="1196217" y="1925030"/>
                    <a:pt x="1186941" y="1881298"/>
                  </a:cubicBezTo>
                  <a:cubicBezTo>
                    <a:pt x="1177665" y="1837566"/>
                    <a:pt x="2259042" y="1712995"/>
                    <a:pt x="2387588" y="1571197"/>
                  </a:cubicBezTo>
                  <a:cubicBezTo>
                    <a:pt x="2516134" y="1429399"/>
                    <a:pt x="2085267" y="1098202"/>
                    <a:pt x="1958217" y="1030508"/>
                  </a:cubicBezTo>
                  <a:cubicBezTo>
                    <a:pt x="1831167" y="962814"/>
                    <a:pt x="1639695" y="1134662"/>
                    <a:pt x="1625289" y="1165034"/>
                  </a:cubicBezTo>
                  <a:cubicBezTo>
                    <a:pt x="1610883" y="1195406"/>
                    <a:pt x="1850576" y="1125277"/>
                    <a:pt x="1903585" y="1149131"/>
                  </a:cubicBezTo>
                  <a:cubicBezTo>
                    <a:pt x="1956594" y="1172985"/>
                    <a:pt x="2256092" y="1382369"/>
                    <a:pt x="2253442" y="1467183"/>
                  </a:cubicBezTo>
                  <a:cubicBezTo>
                    <a:pt x="2250792" y="1551997"/>
                    <a:pt x="1951293" y="1664641"/>
                    <a:pt x="1887683" y="1658015"/>
                  </a:cubicBezTo>
                  <a:cubicBezTo>
                    <a:pt x="1824073" y="1651389"/>
                    <a:pt x="2091766" y="1521517"/>
                    <a:pt x="2086465" y="1459232"/>
                  </a:cubicBezTo>
                  <a:cubicBezTo>
                    <a:pt x="2081164" y="1396947"/>
                    <a:pt x="1917008" y="1284195"/>
                    <a:pt x="1855877" y="1284303"/>
                  </a:cubicBezTo>
                  <a:cubicBezTo>
                    <a:pt x="1792095" y="1245980"/>
                    <a:pt x="1511790" y="1397486"/>
                    <a:pt x="1504993" y="1428074"/>
                  </a:cubicBezTo>
                  <a:cubicBezTo>
                    <a:pt x="1498196" y="1458662"/>
                    <a:pt x="1819070" y="1447952"/>
                    <a:pt x="1815094" y="1467830"/>
                  </a:cubicBezTo>
                  <a:cubicBezTo>
                    <a:pt x="1811118" y="1487708"/>
                    <a:pt x="1543424" y="1596376"/>
                    <a:pt x="1481139" y="1547343"/>
                  </a:cubicBezTo>
                  <a:cubicBezTo>
                    <a:pt x="1418854" y="1498310"/>
                    <a:pt x="1440057" y="1267722"/>
                    <a:pt x="1441382" y="1173632"/>
                  </a:cubicBezTo>
                  <a:cubicBezTo>
                    <a:pt x="1442707" y="1079542"/>
                    <a:pt x="1547399" y="970874"/>
                    <a:pt x="1489090" y="982801"/>
                  </a:cubicBezTo>
                  <a:cubicBezTo>
                    <a:pt x="1430781" y="994728"/>
                    <a:pt x="1214770" y="1204112"/>
                    <a:pt x="1091525" y="1245194"/>
                  </a:cubicBezTo>
                  <a:cubicBezTo>
                    <a:pt x="968280" y="1286276"/>
                    <a:pt x="761028" y="1191935"/>
                    <a:pt x="749619" y="1229291"/>
                  </a:cubicBezTo>
                  <a:cubicBezTo>
                    <a:pt x="738210" y="1266647"/>
                    <a:pt x="969542" y="1401493"/>
                    <a:pt x="1023068" y="1469329"/>
                  </a:cubicBezTo>
                  <a:cubicBezTo>
                    <a:pt x="1076594" y="1537165"/>
                    <a:pt x="1221850" y="1365962"/>
                    <a:pt x="1245704" y="1381865"/>
                  </a:cubicBezTo>
                  <a:cubicBezTo>
                    <a:pt x="1269558" y="1397768"/>
                    <a:pt x="1316458" y="1618003"/>
                    <a:pt x="1285461" y="1684014"/>
                  </a:cubicBezTo>
                  <a:cubicBezTo>
                    <a:pt x="1254464" y="1750025"/>
                    <a:pt x="1142401" y="1701318"/>
                    <a:pt x="1059720" y="1777931"/>
                  </a:cubicBezTo>
                  <a:cubicBezTo>
                    <a:pt x="977039" y="1854544"/>
                    <a:pt x="715163" y="2069479"/>
                    <a:pt x="789375" y="2143691"/>
                  </a:cubicBezTo>
                  <a:cubicBezTo>
                    <a:pt x="863587" y="2217903"/>
                    <a:pt x="1504993" y="2223204"/>
                    <a:pt x="1504993" y="2223204"/>
                  </a:cubicBezTo>
                  <a:cubicBezTo>
                    <a:pt x="1889306" y="2265611"/>
                    <a:pt x="2750698" y="2506801"/>
                    <a:pt x="3095254" y="2398133"/>
                  </a:cubicBezTo>
                  <a:cubicBezTo>
                    <a:pt x="3439810" y="2289465"/>
                    <a:pt x="3514132" y="1765429"/>
                    <a:pt x="3572332" y="1571196"/>
                  </a:cubicBezTo>
                  <a:cubicBezTo>
                    <a:pt x="3630532" y="1376963"/>
                    <a:pt x="3468306" y="1203579"/>
                    <a:pt x="3444452" y="1232734"/>
                  </a:cubicBezTo>
                  <a:cubicBezTo>
                    <a:pt x="3420598" y="1261889"/>
                    <a:pt x="3366813" y="1573097"/>
                    <a:pt x="3325841" y="1738175"/>
                  </a:cubicBezTo>
                  <a:cubicBezTo>
                    <a:pt x="3284869" y="1903253"/>
                    <a:pt x="3369574" y="2135740"/>
                    <a:pt x="3198621" y="2223204"/>
                  </a:cubicBezTo>
                  <a:cubicBezTo>
                    <a:pt x="3027668" y="2310668"/>
                    <a:pt x="2637315" y="2286199"/>
                    <a:pt x="2300123" y="2262960"/>
                  </a:cubicBezTo>
                  <a:cubicBezTo>
                    <a:pt x="1962931" y="2239721"/>
                    <a:pt x="1353047" y="2127501"/>
                    <a:pt x="1175468" y="2083769"/>
                  </a:cubicBezTo>
                  <a:cubicBezTo>
                    <a:pt x="997889" y="2040037"/>
                    <a:pt x="1101539" y="1994557"/>
                    <a:pt x="1234648" y="2000568"/>
                  </a:cubicBezTo>
                  <a:cubicBezTo>
                    <a:pt x="1367757" y="2006579"/>
                    <a:pt x="1685223" y="2102609"/>
                    <a:pt x="1974120" y="2119837"/>
                  </a:cubicBezTo>
                  <a:cubicBezTo>
                    <a:pt x="2263017" y="2137065"/>
                    <a:pt x="2816220" y="2148377"/>
                    <a:pt x="2968033" y="2103934"/>
                  </a:cubicBezTo>
                  <a:cubicBezTo>
                    <a:pt x="3119846" y="2059491"/>
                    <a:pt x="2908114" y="1887022"/>
                    <a:pt x="2884998" y="1853181"/>
                  </a:cubicBezTo>
                  <a:cubicBezTo>
                    <a:pt x="2861882" y="1819340"/>
                    <a:pt x="2782956" y="1843905"/>
                    <a:pt x="2773680" y="1869084"/>
                  </a:cubicBezTo>
                  <a:cubicBezTo>
                    <a:pt x="2764404" y="1894263"/>
                    <a:pt x="2874396" y="1988353"/>
                    <a:pt x="2829339" y="2004256"/>
                  </a:cubicBezTo>
                  <a:cubicBezTo>
                    <a:pt x="2775005" y="2028110"/>
                    <a:pt x="2525278" y="2047278"/>
                    <a:pt x="2558995" y="1996305"/>
                  </a:cubicBezTo>
                  <a:cubicBezTo>
                    <a:pt x="2592712" y="1945332"/>
                    <a:pt x="2826973" y="1648674"/>
                    <a:pt x="2912374" y="1618905"/>
                  </a:cubicBezTo>
                  <a:cubicBezTo>
                    <a:pt x="2997775" y="1589136"/>
                    <a:pt x="3049458" y="1766715"/>
                    <a:pt x="3071400" y="1817688"/>
                  </a:cubicBezTo>
                  <a:cubicBezTo>
                    <a:pt x="3093342" y="1868661"/>
                    <a:pt x="3034748" y="1892938"/>
                    <a:pt x="3044024" y="1924743"/>
                  </a:cubicBezTo>
                  <a:cubicBezTo>
                    <a:pt x="3053301" y="1956548"/>
                    <a:pt x="3098643" y="2085996"/>
                    <a:pt x="3127059" y="2008519"/>
                  </a:cubicBezTo>
                  <a:cubicBezTo>
                    <a:pt x="3155475" y="1931042"/>
                    <a:pt x="3169466" y="1628182"/>
                    <a:pt x="3214523" y="1459879"/>
                  </a:cubicBezTo>
                  <a:cubicBezTo>
                    <a:pt x="3259580" y="1291576"/>
                    <a:pt x="3315274" y="1073184"/>
                    <a:pt x="3397403" y="998703"/>
                  </a:cubicBezTo>
                  <a:cubicBezTo>
                    <a:pt x="3479532" y="924222"/>
                    <a:pt x="3658323" y="947944"/>
                    <a:pt x="3707296" y="1012993"/>
                  </a:cubicBezTo>
                  <a:cubicBezTo>
                    <a:pt x="3756269" y="1078042"/>
                    <a:pt x="3731025" y="1136823"/>
                    <a:pt x="3691244" y="1388996"/>
                  </a:cubicBezTo>
                  <a:cubicBezTo>
                    <a:pt x="3651463" y="1641169"/>
                    <a:pt x="3544798" y="2052156"/>
                    <a:pt x="3524267" y="2200028"/>
                  </a:cubicBezTo>
                  <a:cubicBezTo>
                    <a:pt x="3503736" y="2347900"/>
                    <a:pt x="4304206" y="2075348"/>
                    <a:pt x="4498360" y="1934323"/>
                  </a:cubicBezTo>
                  <a:cubicBezTo>
                    <a:pt x="4692514" y="1793298"/>
                    <a:pt x="4388462" y="748889"/>
                    <a:pt x="4212113" y="479233"/>
                  </a:cubicBezTo>
                  <a:cubicBezTo>
                    <a:pt x="4035764" y="209577"/>
                    <a:pt x="3716632" y="439948"/>
                    <a:pt x="3503875" y="411806"/>
                  </a:cubicBezTo>
                  <a:cubicBezTo>
                    <a:pt x="3291118" y="383664"/>
                    <a:pt x="3221940" y="361805"/>
                    <a:pt x="2935568" y="310383"/>
                  </a:cubicBezTo>
                  <a:cubicBezTo>
                    <a:pt x="2649196" y="258961"/>
                    <a:pt x="2234890" y="-53100"/>
                    <a:pt x="1722031" y="7860"/>
                  </a:cubicBezTo>
                  <a:cubicBezTo>
                    <a:pt x="1209172" y="68820"/>
                    <a:pt x="90328" y="290504"/>
                    <a:pt x="41295" y="461457"/>
                  </a:cubicBezTo>
                  <a:cubicBezTo>
                    <a:pt x="-7738" y="632410"/>
                    <a:pt x="-40509" y="861300"/>
                    <a:pt x="107915" y="1105140"/>
                  </a:cubicBezTo>
                  <a:cubicBezTo>
                    <a:pt x="256339" y="1348980"/>
                    <a:pt x="746186" y="1657065"/>
                    <a:pt x="860280" y="1741617"/>
                  </a:cubicBezTo>
                  <a:cubicBezTo>
                    <a:pt x="974374" y="1826169"/>
                    <a:pt x="875969" y="1637632"/>
                    <a:pt x="808383" y="1532940"/>
                  </a:cubicBezTo>
                  <a:cubicBezTo>
                    <a:pt x="740797" y="1428248"/>
                    <a:pt x="346220" y="1232472"/>
                    <a:pt x="454763" y="1113464"/>
                  </a:cubicBezTo>
                  <a:cubicBezTo>
                    <a:pt x="563306" y="994456"/>
                    <a:pt x="1150863" y="934187"/>
                    <a:pt x="1443736" y="898406"/>
                  </a:cubicBezTo>
                  <a:cubicBezTo>
                    <a:pt x="1736609" y="862625"/>
                    <a:pt x="1878548" y="886789"/>
                    <a:pt x="2021170" y="946486"/>
                  </a:cubicBezTo>
                  <a:cubicBezTo>
                    <a:pt x="2163792" y="1006183"/>
                    <a:pt x="2278262" y="1109488"/>
                    <a:pt x="2363076" y="1216831"/>
                  </a:cubicBezTo>
                  <a:cubicBezTo>
                    <a:pt x="2447890" y="1324174"/>
                    <a:pt x="2481021" y="1570664"/>
                    <a:pt x="2530054" y="1590542"/>
                  </a:cubicBezTo>
                  <a:cubicBezTo>
                    <a:pt x="2579087" y="1610420"/>
                    <a:pt x="2573786" y="1385134"/>
                    <a:pt x="2593664" y="1375857"/>
                  </a:cubicBezTo>
                  <a:cubicBezTo>
                    <a:pt x="2613542" y="1366581"/>
                    <a:pt x="2683779" y="1308271"/>
                    <a:pt x="2577762" y="1208880"/>
                  </a:cubicBezTo>
                  <a:cubicBezTo>
                    <a:pt x="2471745" y="1109489"/>
                    <a:pt x="2147890" y="871011"/>
                    <a:pt x="1957560" y="779509"/>
                  </a:cubicBezTo>
                  <a:cubicBezTo>
                    <a:pt x="1767230" y="688007"/>
                    <a:pt x="1649967" y="642702"/>
                    <a:pt x="1316514" y="667819"/>
                  </a:cubicBezTo>
                  <a:cubicBezTo>
                    <a:pt x="983061" y="692936"/>
                    <a:pt x="372960" y="959366"/>
                    <a:pt x="227186" y="890455"/>
                  </a:cubicBezTo>
                  <a:cubicBezTo>
                    <a:pt x="81412" y="821544"/>
                    <a:pt x="192729" y="443856"/>
                    <a:pt x="473675" y="357717"/>
                  </a:cubicBezTo>
                  <a:cubicBezTo>
                    <a:pt x="754621" y="271578"/>
                    <a:pt x="1540254" y="53537"/>
                    <a:pt x="1904910" y="143032"/>
                  </a:cubicBezTo>
                  <a:cubicBezTo>
                    <a:pt x="2269566" y="232527"/>
                    <a:pt x="2428245" y="443053"/>
                    <a:pt x="2613901" y="505076"/>
                  </a:cubicBezTo>
                  <a:cubicBezTo>
                    <a:pt x="2799557" y="567099"/>
                    <a:pt x="2825364" y="447586"/>
                    <a:pt x="2923430" y="451562"/>
                  </a:cubicBezTo>
                  <a:cubicBezTo>
                    <a:pt x="3021496" y="455538"/>
                    <a:pt x="3182420" y="509052"/>
                    <a:pt x="3202298" y="528930"/>
                  </a:cubicBezTo>
                  <a:cubicBezTo>
                    <a:pt x="3222176" y="548808"/>
                    <a:pt x="3162064" y="620833"/>
                    <a:pt x="3066553" y="650345"/>
                  </a:cubicBezTo>
                  <a:cubicBezTo>
                    <a:pt x="2971042" y="679857"/>
                    <a:pt x="2654315" y="661304"/>
                    <a:pt x="2629231" y="706004"/>
                  </a:cubicBezTo>
                  <a:cubicBezTo>
                    <a:pt x="2604147" y="750704"/>
                    <a:pt x="2689343" y="852640"/>
                    <a:pt x="2892197" y="839030"/>
                  </a:cubicBezTo>
                  <a:cubicBezTo>
                    <a:pt x="3095051" y="825420"/>
                    <a:pt x="4156454" y="398063"/>
                    <a:pt x="4180308" y="648198"/>
                  </a:cubicBezTo>
                  <a:cubicBezTo>
                    <a:pt x="4204162" y="898333"/>
                    <a:pt x="4503008" y="1577618"/>
                    <a:pt x="4379090" y="1799150"/>
                  </a:cubicBezTo>
                  <a:cubicBezTo>
                    <a:pt x="4255172" y="2020682"/>
                    <a:pt x="3720273" y="2193674"/>
                    <a:pt x="3643536" y="2096662"/>
                  </a:cubicBezTo>
                  <a:cubicBezTo>
                    <a:pt x="3566799" y="1999650"/>
                    <a:pt x="3820371" y="1323315"/>
                    <a:pt x="3878911" y="1145515"/>
                  </a:cubicBezTo>
                  <a:cubicBezTo>
                    <a:pt x="3937451" y="967715"/>
                    <a:pt x="3972249" y="1023236"/>
                    <a:pt x="3994778" y="1029862"/>
                  </a:cubicBezTo>
                  <a:cubicBezTo>
                    <a:pt x="4017307" y="1036488"/>
                    <a:pt x="4061445" y="1138531"/>
                    <a:pt x="4053840" y="1256833"/>
                  </a:cubicBezTo>
                  <a:cubicBezTo>
                    <a:pt x="4046235" y="1375135"/>
                    <a:pt x="3834592" y="1635596"/>
                    <a:pt x="3813976" y="1747625"/>
                  </a:cubicBezTo>
                  <a:cubicBezTo>
                    <a:pt x="3793360" y="1859654"/>
                    <a:pt x="3878458" y="1922380"/>
                    <a:pt x="3930141" y="1929006"/>
                  </a:cubicBezTo>
                  <a:cubicBezTo>
                    <a:pt x="3981824" y="1935632"/>
                    <a:pt x="4085128" y="1860018"/>
                    <a:pt x="4124077" y="1787381"/>
                  </a:cubicBezTo>
                  <a:cubicBezTo>
                    <a:pt x="4163026" y="1714744"/>
                    <a:pt x="4030503" y="1726671"/>
                    <a:pt x="4044563" y="1572696"/>
                  </a:cubicBezTo>
                  <a:cubicBezTo>
                    <a:pt x="4058623" y="1418721"/>
                    <a:pt x="4191725" y="1061238"/>
                    <a:pt x="4120971" y="919190"/>
                  </a:cubicBezTo>
                  <a:cubicBezTo>
                    <a:pt x="4050217" y="777142"/>
                    <a:pt x="3825448" y="700530"/>
                    <a:pt x="3620040" y="720408"/>
                  </a:cubicBezTo>
                  <a:cubicBezTo>
                    <a:pt x="3414632" y="740286"/>
                    <a:pt x="3181393" y="1091469"/>
                    <a:pt x="2888520" y="1038460"/>
                  </a:cubicBezTo>
                  <a:cubicBezTo>
                    <a:pt x="2595647" y="985451"/>
                    <a:pt x="2226845" y="494608"/>
                    <a:pt x="1862802" y="402355"/>
                  </a:cubicBezTo>
                  <a:cubicBezTo>
                    <a:pt x="1498759" y="310102"/>
                    <a:pt x="956055" y="427955"/>
                    <a:pt x="704264" y="484939"/>
                  </a:cubicBezTo>
                  <a:cubicBezTo>
                    <a:pt x="452473" y="541923"/>
                    <a:pt x="282210" y="734171"/>
                    <a:pt x="352054" y="744261"/>
                  </a:cubicBezTo>
                  <a:cubicBezTo>
                    <a:pt x="421898" y="754351"/>
                    <a:pt x="888374" y="584724"/>
                    <a:pt x="1123330" y="545479"/>
                  </a:cubicBezTo>
                  <a:cubicBezTo>
                    <a:pt x="1358286" y="506234"/>
                    <a:pt x="1647819" y="462410"/>
                    <a:pt x="1761788" y="508793"/>
                  </a:cubicBezTo>
                  <a:cubicBezTo>
                    <a:pt x="1875757" y="555176"/>
                    <a:pt x="1921504" y="587072"/>
                    <a:pt x="1997974" y="632943"/>
                  </a:cubicBezTo>
                  <a:cubicBezTo>
                    <a:pt x="2074444" y="678814"/>
                    <a:pt x="2224586" y="761489"/>
                    <a:pt x="2220610" y="784017"/>
                  </a:cubicBezTo>
                  <a:cubicBezTo>
                    <a:pt x="2216634" y="806545"/>
                    <a:pt x="2264342" y="856904"/>
                    <a:pt x="2355782" y="927141"/>
                  </a:cubicBezTo>
                  <a:cubicBezTo>
                    <a:pt x="2447222" y="997378"/>
                    <a:pt x="2754672" y="1054362"/>
                    <a:pt x="2769250" y="1205437"/>
                  </a:cubicBezTo>
                  <a:close/>
                </a:path>
              </a:pathLst>
            </a:custGeom>
            <a:noFill/>
            <a:ln w="127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24600" y="4495800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Jordan curve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6040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aha Style">
      <a:dk1>
        <a:srgbClr val="FFFFFF"/>
      </a:dk1>
      <a:lt1>
        <a:srgbClr val="000000"/>
      </a:lt1>
      <a:dk2>
        <a:srgbClr val="FFFF00"/>
      </a:dk2>
      <a:lt2>
        <a:srgbClr val="00000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3027</TotalTime>
  <Words>3161</Words>
  <Application>Microsoft Office PowerPoint</Application>
  <PresentationFormat>On-screen Show (4:3)</PresentationFormat>
  <Paragraphs>417</Paragraphs>
  <Slides>60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굴림</vt:lpstr>
      <vt:lpstr>宋体</vt:lpstr>
      <vt:lpstr>Arial</vt:lpstr>
      <vt:lpstr>Calibri</vt:lpstr>
      <vt:lpstr>Cambria Math</vt:lpstr>
      <vt:lpstr>Symbol</vt:lpstr>
      <vt:lpstr>Times New Roman</vt:lpstr>
      <vt:lpstr>Zapf Dingbats</vt:lpstr>
      <vt:lpstr>Office Theme</vt:lpstr>
      <vt:lpstr> Punam Kumar Saha Professor Departments of ECE and Radiology University of Iowa pksaha@engineering.uiowa.edu </vt:lpstr>
      <vt:lpstr>References</vt:lpstr>
      <vt:lpstr>Outline</vt:lpstr>
      <vt:lpstr>Continuous Deformation</vt:lpstr>
      <vt:lpstr>Topological Transformation  and Equivalence</vt:lpstr>
      <vt:lpstr>Basic Definitions in 3-D</vt:lpstr>
      <vt:lpstr>Basic Definitions in 3-D</vt:lpstr>
      <vt:lpstr>Basic Definitions in 3-D</vt:lpstr>
      <vt:lpstr>Adjacency Pairs in Digital Topology</vt:lpstr>
      <vt:lpstr>Adjacency Pairs in Digital Topology</vt:lpstr>
      <vt:lpstr>Why the Adjacency Pair?</vt:lpstr>
      <vt:lpstr>Cavities and Tunnels in 3-D</vt:lpstr>
      <vt:lpstr>Euler Characteristic</vt:lpstr>
      <vt:lpstr>Euler Characteristic: Alternative Definitions</vt:lpstr>
      <vt:lpstr>3-D Simple Point</vt:lpstr>
      <vt:lpstr>3-D Simple Point Characterization  by Morgenthaler (1981)</vt:lpstr>
      <vt:lpstr>Tunnels on the Surface of  a Topological Sphere</vt:lpstr>
      <vt:lpstr>Tunnels on the Surface of  3x3x3 Neighborhood (Digital Case)</vt:lpstr>
      <vt:lpstr>Tunnels on the Surface of  3x3x3 Neighborhood (Digital Case)</vt:lpstr>
      <vt:lpstr>Tunnels on the Surface of  3x3x3 Neighborhood (Digital Case)</vt:lpstr>
      <vt:lpstr>Tunnels on the Surface of  3x3x3 Neighborhood (Digital Case)</vt:lpstr>
      <vt:lpstr>Tunnels on the Surface of  3x3x3 Neighborhood (Digital Case)</vt:lpstr>
      <vt:lpstr>Tunnels on the Surface of  3x3x3 Neighborhood (Digital Case)</vt:lpstr>
      <vt:lpstr>3-D Simple Point Characterization by               Saha et al. (1991, 1994)</vt:lpstr>
      <vt:lpstr>Local Topological Numbers</vt:lpstr>
      <vt:lpstr>Efficient Computation of 3-D Simple Point and Local Topological Numbers</vt:lpstr>
      <vt:lpstr>Effective Neighbors</vt:lpstr>
      <vt:lpstr>Efficient Algorithm</vt:lpstr>
      <vt:lpstr>Topology Preservation in  Parallel Skeletonization</vt:lpstr>
      <vt:lpstr>Our Approach</vt:lpstr>
      <vt:lpstr>PowerPoint Presentation</vt:lpstr>
      <vt:lpstr>Outline</vt:lpstr>
      <vt:lpstr>Outline</vt:lpstr>
      <vt:lpstr>Principle of Skeletonization</vt:lpstr>
      <vt:lpstr>Blum’s Grassfire Propagation</vt:lpstr>
      <vt:lpstr>Fuzzy Grassfire Propagation</vt:lpstr>
      <vt:lpstr>Outline of the Algorithm</vt:lpstr>
      <vt:lpstr>Simple Points: Topology Preservation</vt:lpstr>
      <vt:lpstr>Simple Points: Examples</vt:lpstr>
      <vt:lpstr>Fuzzy Quench or Axial Points</vt:lpstr>
      <vt:lpstr>PowerPoint Presentation</vt:lpstr>
      <vt:lpstr>PowerPoint Presentation</vt:lpstr>
      <vt:lpstr>Examples</vt:lpstr>
      <vt:lpstr>Examples</vt:lpstr>
      <vt:lpstr>Filtering Quench or Axial Voxels</vt:lpstr>
      <vt:lpstr>Local Shape Factor for Quench Voxels</vt:lpstr>
      <vt:lpstr>Surface and Curve Quench Voxels</vt:lpstr>
      <vt:lpstr>Filtering Quench Voxels</vt:lpstr>
      <vt:lpstr>Filtered Axial Voxels</vt:lpstr>
      <vt:lpstr>Skeletal Pruning</vt:lpstr>
      <vt:lpstr>A Few Examples</vt:lpstr>
      <vt:lpstr>A Few Examples</vt:lpstr>
      <vt:lpstr>Evaluation</vt:lpstr>
      <vt:lpstr>Results</vt:lpstr>
      <vt:lpstr>Results of Application on Online 3D Figures</vt:lpstr>
      <vt:lpstr>Applications</vt:lpstr>
      <vt:lpstr>Local Thickness Computation for  Fuzzy Objects</vt:lpstr>
      <vt:lpstr>Local Width Computation for  Fuzzy Objects</vt:lpstr>
      <vt:lpstr>Fuzzy Skeletonization Improves the Sensitivity of Derived Measures</vt:lpstr>
      <vt:lpstr>Summary</vt:lpstr>
    </vt:vector>
  </TitlesOfParts>
  <Company>The University of Iowa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Punam K Saha Departments of ECE and Radiology University of Iowa</dc:title>
  <dc:creator>pksaha</dc:creator>
  <cp:lastModifiedBy>pksaha</cp:lastModifiedBy>
  <cp:revision>246</cp:revision>
  <cp:lastPrinted>2013-10-01T09:11:59Z</cp:lastPrinted>
  <dcterms:created xsi:type="dcterms:W3CDTF">2011-11-02T21:28:29Z</dcterms:created>
  <dcterms:modified xsi:type="dcterms:W3CDTF">2016-01-05T17:31:25Z</dcterms:modified>
</cp:coreProperties>
</file>