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Lst>
  <p:notesMasterIdLst>
    <p:notesMasterId r:id="rId42"/>
  </p:notesMasterIdLst>
  <p:handoutMasterIdLst>
    <p:handoutMasterId r:id="rId43"/>
  </p:handoutMasterIdLst>
  <p:sldIdLst>
    <p:sldId id="256" r:id="rId2"/>
    <p:sldId id="259" r:id="rId3"/>
    <p:sldId id="284" r:id="rId4"/>
    <p:sldId id="473" r:id="rId5"/>
    <p:sldId id="457" r:id="rId6"/>
    <p:sldId id="449" r:id="rId7"/>
    <p:sldId id="403" r:id="rId8"/>
    <p:sldId id="404" r:id="rId9"/>
    <p:sldId id="405" r:id="rId10"/>
    <p:sldId id="406" r:id="rId11"/>
    <p:sldId id="474" r:id="rId12"/>
    <p:sldId id="425" r:id="rId13"/>
    <p:sldId id="458" r:id="rId14"/>
    <p:sldId id="459" r:id="rId15"/>
    <p:sldId id="460" r:id="rId16"/>
    <p:sldId id="464" r:id="rId17"/>
    <p:sldId id="465" r:id="rId18"/>
    <p:sldId id="466" r:id="rId19"/>
    <p:sldId id="467" r:id="rId20"/>
    <p:sldId id="468" r:id="rId21"/>
    <p:sldId id="469" r:id="rId22"/>
    <p:sldId id="470" r:id="rId23"/>
    <p:sldId id="471" r:id="rId24"/>
    <p:sldId id="461" r:id="rId25"/>
    <p:sldId id="472" r:id="rId26"/>
    <p:sldId id="440" r:id="rId27"/>
    <p:sldId id="442" r:id="rId28"/>
    <p:sldId id="443" r:id="rId29"/>
    <p:sldId id="447" r:id="rId30"/>
    <p:sldId id="448" r:id="rId31"/>
    <p:sldId id="444" r:id="rId32"/>
    <p:sldId id="445" r:id="rId33"/>
    <p:sldId id="451" r:id="rId34"/>
    <p:sldId id="452" r:id="rId35"/>
    <p:sldId id="453" r:id="rId36"/>
    <p:sldId id="456" r:id="rId37"/>
    <p:sldId id="426" r:id="rId38"/>
    <p:sldId id="454" r:id="rId39"/>
    <p:sldId id="455" r:id="rId40"/>
    <p:sldId id="429" r:id="rId41"/>
  </p:sldIdLst>
  <p:sldSz cx="9144000" cy="6858000" type="screen4x3"/>
  <p:notesSz cx="9236075"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3300"/>
    <a:srgbClr val="333300"/>
    <a:srgbClr val="339966"/>
    <a:srgbClr val="3333FF"/>
    <a:srgbClr val="FF0000"/>
    <a:srgbClr val="FC98B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autoAdjust="0"/>
    <p:restoredTop sz="90920" autoAdjust="0"/>
  </p:normalViewPr>
  <p:slideViewPr>
    <p:cSldViewPr>
      <p:cViewPr varScale="1">
        <p:scale>
          <a:sx n="120" d="100"/>
          <a:sy n="120" d="100"/>
        </p:scale>
        <p:origin x="1398" y="10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8.xml"/><Relationship Id="rId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image" Target="../media/image69.wmf"/><Relationship Id="rId3" Type="http://schemas.openxmlformats.org/officeDocument/2006/relationships/image" Target="../media/image59.wmf"/><Relationship Id="rId7" Type="http://schemas.openxmlformats.org/officeDocument/2006/relationships/image" Target="../media/image63.wmf"/><Relationship Id="rId12" Type="http://schemas.openxmlformats.org/officeDocument/2006/relationships/image" Target="../media/image68.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2.wmf"/><Relationship Id="rId11" Type="http://schemas.openxmlformats.org/officeDocument/2006/relationships/image" Target="../media/image67.wmf"/><Relationship Id="rId5" Type="http://schemas.openxmlformats.org/officeDocument/2006/relationships/image" Target="../media/image61.wmf"/><Relationship Id="rId10" Type="http://schemas.openxmlformats.org/officeDocument/2006/relationships/image" Target="../media/image66.wmf"/><Relationship Id="rId4" Type="http://schemas.openxmlformats.org/officeDocument/2006/relationships/image" Target="../media/image60.wmf"/><Relationship Id="rId9"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82.wmf"/><Relationship Id="rId18" Type="http://schemas.openxmlformats.org/officeDocument/2006/relationships/image" Target="../media/image87.wmf"/><Relationship Id="rId3" Type="http://schemas.openxmlformats.org/officeDocument/2006/relationships/image" Target="../media/image72.wmf"/><Relationship Id="rId7" Type="http://schemas.openxmlformats.org/officeDocument/2006/relationships/image" Target="../media/image76.wmf"/><Relationship Id="rId12" Type="http://schemas.openxmlformats.org/officeDocument/2006/relationships/image" Target="../media/image81.wmf"/><Relationship Id="rId17" Type="http://schemas.openxmlformats.org/officeDocument/2006/relationships/image" Target="../media/image86.wmf"/><Relationship Id="rId2" Type="http://schemas.openxmlformats.org/officeDocument/2006/relationships/image" Target="../media/image71.wmf"/><Relationship Id="rId16" Type="http://schemas.openxmlformats.org/officeDocument/2006/relationships/image" Target="../media/image85.wmf"/><Relationship Id="rId1" Type="http://schemas.openxmlformats.org/officeDocument/2006/relationships/image" Target="../media/image70.wmf"/><Relationship Id="rId6" Type="http://schemas.openxmlformats.org/officeDocument/2006/relationships/image" Target="../media/image75.wmf"/><Relationship Id="rId11" Type="http://schemas.openxmlformats.org/officeDocument/2006/relationships/image" Target="../media/image80.wmf"/><Relationship Id="rId5" Type="http://schemas.openxmlformats.org/officeDocument/2006/relationships/image" Target="../media/image74.wmf"/><Relationship Id="rId15" Type="http://schemas.openxmlformats.org/officeDocument/2006/relationships/image" Target="../media/image8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 Id="rId14" Type="http://schemas.openxmlformats.org/officeDocument/2006/relationships/image" Target="../media/image83.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image" Target="../media/image100.wmf"/><Relationship Id="rId18" Type="http://schemas.openxmlformats.org/officeDocument/2006/relationships/image" Target="../media/image105.wmf"/><Relationship Id="rId26" Type="http://schemas.openxmlformats.org/officeDocument/2006/relationships/image" Target="../media/image113.wmf"/><Relationship Id="rId3" Type="http://schemas.openxmlformats.org/officeDocument/2006/relationships/image" Target="../media/image90.wmf"/><Relationship Id="rId21" Type="http://schemas.openxmlformats.org/officeDocument/2006/relationships/image" Target="../media/image108.wmf"/><Relationship Id="rId7" Type="http://schemas.openxmlformats.org/officeDocument/2006/relationships/image" Target="../media/image94.wmf"/><Relationship Id="rId12" Type="http://schemas.openxmlformats.org/officeDocument/2006/relationships/image" Target="../media/image99.wmf"/><Relationship Id="rId17" Type="http://schemas.openxmlformats.org/officeDocument/2006/relationships/image" Target="../media/image104.wmf"/><Relationship Id="rId25" Type="http://schemas.openxmlformats.org/officeDocument/2006/relationships/image" Target="../media/image112.wmf"/><Relationship Id="rId2" Type="http://schemas.openxmlformats.org/officeDocument/2006/relationships/image" Target="../media/image89.wmf"/><Relationship Id="rId16" Type="http://schemas.openxmlformats.org/officeDocument/2006/relationships/image" Target="../media/image103.wmf"/><Relationship Id="rId20" Type="http://schemas.openxmlformats.org/officeDocument/2006/relationships/image" Target="../media/image107.wmf"/><Relationship Id="rId1" Type="http://schemas.openxmlformats.org/officeDocument/2006/relationships/image" Target="../media/image88.wmf"/><Relationship Id="rId6" Type="http://schemas.openxmlformats.org/officeDocument/2006/relationships/image" Target="../media/image93.wmf"/><Relationship Id="rId11" Type="http://schemas.openxmlformats.org/officeDocument/2006/relationships/image" Target="../media/image98.wmf"/><Relationship Id="rId24" Type="http://schemas.openxmlformats.org/officeDocument/2006/relationships/image" Target="../media/image111.wmf"/><Relationship Id="rId5" Type="http://schemas.openxmlformats.org/officeDocument/2006/relationships/image" Target="../media/image92.wmf"/><Relationship Id="rId15" Type="http://schemas.openxmlformats.org/officeDocument/2006/relationships/image" Target="../media/image102.wmf"/><Relationship Id="rId23" Type="http://schemas.openxmlformats.org/officeDocument/2006/relationships/image" Target="../media/image110.wmf"/><Relationship Id="rId10" Type="http://schemas.openxmlformats.org/officeDocument/2006/relationships/image" Target="../media/image97.wmf"/><Relationship Id="rId19" Type="http://schemas.openxmlformats.org/officeDocument/2006/relationships/image" Target="../media/image106.wmf"/><Relationship Id="rId4" Type="http://schemas.openxmlformats.org/officeDocument/2006/relationships/image" Target="../media/image91.wmf"/><Relationship Id="rId9" Type="http://schemas.openxmlformats.org/officeDocument/2006/relationships/image" Target="../media/image96.wmf"/><Relationship Id="rId14" Type="http://schemas.openxmlformats.org/officeDocument/2006/relationships/image" Target="../media/image101.wmf"/><Relationship Id="rId22"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21.wmf"/><Relationship Id="rId13" Type="http://schemas.openxmlformats.org/officeDocument/2006/relationships/image" Target="../media/image126.wmf"/><Relationship Id="rId18" Type="http://schemas.openxmlformats.org/officeDocument/2006/relationships/image" Target="../media/image131.wmf"/><Relationship Id="rId3" Type="http://schemas.openxmlformats.org/officeDocument/2006/relationships/image" Target="../media/image116.wmf"/><Relationship Id="rId21" Type="http://schemas.openxmlformats.org/officeDocument/2006/relationships/image" Target="../media/image134.wmf"/><Relationship Id="rId7" Type="http://schemas.openxmlformats.org/officeDocument/2006/relationships/image" Target="../media/image120.wmf"/><Relationship Id="rId12" Type="http://schemas.openxmlformats.org/officeDocument/2006/relationships/image" Target="../media/image125.wmf"/><Relationship Id="rId17" Type="http://schemas.openxmlformats.org/officeDocument/2006/relationships/image" Target="../media/image130.wmf"/><Relationship Id="rId2" Type="http://schemas.openxmlformats.org/officeDocument/2006/relationships/image" Target="../media/image115.wmf"/><Relationship Id="rId16" Type="http://schemas.openxmlformats.org/officeDocument/2006/relationships/image" Target="../media/image129.wmf"/><Relationship Id="rId20" Type="http://schemas.openxmlformats.org/officeDocument/2006/relationships/image" Target="../media/image133.wmf"/><Relationship Id="rId1" Type="http://schemas.openxmlformats.org/officeDocument/2006/relationships/image" Target="../media/image114.wmf"/><Relationship Id="rId6" Type="http://schemas.openxmlformats.org/officeDocument/2006/relationships/image" Target="../media/image119.wmf"/><Relationship Id="rId11" Type="http://schemas.openxmlformats.org/officeDocument/2006/relationships/image" Target="../media/image124.wmf"/><Relationship Id="rId24" Type="http://schemas.openxmlformats.org/officeDocument/2006/relationships/image" Target="../media/image137.wmf"/><Relationship Id="rId5" Type="http://schemas.openxmlformats.org/officeDocument/2006/relationships/image" Target="../media/image118.wmf"/><Relationship Id="rId15" Type="http://schemas.openxmlformats.org/officeDocument/2006/relationships/image" Target="../media/image128.wmf"/><Relationship Id="rId23" Type="http://schemas.openxmlformats.org/officeDocument/2006/relationships/image" Target="../media/image136.wmf"/><Relationship Id="rId10" Type="http://schemas.openxmlformats.org/officeDocument/2006/relationships/image" Target="../media/image123.wmf"/><Relationship Id="rId19" Type="http://schemas.openxmlformats.org/officeDocument/2006/relationships/image" Target="../media/image132.wmf"/><Relationship Id="rId4" Type="http://schemas.openxmlformats.org/officeDocument/2006/relationships/image" Target="../media/image117.wmf"/><Relationship Id="rId9" Type="http://schemas.openxmlformats.org/officeDocument/2006/relationships/image" Target="../media/image122.wmf"/><Relationship Id="rId14" Type="http://schemas.openxmlformats.org/officeDocument/2006/relationships/image" Target="../media/image127.wmf"/><Relationship Id="rId22" Type="http://schemas.openxmlformats.org/officeDocument/2006/relationships/image" Target="../media/image1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 Id="rId6" Type="http://schemas.openxmlformats.org/officeDocument/2006/relationships/image" Target="../media/image145.wmf"/><Relationship Id="rId5" Type="http://schemas.openxmlformats.org/officeDocument/2006/relationships/image" Target="../media/image144.wmf"/><Relationship Id="rId4" Type="http://schemas.openxmlformats.org/officeDocument/2006/relationships/image" Target="../media/image14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4" Type="http://schemas.openxmlformats.org/officeDocument/2006/relationships/image" Target="../media/image14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image" Target="../media/image151.wmf"/><Relationship Id="rId1" Type="http://schemas.openxmlformats.org/officeDocument/2006/relationships/image" Target="../media/image150.wmf"/><Relationship Id="rId5" Type="http://schemas.openxmlformats.org/officeDocument/2006/relationships/image" Target="../media/image154.wmf"/><Relationship Id="rId4" Type="http://schemas.openxmlformats.org/officeDocument/2006/relationships/image" Target="../media/image153.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image" Target="../media/image157.wmf"/><Relationship Id="rId7" Type="http://schemas.openxmlformats.org/officeDocument/2006/relationships/image" Target="../media/image161.wmf"/><Relationship Id="rId2" Type="http://schemas.openxmlformats.org/officeDocument/2006/relationships/image" Target="../media/image156.wmf"/><Relationship Id="rId1" Type="http://schemas.openxmlformats.org/officeDocument/2006/relationships/image" Target="../media/image155.wmf"/><Relationship Id="rId6" Type="http://schemas.openxmlformats.org/officeDocument/2006/relationships/image" Target="../media/image160.wmf"/><Relationship Id="rId5" Type="http://schemas.openxmlformats.org/officeDocument/2006/relationships/image" Target="../media/image159.wmf"/><Relationship Id="rId4" Type="http://schemas.openxmlformats.org/officeDocument/2006/relationships/image" Target="../media/image158.wmf"/><Relationship Id="rId9" Type="http://schemas.openxmlformats.org/officeDocument/2006/relationships/image" Target="../media/image16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8.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3.wmf"/><Relationship Id="rId3" Type="http://schemas.openxmlformats.org/officeDocument/2006/relationships/image" Target="../media/image38.wmf"/><Relationship Id="rId7" Type="http://schemas.openxmlformats.org/officeDocument/2006/relationships/image" Target="../media/image41.wmf"/><Relationship Id="rId12" Type="http://schemas.openxmlformats.org/officeDocument/2006/relationships/image" Target="../media/image52.wmf"/><Relationship Id="rId2" Type="http://schemas.openxmlformats.org/officeDocument/2006/relationships/image" Target="../media/image37.wmf"/><Relationship Id="rId16" Type="http://schemas.openxmlformats.org/officeDocument/2006/relationships/image" Target="../media/image56.wmf"/><Relationship Id="rId1" Type="http://schemas.openxmlformats.org/officeDocument/2006/relationships/image" Target="../media/image36.wmf"/><Relationship Id="rId6" Type="http://schemas.openxmlformats.org/officeDocument/2006/relationships/image" Target="../media/image49.wmf"/><Relationship Id="rId11" Type="http://schemas.openxmlformats.org/officeDocument/2006/relationships/image" Target="../media/image51.wmf"/><Relationship Id="rId5" Type="http://schemas.openxmlformats.org/officeDocument/2006/relationships/image" Target="../media/image48.wmf"/><Relationship Id="rId15" Type="http://schemas.openxmlformats.org/officeDocument/2006/relationships/image" Target="../media/image55.wmf"/><Relationship Id="rId10" Type="http://schemas.openxmlformats.org/officeDocument/2006/relationships/image" Target="../media/image44.wmf"/><Relationship Id="rId4" Type="http://schemas.openxmlformats.org/officeDocument/2006/relationships/image" Target="../media/image39.wmf"/><Relationship Id="rId9" Type="http://schemas.openxmlformats.org/officeDocument/2006/relationships/image" Target="../media/image43.wmf"/><Relationship Id="rId14"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050"/>
          <p:cNvSpPr>
            <a:spLocks noGrp="1" noChangeArrowheads="1"/>
          </p:cNvSpPr>
          <p:nvPr>
            <p:ph type="hdr" sz="quarter"/>
          </p:nvPr>
        </p:nvSpPr>
        <p:spPr bwMode="auto">
          <a:xfrm>
            <a:off x="1" y="1"/>
            <a:ext cx="4000607" cy="342427"/>
          </a:xfrm>
          <a:prstGeom prst="rect">
            <a:avLst/>
          </a:prstGeom>
          <a:noFill/>
          <a:ln w="9525">
            <a:noFill/>
            <a:miter lim="800000"/>
            <a:headEnd/>
            <a:tailEnd/>
          </a:ln>
          <a:effectLst/>
        </p:spPr>
        <p:txBody>
          <a:bodyPr vert="horz" wrap="square" lIns="90207" tIns="45103" rIns="90207" bIns="45103" numCol="1" anchor="t" anchorCtr="0" compatLnSpc="1">
            <a:prstTxWarp prst="textNoShape">
              <a:avLst/>
            </a:prstTxWarp>
          </a:bodyPr>
          <a:lstStyle>
            <a:lvl1pPr defTabSz="901700" eaLnBrk="0" hangingPunct="0">
              <a:defRPr sz="1200"/>
            </a:lvl1pPr>
          </a:lstStyle>
          <a:p>
            <a:pPr>
              <a:defRPr/>
            </a:pPr>
            <a:endParaRPr lang="en-US"/>
          </a:p>
        </p:txBody>
      </p:sp>
      <p:sp>
        <p:nvSpPr>
          <p:cNvPr id="55299" name="Rectangle 2051"/>
          <p:cNvSpPr>
            <a:spLocks noGrp="1" noChangeArrowheads="1"/>
          </p:cNvSpPr>
          <p:nvPr>
            <p:ph type="dt" sz="quarter" idx="1"/>
          </p:nvPr>
        </p:nvSpPr>
        <p:spPr bwMode="auto">
          <a:xfrm>
            <a:off x="5201636" y="1"/>
            <a:ext cx="4000607" cy="342427"/>
          </a:xfrm>
          <a:prstGeom prst="rect">
            <a:avLst/>
          </a:prstGeom>
          <a:noFill/>
          <a:ln w="9525">
            <a:noFill/>
            <a:miter lim="800000"/>
            <a:headEnd/>
            <a:tailEnd/>
          </a:ln>
          <a:effectLst/>
        </p:spPr>
        <p:txBody>
          <a:bodyPr vert="horz" wrap="square" lIns="90207" tIns="45103" rIns="90207" bIns="45103" numCol="1" anchor="t" anchorCtr="0" compatLnSpc="1">
            <a:prstTxWarp prst="textNoShape">
              <a:avLst/>
            </a:prstTxWarp>
          </a:bodyPr>
          <a:lstStyle>
            <a:lvl1pPr algn="r" defTabSz="901700" eaLnBrk="0" hangingPunct="0">
              <a:defRPr sz="1200"/>
            </a:lvl1pPr>
          </a:lstStyle>
          <a:p>
            <a:pPr>
              <a:defRPr/>
            </a:pPr>
            <a:endParaRPr lang="en-US"/>
          </a:p>
        </p:txBody>
      </p:sp>
      <p:sp>
        <p:nvSpPr>
          <p:cNvPr id="55300" name="Rectangle 2052"/>
          <p:cNvSpPr>
            <a:spLocks noGrp="1" noChangeArrowheads="1"/>
          </p:cNvSpPr>
          <p:nvPr>
            <p:ph type="ftr" sz="quarter" idx="2"/>
          </p:nvPr>
        </p:nvSpPr>
        <p:spPr bwMode="auto">
          <a:xfrm>
            <a:off x="1" y="6534466"/>
            <a:ext cx="4000607" cy="342427"/>
          </a:xfrm>
          <a:prstGeom prst="rect">
            <a:avLst/>
          </a:prstGeom>
          <a:noFill/>
          <a:ln w="9525">
            <a:noFill/>
            <a:miter lim="800000"/>
            <a:headEnd/>
            <a:tailEnd/>
          </a:ln>
          <a:effectLst/>
        </p:spPr>
        <p:txBody>
          <a:bodyPr vert="horz" wrap="square" lIns="90207" tIns="45103" rIns="90207" bIns="45103" numCol="1" anchor="b" anchorCtr="0" compatLnSpc="1">
            <a:prstTxWarp prst="textNoShape">
              <a:avLst/>
            </a:prstTxWarp>
          </a:bodyPr>
          <a:lstStyle>
            <a:lvl1pPr defTabSz="901700" eaLnBrk="0" hangingPunct="0">
              <a:defRPr sz="1200"/>
            </a:lvl1pPr>
          </a:lstStyle>
          <a:p>
            <a:pPr>
              <a:defRPr/>
            </a:pPr>
            <a:endParaRPr lang="en-US"/>
          </a:p>
        </p:txBody>
      </p:sp>
      <p:sp>
        <p:nvSpPr>
          <p:cNvPr id="55301" name="Rectangle 2053"/>
          <p:cNvSpPr>
            <a:spLocks noGrp="1" noChangeArrowheads="1"/>
          </p:cNvSpPr>
          <p:nvPr>
            <p:ph type="sldNum" sz="quarter" idx="3"/>
          </p:nvPr>
        </p:nvSpPr>
        <p:spPr bwMode="auto">
          <a:xfrm>
            <a:off x="5201636" y="6534466"/>
            <a:ext cx="4000607" cy="342427"/>
          </a:xfrm>
          <a:prstGeom prst="rect">
            <a:avLst/>
          </a:prstGeom>
          <a:noFill/>
          <a:ln w="9525">
            <a:noFill/>
            <a:miter lim="800000"/>
            <a:headEnd/>
            <a:tailEnd/>
          </a:ln>
          <a:effectLst/>
        </p:spPr>
        <p:txBody>
          <a:bodyPr vert="horz" wrap="square" lIns="90207" tIns="45103" rIns="90207" bIns="45103" numCol="1" anchor="b" anchorCtr="0" compatLnSpc="1">
            <a:prstTxWarp prst="textNoShape">
              <a:avLst/>
            </a:prstTxWarp>
          </a:bodyPr>
          <a:lstStyle>
            <a:lvl1pPr algn="r" defTabSz="901700" eaLnBrk="0" hangingPunct="0">
              <a:defRPr sz="1200"/>
            </a:lvl1pPr>
          </a:lstStyle>
          <a:p>
            <a:pPr>
              <a:defRPr/>
            </a:pPr>
            <a:fld id="{31501FC4-8423-48C8-BC09-C833DECB6F27}" type="slidenum">
              <a:rPr lang="en-US"/>
              <a:pPr>
                <a:defRPr/>
              </a:pPr>
              <a:t>‹#›</a:t>
            </a:fld>
            <a:endParaRPr lang="en-US"/>
          </a:p>
        </p:txBody>
      </p:sp>
    </p:spTree>
    <p:extLst>
      <p:ext uri="{BB962C8B-B14F-4D97-AF65-F5344CB8AC3E}">
        <p14:creationId xmlns:p14="http://schemas.microsoft.com/office/powerpoint/2010/main" val="3647184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1" y="1"/>
            <a:ext cx="4000607" cy="342427"/>
          </a:xfrm>
          <a:prstGeom prst="rect">
            <a:avLst/>
          </a:prstGeom>
          <a:noFill/>
          <a:ln w="12700" cap="sq">
            <a:noFill/>
            <a:miter lim="800000"/>
            <a:headEnd type="none" w="sm" len="sm"/>
            <a:tailEnd type="none" w="sm" len="sm"/>
          </a:ln>
          <a:effectLst/>
        </p:spPr>
        <p:txBody>
          <a:bodyPr vert="horz" wrap="square" lIns="90207" tIns="45103" rIns="90207" bIns="45103" numCol="1" anchor="t" anchorCtr="0" compatLnSpc="1">
            <a:prstTxWarp prst="textNoShape">
              <a:avLst/>
            </a:prstTxWarp>
          </a:bodyPr>
          <a:lstStyle>
            <a:lvl1pPr defTabSz="901700" eaLnBrk="0" hangingPunct="0">
              <a:defRPr sz="1200"/>
            </a:lvl1pPr>
          </a:lstStyle>
          <a:p>
            <a:pPr>
              <a:defRPr/>
            </a:pPr>
            <a:endParaRPr lang="en-US"/>
          </a:p>
        </p:txBody>
      </p:sp>
      <p:sp>
        <p:nvSpPr>
          <p:cNvPr id="53251" name="Rectangle 3"/>
          <p:cNvSpPr>
            <a:spLocks noGrp="1" noChangeArrowheads="1"/>
          </p:cNvSpPr>
          <p:nvPr>
            <p:ph type="dt" idx="1"/>
          </p:nvPr>
        </p:nvSpPr>
        <p:spPr bwMode="auto">
          <a:xfrm>
            <a:off x="5201636" y="1"/>
            <a:ext cx="4000607" cy="342427"/>
          </a:xfrm>
          <a:prstGeom prst="rect">
            <a:avLst/>
          </a:prstGeom>
          <a:noFill/>
          <a:ln w="12700" cap="sq">
            <a:noFill/>
            <a:miter lim="800000"/>
            <a:headEnd type="none" w="sm" len="sm"/>
            <a:tailEnd type="none" w="sm" len="sm"/>
          </a:ln>
          <a:effectLst/>
        </p:spPr>
        <p:txBody>
          <a:bodyPr vert="horz" wrap="square" lIns="90207" tIns="45103" rIns="90207" bIns="45103" numCol="1" anchor="t" anchorCtr="0" compatLnSpc="1">
            <a:prstTxWarp prst="textNoShape">
              <a:avLst/>
            </a:prstTxWarp>
          </a:bodyPr>
          <a:lstStyle>
            <a:lvl1pPr algn="r" defTabSz="901700" eaLnBrk="0" hangingPunct="0">
              <a:defRPr sz="1200"/>
            </a:lvl1pPr>
          </a:lstStyle>
          <a:p>
            <a:pPr>
              <a:defRPr/>
            </a:pPr>
            <a:endParaRPr lang="en-US"/>
          </a:p>
        </p:txBody>
      </p:sp>
      <p:sp>
        <p:nvSpPr>
          <p:cNvPr id="44036" name="Rectangle 4"/>
          <p:cNvSpPr>
            <a:spLocks noGrp="1" noRot="1" noChangeAspect="1" noChangeArrowheads="1" noTextEdit="1"/>
          </p:cNvSpPr>
          <p:nvPr>
            <p:ph type="sldImg" idx="2"/>
          </p:nvPr>
        </p:nvSpPr>
        <p:spPr bwMode="auto">
          <a:xfrm>
            <a:off x="2900363" y="509588"/>
            <a:ext cx="3413125" cy="2560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1198915" y="3238894"/>
            <a:ext cx="6804416" cy="3126719"/>
          </a:xfrm>
          <a:prstGeom prst="rect">
            <a:avLst/>
          </a:prstGeom>
          <a:noFill/>
          <a:ln w="12700" cap="sq">
            <a:noFill/>
            <a:miter lim="800000"/>
            <a:headEnd type="none" w="sm" len="sm"/>
            <a:tailEnd type="none" w="sm" len="sm"/>
          </a:ln>
          <a:effectLst/>
        </p:spPr>
        <p:txBody>
          <a:bodyPr vert="horz" wrap="square" lIns="90207" tIns="45103" rIns="90207" bIns="4510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1" y="6534466"/>
            <a:ext cx="4000607" cy="342427"/>
          </a:xfrm>
          <a:prstGeom prst="rect">
            <a:avLst/>
          </a:prstGeom>
          <a:noFill/>
          <a:ln w="12700" cap="sq">
            <a:noFill/>
            <a:miter lim="800000"/>
            <a:headEnd type="none" w="sm" len="sm"/>
            <a:tailEnd type="none" w="sm" len="sm"/>
          </a:ln>
          <a:effectLst/>
        </p:spPr>
        <p:txBody>
          <a:bodyPr vert="horz" wrap="square" lIns="90207" tIns="45103" rIns="90207" bIns="45103" numCol="1" anchor="b" anchorCtr="0" compatLnSpc="1">
            <a:prstTxWarp prst="textNoShape">
              <a:avLst/>
            </a:prstTxWarp>
          </a:bodyPr>
          <a:lstStyle>
            <a:lvl1pPr defTabSz="901700" eaLnBrk="0" hangingPunct="0">
              <a:defRPr sz="1200"/>
            </a:lvl1pPr>
          </a:lstStyle>
          <a:p>
            <a:pPr>
              <a:defRPr/>
            </a:pPr>
            <a:endParaRPr lang="en-US"/>
          </a:p>
        </p:txBody>
      </p:sp>
      <p:sp>
        <p:nvSpPr>
          <p:cNvPr id="53255" name="Rectangle 7"/>
          <p:cNvSpPr>
            <a:spLocks noGrp="1" noChangeArrowheads="1"/>
          </p:cNvSpPr>
          <p:nvPr>
            <p:ph type="sldNum" sz="quarter" idx="5"/>
          </p:nvPr>
        </p:nvSpPr>
        <p:spPr bwMode="auto">
          <a:xfrm>
            <a:off x="5201636" y="6534466"/>
            <a:ext cx="4000607" cy="342427"/>
          </a:xfrm>
          <a:prstGeom prst="rect">
            <a:avLst/>
          </a:prstGeom>
          <a:noFill/>
          <a:ln w="12700" cap="sq">
            <a:noFill/>
            <a:miter lim="800000"/>
            <a:headEnd type="none" w="sm" len="sm"/>
            <a:tailEnd type="none" w="sm" len="sm"/>
          </a:ln>
          <a:effectLst/>
        </p:spPr>
        <p:txBody>
          <a:bodyPr vert="horz" wrap="square" lIns="90207" tIns="45103" rIns="90207" bIns="45103" numCol="1" anchor="b" anchorCtr="0" compatLnSpc="1">
            <a:prstTxWarp prst="textNoShape">
              <a:avLst/>
            </a:prstTxWarp>
          </a:bodyPr>
          <a:lstStyle>
            <a:lvl1pPr algn="r" defTabSz="901700" eaLnBrk="0" hangingPunct="0">
              <a:defRPr sz="1200"/>
            </a:lvl1pPr>
          </a:lstStyle>
          <a:p>
            <a:pPr>
              <a:defRPr/>
            </a:pPr>
            <a:fld id="{89CA441D-937D-4216-B5E1-0FF12FD084D1}" type="slidenum">
              <a:rPr lang="en-US"/>
              <a:pPr>
                <a:defRPr/>
              </a:pPr>
              <a:t>‹#›</a:t>
            </a:fld>
            <a:endParaRPr lang="en-US"/>
          </a:p>
        </p:txBody>
      </p:sp>
    </p:spTree>
    <p:extLst>
      <p:ext uri="{BB962C8B-B14F-4D97-AF65-F5344CB8AC3E}">
        <p14:creationId xmlns:p14="http://schemas.microsoft.com/office/powerpoint/2010/main" val="360220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defRPr/>
              </a:pPr>
              <a:endParaRPr lang="en-US"/>
            </a:p>
          </p:txBody>
        </p:sp>
        <p:sp>
          <p:nvSpPr>
            <p:cNvPr id="6"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defRPr/>
              </a:pPr>
              <a:endParaRPr lang="en-US"/>
            </a:p>
          </p:txBody>
        </p:sp>
        <p:sp>
          <p:nvSpPr>
            <p:cNvPr id="7"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8"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9"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0"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1"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3"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4"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5"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6"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7"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8"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9"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0"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1"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2"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3"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4"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defRPr/>
              </a:pPr>
              <a:endParaRPr lang="en-US"/>
            </a:p>
          </p:txBody>
        </p:sp>
        <p:sp>
          <p:nvSpPr>
            <p:cNvPr id="25"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defRPr/>
              </a:pPr>
              <a:endParaRPr lang="en-US"/>
            </a:p>
          </p:txBody>
        </p:sp>
        <p:sp>
          <p:nvSpPr>
            <p:cNvPr id="26"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29"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30"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grpSp>
      <p:sp>
        <p:nvSpPr>
          <p:cNvPr id="130077"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0078"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31" name="Rectangle 31"/>
          <p:cNvSpPr>
            <a:spLocks noGrp="1" noChangeArrowheads="1"/>
          </p:cNvSpPr>
          <p:nvPr>
            <p:ph type="dt" sz="quarter" idx="10"/>
          </p:nvPr>
        </p:nvSpPr>
        <p:spPr>
          <a:xfrm>
            <a:off x="685800" y="6348413"/>
            <a:ext cx="1905000" cy="457200"/>
          </a:xfrm>
        </p:spPr>
        <p:txBody>
          <a:bodyPr/>
          <a:lstStyle>
            <a:lvl1pPr>
              <a:defRPr/>
            </a:lvl1pPr>
          </a:lstStyle>
          <a:p>
            <a:pPr>
              <a:defRPr/>
            </a:pPr>
            <a:fld id="{7C8F0952-B999-4B5F-8E4F-FF1B4970BE59}" type="datetime1">
              <a:rPr lang="en-US"/>
              <a:pPr>
                <a:defRPr/>
              </a:pPr>
              <a:t>10/8/2015</a:t>
            </a:fld>
            <a:endParaRPr lang="en-US"/>
          </a:p>
        </p:txBody>
      </p:sp>
      <p:sp>
        <p:nvSpPr>
          <p:cNvPr id="32" name="Rectangle 32"/>
          <p:cNvSpPr>
            <a:spLocks noGrp="1" noChangeArrowheads="1"/>
          </p:cNvSpPr>
          <p:nvPr>
            <p:ph type="ftr" sz="quarter" idx="11"/>
          </p:nvPr>
        </p:nvSpPr>
        <p:spPr>
          <a:xfrm>
            <a:off x="3124200" y="6348413"/>
            <a:ext cx="2895600" cy="457200"/>
          </a:xfrm>
        </p:spPr>
        <p:txBody>
          <a:bodyPr/>
          <a:lstStyle>
            <a:lvl1pPr>
              <a:defRPr/>
            </a:lvl1pPr>
          </a:lstStyle>
          <a:p>
            <a:pPr>
              <a:defRPr/>
            </a:pPr>
            <a:endParaRPr lang="en-US"/>
          </a:p>
        </p:txBody>
      </p:sp>
      <p:sp>
        <p:nvSpPr>
          <p:cNvPr id="33" name="Rectangle 33"/>
          <p:cNvSpPr>
            <a:spLocks noGrp="1" noChangeArrowheads="1"/>
          </p:cNvSpPr>
          <p:nvPr>
            <p:ph type="sldNum" sz="quarter" idx="12"/>
          </p:nvPr>
        </p:nvSpPr>
        <p:spPr>
          <a:xfrm>
            <a:off x="6553200" y="6348413"/>
            <a:ext cx="1905000" cy="457200"/>
          </a:xfrm>
        </p:spPr>
        <p:txBody>
          <a:bodyPr/>
          <a:lstStyle>
            <a:lvl1pPr>
              <a:defRPr/>
            </a:lvl1pPr>
          </a:lstStyle>
          <a:p>
            <a:pPr>
              <a:defRPr/>
            </a:pPr>
            <a:fld id="{BF7F82FB-55FF-4858-85B2-A427EA0ACEDD}" type="slidenum">
              <a:rPr lang="en-US"/>
              <a:pPr>
                <a:defRPr/>
              </a:pPr>
              <a:t>‹#›</a:t>
            </a:fld>
            <a:endParaRPr lang="en-US"/>
          </a:p>
        </p:txBody>
      </p:sp>
    </p:spTree>
    <p:extLst>
      <p:ext uri="{BB962C8B-B14F-4D97-AF65-F5344CB8AC3E}">
        <p14:creationId xmlns:p14="http://schemas.microsoft.com/office/powerpoint/2010/main" val="2895680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fld id="{484465BC-89DE-466E-94CA-36552A0C80A2}" type="datetime1">
              <a:rPr lang="en-US"/>
              <a:pPr>
                <a:defRPr/>
              </a:pPr>
              <a:t>10/8/2015</a:t>
            </a:fld>
            <a:endParaRPr 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US"/>
          </a:p>
        </p:txBody>
      </p:sp>
      <p:sp>
        <p:nvSpPr>
          <p:cNvPr id="6" name="Rectangle 33"/>
          <p:cNvSpPr>
            <a:spLocks noGrp="1" noChangeArrowheads="1"/>
          </p:cNvSpPr>
          <p:nvPr>
            <p:ph type="sldNum" sz="quarter" idx="12"/>
          </p:nvPr>
        </p:nvSpPr>
        <p:spPr>
          <a:ln/>
        </p:spPr>
        <p:txBody>
          <a:bodyPr/>
          <a:lstStyle>
            <a:lvl1pPr>
              <a:defRPr/>
            </a:lvl1pPr>
          </a:lstStyle>
          <a:p>
            <a:pPr>
              <a:defRPr/>
            </a:pPr>
            <a:fld id="{C38C7910-A9C0-4A20-90F5-492DE2047DBB}" type="slidenum">
              <a:rPr lang="en-US"/>
              <a:pPr>
                <a:defRPr/>
              </a:pPr>
              <a:t>‹#›</a:t>
            </a:fld>
            <a:endParaRPr lang="en-US"/>
          </a:p>
        </p:txBody>
      </p:sp>
    </p:spTree>
    <p:extLst>
      <p:ext uri="{BB962C8B-B14F-4D97-AF65-F5344CB8AC3E}">
        <p14:creationId xmlns:p14="http://schemas.microsoft.com/office/powerpoint/2010/main" val="421407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8350"/>
            <a:ext cx="5676900"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fld id="{4B68AAC3-A756-4BA8-82E5-82A51D204C45}" type="datetime1">
              <a:rPr lang="en-US"/>
              <a:pPr>
                <a:defRPr/>
              </a:pPr>
              <a:t>10/8/2015</a:t>
            </a:fld>
            <a:endParaRPr 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US"/>
          </a:p>
        </p:txBody>
      </p:sp>
      <p:sp>
        <p:nvSpPr>
          <p:cNvPr id="6" name="Rectangle 33"/>
          <p:cNvSpPr>
            <a:spLocks noGrp="1" noChangeArrowheads="1"/>
          </p:cNvSpPr>
          <p:nvPr>
            <p:ph type="sldNum" sz="quarter" idx="12"/>
          </p:nvPr>
        </p:nvSpPr>
        <p:spPr>
          <a:ln/>
        </p:spPr>
        <p:txBody>
          <a:bodyPr/>
          <a:lstStyle>
            <a:lvl1pPr>
              <a:defRPr/>
            </a:lvl1pPr>
          </a:lstStyle>
          <a:p>
            <a:pPr>
              <a:defRPr/>
            </a:pPr>
            <a:fld id="{8016607C-E261-404A-AB3A-01F17F7C1FE0}" type="slidenum">
              <a:rPr lang="en-US"/>
              <a:pPr>
                <a:defRPr/>
              </a:pPr>
              <a:t>‹#›</a:t>
            </a:fld>
            <a:endParaRPr lang="en-US"/>
          </a:p>
        </p:txBody>
      </p:sp>
    </p:spTree>
    <p:extLst>
      <p:ext uri="{BB962C8B-B14F-4D97-AF65-F5344CB8AC3E}">
        <p14:creationId xmlns:p14="http://schemas.microsoft.com/office/powerpoint/2010/main" val="3990706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fld id="{1599F1A2-3F74-4030-9C74-BEBDC75273A8}" type="datetime1">
              <a:rPr lang="en-US"/>
              <a:pPr>
                <a:defRPr/>
              </a:pPr>
              <a:t>10/8/2015</a:t>
            </a:fld>
            <a:endParaRPr 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p>
        </p:txBody>
      </p:sp>
      <p:sp>
        <p:nvSpPr>
          <p:cNvPr id="7" name="Rectangle 33"/>
          <p:cNvSpPr>
            <a:spLocks noGrp="1" noChangeArrowheads="1"/>
          </p:cNvSpPr>
          <p:nvPr>
            <p:ph type="sldNum" sz="quarter" idx="12"/>
          </p:nvPr>
        </p:nvSpPr>
        <p:spPr>
          <a:ln/>
        </p:spPr>
        <p:txBody>
          <a:bodyPr/>
          <a:lstStyle>
            <a:lvl1pPr>
              <a:defRPr/>
            </a:lvl1pPr>
          </a:lstStyle>
          <a:p>
            <a:pPr>
              <a:defRPr/>
            </a:pPr>
            <a:fld id="{7F18040A-C8B0-4AEF-B960-F77B85B52AD3}" type="slidenum">
              <a:rPr lang="en-US"/>
              <a:pPr>
                <a:defRPr/>
              </a:pPr>
              <a:t>‹#›</a:t>
            </a:fld>
            <a:endParaRPr lang="en-US"/>
          </a:p>
        </p:txBody>
      </p:sp>
    </p:spTree>
    <p:extLst>
      <p:ext uri="{BB962C8B-B14F-4D97-AF65-F5344CB8AC3E}">
        <p14:creationId xmlns:p14="http://schemas.microsoft.com/office/powerpoint/2010/main" val="4135842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fld id="{717B842C-7085-4BA0-9E3D-DFEC5271F579}" type="datetime1">
              <a:rPr lang="en-US"/>
              <a:pPr>
                <a:defRPr/>
              </a:pPr>
              <a:t>10/8/2015</a:t>
            </a:fld>
            <a:endParaRPr 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US"/>
          </a:p>
        </p:txBody>
      </p:sp>
      <p:sp>
        <p:nvSpPr>
          <p:cNvPr id="6" name="Rectangle 33"/>
          <p:cNvSpPr>
            <a:spLocks noGrp="1" noChangeArrowheads="1"/>
          </p:cNvSpPr>
          <p:nvPr>
            <p:ph type="sldNum" sz="quarter" idx="12"/>
          </p:nvPr>
        </p:nvSpPr>
        <p:spPr>
          <a:ln/>
        </p:spPr>
        <p:txBody>
          <a:bodyPr/>
          <a:lstStyle>
            <a:lvl1pPr>
              <a:defRPr/>
            </a:lvl1pPr>
          </a:lstStyle>
          <a:p>
            <a:pPr>
              <a:defRPr/>
            </a:pPr>
            <a:fld id="{BB35DE57-5DA5-47CD-9071-FB5EEA8D57D6}" type="slidenum">
              <a:rPr lang="en-US"/>
              <a:pPr>
                <a:defRPr/>
              </a:pPr>
              <a:t>‹#›</a:t>
            </a:fld>
            <a:endParaRPr lang="en-US"/>
          </a:p>
        </p:txBody>
      </p:sp>
    </p:spTree>
    <p:extLst>
      <p:ext uri="{BB962C8B-B14F-4D97-AF65-F5344CB8AC3E}">
        <p14:creationId xmlns:p14="http://schemas.microsoft.com/office/powerpoint/2010/main" val="69621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dt" sz="half" idx="10"/>
          </p:nvPr>
        </p:nvSpPr>
        <p:spPr>
          <a:ln/>
        </p:spPr>
        <p:txBody>
          <a:bodyPr/>
          <a:lstStyle>
            <a:lvl1pPr>
              <a:defRPr/>
            </a:lvl1pPr>
          </a:lstStyle>
          <a:p>
            <a:pPr>
              <a:defRPr/>
            </a:pPr>
            <a:fld id="{25184AF5-AE8E-4E77-9CF6-7A61FDC31FFC}" type="datetime1">
              <a:rPr lang="en-US"/>
              <a:pPr>
                <a:defRPr/>
              </a:pPr>
              <a:t>10/8/2015</a:t>
            </a:fld>
            <a:endParaRPr 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US"/>
          </a:p>
        </p:txBody>
      </p:sp>
      <p:sp>
        <p:nvSpPr>
          <p:cNvPr id="6" name="Rectangle 33"/>
          <p:cNvSpPr>
            <a:spLocks noGrp="1" noChangeArrowheads="1"/>
          </p:cNvSpPr>
          <p:nvPr>
            <p:ph type="sldNum" sz="quarter" idx="12"/>
          </p:nvPr>
        </p:nvSpPr>
        <p:spPr>
          <a:ln/>
        </p:spPr>
        <p:txBody>
          <a:bodyPr/>
          <a:lstStyle>
            <a:lvl1pPr>
              <a:defRPr/>
            </a:lvl1pPr>
          </a:lstStyle>
          <a:p>
            <a:pPr>
              <a:defRPr/>
            </a:pPr>
            <a:fld id="{2F4F502E-C395-44D9-AFCD-5B91046827E0}" type="slidenum">
              <a:rPr lang="en-US"/>
              <a:pPr>
                <a:defRPr/>
              </a:pPr>
              <a:t>‹#›</a:t>
            </a:fld>
            <a:endParaRPr lang="en-US"/>
          </a:p>
        </p:txBody>
      </p:sp>
    </p:spTree>
    <p:extLst>
      <p:ext uri="{BB962C8B-B14F-4D97-AF65-F5344CB8AC3E}">
        <p14:creationId xmlns:p14="http://schemas.microsoft.com/office/powerpoint/2010/main" val="180339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fld id="{BE4079AA-EF65-4E64-90DD-FFC6DD0B4191}" type="datetime1">
              <a:rPr lang="en-US"/>
              <a:pPr>
                <a:defRPr/>
              </a:pPr>
              <a:t>10/8/2015</a:t>
            </a:fld>
            <a:endParaRPr 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p>
        </p:txBody>
      </p:sp>
      <p:sp>
        <p:nvSpPr>
          <p:cNvPr id="7" name="Rectangle 33"/>
          <p:cNvSpPr>
            <a:spLocks noGrp="1" noChangeArrowheads="1"/>
          </p:cNvSpPr>
          <p:nvPr>
            <p:ph type="sldNum" sz="quarter" idx="12"/>
          </p:nvPr>
        </p:nvSpPr>
        <p:spPr>
          <a:ln/>
        </p:spPr>
        <p:txBody>
          <a:bodyPr/>
          <a:lstStyle>
            <a:lvl1pPr>
              <a:defRPr/>
            </a:lvl1pPr>
          </a:lstStyle>
          <a:p>
            <a:pPr>
              <a:defRPr/>
            </a:pPr>
            <a:fld id="{3427F853-A260-4A58-9459-BB927711FC71}" type="slidenum">
              <a:rPr lang="en-US"/>
              <a:pPr>
                <a:defRPr/>
              </a:pPr>
              <a:t>‹#›</a:t>
            </a:fld>
            <a:endParaRPr lang="en-US"/>
          </a:p>
        </p:txBody>
      </p:sp>
    </p:spTree>
    <p:extLst>
      <p:ext uri="{BB962C8B-B14F-4D97-AF65-F5344CB8AC3E}">
        <p14:creationId xmlns:p14="http://schemas.microsoft.com/office/powerpoint/2010/main" val="153279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dt" sz="half" idx="10"/>
          </p:nvPr>
        </p:nvSpPr>
        <p:spPr>
          <a:ln/>
        </p:spPr>
        <p:txBody>
          <a:bodyPr/>
          <a:lstStyle>
            <a:lvl1pPr>
              <a:defRPr/>
            </a:lvl1pPr>
          </a:lstStyle>
          <a:p>
            <a:pPr>
              <a:defRPr/>
            </a:pPr>
            <a:fld id="{8FC012EB-5AA4-4071-839A-49FF21CC34F5}" type="datetime1">
              <a:rPr lang="en-US"/>
              <a:pPr>
                <a:defRPr/>
              </a:pPr>
              <a:t>10/8/2015</a:t>
            </a:fld>
            <a:endParaRPr lang="en-US"/>
          </a:p>
        </p:txBody>
      </p:sp>
      <p:sp>
        <p:nvSpPr>
          <p:cNvPr id="8" name="Rectangle 32"/>
          <p:cNvSpPr>
            <a:spLocks noGrp="1" noChangeArrowheads="1"/>
          </p:cNvSpPr>
          <p:nvPr>
            <p:ph type="ftr" sz="quarter" idx="11"/>
          </p:nvPr>
        </p:nvSpPr>
        <p:spPr>
          <a:ln/>
        </p:spPr>
        <p:txBody>
          <a:bodyPr/>
          <a:lstStyle>
            <a:lvl1pPr>
              <a:defRPr/>
            </a:lvl1pPr>
          </a:lstStyle>
          <a:p>
            <a:pPr>
              <a:defRPr/>
            </a:pPr>
            <a:endParaRPr lang="en-US"/>
          </a:p>
        </p:txBody>
      </p:sp>
      <p:sp>
        <p:nvSpPr>
          <p:cNvPr id="9" name="Rectangle 33"/>
          <p:cNvSpPr>
            <a:spLocks noGrp="1" noChangeArrowheads="1"/>
          </p:cNvSpPr>
          <p:nvPr>
            <p:ph type="sldNum" sz="quarter" idx="12"/>
          </p:nvPr>
        </p:nvSpPr>
        <p:spPr>
          <a:ln/>
        </p:spPr>
        <p:txBody>
          <a:bodyPr/>
          <a:lstStyle>
            <a:lvl1pPr>
              <a:defRPr/>
            </a:lvl1pPr>
          </a:lstStyle>
          <a:p>
            <a:pPr>
              <a:defRPr/>
            </a:pPr>
            <a:fld id="{0128198E-AB6A-4347-A0B7-C8ACF55BD385}" type="slidenum">
              <a:rPr lang="en-US"/>
              <a:pPr>
                <a:defRPr/>
              </a:pPr>
              <a:t>‹#›</a:t>
            </a:fld>
            <a:endParaRPr lang="en-US"/>
          </a:p>
        </p:txBody>
      </p:sp>
    </p:spTree>
    <p:extLst>
      <p:ext uri="{BB962C8B-B14F-4D97-AF65-F5344CB8AC3E}">
        <p14:creationId xmlns:p14="http://schemas.microsoft.com/office/powerpoint/2010/main" val="106097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dt" sz="half" idx="10"/>
          </p:nvPr>
        </p:nvSpPr>
        <p:spPr>
          <a:ln/>
        </p:spPr>
        <p:txBody>
          <a:bodyPr/>
          <a:lstStyle>
            <a:lvl1pPr>
              <a:defRPr/>
            </a:lvl1pPr>
          </a:lstStyle>
          <a:p>
            <a:pPr>
              <a:defRPr/>
            </a:pPr>
            <a:fld id="{5DB8B74D-2DB7-4365-B782-2FEA623E2FD2}" type="datetime1">
              <a:rPr lang="en-US"/>
              <a:pPr>
                <a:defRPr/>
              </a:pPr>
              <a:t>10/8/2015</a:t>
            </a:fld>
            <a:endParaRPr lang="en-US"/>
          </a:p>
        </p:txBody>
      </p:sp>
      <p:sp>
        <p:nvSpPr>
          <p:cNvPr id="4" name="Rectangle 32"/>
          <p:cNvSpPr>
            <a:spLocks noGrp="1" noChangeArrowheads="1"/>
          </p:cNvSpPr>
          <p:nvPr>
            <p:ph type="ftr" sz="quarter" idx="11"/>
          </p:nvPr>
        </p:nvSpPr>
        <p:spPr>
          <a:ln/>
        </p:spPr>
        <p:txBody>
          <a:bodyPr/>
          <a:lstStyle>
            <a:lvl1pPr>
              <a:defRPr/>
            </a:lvl1pPr>
          </a:lstStyle>
          <a:p>
            <a:pPr>
              <a:defRPr/>
            </a:pPr>
            <a:endParaRPr lang="en-US"/>
          </a:p>
        </p:txBody>
      </p:sp>
      <p:sp>
        <p:nvSpPr>
          <p:cNvPr id="5" name="Rectangle 33"/>
          <p:cNvSpPr>
            <a:spLocks noGrp="1" noChangeArrowheads="1"/>
          </p:cNvSpPr>
          <p:nvPr>
            <p:ph type="sldNum" sz="quarter" idx="12"/>
          </p:nvPr>
        </p:nvSpPr>
        <p:spPr>
          <a:ln/>
        </p:spPr>
        <p:txBody>
          <a:bodyPr/>
          <a:lstStyle>
            <a:lvl1pPr>
              <a:defRPr/>
            </a:lvl1pPr>
          </a:lstStyle>
          <a:p>
            <a:pPr>
              <a:defRPr/>
            </a:pPr>
            <a:fld id="{2ACF1A3C-8A95-4CF1-9557-DCE11883E6E8}" type="slidenum">
              <a:rPr lang="en-US"/>
              <a:pPr>
                <a:defRPr/>
              </a:pPr>
              <a:t>‹#›</a:t>
            </a:fld>
            <a:endParaRPr lang="en-US"/>
          </a:p>
        </p:txBody>
      </p:sp>
    </p:spTree>
    <p:extLst>
      <p:ext uri="{BB962C8B-B14F-4D97-AF65-F5344CB8AC3E}">
        <p14:creationId xmlns:p14="http://schemas.microsoft.com/office/powerpoint/2010/main" val="1836475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dt" sz="half" idx="10"/>
          </p:nvPr>
        </p:nvSpPr>
        <p:spPr>
          <a:ln/>
        </p:spPr>
        <p:txBody>
          <a:bodyPr/>
          <a:lstStyle>
            <a:lvl1pPr>
              <a:defRPr/>
            </a:lvl1pPr>
          </a:lstStyle>
          <a:p>
            <a:pPr>
              <a:defRPr/>
            </a:pPr>
            <a:fld id="{42C14610-793C-45F1-BE8F-D17650329E22}" type="datetime1">
              <a:rPr lang="en-US"/>
              <a:pPr>
                <a:defRPr/>
              </a:pPr>
              <a:t>10/8/2015</a:t>
            </a:fld>
            <a:endParaRPr lang="en-US"/>
          </a:p>
        </p:txBody>
      </p:sp>
      <p:sp>
        <p:nvSpPr>
          <p:cNvPr id="3" name="Rectangle 32"/>
          <p:cNvSpPr>
            <a:spLocks noGrp="1" noChangeArrowheads="1"/>
          </p:cNvSpPr>
          <p:nvPr>
            <p:ph type="ftr" sz="quarter" idx="11"/>
          </p:nvPr>
        </p:nvSpPr>
        <p:spPr>
          <a:ln/>
        </p:spPr>
        <p:txBody>
          <a:bodyPr/>
          <a:lstStyle>
            <a:lvl1pPr>
              <a:defRPr/>
            </a:lvl1pPr>
          </a:lstStyle>
          <a:p>
            <a:pPr>
              <a:defRPr/>
            </a:pPr>
            <a:endParaRPr lang="en-US"/>
          </a:p>
        </p:txBody>
      </p:sp>
      <p:sp>
        <p:nvSpPr>
          <p:cNvPr id="4" name="Rectangle 33"/>
          <p:cNvSpPr>
            <a:spLocks noGrp="1" noChangeArrowheads="1"/>
          </p:cNvSpPr>
          <p:nvPr>
            <p:ph type="sldNum" sz="quarter" idx="12"/>
          </p:nvPr>
        </p:nvSpPr>
        <p:spPr>
          <a:ln/>
        </p:spPr>
        <p:txBody>
          <a:bodyPr/>
          <a:lstStyle>
            <a:lvl1pPr>
              <a:defRPr/>
            </a:lvl1pPr>
          </a:lstStyle>
          <a:p>
            <a:pPr>
              <a:defRPr/>
            </a:pPr>
            <a:fld id="{B6EDEDA0-E9E5-4E45-B2FA-632EE489A2EA}" type="slidenum">
              <a:rPr lang="en-US"/>
              <a:pPr>
                <a:defRPr/>
              </a:pPr>
              <a:t>‹#›</a:t>
            </a:fld>
            <a:endParaRPr lang="en-US"/>
          </a:p>
        </p:txBody>
      </p:sp>
    </p:spTree>
    <p:extLst>
      <p:ext uri="{BB962C8B-B14F-4D97-AF65-F5344CB8AC3E}">
        <p14:creationId xmlns:p14="http://schemas.microsoft.com/office/powerpoint/2010/main" val="238073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fld id="{CC600D95-32CA-45A6-B393-90755B74455D}" type="datetime1">
              <a:rPr lang="en-US"/>
              <a:pPr>
                <a:defRPr/>
              </a:pPr>
              <a:t>10/8/2015</a:t>
            </a:fld>
            <a:endParaRPr 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p>
        </p:txBody>
      </p:sp>
      <p:sp>
        <p:nvSpPr>
          <p:cNvPr id="7" name="Rectangle 33"/>
          <p:cNvSpPr>
            <a:spLocks noGrp="1" noChangeArrowheads="1"/>
          </p:cNvSpPr>
          <p:nvPr>
            <p:ph type="sldNum" sz="quarter" idx="12"/>
          </p:nvPr>
        </p:nvSpPr>
        <p:spPr>
          <a:ln/>
        </p:spPr>
        <p:txBody>
          <a:bodyPr/>
          <a:lstStyle>
            <a:lvl1pPr>
              <a:defRPr/>
            </a:lvl1pPr>
          </a:lstStyle>
          <a:p>
            <a:pPr>
              <a:defRPr/>
            </a:pPr>
            <a:fld id="{4369BEA0-DD19-4217-A3C9-2916FCD4D27E}" type="slidenum">
              <a:rPr lang="en-US"/>
              <a:pPr>
                <a:defRPr/>
              </a:pPr>
              <a:t>‹#›</a:t>
            </a:fld>
            <a:endParaRPr lang="en-US"/>
          </a:p>
        </p:txBody>
      </p:sp>
    </p:spTree>
    <p:extLst>
      <p:ext uri="{BB962C8B-B14F-4D97-AF65-F5344CB8AC3E}">
        <p14:creationId xmlns:p14="http://schemas.microsoft.com/office/powerpoint/2010/main" val="307357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fld id="{827F050A-D180-41FD-B53E-8303B2899A2A}" type="datetime1">
              <a:rPr lang="en-US"/>
              <a:pPr>
                <a:defRPr/>
              </a:pPr>
              <a:t>10/8/2015</a:t>
            </a:fld>
            <a:endParaRPr 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US"/>
          </a:p>
        </p:txBody>
      </p:sp>
      <p:sp>
        <p:nvSpPr>
          <p:cNvPr id="7" name="Rectangle 33"/>
          <p:cNvSpPr>
            <a:spLocks noGrp="1" noChangeArrowheads="1"/>
          </p:cNvSpPr>
          <p:nvPr>
            <p:ph type="sldNum" sz="quarter" idx="12"/>
          </p:nvPr>
        </p:nvSpPr>
        <p:spPr>
          <a:ln/>
        </p:spPr>
        <p:txBody>
          <a:bodyPr/>
          <a:lstStyle>
            <a:lvl1pPr>
              <a:defRPr/>
            </a:lvl1pPr>
          </a:lstStyle>
          <a:p>
            <a:pPr>
              <a:defRPr/>
            </a:pPr>
            <a:fld id="{546919AA-6C35-4BF1-A8D4-DC268B31E9B6}" type="slidenum">
              <a:rPr lang="en-US"/>
              <a:pPr>
                <a:defRPr/>
              </a:pPr>
              <a:t>‹#›</a:t>
            </a:fld>
            <a:endParaRPr lang="en-US"/>
          </a:p>
        </p:txBody>
      </p:sp>
    </p:spTree>
    <p:extLst>
      <p:ext uri="{BB962C8B-B14F-4D97-AF65-F5344CB8AC3E}">
        <p14:creationId xmlns:p14="http://schemas.microsoft.com/office/powerpoint/2010/main" val="9988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9156700" cy="757238"/>
            <a:chOff x="0" y="0"/>
            <a:chExt cx="5768" cy="477"/>
          </a:xfrm>
        </p:grpSpPr>
        <p:sp>
          <p:nvSpPr>
            <p:cNvPr id="12902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defRPr/>
              </a:pPr>
              <a:endParaRPr lang="en-US"/>
            </a:p>
          </p:txBody>
        </p:sp>
        <p:sp>
          <p:nvSpPr>
            <p:cNvPr id="12902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defRPr/>
              </a:pPr>
              <a:endParaRPr lang="en-US"/>
            </a:p>
          </p:txBody>
        </p:sp>
        <p:sp>
          <p:nvSpPr>
            <p:cNvPr id="12902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3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4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defRPr/>
              </a:pPr>
              <a:endParaRPr lang="en-US"/>
            </a:p>
          </p:txBody>
        </p:sp>
        <p:sp>
          <p:nvSpPr>
            <p:cNvPr id="12904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defRPr/>
              </a:pPr>
              <a:endParaRPr lang="en-US"/>
            </a:p>
          </p:txBody>
        </p:sp>
        <p:sp>
          <p:nvSpPr>
            <p:cNvPr id="12904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defRPr/>
              </a:pPr>
              <a:endParaRPr lang="en-US"/>
            </a:p>
          </p:txBody>
        </p:sp>
      </p:grpSp>
      <p:grpSp>
        <p:nvGrpSpPr>
          <p:cNvPr id="21507" name="Group 25"/>
          <p:cNvGrpSpPr>
            <a:grpSpLocks/>
          </p:cNvGrpSpPr>
          <p:nvPr/>
        </p:nvGrpSpPr>
        <p:grpSpPr bwMode="auto">
          <a:xfrm>
            <a:off x="0" y="6180138"/>
            <a:ext cx="9169400" cy="138112"/>
            <a:chOff x="0" y="4032"/>
            <a:chExt cx="5776" cy="87"/>
          </a:xfrm>
        </p:grpSpPr>
        <p:sp>
          <p:nvSpPr>
            <p:cNvPr id="12905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5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sp>
          <p:nvSpPr>
            <p:cNvPr id="12905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en-US"/>
            </a:p>
          </p:txBody>
        </p:sp>
      </p:grpSp>
      <p:sp>
        <p:nvSpPr>
          <p:cNvPr id="21508" name="Rectangle 29"/>
          <p:cNvSpPr>
            <a:spLocks noGrp="1" noChangeArrowheads="1"/>
          </p:cNvSpPr>
          <p:nvPr>
            <p:ph type="title"/>
          </p:nvPr>
        </p:nvSpPr>
        <p:spPr bwMode="auto">
          <a:xfrm>
            <a:off x="685800" y="7683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1509" name="Rectangle 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055"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fld id="{02CB2579-20BE-4892-90A1-E1E4BEC218D7}" type="datetime1">
              <a:rPr lang="en-US"/>
              <a:pPr>
                <a:defRPr/>
              </a:pPr>
              <a:t>10/8/2015</a:t>
            </a:fld>
            <a:endParaRPr lang="en-US"/>
          </a:p>
        </p:txBody>
      </p:sp>
      <p:sp>
        <p:nvSpPr>
          <p:cNvPr id="129056"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129057"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CB9C6831-0F99-451F-8F66-2190A12966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defRPr>
      </a:lvl2pPr>
      <a:lvl3pPr algn="ctr" rtl="0" eaLnBrk="0" fontAlgn="base" hangingPunct="0">
        <a:spcBef>
          <a:spcPct val="0"/>
        </a:spcBef>
        <a:spcAft>
          <a:spcPct val="0"/>
        </a:spcAft>
        <a:defRPr sz="4400">
          <a:solidFill>
            <a:schemeClr val="tx2"/>
          </a:solidFill>
          <a:latin typeface="Tahoma" charset="0"/>
        </a:defRPr>
      </a:lvl3pPr>
      <a:lvl4pPr algn="ctr" rtl="0" eaLnBrk="0" fontAlgn="base" hangingPunct="0">
        <a:spcBef>
          <a:spcPct val="0"/>
        </a:spcBef>
        <a:spcAft>
          <a:spcPct val="0"/>
        </a:spcAft>
        <a:defRPr sz="4400">
          <a:solidFill>
            <a:schemeClr val="tx2"/>
          </a:solidFill>
          <a:latin typeface="Tahoma" charset="0"/>
        </a:defRPr>
      </a:lvl4pPr>
      <a:lvl5pPr algn="ctr" rtl="0" eaLnBrk="0" fontAlgn="base" hangingPunct="0">
        <a:spcBef>
          <a:spcPct val="0"/>
        </a:spcBef>
        <a:spcAft>
          <a:spcPct val="0"/>
        </a:spcAft>
        <a:defRPr sz="4400">
          <a:solidFill>
            <a:schemeClr val="tx2"/>
          </a:solidFill>
          <a:latin typeface="Tahoma" charset="0"/>
        </a:defRPr>
      </a:lvl5pPr>
      <a:lvl6pPr marL="457200" algn="ctr" rtl="0" fontAlgn="base">
        <a:spcBef>
          <a:spcPct val="0"/>
        </a:spcBef>
        <a:spcAft>
          <a:spcPct val="0"/>
        </a:spcAft>
        <a:defRPr sz="4400">
          <a:solidFill>
            <a:schemeClr val="tx2"/>
          </a:solidFill>
          <a:latin typeface="Tahoma" charset="0"/>
        </a:defRPr>
      </a:lvl6pPr>
      <a:lvl7pPr marL="914400" algn="ctr" rtl="0" fontAlgn="base">
        <a:spcBef>
          <a:spcPct val="0"/>
        </a:spcBef>
        <a:spcAft>
          <a:spcPct val="0"/>
        </a:spcAft>
        <a:defRPr sz="4400">
          <a:solidFill>
            <a:schemeClr val="tx2"/>
          </a:solidFill>
          <a:latin typeface="Tahoma" charset="0"/>
        </a:defRPr>
      </a:lvl7pPr>
      <a:lvl8pPr marL="1371600" algn="ctr" rtl="0" fontAlgn="base">
        <a:spcBef>
          <a:spcPct val="0"/>
        </a:spcBef>
        <a:spcAft>
          <a:spcPct val="0"/>
        </a:spcAft>
        <a:defRPr sz="4400">
          <a:solidFill>
            <a:schemeClr val="tx2"/>
          </a:solidFill>
          <a:latin typeface="Tahoma" charset="0"/>
        </a:defRPr>
      </a:lvl8pPr>
      <a:lvl9pPr marL="1828800" algn="ctr"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SzPct val="90000"/>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defRPr>
      </a:lvl3pPr>
      <a:lvl4pPr marL="1600200" indent="-228600" algn="l" rtl="0" eaLnBrk="0" fontAlgn="base" hangingPunct="0">
        <a:spcBef>
          <a:spcPct val="20000"/>
        </a:spcBef>
        <a:spcAft>
          <a:spcPct val="0"/>
        </a:spcAft>
        <a:buSzPct val="70000"/>
        <a:buBlip>
          <a:blip r:embed="rId18"/>
        </a:buBlip>
        <a:defRPr sz="2000">
          <a:solidFill>
            <a:schemeClr val="tx1"/>
          </a:solidFill>
          <a:latin typeface="+mn-lt"/>
        </a:defRPr>
      </a:lvl4pPr>
      <a:lvl5pPr marL="2057400" indent="-228600" algn="l" rtl="0" eaLnBrk="0" fontAlgn="base" hangingPunct="0">
        <a:spcBef>
          <a:spcPct val="20000"/>
        </a:spcBef>
        <a:spcAft>
          <a:spcPct val="0"/>
        </a:spcAft>
        <a:buSzPct val="70000"/>
        <a:buBlip>
          <a:blip r:embed="rId19"/>
        </a:buBlip>
        <a:defRPr sz="2000">
          <a:solidFill>
            <a:schemeClr val="tx1"/>
          </a:solidFill>
          <a:latin typeface="+mn-lt"/>
        </a:defRPr>
      </a:lvl5pPr>
      <a:lvl6pPr marL="2514600" indent="-228600" algn="l" rtl="0" fontAlgn="base">
        <a:spcBef>
          <a:spcPct val="20000"/>
        </a:spcBef>
        <a:spcAft>
          <a:spcPct val="0"/>
        </a:spcAft>
        <a:buSzPct val="70000"/>
        <a:buBlip>
          <a:blip r:embed="rId19"/>
        </a:buBlip>
        <a:defRPr sz="2000">
          <a:solidFill>
            <a:schemeClr val="tx1"/>
          </a:solidFill>
          <a:latin typeface="+mn-lt"/>
        </a:defRPr>
      </a:lvl6pPr>
      <a:lvl7pPr marL="2971800" indent="-228600" algn="l" rtl="0" fontAlgn="base">
        <a:spcBef>
          <a:spcPct val="20000"/>
        </a:spcBef>
        <a:spcAft>
          <a:spcPct val="0"/>
        </a:spcAft>
        <a:buSzPct val="70000"/>
        <a:buBlip>
          <a:blip r:embed="rId19"/>
        </a:buBlip>
        <a:defRPr sz="2000">
          <a:solidFill>
            <a:schemeClr val="tx1"/>
          </a:solidFill>
          <a:latin typeface="+mn-lt"/>
        </a:defRPr>
      </a:lvl7pPr>
      <a:lvl8pPr marL="3429000" indent="-228600" algn="l" rtl="0" fontAlgn="base">
        <a:spcBef>
          <a:spcPct val="20000"/>
        </a:spcBef>
        <a:spcAft>
          <a:spcPct val="0"/>
        </a:spcAft>
        <a:buSzPct val="70000"/>
        <a:buBlip>
          <a:blip r:embed="rId19"/>
        </a:buBlip>
        <a:defRPr sz="2000">
          <a:solidFill>
            <a:schemeClr val="tx1"/>
          </a:solidFill>
          <a:latin typeface="+mn-lt"/>
        </a:defRPr>
      </a:lvl8pPr>
      <a:lvl9pPr marL="3886200" indent="-228600" algn="l" rtl="0" fontAlgn="base">
        <a:spcBef>
          <a:spcPct val="20000"/>
        </a:spcBef>
        <a:spcAft>
          <a:spcPct val="0"/>
        </a:spcAft>
        <a:buSzPct val="70000"/>
        <a:buBlip>
          <a:blip r:embed="rId19"/>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image" Target="../media/image26.wmf"/><Relationship Id="rId3" Type="http://schemas.openxmlformats.org/officeDocument/2006/relationships/image" Target="../media/image27.png"/><Relationship Id="rId7" Type="http://schemas.openxmlformats.org/officeDocument/2006/relationships/oleObject" Target="../embeddings/oleObject12.bin"/><Relationship Id="rId12"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3.wmf"/><Relationship Id="rId11" Type="http://schemas.openxmlformats.org/officeDocument/2006/relationships/image" Target="../media/image29.png"/><Relationship Id="rId5" Type="http://schemas.openxmlformats.org/officeDocument/2006/relationships/oleObject" Target="../embeddings/oleObject11.bin"/><Relationship Id="rId10" Type="http://schemas.openxmlformats.org/officeDocument/2006/relationships/image" Target="../media/image25.wmf"/><Relationship Id="rId4" Type="http://schemas.openxmlformats.org/officeDocument/2006/relationships/image" Target="../media/image28.png"/><Relationship Id="rId9"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1.wmf"/><Relationship Id="rId5" Type="http://schemas.openxmlformats.org/officeDocument/2006/relationships/oleObject" Target="../embeddings/oleObject16.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18.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35.wmf"/><Relationship Id="rId5" Type="http://schemas.openxmlformats.org/officeDocument/2006/relationships/oleObject" Target="../embeddings/oleObject20.bin"/><Relationship Id="rId4" Type="http://schemas.openxmlformats.org/officeDocument/2006/relationships/image" Target="../media/image34.wmf"/></Relationships>
</file>

<file path=ppt/slides/_rels/slide15.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26.bin"/><Relationship Id="rId18" Type="http://schemas.openxmlformats.org/officeDocument/2006/relationships/image" Target="../media/image43.wmf"/><Relationship Id="rId26" Type="http://schemas.openxmlformats.org/officeDocument/2006/relationships/image" Target="../media/image47.wmf"/><Relationship Id="rId3" Type="http://schemas.openxmlformats.org/officeDocument/2006/relationships/oleObject" Target="../embeddings/oleObject21.bin"/><Relationship Id="rId21" Type="http://schemas.openxmlformats.org/officeDocument/2006/relationships/oleObject" Target="../embeddings/oleObject30.bin"/><Relationship Id="rId7" Type="http://schemas.openxmlformats.org/officeDocument/2006/relationships/oleObject" Target="../embeddings/oleObject23.bin"/><Relationship Id="rId12" Type="http://schemas.openxmlformats.org/officeDocument/2006/relationships/image" Target="../media/image40.wmf"/><Relationship Id="rId17" Type="http://schemas.openxmlformats.org/officeDocument/2006/relationships/oleObject" Target="../embeddings/oleObject28.bin"/><Relationship Id="rId25" Type="http://schemas.openxmlformats.org/officeDocument/2006/relationships/oleObject" Target="../embeddings/oleObject32.bin"/><Relationship Id="rId2" Type="http://schemas.openxmlformats.org/officeDocument/2006/relationships/slideLayout" Target="../slideLayouts/slideLayout12.xml"/><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vmlDrawing" Target="../drawings/vmlDrawing8.vml"/><Relationship Id="rId6" Type="http://schemas.openxmlformats.org/officeDocument/2006/relationships/image" Target="../media/image37.wmf"/><Relationship Id="rId11" Type="http://schemas.openxmlformats.org/officeDocument/2006/relationships/oleObject" Target="../embeddings/oleObject25.bin"/><Relationship Id="rId24" Type="http://schemas.openxmlformats.org/officeDocument/2006/relationships/image" Target="../media/image46.wmf"/><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1.bin"/><Relationship Id="rId28" Type="http://schemas.openxmlformats.org/officeDocument/2006/relationships/image" Target="../media/image48.wmf"/><Relationship Id="rId10" Type="http://schemas.openxmlformats.org/officeDocument/2006/relationships/image" Target="../media/image39.wmf"/><Relationship Id="rId19" Type="http://schemas.openxmlformats.org/officeDocument/2006/relationships/oleObject" Target="../embeddings/oleObject29.bin"/><Relationship Id="rId4" Type="http://schemas.openxmlformats.org/officeDocument/2006/relationships/image" Target="../media/image36.wmf"/><Relationship Id="rId9" Type="http://schemas.openxmlformats.org/officeDocument/2006/relationships/oleObject" Target="../embeddings/oleObject24.bin"/><Relationship Id="rId14" Type="http://schemas.openxmlformats.org/officeDocument/2006/relationships/image" Target="../media/image41.wmf"/><Relationship Id="rId22" Type="http://schemas.openxmlformats.org/officeDocument/2006/relationships/image" Target="../media/image45.wmf"/><Relationship Id="rId27" Type="http://schemas.openxmlformats.org/officeDocument/2006/relationships/oleObject" Target="../embeddings/oleObject33.bin"/></Relationships>
</file>

<file path=ppt/slides/_rels/slide1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9.bin"/><Relationship Id="rId18" Type="http://schemas.openxmlformats.org/officeDocument/2006/relationships/image" Target="../media/image50.wmf"/><Relationship Id="rId26" Type="http://schemas.openxmlformats.org/officeDocument/2006/relationships/image" Target="../media/image52.wmf"/><Relationship Id="rId3" Type="http://schemas.openxmlformats.org/officeDocument/2006/relationships/oleObject" Target="../embeddings/oleObject34.bin"/><Relationship Id="rId21" Type="http://schemas.openxmlformats.org/officeDocument/2006/relationships/oleObject" Target="../embeddings/oleObject43.bin"/><Relationship Id="rId34" Type="http://schemas.openxmlformats.org/officeDocument/2006/relationships/image" Target="../media/image56.wmf"/><Relationship Id="rId7" Type="http://schemas.openxmlformats.org/officeDocument/2006/relationships/oleObject" Target="../embeddings/oleObject36.bin"/><Relationship Id="rId12" Type="http://schemas.openxmlformats.org/officeDocument/2006/relationships/image" Target="../media/image48.wmf"/><Relationship Id="rId17" Type="http://schemas.openxmlformats.org/officeDocument/2006/relationships/oleObject" Target="../embeddings/oleObject41.bin"/><Relationship Id="rId25" Type="http://schemas.openxmlformats.org/officeDocument/2006/relationships/oleObject" Target="../embeddings/oleObject45.bin"/><Relationship Id="rId33" Type="http://schemas.openxmlformats.org/officeDocument/2006/relationships/oleObject" Target="../embeddings/oleObject49.bin"/><Relationship Id="rId2" Type="http://schemas.openxmlformats.org/officeDocument/2006/relationships/slideLayout" Target="../slideLayouts/slideLayout12.xml"/><Relationship Id="rId16" Type="http://schemas.openxmlformats.org/officeDocument/2006/relationships/image" Target="../media/image41.wmf"/><Relationship Id="rId20" Type="http://schemas.openxmlformats.org/officeDocument/2006/relationships/image" Target="../media/image43.wmf"/><Relationship Id="rId29" Type="http://schemas.openxmlformats.org/officeDocument/2006/relationships/oleObject" Target="../embeddings/oleObject47.bin"/><Relationship Id="rId1" Type="http://schemas.openxmlformats.org/officeDocument/2006/relationships/vmlDrawing" Target="../drawings/vmlDrawing9.vml"/><Relationship Id="rId6" Type="http://schemas.openxmlformats.org/officeDocument/2006/relationships/image" Target="../media/image37.wmf"/><Relationship Id="rId11" Type="http://schemas.openxmlformats.org/officeDocument/2006/relationships/oleObject" Target="../embeddings/oleObject38.bin"/><Relationship Id="rId24" Type="http://schemas.openxmlformats.org/officeDocument/2006/relationships/image" Target="../media/image51.wmf"/><Relationship Id="rId32" Type="http://schemas.openxmlformats.org/officeDocument/2006/relationships/image" Target="../media/image55.wmf"/><Relationship Id="rId5" Type="http://schemas.openxmlformats.org/officeDocument/2006/relationships/oleObject" Target="../embeddings/oleObject35.bin"/><Relationship Id="rId15" Type="http://schemas.openxmlformats.org/officeDocument/2006/relationships/oleObject" Target="../embeddings/oleObject40.bin"/><Relationship Id="rId23" Type="http://schemas.openxmlformats.org/officeDocument/2006/relationships/oleObject" Target="../embeddings/oleObject44.bin"/><Relationship Id="rId28" Type="http://schemas.openxmlformats.org/officeDocument/2006/relationships/image" Target="../media/image53.wmf"/><Relationship Id="rId10" Type="http://schemas.openxmlformats.org/officeDocument/2006/relationships/image" Target="../media/image39.wmf"/><Relationship Id="rId19" Type="http://schemas.openxmlformats.org/officeDocument/2006/relationships/oleObject" Target="../embeddings/oleObject42.bin"/><Relationship Id="rId31" Type="http://schemas.openxmlformats.org/officeDocument/2006/relationships/oleObject" Target="../embeddings/oleObject48.bin"/><Relationship Id="rId4" Type="http://schemas.openxmlformats.org/officeDocument/2006/relationships/image" Target="../media/image36.wmf"/><Relationship Id="rId9" Type="http://schemas.openxmlformats.org/officeDocument/2006/relationships/oleObject" Target="../embeddings/oleObject37.bin"/><Relationship Id="rId14" Type="http://schemas.openxmlformats.org/officeDocument/2006/relationships/image" Target="../media/image49.wmf"/><Relationship Id="rId22" Type="http://schemas.openxmlformats.org/officeDocument/2006/relationships/image" Target="../media/image44.wmf"/><Relationship Id="rId27" Type="http://schemas.openxmlformats.org/officeDocument/2006/relationships/oleObject" Target="../embeddings/oleObject46.bin"/><Relationship Id="rId30" Type="http://schemas.openxmlformats.org/officeDocument/2006/relationships/image" Target="../media/image54.wmf"/></Relationships>
</file>

<file path=ppt/slides/_rels/slide17.xml.rels><?xml version="1.0" encoding="UTF-8" standalone="yes"?>
<Relationships xmlns="http://schemas.openxmlformats.org/package/2006/relationships"><Relationship Id="rId8" Type="http://schemas.openxmlformats.org/officeDocument/2006/relationships/image" Target="../media/image59.wmf"/><Relationship Id="rId13" Type="http://schemas.openxmlformats.org/officeDocument/2006/relationships/oleObject" Target="../embeddings/oleObject55.bin"/><Relationship Id="rId18" Type="http://schemas.openxmlformats.org/officeDocument/2006/relationships/image" Target="../media/image64.wmf"/><Relationship Id="rId26" Type="http://schemas.openxmlformats.org/officeDocument/2006/relationships/image" Target="../media/image68.wmf"/><Relationship Id="rId3" Type="http://schemas.openxmlformats.org/officeDocument/2006/relationships/oleObject" Target="../embeddings/oleObject50.bin"/><Relationship Id="rId21" Type="http://schemas.openxmlformats.org/officeDocument/2006/relationships/oleObject" Target="../embeddings/oleObject59.bin"/><Relationship Id="rId7" Type="http://schemas.openxmlformats.org/officeDocument/2006/relationships/oleObject" Target="../embeddings/oleObject52.bin"/><Relationship Id="rId12" Type="http://schemas.openxmlformats.org/officeDocument/2006/relationships/image" Target="../media/image61.wmf"/><Relationship Id="rId17" Type="http://schemas.openxmlformats.org/officeDocument/2006/relationships/oleObject" Target="../embeddings/oleObject57.bin"/><Relationship Id="rId25" Type="http://schemas.openxmlformats.org/officeDocument/2006/relationships/oleObject" Target="../embeddings/oleObject61.bin"/><Relationship Id="rId2" Type="http://schemas.openxmlformats.org/officeDocument/2006/relationships/slideLayout" Target="../slideLayouts/slideLayout12.xml"/><Relationship Id="rId16" Type="http://schemas.openxmlformats.org/officeDocument/2006/relationships/image" Target="../media/image63.wmf"/><Relationship Id="rId20" Type="http://schemas.openxmlformats.org/officeDocument/2006/relationships/image" Target="../media/image65.wmf"/><Relationship Id="rId1" Type="http://schemas.openxmlformats.org/officeDocument/2006/relationships/vmlDrawing" Target="../drawings/vmlDrawing10.vml"/><Relationship Id="rId6" Type="http://schemas.openxmlformats.org/officeDocument/2006/relationships/image" Target="../media/image58.wmf"/><Relationship Id="rId11" Type="http://schemas.openxmlformats.org/officeDocument/2006/relationships/oleObject" Target="../embeddings/oleObject54.bin"/><Relationship Id="rId24" Type="http://schemas.openxmlformats.org/officeDocument/2006/relationships/image" Target="../media/image67.wmf"/><Relationship Id="rId5" Type="http://schemas.openxmlformats.org/officeDocument/2006/relationships/oleObject" Target="../embeddings/oleObject51.bin"/><Relationship Id="rId15" Type="http://schemas.openxmlformats.org/officeDocument/2006/relationships/oleObject" Target="../embeddings/oleObject56.bin"/><Relationship Id="rId23" Type="http://schemas.openxmlformats.org/officeDocument/2006/relationships/oleObject" Target="../embeddings/oleObject60.bin"/><Relationship Id="rId28" Type="http://schemas.openxmlformats.org/officeDocument/2006/relationships/image" Target="../media/image69.wmf"/><Relationship Id="rId10" Type="http://schemas.openxmlformats.org/officeDocument/2006/relationships/image" Target="../media/image60.wmf"/><Relationship Id="rId19" Type="http://schemas.openxmlformats.org/officeDocument/2006/relationships/oleObject" Target="../embeddings/oleObject58.bin"/><Relationship Id="rId4" Type="http://schemas.openxmlformats.org/officeDocument/2006/relationships/image" Target="../media/image57.wmf"/><Relationship Id="rId9" Type="http://schemas.openxmlformats.org/officeDocument/2006/relationships/oleObject" Target="../embeddings/oleObject53.bin"/><Relationship Id="rId14" Type="http://schemas.openxmlformats.org/officeDocument/2006/relationships/image" Target="../media/image62.wmf"/><Relationship Id="rId22" Type="http://schemas.openxmlformats.org/officeDocument/2006/relationships/image" Target="../media/image66.wmf"/><Relationship Id="rId27" Type="http://schemas.openxmlformats.org/officeDocument/2006/relationships/oleObject" Target="../embeddings/oleObject62.bin"/></Relationships>
</file>

<file path=ppt/slides/_rels/slide18.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68.bin"/><Relationship Id="rId18" Type="http://schemas.openxmlformats.org/officeDocument/2006/relationships/image" Target="../media/image77.wmf"/><Relationship Id="rId26" Type="http://schemas.openxmlformats.org/officeDocument/2006/relationships/image" Target="../media/image81.wmf"/><Relationship Id="rId3" Type="http://schemas.openxmlformats.org/officeDocument/2006/relationships/oleObject" Target="../embeddings/oleObject63.bin"/><Relationship Id="rId21" Type="http://schemas.openxmlformats.org/officeDocument/2006/relationships/oleObject" Target="../embeddings/oleObject72.bin"/><Relationship Id="rId34" Type="http://schemas.openxmlformats.org/officeDocument/2006/relationships/image" Target="../media/image85.wmf"/><Relationship Id="rId7" Type="http://schemas.openxmlformats.org/officeDocument/2006/relationships/oleObject" Target="../embeddings/oleObject65.bin"/><Relationship Id="rId12" Type="http://schemas.openxmlformats.org/officeDocument/2006/relationships/image" Target="../media/image74.wmf"/><Relationship Id="rId17" Type="http://schemas.openxmlformats.org/officeDocument/2006/relationships/oleObject" Target="../embeddings/oleObject70.bin"/><Relationship Id="rId25" Type="http://schemas.openxmlformats.org/officeDocument/2006/relationships/oleObject" Target="../embeddings/oleObject74.bin"/><Relationship Id="rId33" Type="http://schemas.openxmlformats.org/officeDocument/2006/relationships/oleObject" Target="../embeddings/oleObject78.bin"/><Relationship Id="rId38" Type="http://schemas.openxmlformats.org/officeDocument/2006/relationships/image" Target="../media/image87.wmf"/><Relationship Id="rId2" Type="http://schemas.openxmlformats.org/officeDocument/2006/relationships/slideLayout" Target="../slideLayouts/slideLayout12.xml"/><Relationship Id="rId16" Type="http://schemas.openxmlformats.org/officeDocument/2006/relationships/image" Target="../media/image76.wmf"/><Relationship Id="rId20" Type="http://schemas.openxmlformats.org/officeDocument/2006/relationships/image" Target="../media/image78.wmf"/><Relationship Id="rId29" Type="http://schemas.openxmlformats.org/officeDocument/2006/relationships/oleObject" Target="../embeddings/oleObject76.bin"/><Relationship Id="rId1" Type="http://schemas.openxmlformats.org/officeDocument/2006/relationships/vmlDrawing" Target="../drawings/vmlDrawing11.vml"/><Relationship Id="rId6" Type="http://schemas.openxmlformats.org/officeDocument/2006/relationships/image" Target="../media/image71.wmf"/><Relationship Id="rId11" Type="http://schemas.openxmlformats.org/officeDocument/2006/relationships/oleObject" Target="../embeddings/oleObject67.bin"/><Relationship Id="rId24" Type="http://schemas.openxmlformats.org/officeDocument/2006/relationships/image" Target="../media/image80.wmf"/><Relationship Id="rId32" Type="http://schemas.openxmlformats.org/officeDocument/2006/relationships/image" Target="../media/image84.wmf"/><Relationship Id="rId37" Type="http://schemas.openxmlformats.org/officeDocument/2006/relationships/oleObject" Target="../embeddings/oleObject80.bin"/><Relationship Id="rId5" Type="http://schemas.openxmlformats.org/officeDocument/2006/relationships/oleObject" Target="../embeddings/oleObject64.bin"/><Relationship Id="rId15" Type="http://schemas.openxmlformats.org/officeDocument/2006/relationships/oleObject" Target="../embeddings/oleObject69.bin"/><Relationship Id="rId23" Type="http://schemas.openxmlformats.org/officeDocument/2006/relationships/oleObject" Target="../embeddings/oleObject73.bin"/><Relationship Id="rId28" Type="http://schemas.openxmlformats.org/officeDocument/2006/relationships/image" Target="../media/image82.wmf"/><Relationship Id="rId36" Type="http://schemas.openxmlformats.org/officeDocument/2006/relationships/image" Target="../media/image86.wmf"/><Relationship Id="rId10" Type="http://schemas.openxmlformats.org/officeDocument/2006/relationships/image" Target="../media/image73.wmf"/><Relationship Id="rId19" Type="http://schemas.openxmlformats.org/officeDocument/2006/relationships/oleObject" Target="../embeddings/oleObject71.bin"/><Relationship Id="rId31" Type="http://schemas.openxmlformats.org/officeDocument/2006/relationships/oleObject" Target="../embeddings/oleObject77.bin"/><Relationship Id="rId4" Type="http://schemas.openxmlformats.org/officeDocument/2006/relationships/image" Target="../media/image70.wmf"/><Relationship Id="rId9" Type="http://schemas.openxmlformats.org/officeDocument/2006/relationships/oleObject" Target="../embeddings/oleObject66.bin"/><Relationship Id="rId14" Type="http://schemas.openxmlformats.org/officeDocument/2006/relationships/image" Target="../media/image75.wmf"/><Relationship Id="rId22" Type="http://schemas.openxmlformats.org/officeDocument/2006/relationships/image" Target="../media/image79.wmf"/><Relationship Id="rId27" Type="http://schemas.openxmlformats.org/officeDocument/2006/relationships/oleObject" Target="../embeddings/oleObject75.bin"/><Relationship Id="rId30" Type="http://schemas.openxmlformats.org/officeDocument/2006/relationships/image" Target="../media/image83.wmf"/><Relationship Id="rId35" Type="http://schemas.openxmlformats.org/officeDocument/2006/relationships/oleObject" Target="../embeddings/oleObject79.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oleObject" Target="../embeddings/oleObject86.bin"/><Relationship Id="rId18" Type="http://schemas.openxmlformats.org/officeDocument/2006/relationships/image" Target="../media/image95.wmf"/><Relationship Id="rId26" Type="http://schemas.openxmlformats.org/officeDocument/2006/relationships/image" Target="../media/image99.wmf"/><Relationship Id="rId39" Type="http://schemas.openxmlformats.org/officeDocument/2006/relationships/oleObject" Target="../embeddings/oleObject99.bin"/><Relationship Id="rId3" Type="http://schemas.openxmlformats.org/officeDocument/2006/relationships/oleObject" Target="../embeddings/oleObject81.bin"/><Relationship Id="rId21" Type="http://schemas.openxmlformats.org/officeDocument/2006/relationships/oleObject" Target="../embeddings/oleObject90.bin"/><Relationship Id="rId34" Type="http://schemas.openxmlformats.org/officeDocument/2006/relationships/image" Target="../media/image103.wmf"/><Relationship Id="rId42" Type="http://schemas.openxmlformats.org/officeDocument/2006/relationships/image" Target="../media/image107.wmf"/><Relationship Id="rId47" Type="http://schemas.openxmlformats.org/officeDocument/2006/relationships/oleObject" Target="../embeddings/oleObject103.bin"/><Relationship Id="rId50" Type="http://schemas.openxmlformats.org/officeDocument/2006/relationships/image" Target="../media/image111.wmf"/><Relationship Id="rId7" Type="http://schemas.openxmlformats.org/officeDocument/2006/relationships/oleObject" Target="../embeddings/oleObject83.bin"/><Relationship Id="rId12" Type="http://schemas.openxmlformats.org/officeDocument/2006/relationships/image" Target="../media/image92.wmf"/><Relationship Id="rId17" Type="http://schemas.openxmlformats.org/officeDocument/2006/relationships/oleObject" Target="../embeddings/oleObject88.bin"/><Relationship Id="rId25" Type="http://schemas.openxmlformats.org/officeDocument/2006/relationships/oleObject" Target="../embeddings/oleObject92.bin"/><Relationship Id="rId33" Type="http://schemas.openxmlformats.org/officeDocument/2006/relationships/oleObject" Target="../embeddings/oleObject96.bin"/><Relationship Id="rId38" Type="http://schemas.openxmlformats.org/officeDocument/2006/relationships/image" Target="../media/image105.wmf"/><Relationship Id="rId46" Type="http://schemas.openxmlformats.org/officeDocument/2006/relationships/image" Target="../media/image109.wmf"/><Relationship Id="rId2" Type="http://schemas.openxmlformats.org/officeDocument/2006/relationships/slideLayout" Target="../slideLayouts/slideLayout12.xml"/><Relationship Id="rId16" Type="http://schemas.openxmlformats.org/officeDocument/2006/relationships/image" Target="../media/image94.wmf"/><Relationship Id="rId20" Type="http://schemas.openxmlformats.org/officeDocument/2006/relationships/image" Target="../media/image96.wmf"/><Relationship Id="rId29" Type="http://schemas.openxmlformats.org/officeDocument/2006/relationships/oleObject" Target="../embeddings/oleObject94.bin"/><Relationship Id="rId41" Type="http://schemas.openxmlformats.org/officeDocument/2006/relationships/oleObject" Target="../embeddings/oleObject100.bin"/><Relationship Id="rId54" Type="http://schemas.openxmlformats.org/officeDocument/2006/relationships/image" Target="../media/image113.wmf"/><Relationship Id="rId1" Type="http://schemas.openxmlformats.org/officeDocument/2006/relationships/vmlDrawing" Target="../drawings/vmlDrawing12.vml"/><Relationship Id="rId6" Type="http://schemas.openxmlformats.org/officeDocument/2006/relationships/image" Target="../media/image89.wmf"/><Relationship Id="rId11" Type="http://schemas.openxmlformats.org/officeDocument/2006/relationships/oleObject" Target="../embeddings/oleObject85.bin"/><Relationship Id="rId24" Type="http://schemas.openxmlformats.org/officeDocument/2006/relationships/image" Target="../media/image98.wmf"/><Relationship Id="rId32" Type="http://schemas.openxmlformats.org/officeDocument/2006/relationships/image" Target="../media/image102.wmf"/><Relationship Id="rId37" Type="http://schemas.openxmlformats.org/officeDocument/2006/relationships/oleObject" Target="../embeddings/oleObject98.bin"/><Relationship Id="rId40" Type="http://schemas.openxmlformats.org/officeDocument/2006/relationships/image" Target="../media/image106.wmf"/><Relationship Id="rId45" Type="http://schemas.openxmlformats.org/officeDocument/2006/relationships/oleObject" Target="../embeddings/oleObject102.bin"/><Relationship Id="rId53" Type="http://schemas.openxmlformats.org/officeDocument/2006/relationships/oleObject" Target="../embeddings/oleObject106.bin"/><Relationship Id="rId5" Type="http://schemas.openxmlformats.org/officeDocument/2006/relationships/oleObject" Target="../embeddings/oleObject82.bin"/><Relationship Id="rId15" Type="http://schemas.openxmlformats.org/officeDocument/2006/relationships/oleObject" Target="../embeddings/oleObject87.bin"/><Relationship Id="rId23" Type="http://schemas.openxmlformats.org/officeDocument/2006/relationships/oleObject" Target="../embeddings/oleObject91.bin"/><Relationship Id="rId28" Type="http://schemas.openxmlformats.org/officeDocument/2006/relationships/image" Target="../media/image100.wmf"/><Relationship Id="rId36" Type="http://schemas.openxmlformats.org/officeDocument/2006/relationships/image" Target="../media/image104.wmf"/><Relationship Id="rId49" Type="http://schemas.openxmlformats.org/officeDocument/2006/relationships/oleObject" Target="../embeddings/oleObject104.bin"/><Relationship Id="rId10" Type="http://schemas.openxmlformats.org/officeDocument/2006/relationships/image" Target="../media/image91.wmf"/><Relationship Id="rId19" Type="http://schemas.openxmlformats.org/officeDocument/2006/relationships/oleObject" Target="../embeddings/oleObject89.bin"/><Relationship Id="rId31" Type="http://schemas.openxmlformats.org/officeDocument/2006/relationships/oleObject" Target="../embeddings/oleObject95.bin"/><Relationship Id="rId44" Type="http://schemas.openxmlformats.org/officeDocument/2006/relationships/image" Target="../media/image108.wmf"/><Relationship Id="rId52" Type="http://schemas.openxmlformats.org/officeDocument/2006/relationships/image" Target="../media/image112.wmf"/><Relationship Id="rId4" Type="http://schemas.openxmlformats.org/officeDocument/2006/relationships/image" Target="../media/image88.wmf"/><Relationship Id="rId9" Type="http://schemas.openxmlformats.org/officeDocument/2006/relationships/oleObject" Target="../embeddings/oleObject84.bin"/><Relationship Id="rId14" Type="http://schemas.openxmlformats.org/officeDocument/2006/relationships/image" Target="../media/image93.wmf"/><Relationship Id="rId22" Type="http://schemas.openxmlformats.org/officeDocument/2006/relationships/image" Target="../media/image97.wmf"/><Relationship Id="rId27" Type="http://schemas.openxmlformats.org/officeDocument/2006/relationships/oleObject" Target="../embeddings/oleObject93.bin"/><Relationship Id="rId30" Type="http://schemas.openxmlformats.org/officeDocument/2006/relationships/image" Target="../media/image101.wmf"/><Relationship Id="rId35" Type="http://schemas.openxmlformats.org/officeDocument/2006/relationships/oleObject" Target="../embeddings/oleObject97.bin"/><Relationship Id="rId43" Type="http://schemas.openxmlformats.org/officeDocument/2006/relationships/oleObject" Target="../embeddings/oleObject101.bin"/><Relationship Id="rId48" Type="http://schemas.openxmlformats.org/officeDocument/2006/relationships/image" Target="../media/image110.wmf"/><Relationship Id="rId8" Type="http://schemas.openxmlformats.org/officeDocument/2006/relationships/image" Target="../media/image90.wmf"/><Relationship Id="rId51" Type="http://schemas.openxmlformats.org/officeDocument/2006/relationships/oleObject" Target="../embeddings/oleObject105.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3" Type="http://schemas.openxmlformats.org/officeDocument/2006/relationships/oleObject" Target="../embeddings/oleObject112.bin"/><Relationship Id="rId18" Type="http://schemas.openxmlformats.org/officeDocument/2006/relationships/image" Target="../media/image121.wmf"/><Relationship Id="rId26" Type="http://schemas.openxmlformats.org/officeDocument/2006/relationships/image" Target="../media/image125.wmf"/><Relationship Id="rId39" Type="http://schemas.openxmlformats.org/officeDocument/2006/relationships/oleObject" Target="../embeddings/oleObject125.bin"/><Relationship Id="rId3" Type="http://schemas.openxmlformats.org/officeDocument/2006/relationships/oleObject" Target="../embeddings/oleObject107.bin"/><Relationship Id="rId21" Type="http://schemas.openxmlformats.org/officeDocument/2006/relationships/oleObject" Target="../embeddings/oleObject116.bin"/><Relationship Id="rId34" Type="http://schemas.openxmlformats.org/officeDocument/2006/relationships/image" Target="../media/image129.wmf"/><Relationship Id="rId42" Type="http://schemas.openxmlformats.org/officeDocument/2006/relationships/image" Target="../media/image133.wmf"/><Relationship Id="rId47" Type="http://schemas.openxmlformats.org/officeDocument/2006/relationships/oleObject" Target="../embeddings/oleObject129.bin"/><Relationship Id="rId50" Type="http://schemas.openxmlformats.org/officeDocument/2006/relationships/image" Target="../media/image137.wmf"/><Relationship Id="rId7" Type="http://schemas.openxmlformats.org/officeDocument/2006/relationships/oleObject" Target="../embeddings/oleObject109.bin"/><Relationship Id="rId12" Type="http://schemas.openxmlformats.org/officeDocument/2006/relationships/image" Target="../media/image118.wmf"/><Relationship Id="rId17" Type="http://schemas.openxmlformats.org/officeDocument/2006/relationships/oleObject" Target="../embeddings/oleObject114.bin"/><Relationship Id="rId25" Type="http://schemas.openxmlformats.org/officeDocument/2006/relationships/oleObject" Target="../embeddings/oleObject118.bin"/><Relationship Id="rId33" Type="http://schemas.openxmlformats.org/officeDocument/2006/relationships/oleObject" Target="../embeddings/oleObject122.bin"/><Relationship Id="rId38" Type="http://schemas.openxmlformats.org/officeDocument/2006/relationships/image" Target="../media/image131.wmf"/><Relationship Id="rId46" Type="http://schemas.openxmlformats.org/officeDocument/2006/relationships/image" Target="../media/image135.wmf"/><Relationship Id="rId2" Type="http://schemas.openxmlformats.org/officeDocument/2006/relationships/slideLayout" Target="../slideLayouts/slideLayout12.xml"/><Relationship Id="rId16" Type="http://schemas.openxmlformats.org/officeDocument/2006/relationships/image" Target="../media/image120.wmf"/><Relationship Id="rId20" Type="http://schemas.openxmlformats.org/officeDocument/2006/relationships/image" Target="../media/image122.wmf"/><Relationship Id="rId29" Type="http://schemas.openxmlformats.org/officeDocument/2006/relationships/oleObject" Target="../embeddings/oleObject120.bin"/><Relationship Id="rId41" Type="http://schemas.openxmlformats.org/officeDocument/2006/relationships/oleObject" Target="../embeddings/oleObject126.bin"/><Relationship Id="rId1" Type="http://schemas.openxmlformats.org/officeDocument/2006/relationships/vmlDrawing" Target="../drawings/vmlDrawing13.vml"/><Relationship Id="rId6" Type="http://schemas.openxmlformats.org/officeDocument/2006/relationships/image" Target="../media/image115.wmf"/><Relationship Id="rId11" Type="http://schemas.openxmlformats.org/officeDocument/2006/relationships/oleObject" Target="../embeddings/oleObject111.bin"/><Relationship Id="rId24" Type="http://schemas.openxmlformats.org/officeDocument/2006/relationships/image" Target="../media/image124.wmf"/><Relationship Id="rId32" Type="http://schemas.openxmlformats.org/officeDocument/2006/relationships/image" Target="../media/image128.wmf"/><Relationship Id="rId37" Type="http://schemas.openxmlformats.org/officeDocument/2006/relationships/oleObject" Target="../embeddings/oleObject124.bin"/><Relationship Id="rId40" Type="http://schemas.openxmlformats.org/officeDocument/2006/relationships/image" Target="../media/image132.wmf"/><Relationship Id="rId45" Type="http://schemas.openxmlformats.org/officeDocument/2006/relationships/oleObject" Target="../embeddings/oleObject128.bin"/><Relationship Id="rId5" Type="http://schemas.openxmlformats.org/officeDocument/2006/relationships/oleObject" Target="../embeddings/oleObject108.bin"/><Relationship Id="rId15" Type="http://schemas.openxmlformats.org/officeDocument/2006/relationships/oleObject" Target="../embeddings/oleObject113.bin"/><Relationship Id="rId23" Type="http://schemas.openxmlformats.org/officeDocument/2006/relationships/oleObject" Target="../embeddings/oleObject117.bin"/><Relationship Id="rId28" Type="http://schemas.openxmlformats.org/officeDocument/2006/relationships/image" Target="../media/image126.wmf"/><Relationship Id="rId36" Type="http://schemas.openxmlformats.org/officeDocument/2006/relationships/image" Target="../media/image130.wmf"/><Relationship Id="rId49" Type="http://schemas.openxmlformats.org/officeDocument/2006/relationships/oleObject" Target="../embeddings/oleObject130.bin"/><Relationship Id="rId10" Type="http://schemas.openxmlformats.org/officeDocument/2006/relationships/image" Target="../media/image117.wmf"/><Relationship Id="rId19" Type="http://schemas.openxmlformats.org/officeDocument/2006/relationships/oleObject" Target="../embeddings/oleObject115.bin"/><Relationship Id="rId31" Type="http://schemas.openxmlformats.org/officeDocument/2006/relationships/oleObject" Target="../embeddings/oleObject121.bin"/><Relationship Id="rId44" Type="http://schemas.openxmlformats.org/officeDocument/2006/relationships/image" Target="../media/image134.wmf"/><Relationship Id="rId52" Type="http://schemas.openxmlformats.org/officeDocument/2006/relationships/oleObject" Target="../embeddings/oleObject132.bin"/><Relationship Id="rId4" Type="http://schemas.openxmlformats.org/officeDocument/2006/relationships/image" Target="../media/image114.wmf"/><Relationship Id="rId9" Type="http://schemas.openxmlformats.org/officeDocument/2006/relationships/oleObject" Target="../embeddings/oleObject110.bin"/><Relationship Id="rId14" Type="http://schemas.openxmlformats.org/officeDocument/2006/relationships/image" Target="../media/image119.wmf"/><Relationship Id="rId22" Type="http://schemas.openxmlformats.org/officeDocument/2006/relationships/image" Target="../media/image123.wmf"/><Relationship Id="rId27" Type="http://schemas.openxmlformats.org/officeDocument/2006/relationships/oleObject" Target="../embeddings/oleObject119.bin"/><Relationship Id="rId30" Type="http://schemas.openxmlformats.org/officeDocument/2006/relationships/image" Target="../media/image127.wmf"/><Relationship Id="rId35" Type="http://schemas.openxmlformats.org/officeDocument/2006/relationships/oleObject" Target="../embeddings/oleObject123.bin"/><Relationship Id="rId43" Type="http://schemas.openxmlformats.org/officeDocument/2006/relationships/oleObject" Target="../embeddings/oleObject127.bin"/><Relationship Id="rId48" Type="http://schemas.openxmlformats.org/officeDocument/2006/relationships/image" Target="../media/image136.wmf"/><Relationship Id="rId8" Type="http://schemas.openxmlformats.org/officeDocument/2006/relationships/image" Target="../media/image116.wmf"/><Relationship Id="rId51" Type="http://schemas.openxmlformats.org/officeDocument/2006/relationships/oleObject" Target="../embeddings/oleObject13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12.xml"/><Relationship Id="rId1" Type="http://schemas.openxmlformats.org/officeDocument/2006/relationships/vmlDrawing" Target="../drawings/vmlDrawing14.vml"/><Relationship Id="rId4" Type="http://schemas.openxmlformats.org/officeDocument/2006/relationships/image" Target="../media/image138.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42.wmf"/><Relationship Id="rId13" Type="http://schemas.openxmlformats.org/officeDocument/2006/relationships/oleObject" Target="../embeddings/oleObject139.bin"/><Relationship Id="rId3" Type="http://schemas.openxmlformats.org/officeDocument/2006/relationships/oleObject" Target="../embeddings/oleObject134.bin"/><Relationship Id="rId7" Type="http://schemas.openxmlformats.org/officeDocument/2006/relationships/oleObject" Target="../embeddings/oleObject136.bin"/><Relationship Id="rId12" Type="http://schemas.openxmlformats.org/officeDocument/2006/relationships/image" Target="../media/image144.wmf"/><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image" Target="../media/image141.wmf"/><Relationship Id="rId11" Type="http://schemas.openxmlformats.org/officeDocument/2006/relationships/oleObject" Target="../embeddings/oleObject138.bin"/><Relationship Id="rId5" Type="http://schemas.openxmlformats.org/officeDocument/2006/relationships/oleObject" Target="../embeddings/oleObject135.bin"/><Relationship Id="rId10" Type="http://schemas.openxmlformats.org/officeDocument/2006/relationships/image" Target="../media/image143.wmf"/><Relationship Id="rId4" Type="http://schemas.openxmlformats.org/officeDocument/2006/relationships/image" Target="../media/image140.wmf"/><Relationship Id="rId9" Type="http://schemas.openxmlformats.org/officeDocument/2006/relationships/oleObject" Target="../embeddings/oleObject137.bin"/><Relationship Id="rId14" Type="http://schemas.openxmlformats.org/officeDocument/2006/relationships/image" Target="../media/image145.wmf"/></Relationships>
</file>

<file path=ppt/slides/_rels/slide28.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oleObject" Target="../embeddings/oleObject140.bin"/><Relationship Id="rId7" Type="http://schemas.openxmlformats.org/officeDocument/2006/relationships/oleObject" Target="../embeddings/oleObject142.bin"/><Relationship Id="rId2" Type="http://schemas.openxmlformats.org/officeDocument/2006/relationships/slideLayout" Target="../slideLayouts/slideLayout12.xml"/><Relationship Id="rId1" Type="http://schemas.openxmlformats.org/officeDocument/2006/relationships/vmlDrawing" Target="../drawings/vmlDrawing16.vml"/><Relationship Id="rId6" Type="http://schemas.openxmlformats.org/officeDocument/2006/relationships/image" Target="../media/image147.wmf"/><Relationship Id="rId5" Type="http://schemas.openxmlformats.org/officeDocument/2006/relationships/oleObject" Target="../embeddings/oleObject141.bin"/><Relationship Id="rId10" Type="http://schemas.openxmlformats.org/officeDocument/2006/relationships/image" Target="../media/image149.wmf"/><Relationship Id="rId4" Type="http://schemas.openxmlformats.org/officeDocument/2006/relationships/image" Target="../media/image146.wmf"/><Relationship Id="rId9" Type="http://schemas.openxmlformats.org/officeDocument/2006/relationships/oleObject" Target="../embeddings/oleObject143.bin"/></Relationships>
</file>

<file path=ppt/slides/_rels/slide29.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oleObject" Target="../embeddings/oleObject144.bin"/><Relationship Id="rId7" Type="http://schemas.openxmlformats.org/officeDocument/2006/relationships/oleObject" Target="../embeddings/oleObject146.bin"/><Relationship Id="rId12" Type="http://schemas.openxmlformats.org/officeDocument/2006/relationships/image" Target="../media/image154.wmf"/><Relationship Id="rId2" Type="http://schemas.openxmlformats.org/officeDocument/2006/relationships/slideLayout" Target="../slideLayouts/slideLayout12.xml"/><Relationship Id="rId1" Type="http://schemas.openxmlformats.org/officeDocument/2006/relationships/vmlDrawing" Target="../drawings/vmlDrawing17.vml"/><Relationship Id="rId6" Type="http://schemas.openxmlformats.org/officeDocument/2006/relationships/image" Target="../media/image151.wmf"/><Relationship Id="rId11" Type="http://schemas.openxmlformats.org/officeDocument/2006/relationships/oleObject" Target="../embeddings/oleObject148.bin"/><Relationship Id="rId5" Type="http://schemas.openxmlformats.org/officeDocument/2006/relationships/oleObject" Target="../embeddings/oleObject145.bin"/><Relationship Id="rId10" Type="http://schemas.openxmlformats.org/officeDocument/2006/relationships/image" Target="../media/image153.wmf"/><Relationship Id="rId4" Type="http://schemas.openxmlformats.org/officeDocument/2006/relationships/image" Target="../media/image150.wmf"/><Relationship Id="rId9" Type="http://schemas.openxmlformats.org/officeDocument/2006/relationships/oleObject" Target="../embeddings/oleObject14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oleObject" Target="../embeddings/oleObject154.bin"/><Relationship Id="rId18" Type="http://schemas.openxmlformats.org/officeDocument/2006/relationships/image" Target="../media/image162.wmf"/><Relationship Id="rId3" Type="http://schemas.openxmlformats.org/officeDocument/2006/relationships/oleObject" Target="../embeddings/oleObject149.bin"/><Relationship Id="rId7" Type="http://schemas.openxmlformats.org/officeDocument/2006/relationships/oleObject" Target="../embeddings/oleObject151.bin"/><Relationship Id="rId12" Type="http://schemas.openxmlformats.org/officeDocument/2006/relationships/image" Target="../media/image159.wmf"/><Relationship Id="rId17" Type="http://schemas.openxmlformats.org/officeDocument/2006/relationships/oleObject" Target="../embeddings/oleObject156.bin"/><Relationship Id="rId2" Type="http://schemas.openxmlformats.org/officeDocument/2006/relationships/slideLayout" Target="../slideLayouts/slideLayout4.xml"/><Relationship Id="rId16" Type="http://schemas.openxmlformats.org/officeDocument/2006/relationships/image" Target="../media/image161.wmf"/><Relationship Id="rId20" Type="http://schemas.openxmlformats.org/officeDocument/2006/relationships/image" Target="../media/image163.wmf"/><Relationship Id="rId1" Type="http://schemas.openxmlformats.org/officeDocument/2006/relationships/vmlDrawing" Target="../drawings/vmlDrawing18.vml"/><Relationship Id="rId6" Type="http://schemas.openxmlformats.org/officeDocument/2006/relationships/image" Target="../media/image156.wmf"/><Relationship Id="rId11" Type="http://schemas.openxmlformats.org/officeDocument/2006/relationships/oleObject" Target="../embeddings/oleObject153.bin"/><Relationship Id="rId5" Type="http://schemas.openxmlformats.org/officeDocument/2006/relationships/oleObject" Target="../embeddings/oleObject150.bin"/><Relationship Id="rId15" Type="http://schemas.openxmlformats.org/officeDocument/2006/relationships/oleObject" Target="../embeddings/oleObject155.bin"/><Relationship Id="rId10" Type="http://schemas.openxmlformats.org/officeDocument/2006/relationships/image" Target="../media/image158.wmf"/><Relationship Id="rId19" Type="http://schemas.openxmlformats.org/officeDocument/2006/relationships/oleObject" Target="../embeddings/oleObject157.bin"/><Relationship Id="rId4" Type="http://schemas.openxmlformats.org/officeDocument/2006/relationships/image" Target="../media/image155.wmf"/><Relationship Id="rId9" Type="http://schemas.openxmlformats.org/officeDocument/2006/relationships/oleObject" Target="../embeddings/oleObject152.bin"/><Relationship Id="rId14" Type="http://schemas.openxmlformats.org/officeDocument/2006/relationships/image" Target="../media/image160.wmf"/></Relationships>
</file>

<file path=ppt/slides/_rels/slide33.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5.png"/><Relationship Id="rId7" Type="http://schemas.openxmlformats.org/officeDocument/2006/relationships/oleObject" Target="../embeddings/oleObject158.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35.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image" Target="../media/image178.wmf"/></Relationships>
</file>

<file path=ppt/slides/_rels/slide3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4.bin"/><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21.wmf"/><Relationship Id="rId4" Type="http://schemas.openxmlformats.org/officeDocument/2006/relationships/image" Target="../media/image18.wmf"/><Relationship Id="rId9"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28600" y="914400"/>
            <a:ext cx="8763000" cy="1143000"/>
          </a:xfrm>
        </p:spPr>
        <p:txBody>
          <a:bodyPr/>
          <a:lstStyle/>
          <a:p>
            <a:pPr eaLnBrk="1" hangingPunct="1"/>
            <a:r>
              <a:rPr lang="en-US" sz="4000" smtClean="0">
                <a:solidFill>
                  <a:srgbClr val="FF0000"/>
                </a:solidFill>
              </a:rPr>
              <a:t>Turbulence Modeling in Computational Fluid Dynamics (CFD)</a:t>
            </a:r>
          </a:p>
        </p:txBody>
      </p:sp>
      <p:sp>
        <p:nvSpPr>
          <p:cNvPr id="23555" name="Rectangle 3"/>
          <p:cNvSpPr>
            <a:spLocks noGrp="1" noChangeArrowheads="1"/>
          </p:cNvSpPr>
          <p:nvPr>
            <p:ph type="subTitle" idx="1"/>
          </p:nvPr>
        </p:nvSpPr>
        <p:spPr>
          <a:xfrm>
            <a:off x="1524000" y="2133600"/>
            <a:ext cx="6400800" cy="1752600"/>
          </a:xfrm>
        </p:spPr>
        <p:txBody>
          <a:bodyPr/>
          <a:lstStyle/>
          <a:p>
            <a:pPr eaLnBrk="1" hangingPunct="1"/>
            <a:r>
              <a:rPr lang="en-US" sz="2800" dirty="0" smtClean="0">
                <a:solidFill>
                  <a:schemeClr val="tx2"/>
                </a:solidFill>
              </a:rPr>
              <a:t>Maysam Mousaviraad, Jun Shao, Shanti Bhushan, Tao Xing and Fred Stern</a:t>
            </a:r>
          </a:p>
          <a:p>
            <a:pPr eaLnBrk="1" hangingPunct="1"/>
            <a:endParaRPr lang="en-US" sz="2200" dirty="0" smtClean="0"/>
          </a:p>
          <a:p>
            <a:pPr eaLnBrk="1" hangingPunct="1"/>
            <a:r>
              <a:rPr lang="en-US" sz="2200" dirty="0" smtClean="0"/>
              <a:t>IIHR—Hydroscience &amp; Engineering</a:t>
            </a:r>
          </a:p>
          <a:p>
            <a:pPr eaLnBrk="1" hangingPunct="1"/>
            <a:r>
              <a:rPr lang="en-US" sz="2200" dirty="0" smtClean="0"/>
              <a:t>C. Maxwell Stanley Hydraulics Laboratory</a:t>
            </a:r>
          </a:p>
          <a:p>
            <a:pPr eaLnBrk="1" hangingPunct="1"/>
            <a:r>
              <a:rPr lang="en-US" sz="2200" dirty="0" smtClean="0"/>
              <a:t>The University of Iowa</a:t>
            </a:r>
          </a:p>
          <a:p>
            <a:pPr eaLnBrk="1" hangingPunct="1"/>
            <a:endParaRPr lang="en-US" sz="2200" dirty="0" smtClean="0"/>
          </a:p>
          <a:p>
            <a:pPr eaLnBrk="1" hangingPunct="1"/>
            <a:r>
              <a:rPr lang="en-US" sz="2200" dirty="0" smtClean="0"/>
              <a:t>58:160 Intermediate Mechanics of Fluids</a:t>
            </a:r>
          </a:p>
          <a:p>
            <a:pPr eaLnBrk="1" hangingPunct="1"/>
            <a:r>
              <a:rPr lang="en-US" sz="2200" dirty="0" smtClean="0"/>
              <a:t>http://css.engineering.uiowa.edu/~me_160/</a:t>
            </a:r>
          </a:p>
          <a:p>
            <a:pPr eaLnBrk="1" hangingPunct="1"/>
            <a:r>
              <a:rPr lang="en-US" sz="2200" dirty="0" smtClean="0"/>
              <a:t>Oct. </a:t>
            </a:r>
            <a:r>
              <a:rPr lang="en-US" sz="2200" dirty="0" smtClean="0"/>
              <a:t>9, 2015</a:t>
            </a:r>
            <a:endParaRPr lang="en-US" sz="2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D8EDC8-ED9E-4FF7-A8B3-76BA1411658C}" type="slidenum">
              <a:rPr lang="en-US" sz="1400" smtClean="0"/>
              <a:pPr eaLnBrk="1" hangingPunct="1"/>
              <a:t>10</a:t>
            </a:fld>
            <a:endParaRPr lang="en-US" sz="1400" smtClean="0"/>
          </a:p>
        </p:txBody>
      </p:sp>
      <p:sp>
        <p:nvSpPr>
          <p:cNvPr id="28675" name="Rectangle 2"/>
          <p:cNvSpPr>
            <a:spLocks noGrp="1" noChangeArrowheads="1"/>
          </p:cNvSpPr>
          <p:nvPr>
            <p:ph type="title"/>
          </p:nvPr>
        </p:nvSpPr>
        <p:spPr>
          <a:xfrm>
            <a:off x="457200" y="304800"/>
            <a:ext cx="8077200" cy="685800"/>
          </a:xfrm>
        </p:spPr>
        <p:txBody>
          <a:bodyPr/>
          <a:lstStyle/>
          <a:p>
            <a:pPr eaLnBrk="1" hangingPunct="1"/>
            <a:r>
              <a:rPr lang="en-US" sz="3200" smtClean="0"/>
              <a:t>The closure problem of turbulence</a:t>
            </a:r>
          </a:p>
        </p:txBody>
      </p:sp>
      <p:sp>
        <p:nvSpPr>
          <p:cNvPr id="28676" name="Rectangle 3"/>
          <p:cNvSpPr>
            <a:spLocks noGrp="1" noChangeArrowheads="1"/>
          </p:cNvSpPr>
          <p:nvPr>
            <p:ph type="body" idx="1"/>
          </p:nvPr>
        </p:nvSpPr>
        <p:spPr>
          <a:xfrm>
            <a:off x="1066800" y="1371600"/>
            <a:ext cx="7239000" cy="5410200"/>
          </a:xfrm>
          <a:noFill/>
        </p:spPr>
        <p:txBody>
          <a:bodyPr/>
          <a:lstStyle/>
          <a:p>
            <a:pPr eaLnBrk="1" hangingPunct="1">
              <a:lnSpc>
                <a:spcPct val="90000"/>
              </a:lnSpc>
              <a:buClr>
                <a:schemeClr val="tx2"/>
              </a:buClr>
              <a:buSzPct val="135000"/>
              <a:buFontTx/>
              <a:buChar char="•"/>
            </a:pPr>
            <a:r>
              <a:rPr lang="en-US" altLang="zh-CN" sz="2400" smtClean="0">
                <a:ea typeface="SimSun" pitchFamily="2" charset="-122"/>
              </a:rPr>
              <a:t>Because of the non-linearity of the Navier-Stokes equation, as we take higher and higher moments, we generate additional unknowns at each level. </a:t>
            </a:r>
          </a:p>
          <a:p>
            <a:pPr eaLnBrk="1" hangingPunct="1">
              <a:lnSpc>
                <a:spcPct val="90000"/>
              </a:lnSpc>
              <a:buClr>
                <a:schemeClr val="tx2"/>
              </a:buClr>
              <a:buSzPct val="135000"/>
              <a:buFontTx/>
              <a:buChar char="•"/>
            </a:pPr>
            <a:r>
              <a:rPr lang="en-US" altLang="zh-CN" sz="2400" smtClean="0">
                <a:ea typeface="SimSun" pitchFamily="2" charset="-122"/>
              </a:rPr>
              <a:t>In essence, </a:t>
            </a:r>
            <a:r>
              <a:rPr lang="en-US" altLang="zh-CN" sz="2400" smtClean="0">
                <a:solidFill>
                  <a:srgbClr val="FF0000"/>
                </a:solidFill>
                <a:ea typeface="SimSun" pitchFamily="2" charset="-122"/>
              </a:rPr>
              <a:t>Reynolds averaging</a:t>
            </a:r>
            <a:r>
              <a:rPr lang="en-US" altLang="zh-CN" sz="2400" smtClean="0">
                <a:ea typeface="SimSun" pitchFamily="2" charset="-122"/>
              </a:rPr>
              <a:t> is a brutal simplification that </a:t>
            </a:r>
            <a:r>
              <a:rPr lang="en-US" altLang="zh-CN" sz="2400" smtClean="0">
                <a:solidFill>
                  <a:srgbClr val="FF0000"/>
                </a:solidFill>
                <a:ea typeface="SimSun" pitchFamily="2" charset="-122"/>
              </a:rPr>
              <a:t>loses much of the information</a:t>
            </a:r>
            <a:r>
              <a:rPr lang="en-US" altLang="zh-CN" sz="2400" smtClean="0">
                <a:ea typeface="SimSun" pitchFamily="2" charset="-122"/>
              </a:rPr>
              <a:t> contained in the Navier-Stokes equation. </a:t>
            </a:r>
          </a:p>
          <a:p>
            <a:pPr eaLnBrk="1" hangingPunct="1">
              <a:lnSpc>
                <a:spcPct val="90000"/>
              </a:lnSpc>
              <a:buClr>
                <a:schemeClr val="tx2"/>
              </a:buClr>
              <a:buSzPct val="135000"/>
              <a:buFontTx/>
              <a:buChar char="•"/>
            </a:pPr>
            <a:r>
              <a:rPr lang="en-US" altLang="zh-CN" sz="2400" smtClean="0">
                <a:ea typeface="SimSun" pitchFamily="2" charset="-122"/>
              </a:rPr>
              <a:t>The function of </a:t>
            </a:r>
            <a:r>
              <a:rPr lang="en-US" altLang="zh-CN" sz="2400" smtClean="0">
                <a:solidFill>
                  <a:srgbClr val="FF0000"/>
                </a:solidFill>
                <a:ea typeface="SimSun" pitchFamily="2" charset="-122"/>
              </a:rPr>
              <a:t>turbulence modeling</a:t>
            </a:r>
            <a:r>
              <a:rPr lang="en-US" altLang="zh-CN" sz="2400" smtClean="0">
                <a:ea typeface="SimSun" pitchFamily="2" charset="-122"/>
              </a:rPr>
              <a:t> is to devise </a:t>
            </a:r>
            <a:r>
              <a:rPr lang="en-US" altLang="zh-CN" sz="2400" smtClean="0">
                <a:solidFill>
                  <a:srgbClr val="FF0000"/>
                </a:solidFill>
                <a:ea typeface="SimSun" pitchFamily="2" charset="-122"/>
              </a:rPr>
              <a:t>approximations for the unknown correlations</a:t>
            </a:r>
            <a:r>
              <a:rPr lang="en-US" altLang="zh-CN" sz="2400" smtClean="0">
                <a:ea typeface="SimSun" pitchFamily="2" charset="-122"/>
              </a:rPr>
              <a:t> in terms of flow properties that are known so that a sufficient number of equations exist.</a:t>
            </a:r>
          </a:p>
          <a:p>
            <a:pPr eaLnBrk="1" hangingPunct="1">
              <a:lnSpc>
                <a:spcPct val="90000"/>
              </a:lnSpc>
              <a:buClr>
                <a:schemeClr val="tx2"/>
              </a:buClr>
              <a:buSzPct val="135000"/>
              <a:buFontTx/>
              <a:buChar char="•"/>
            </a:pPr>
            <a:r>
              <a:rPr lang="en-US" altLang="zh-CN" sz="2400" smtClean="0">
                <a:ea typeface="SimSun" pitchFamily="2" charset="-122"/>
              </a:rPr>
              <a:t> In making such approximations, we close the system. </a:t>
            </a:r>
            <a:endParaRPr lang="en-US" sz="24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F76984-098A-4B22-A4D2-DF7B2512475B}" type="slidenum">
              <a:rPr lang="en-US" sz="1400" smtClean="0"/>
              <a:pPr eaLnBrk="1" hangingPunct="1"/>
              <a:t>11</a:t>
            </a:fld>
            <a:endParaRPr lang="en-US" sz="1400" smtClean="0"/>
          </a:p>
        </p:txBody>
      </p:sp>
      <p:sp>
        <p:nvSpPr>
          <p:cNvPr id="5" name="Rectangle 2"/>
          <p:cNvSpPr txBox="1">
            <a:spLocks noChangeArrowheads="1"/>
          </p:cNvSpPr>
          <p:nvPr/>
        </p:nvSpPr>
        <p:spPr bwMode="auto">
          <a:xfrm>
            <a:off x="457200" y="228600"/>
            <a:ext cx="8458200" cy="685800"/>
          </a:xfrm>
          <a:prstGeom prst="rect">
            <a:avLst/>
          </a:prstGeom>
          <a:noFill/>
          <a:ln w="9525">
            <a:noFill/>
            <a:miter lim="800000"/>
            <a:headEnd/>
            <a:tailEnd/>
          </a:ln>
        </p:spPr>
        <p:txBody>
          <a:bodyPr anchor="b"/>
          <a:lstStyle/>
          <a:p>
            <a:pPr algn="ctr">
              <a:defRPr/>
            </a:pPr>
            <a:r>
              <a:rPr lang="en-US" sz="3200" kern="0" dirty="0">
                <a:solidFill>
                  <a:schemeClr val="tx2"/>
                </a:solidFill>
                <a:latin typeface="+mj-lt"/>
                <a:ea typeface="+mj-ea"/>
                <a:cs typeface="+mj-cs"/>
              </a:rPr>
              <a:t>Characteristics of Wall-Bound Turbulent Flows</a:t>
            </a:r>
          </a:p>
        </p:txBody>
      </p:sp>
      <p:sp>
        <p:nvSpPr>
          <p:cNvPr id="5128" name="Rectangle 3"/>
          <p:cNvSpPr txBox="1">
            <a:spLocks noChangeArrowheads="1"/>
          </p:cNvSpPr>
          <p:nvPr/>
        </p:nvSpPr>
        <p:spPr bwMode="auto">
          <a:xfrm>
            <a:off x="0" y="1066800"/>
            <a:ext cx="6172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80000"/>
              </a:lnSpc>
              <a:spcBef>
                <a:spcPct val="20000"/>
              </a:spcBef>
              <a:buClr>
                <a:schemeClr val="tx2"/>
              </a:buClr>
              <a:buSzPct val="135000"/>
              <a:buFontTx/>
              <a:buChar char="•"/>
            </a:pPr>
            <a:r>
              <a:rPr lang="en-US" sz="2800">
                <a:latin typeface="Tahoma" pitchFamily="34" charset="0"/>
                <a:cs typeface="Tahoma" pitchFamily="34" charset="0"/>
              </a:rPr>
              <a:t>The turbulent boundary layer (zero-pressure gradient) has universal velocity distribution near the wall (inner-layer) (Clauser 1951) </a:t>
            </a:r>
          </a:p>
        </p:txBody>
      </p:sp>
      <p:pic>
        <p:nvPicPr>
          <p:cNvPr id="5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0"/>
            <a:ext cx="27336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200400"/>
            <a:ext cx="2786063"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4"/>
          <p:cNvGraphicFramePr>
            <a:graphicFrameLocks noChangeAspect="1"/>
          </p:cNvGraphicFramePr>
          <p:nvPr/>
        </p:nvGraphicFramePr>
        <p:xfrm>
          <a:off x="609600" y="2590800"/>
          <a:ext cx="2895600" cy="717550"/>
        </p:xfrm>
        <a:graphic>
          <a:graphicData uri="http://schemas.openxmlformats.org/presentationml/2006/ole">
            <mc:AlternateContent xmlns:mc="http://schemas.openxmlformats.org/markup-compatibility/2006">
              <mc:Choice xmlns:v="urn:schemas-microsoft-com:vml" Requires="v">
                <p:oleObj spid="_x0000_s5193" name="Equation" r:id="rId5" imgW="2895480" imgH="672840" progId="Equation.3">
                  <p:embed/>
                </p:oleObj>
              </mc:Choice>
              <mc:Fallback>
                <p:oleObj name="Equation" r:id="rId5" imgW="2895480" imgH="67284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590800"/>
                        <a:ext cx="2895600"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609600" y="3276600"/>
          <a:ext cx="4740275" cy="685800"/>
        </p:xfrm>
        <a:graphic>
          <a:graphicData uri="http://schemas.openxmlformats.org/presentationml/2006/ole">
            <mc:AlternateContent xmlns:mc="http://schemas.openxmlformats.org/markup-compatibility/2006">
              <mc:Choice xmlns:v="urn:schemas-microsoft-com:vml" Requires="v">
                <p:oleObj spid="_x0000_s5194" name="Equation" r:id="rId7" imgW="3720960" imgH="609480" progId="Equation.3">
                  <p:embed/>
                </p:oleObj>
              </mc:Choice>
              <mc:Fallback>
                <p:oleObj name="Equation" r:id="rId7" imgW="3720960" imgH="60948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276600"/>
                        <a:ext cx="47402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533400" y="3810000"/>
          <a:ext cx="2921000" cy="712788"/>
        </p:xfrm>
        <a:graphic>
          <a:graphicData uri="http://schemas.openxmlformats.org/presentationml/2006/ole">
            <mc:AlternateContent xmlns:mc="http://schemas.openxmlformats.org/markup-compatibility/2006">
              <mc:Choice xmlns:v="urn:schemas-microsoft-com:vml" Requires="v">
                <p:oleObj spid="_x0000_s5195" name="Equation" r:id="rId9" imgW="2705040" imgH="660240" progId="Equation.3">
                  <p:embed/>
                </p:oleObj>
              </mc:Choice>
              <mc:Fallback>
                <p:oleObj name="Equation" r:id="rId9" imgW="2705040" imgH="66024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810000"/>
                        <a:ext cx="29210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1" name="Rectangle 12"/>
          <p:cNvSpPr>
            <a:spLocks noChangeArrowheads="1"/>
          </p:cNvSpPr>
          <p:nvPr/>
        </p:nvSpPr>
        <p:spPr bwMode="auto">
          <a:xfrm>
            <a:off x="304800" y="4800600"/>
            <a:ext cx="52578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80000"/>
              </a:lnSpc>
              <a:spcBef>
                <a:spcPct val="20000"/>
              </a:spcBef>
              <a:buClr>
                <a:schemeClr val="tx2"/>
              </a:buClr>
              <a:buSzPct val="135000"/>
              <a:buFontTx/>
              <a:buChar char="•"/>
            </a:pPr>
            <a:r>
              <a:rPr lang="en-US">
                <a:latin typeface="Tahoma" pitchFamily="34" charset="0"/>
                <a:cs typeface="Tahoma" pitchFamily="34" charset="0"/>
              </a:rPr>
              <a:t>The velocity defect when plotted vs. y/</a:t>
            </a:r>
            <a:r>
              <a:rPr lang="en-US">
                <a:latin typeface="Tahoma" pitchFamily="34" charset="0"/>
                <a:cs typeface="Tahoma" pitchFamily="34" charset="0"/>
                <a:sym typeface="Symbol" pitchFamily="18" charset="2"/>
              </a:rPr>
              <a:t> collapse on a single curve (outer-layer)</a:t>
            </a:r>
            <a:endParaRPr lang="en-US">
              <a:latin typeface="Tahoma" pitchFamily="34" charset="0"/>
              <a:cs typeface="Tahoma" pitchFamily="34" charset="0"/>
            </a:endParaRPr>
          </a:p>
        </p:txBody>
      </p:sp>
      <p:pic>
        <p:nvPicPr>
          <p:cNvPr id="513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114800"/>
            <a:ext cx="27146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5" name="Object 8"/>
          <p:cNvGraphicFramePr>
            <a:graphicFrameLocks noChangeAspect="1"/>
          </p:cNvGraphicFramePr>
          <p:nvPr/>
        </p:nvGraphicFramePr>
        <p:xfrm>
          <a:off x="609600" y="5791200"/>
          <a:ext cx="1968500" cy="793750"/>
        </p:xfrm>
        <a:graphic>
          <a:graphicData uri="http://schemas.openxmlformats.org/presentationml/2006/ole">
            <mc:AlternateContent xmlns:mc="http://schemas.openxmlformats.org/markup-compatibility/2006">
              <mc:Choice xmlns:v="urn:schemas-microsoft-com:vml" Requires="v">
                <p:oleObj spid="_x0000_s5196" name="Equation" r:id="rId12" imgW="1968480" imgH="672840" progId="Equation.3">
                  <p:embed/>
                </p:oleObj>
              </mc:Choice>
              <mc:Fallback>
                <p:oleObj name="Equation" r:id="rId12" imgW="1968480" imgH="67284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 y="5791200"/>
                        <a:ext cx="1968500"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40C84D-132A-41AE-B2AE-6A0DB4772ED6}" type="slidenum">
              <a:rPr lang="en-US" sz="1400" smtClean="0"/>
              <a:pPr eaLnBrk="1" hangingPunct="1"/>
              <a:t>12</a:t>
            </a:fld>
            <a:endParaRPr lang="en-US" sz="1400" smtClean="0"/>
          </a:p>
        </p:txBody>
      </p:sp>
      <p:sp>
        <p:nvSpPr>
          <p:cNvPr id="29699" name="Rectangle 2"/>
          <p:cNvSpPr>
            <a:spLocks noGrp="1" noChangeArrowheads="1"/>
          </p:cNvSpPr>
          <p:nvPr>
            <p:ph type="title"/>
          </p:nvPr>
        </p:nvSpPr>
        <p:spPr>
          <a:xfrm>
            <a:off x="762000" y="-76200"/>
            <a:ext cx="8229600" cy="1143000"/>
          </a:xfrm>
        </p:spPr>
        <p:txBody>
          <a:bodyPr/>
          <a:lstStyle/>
          <a:p>
            <a:pPr eaLnBrk="1" hangingPunct="1"/>
            <a:r>
              <a:rPr lang="en-US" sz="3600" smtClean="0"/>
              <a:t>Turbulent models (RANS) </a:t>
            </a:r>
          </a:p>
        </p:txBody>
      </p:sp>
      <p:sp>
        <p:nvSpPr>
          <p:cNvPr id="29700" name="Rectangle 3"/>
          <p:cNvSpPr>
            <a:spLocks noGrp="1" noChangeArrowheads="1"/>
          </p:cNvSpPr>
          <p:nvPr>
            <p:ph type="body" sz="half" idx="1"/>
          </p:nvPr>
        </p:nvSpPr>
        <p:spPr>
          <a:xfrm>
            <a:off x="762000" y="1219200"/>
            <a:ext cx="7467600" cy="5181600"/>
          </a:xfrm>
          <a:noFill/>
        </p:spPr>
        <p:txBody>
          <a:bodyPr/>
          <a:lstStyle/>
          <a:p>
            <a:pPr eaLnBrk="1" hangingPunct="1">
              <a:lnSpc>
                <a:spcPct val="80000"/>
              </a:lnSpc>
              <a:buClr>
                <a:schemeClr val="tx2"/>
              </a:buClr>
              <a:buSzPct val="135000"/>
              <a:buFontTx/>
              <a:buChar char="•"/>
            </a:pPr>
            <a:r>
              <a:rPr lang="en-US" altLang="zh-CN" sz="2800" smtClean="0">
                <a:ea typeface="SimSun" pitchFamily="2" charset="-122"/>
              </a:rPr>
              <a:t>Boussinesq eddy-viscosity approximation</a:t>
            </a:r>
          </a:p>
          <a:p>
            <a:pPr eaLnBrk="1" hangingPunct="1">
              <a:lnSpc>
                <a:spcPct val="80000"/>
              </a:lnSpc>
              <a:buClr>
                <a:schemeClr val="tx2"/>
              </a:buClr>
              <a:buSzPct val="135000"/>
              <a:buFontTx/>
              <a:buChar char="•"/>
            </a:pPr>
            <a:r>
              <a:rPr lang="en-US" altLang="zh-CN" sz="2800" smtClean="0">
                <a:ea typeface="SimSun" pitchFamily="2" charset="-122"/>
              </a:rPr>
              <a:t>Algebraic (zero-equation) models </a:t>
            </a:r>
          </a:p>
          <a:p>
            <a:pPr lvl="1" eaLnBrk="1" hangingPunct="1">
              <a:lnSpc>
                <a:spcPct val="80000"/>
              </a:lnSpc>
              <a:buClr>
                <a:schemeClr val="tx2"/>
              </a:buClr>
              <a:buSzPct val="135000"/>
              <a:buFontTx/>
              <a:buChar char="–"/>
            </a:pPr>
            <a:r>
              <a:rPr lang="en-US" altLang="zh-CN" sz="2400" smtClean="0">
                <a:ea typeface="SimSun" pitchFamily="2" charset="-122"/>
              </a:rPr>
              <a:t>Mixing length </a:t>
            </a:r>
          </a:p>
          <a:p>
            <a:pPr lvl="1" eaLnBrk="1" hangingPunct="1">
              <a:lnSpc>
                <a:spcPct val="80000"/>
              </a:lnSpc>
              <a:buClr>
                <a:schemeClr val="tx2"/>
              </a:buClr>
              <a:buSzPct val="135000"/>
              <a:buFontTx/>
              <a:buChar char="–"/>
            </a:pPr>
            <a:r>
              <a:rPr lang="en-US" altLang="zh-CN" sz="2400" smtClean="0">
                <a:ea typeface="SimSun" pitchFamily="2" charset="-122"/>
              </a:rPr>
              <a:t>Cebeci-Smith Model </a:t>
            </a:r>
          </a:p>
          <a:p>
            <a:pPr lvl="1" eaLnBrk="1" hangingPunct="1">
              <a:lnSpc>
                <a:spcPct val="80000"/>
              </a:lnSpc>
              <a:buClr>
                <a:schemeClr val="tx2"/>
              </a:buClr>
              <a:buSzPct val="135000"/>
              <a:buFontTx/>
              <a:buChar char="–"/>
            </a:pPr>
            <a:r>
              <a:rPr lang="en-US" altLang="zh-CN" sz="2400" smtClean="0">
                <a:ea typeface="SimSun" pitchFamily="2" charset="-122"/>
              </a:rPr>
              <a:t>Baldwin-Lomax Model </a:t>
            </a:r>
          </a:p>
          <a:p>
            <a:pPr eaLnBrk="1" hangingPunct="1">
              <a:lnSpc>
                <a:spcPct val="80000"/>
              </a:lnSpc>
              <a:buClr>
                <a:schemeClr val="tx2"/>
              </a:buClr>
              <a:buSzPct val="135000"/>
              <a:buFontTx/>
              <a:buChar char="•"/>
            </a:pPr>
            <a:r>
              <a:rPr lang="en-US" altLang="zh-CN" sz="2800" smtClean="0">
                <a:ea typeface="SimSun" pitchFamily="2" charset="-122"/>
              </a:rPr>
              <a:t>One-equation models</a:t>
            </a:r>
          </a:p>
          <a:p>
            <a:pPr lvl="1" eaLnBrk="1" hangingPunct="1">
              <a:lnSpc>
                <a:spcPct val="80000"/>
              </a:lnSpc>
              <a:buClr>
                <a:schemeClr val="tx2"/>
              </a:buClr>
              <a:buSzPct val="135000"/>
              <a:buFontTx/>
              <a:buChar char="–"/>
            </a:pPr>
            <a:r>
              <a:rPr lang="en-US" altLang="zh-CN" sz="2400" smtClean="0">
                <a:ea typeface="SimSun" pitchFamily="2" charset="-122"/>
              </a:rPr>
              <a:t>Baldwin-Barth model </a:t>
            </a:r>
          </a:p>
          <a:p>
            <a:pPr lvl="1" eaLnBrk="1" hangingPunct="1">
              <a:lnSpc>
                <a:spcPct val="80000"/>
              </a:lnSpc>
              <a:buClr>
                <a:schemeClr val="tx2"/>
              </a:buClr>
              <a:buSzPct val="135000"/>
              <a:buFontTx/>
              <a:buChar char="–"/>
            </a:pPr>
            <a:r>
              <a:rPr lang="en-US" altLang="zh-CN" sz="2400" smtClean="0">
                <a:ea typeface="SimSun" pitchFamily="2" charset="-122"/>
              </a:rPr>
              <a:t>Spalart-Allmaras model </a:t>
            </a:r>
          </a:p>
          <a:p>
            <a:pPr eaLnBrk="1" hangingPunct="1">
              <a:lnSpc>
                <a:spcPct val="80000"/>
              </a:lnSpc>
              <a:buClr>
                <a:schemeClr val="tx2"/>
              </a:buClr>
              <a:buSzPct val="135000"/>
              <a:buFontTx/>
              <a:buChar char="•"/>
            </a:pPr>
            <a:r>
              <a:rPr lang="en-US" altLang="zh-CN" sz="2800" smtClean="0">
                <a:ea typeface="SimSun" pitchFamily="2" charset="-122"/>
              </a:rPr>
              <a:t>Two-equation models </a:t>
            </a:r>
          </a:p>
          <a:p>
            <a:pPr lvl="1" eaLnBrk="1" hangingPunct="1">
              <a:lnSpc>
                <a:spcPct val="80000"/>
              </a:lnSpc>
              <a:buClr>
                <a:schemeClr val="tx2"/>
              </a:buClr>
              <a:buSzPct val="135000"/>
              <a:buFontTx/>
              <a:buChar char="–"/>
            </a:pPr>
            <a:r>
              <a:rPr lang="en-US" altLang="zh-CN" sz="2400" smtClean="0">
                <a:ea typeface="SimSun" pitchFamily="2" charset="-122"/>
              </a:rPr>
              <a:t>k-</a:t>
            </a:r>
            <a:r>
              <a:rPr lang="en-US" altLang="zh-CN" sz="2400" smtClean="0">
                <a:ea typeface="SimSun" pitchFamily="2" charset="-122"/>
                <a:sym typeface="Symbol" pitchFamily="18" charset="2"/>
              </a:rPr>
              <a:t> </a:t>
            </a:r>
            <a:r>
              <a:rPr lang="en-US" altLang="zh-CN" sz="2400" smtClean="0">
                <a:ea typeface="SimSun" pitchFamily="2" charset="-122"/>
              </a:rPr>
              <a:t>model </a:t>
            </a:r>
          </a:p>
          <a:p>
            <a:pPr lvl="1" eaLnBrk="1" hangingPunct="1">
              <a:lnSpc>
                <a:spcPct val="80000"/>
              </a:lnSpc>
              <a:buClr>
                <a:schemeClr val="tx2"/>
              </a:buClr>
              <a:buSzPct val="135000"/>
              <a:buFontTx/>
              <a:buChar char="–"/>
            </a:pPr>
            <a:r>
              <a:rPr lang="en-US" altLang="zh-CN" sz="2400" smtClean="0">
                <a:ea typeface="SimSun" pitchFamily="2" charset="-122"/>
              </a:rPr>
              <a:t>k-</a:t>
            </a:r>
            <a:r>
              <a:rPr lang="en-US" altLang="zh-CN" sz="2400" smtClean="0">
                <a:ea typeface="SimSun" pitchFamily="2" charset="-122"/>
                <a:sym typeface="Symbol" pitchFamily="18" charset="2"/>
              </a:rPr>
              <a:t> </a:t>
            </a:r>
            <a:r>
              <a:rPr lang="en-US" altLang="zh-CN" sz="2400" smtClean="0">
                <a:ea typeface="SimSun" pitchFamily="2" charset="-122"/>
              </a:rPr>
              <a:t>model</a:t>
            </a:r>
            <a:endParaRPr lang="en-US" altLang="zh-CN" sz="2400" smtClean="0">
              <a:ea typeface="SimSun" pitchFamily="2" charset="-122"/>
              <a:sym typeface="Symbol" pitchFamily="18" charset="2"/>
            </a:endParaRPr>
          </a:p>
          <a:p>
            <a:pPr eaLnBrk="1" hangingPunct="1">
              <a:lnSpc>
                <a:spcPct val="80000"/>
              </a:lnSpc>
              <a:buClr>
                <a:schemeClr val="tx2"/>
              </a:buClr>
              <a:buSzPct val="135000"/>
              <a:buFontTx/>
              <a:buChar char="•"/>
            </a:pPr>
            <a:r>
              <a:rPr lang="en-US" altLang="zh-CN" sz="2800" smtClean="0">
                <a:ea typeface="SimSun" pitchFamily="2" charset="-122"/>
              </a:rPr>
              <a:t>Four-equation (v2f) models </a:t>
            </a:r>
          </a:p>
          <a:p>
            <a:pPr eaLnBrk="1" hangingPunct="1">
              <a:lnSpc>
                <a:spcPct val="80000"/>
              </a:lnSpc>
              <a:buClr>
                <a:schemeClr val="tx2"/>
              </a:buClr>
              <a:buSzPct val="135000"/>
              <a:buFontTx/>
              <a:buChar char="•"/>
            </a:pPr>
            <a:r>
              <a:rPr lang="en-US" altLang="zh-CN" sz="2800" smtClean="0">
                <a:ea typeface="SimSun" pitchFamily="2" charset="-122"/>
              </a:rPr>
              <a:t>Reynolds-stress (seven-equation) models </a:t>
            </a:r>
            <a:endParaRPr lang="en-US" sz="28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B79834-8E32-49BE-BDC6-63A389EE0C0B}" type="slidenum">
              <a:rPr lang="en-US" sz="1400" smtClean="0"/>
              <a:pPr eaLnBrk="1" hangingPunct="1"/>
              <a:t>13</a:t>
            </a:fld>
            <a:endParaRPr lang="en-US" sz="1400" smtClean="0"/>
          </a:p>
        </p:txBody>
      </p:sp>
      <p:sp>
        <p:nvSpPr>
          <p:cNvPr id="6151" name="Rectangle 2"/>
          <p:cNvSpPr>
            <a:spLocks noGrp="1" noChangeArrowheads="1"/>
          </p:cNvSpPr>
          <p:nvPr>
            <p:ph type="title"/>
          </p:nvPr>
        </p:nvSpPr>
        <p:spPr>
          <a:xfrm>
            <a:off x="762000" y="-76200"/>
            <a:ext cx="8229600" cy="1143000"/>
          </a:xfrm>
        </p:spPr>
        <p:txBody>
          <a:bodyPr/>
          <a:lstStyle/>
          <a:p>
            <a:pPr eaLnBrk="1" hangingPunct="1"/>
            <a:r>
              <a:rPr lang="en-US" sz="3600" smtClean="0"/>
              <a:t>Turbulent models (RANS) </a:t>
            </a:r>
          </a:p>
        </p:txBody>
      </p:sp>
      <p:sp>
        <p:nvSpPr>
          <p:cNvPr id="6152" name="Rectangle 5"/>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6146" name="Object 4"/>
          <p:cNvGraphicFramePr>
            <a:graphicFrameLocks noChangeAspect="1"/>
          </p:cNvGraphicFramePr>
          <p:nvPr/>
        </p:nvGraphicFramePr>
        <p:xfrm>
          <a:off x="2667000" y="2133600"/>
          <a:ext cx="3429000" cy="873125"/>
        </p:xfrm>
        <a:graphic>
          <a:graphicData uri="http://schemas.openxmlformats.org/presentationml/2006/ole">
            <mc:AlternateContent xmlns:mc="http://schemas.openxmlformats.org/markup-compatibility/2006">
              <mc:Choice xmlns:v="urn:schemas-microsoft-com:vml" Requires="v">
                <p:oleObj spid="_x0000_s6220" name="Equation" r:id="rId3" imgW="1981200" imgH="508000" progId="Equation.DSMT4">
                  <p:embed/>
                </p:oleObj>
              </mc:Choice>
              <mc:Fallback>
                <p:oleObj name="Equation" r:id="rId3" imgW="1981200" imgH="5080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133600"/>
                        <a:ext cx="3429000"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Text Box 7"/>
          <p:cNvSpPr txBox="1">
            <a:spLocks noChangeArrowheads="1"/>
          </p:cNvSpPr>
          <p:nvPr/>
        </p:nvSpPr>
        <p:spPr bwMode="auto">
          <a:xfrm>
            <a:off x="5013325" y="2479675"/>
            <a:ext cx="329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6154" name="Text Box 8"/>
          <p:cNvSpPr txBox="1">
            <a:spLocks noChangeArrowheads="1"/>
          </p:cNvSpPr>
          <p:nvPr/>
        </p:nvSpPr>
        <p:spPr bwMode="auto">
          <a:xfrm>
            <a:off x="5546725" y="3089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6155" name="Rectangle 9"/>
          <p:cNvSpPr>
            <a:spLocks noChangeArrowheads="1"/>
          </p:cNvSpPr>
          <p:nvPr/>
        </p:nvSpPr>
        <p:spPr bwMode="auto">
          <a:xfrm>
            <a:off x="1066800" y="1219200"/>
            <a:ext cx="746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2"/>
              </a:buClr>
              <a:buSzPct val="135000"/>
              <a:buFontTx/>
              <a:buChar char="•"/>
            </a:pPr>
            <a:r>
              <a:rPr lang="en-US" altLang="zh-CN" dirty="0" err="1">
                <a:latin typeface="Tahoma" pitchFamily="34" charset="0"/>
                <a:ea typeface="SimSun" pitchFamily="2" charset="-122"/>
              </a:rPr>
              <a:t>Boussinesq</a:t>
            </a:r>
            <a:r>
              <a:rPr lang="en-US" altLang="zh-CN" dirty="0">
                <a:latin typeface="Tahoma" pitchFamily="34" charset="0"/>
                <a:ea typeface="SimSun" pitchFamily="2" charset="-122"/>
              </a:rPr>
              <a:t> eddy-viscosity approximation</a:t>
            </a:r>
          </a:p>
          <a:p>
            <a:pPr marL="342900" indent="-342900">
              <a:spcBef>
                <a:spcPct val="20000"/>
              </a:spcBef>
              <a:buClr>
                <a:schemeClr val="tx2"/>
              </a:buClr>
              <a:buSzPct val="135000"/>
              <a:buFontTx/>
              <a:buChar char="•"/>
            </a:pPr>
            <a:endParaRPr lang="en-US" sz="3600" dirty="0">
              <a:latin typeface="Tahoma" pitchFamily="34" charset="0"/>
            </a:endParaRPr>
          </a:p>
        </p:txBody>
      </p:sp>
      <p:sp>
        <p:nvSpPr>
          <p:cNvPr id="6156" name="Rectangle 11"/>
          <p:cNvSpPr>
            <a:spLocks noChangeArrowheads="1"/>
          </p:cNvSpPr>
          <p:nvPr/>
        </p:nvSpPr>
        <p:spPr bwMode="auto">
          <a:xfrm>
            <a:off x="1066800" y="3429000"/>
            <a:ext cx="7848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tx2"/>
              </a:buClr>
              <a:buSzPct val="135000"/>
              <a:buFontTx/>
              <a:buChar char="•"/>
            </a:pPr>
            <a:r>
              <a:rPr lang="en-US" altLang="zh-CN">
                <a:latin typeface="Tahoma" pitchFamily="34" charset="0"/>
                <a:ea typeface="SimSun" pitchFamily="2" charset="-122"/>
              </a:rPr>
              <a:t>Dimensional analysis shows:             , where q is a turbulence velocity scale and  L is a turbulence length scale. Usually            where             is the turbulent kinetic energy. Models that do not provide a length scale are called </a:t>
            </a:r>
            <a:r>
              <a:rPr lang="en-US" altLang="zh-CN">
                <a:solidFill>
                  <a:srgbClr val="FF0000"/>
                </a:solidFill>
                <a:latin typeface="Tahoma" pitchFamily="34" charset="0"/>
                <a:ea typeface="SimSun" pitchFamily="2" charset="-122"/>
              </a:rPr>
              <a:t>incomplete</a:t>
            </a:r>
            <a:r>
              <a:rPr lang="en-US" altLang="zh-CN">
                <a:latin typeface="Tahoma" pitchFamily="34" charset="0"/>
                <a:ea typeface="SimSun" pitchFamily="2" charset="-122"/>
              </a:rPr>
              <a:t>. </a:t>
            </a:r>
          </a:p>
          <a:p>
            <a:pPr marL="342900" indent="-342900">
              <a:spcBef>
                <a:spcPct val="20000"/>
              </a:spcBef>
              <a:buClr>
                <a:schemeClr val="tx2"/>
              </a:buClr>
              <a:buSzPct val="135000"/>
              <a:buFontTx/>
              <a:buChar char="•"/>
            </a:pPr>
            <a:endParaRPr lang="en-US">
              <a:latin typeface="Tahoma" pitchFamily="34" charset="0"/>
            </a:endParaRPr>
          </a:p>
        </p:txBody>
      </p:sp>
      <p:sp>
        <p:nvSpPr>
          <p:cNvPr id="6157"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6147" name="Object 12"/>
          <p:cNvGraphicFramePr>
            <a:graphicFrameLocks noChangeAspect="1"/>
          </p:cNvGraphicFramePr>
          <p:nvPr/>
        </p:nvGraphicFramePr>
        <p:xfrm>
          <a:off x="5334000" y="3505200"/>
          <a:ext cx="1143000" cy="403225"/>
        </p:xfrm>
        <a:graphic>
          <a:graphicData uri="http://schemas.openxmlformats.org/presentationml/2006/ole">
            <mc:AlternateContent xmlns:mc="http://schemas.openxmlformats.org/markup-compatibility/2006">
              <mc:Choice xmlns:v="urn:schemas-microsoft-com:vml" Requires="v">
                <p:oleObj spid="_x0000_s6221" name="Equation" r:id="rId5" imgW="672808" imgH="241195" progId="Equation.DSMT4">
                  <p:embed/>
                </p:oleObj>
              </mc:Choice>
              <mc:Fallback>
                <p:oleObj name="Equation" r:id="rId5" imgW="672808" imgH="241195"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505200"/>
                        <a:ext cx="1143000"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8"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6148" name="Object 14"/>
          <p:cNvGraphicFramePr>
            <a:graphicFrameLocks noChangeAspect="1"/>
          </p:cNvGraphicFramePr>
          <p:nvPr/>
        </p:nvGraphicFramePr>
        <p:xfrm>
          <a:off x="3352800" y="4197350"/>
          <a:ext cx="1066800" cy="450850"/>
        </p:xfrm>
        <a:graphic>
          <a:graphicData uri="http://schemas.openxmlformats.org/presentationml/2006/ole">
            <mc:AlternateContent xmlns:mc="http://schemas.openxmlformats.org/markup-compatibility/2006">
              <mc:Choice xmlns:v="urn:schemas-microsoft-com:vml" Requires="v">
                <p:oleObj spid="_x0000_s6222" name="Equation" r:id="rId7" imgW="558558" imgH="241195" progId="Equation.DSMT4">
                  <p:embed/>
                </p:oleObj>
              </mc:Choice>
              <mc:Fallback>
                <p:oleObj name="Equation" r:id="rId7" imgW="558558" imgH="241195"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197350"/>
                        <a:ext cx="10668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9" name="Rectangle 1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6149" name="Object 16"/>
          <p:cNvGraphicFramePr>
            <a:graphicFrameLocks noChangeAspect="1"/>
          </p:cNvGraphicFramePr>
          <p:nvPr/>
        </p:nvGraphicFramePr>
        <p:xfrm>
          <a:off x="5410200" y="4051300"/>
          <a:ext cx="1066800" cy="673100"/>
        </p:xfrm>
        <a:graphic>
          <a:graphicData uri="http://schemas.openxmlformats.org/presentationml/2006/ole">
            <mc:AlternateContent xmlns:mc="http://schemas.openxmlformats.org/markup-compatibility/2006">
              <mc:Choice xmlns:v="urn:schemas-microsoft-com:vml" Requires="v">
                <p:oleObj spid="_x0000_s6223" name="Equation" r:id="rId9" imgW="622030" imgH="393529" progId="Equation.DSMT4">
                  <p:embed/>
                </p:oleObj>
              </mc:Choice>
              <mc:Fallback>
                <p:oleObj name="Equation" r:id="rId9" imgW="622030" imgH="393529"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4051300"/>
                        <a:ext cx="1066800"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61B8F9-AF42-4B60-AB05-02053C0A36E9}" type="slidenum">
              <a:rPr lang="en-US" sz="1400" smtClean="0"/>
              <a:pPr eaLnBrk="1" hangingPunct="1"/>
              <a:t>14</a:t>
            </a:fld>
            <a:endParaRPr lang="en-US" sz="1400" smtClean="0"/>
          </a:p>
        </p:txBody>
      </p:sp>
      <p:sp>
        <p:nvSpPr>
          <p:cNvPr id="7173" name="Rectangle 2"/>
          <p:cNvSpPr>
            <a:spLocks noGrp="1" noChangeArrowheads="1"/>
          </p:cNvSpPr>
          <p:nvPr>
            <p:ph type="title"/>
          </p:nvPr>
        </p:nvSpPr>
        <p:spPr>
          <a:xfrm>
            <a:off x="762000" y="-76200"/>
            <a:ext cx="8229600" cy="1143000"/>
          </a:xfrm>
        </p:spPr>
        <p:txBody>
          <a:bodyPr/>
          <a:lstStyle/>
          <a:p>
            <a:pPr eaLnBrk="1" hangingPunct="1"/>
            <a:r>
              <a:rPr lang="en-US" sz="3600" smtClean="0"/>
              <a:t>Turbulent models (0-eqn RANS) </a:t>
            </a:r>
          </a:p>
        </p:txBody>
      </p:sp>
      <p:sp>
        <p:nvSpPr>
          <p:cNvPr id="7174" name="Text Box 5"/>
          <p:cNvSpPr txBox="1">
            <a:spLocks noChangeArrowheads="1"/>
          </p:cNvSpPr>
          <p:nvPr/>
        </p:nvSpPr>
        <p:spPr bwMode="auto">
          <a:xfrm>
            <a:off x="990600" y="1244600"/>
            <a:ext cx="3619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30000"/>
              <a:buFontTx/>
              <a:buChar char="•"/>
            </a:pPr>
            <a:r>
              <a:rPr lang="en-US" altLang="zh-CN" sz="2800">
                <a:ea typeface="SimSun" pitchFamily="2" charset="-122"/>
              </a:rPr>
              <a:t> Mixing length model: </a:t>
            </a:r>
            <a:endParaRPr lang="en-US" sz="2800"/>
          </a:p>
        </p:txBody>
      </p:sp>
      <p:sp>
        <p:nvSpPr>
          <p:cNvPr id="7175" name="Rectangle 7"/>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7170" name="Object 6"/>
          <p:cNvGraphicFramePr>
            <a:graphicFrameLocks noChangeAspect="1"/>
          </p:cNvGraphicFramePr>
          <p:nvPr/>
        </p:nvGraphicFramePr>
        <p:xfrm>
          <a:off x="4495800" y="1143000"/>
          <a:ext cx="1447800" cy="798513"/>
        </p:xfrm>
        <a:graphic>
          <a:graphicData uri="http://schemas.openxmlformats.org/presentationml/2006/ole">
            <mc:AlternateContent xmlns:mc="http://schemas.openxmlformats.org/markup-compatibility/2006">
              <mc:Choice xmlns:v="urn:schemas-microsoft-com:vml" Requires="v">
                <p:oleObj spid="_x0000_s7215" name="Equation" r:id="rId3" imgW="825500" imgH="457200" progId="Equation.DSMT4">
                  <p:embed/>
                </p:oleObj>
              </mc:Choice>
              <mc:Fallback>
                <p:oleObj name="Equation" r:id="rId3" imgW="825500" imgH="4572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143000"/>
                        <a:ext cx="14478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6" name="Text Box 10"/>
          <p:cNvSpPr txBox="1">
            <a:spLocks noChangeArrowheads="1"/>
          </p:cNvSpPr>
          <p:nvPr/>
        </p:nvSpPr>
        <p:spPr bwMode="auto">
          <a:xfrm>
            <a:off x="990600" y="2133600"/>
            <a:ext cx="660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30000"/>
              <a:buFontTx/>
              <a:buChar char="•"/>
            </a:pPr>
            <a:r>
              <a:rPr lang="en-US" altLang="zh-CN" sz="2800">
                <a:ea typeface="SimSun" pitchFamily="2" charset="-122"/>
              </a:rPr>
              <a:t> Assume                  for free shear flow, then</a:t>
            </a:r>
            <a:endParaRPr lang="en-US" sz="2800"/>
          </a:p>
        </p:txBody>
      </p:sp>
      <p:sp>
        <p:nvSpPr>
          <p:cNvPr id="7177"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7171" name="Object 13"/>
          <p:cNvGraphicFramePr>
            <a:graphicFrameLocks noChangeAspect="1"/>
          </p:cNvGraphicFramePr>
          <p:nvPr/>
        </p:nvGraphicFramePr>
        <p:xfrm>
          <a:off x="2590800" y="2220913"/>
          <a:ext cx="1371600" cy="446087"/>
        </p:xfrm>
        <a:graphic>
          <a:graphicData uri="http://schemas.openxmlformats.org/presentationml/2006/ole">
            <mc:AlternateContent xmlns:mc="http://schemas.openxmlformats.org/markup-compatibility/2006">
              <mc:Choice xmlns:v="urn:schemas-microsoft-com:vml" Requires="v">
                <p:oleObj spid="_x0000_s7216" name="Equation" r:id="rId5" imgW="787058" imgH="253890" progId="Equation.DSMT4">
                  <p:embed/>
                </p:oleObj>
              </mc:Choice>
              <mc:Fallback>
                <p:oleObj name="Equation" r:id="rId5" imgW="787058" imgH="25389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220913"/>
                        <a:ext cx="1371600" cy="446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8" name="Text Box 16"/>
          <p:cNvSpPr txBox="1">
            <a:spLocks noChangeArrowheads="1"/>
          </p:cNvSpPr>
          <p:nvPr/>
        </p:nvSpPr>
        <p:spPr bwMode="auto">
          <a:xfrm>
            <a:off x="1676400" y="2819400"/>
            <a:ext cx="316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sym typeface="Symbol" pitchFamily="18" charset="2"/>
              </a:rPr>
              <a:t> =0.180 for </a:t>
            </a:r>
            <a:r>
              <a:rPr lang="en-US" altLang="zh-CN">
                <a:ea typeface="SimSun" pitchFamily="2" charset="-122"/>
                <a:sym typeface="Symbol" pitchFamily="18" charset="2"/>
              </a:rPr>
              <a:t>far wake </a:t>
            </a:r>
            <a:endParaRPr lang="en-US">
              <a:sym typeface="Symbol" pitchFamily="18" charset="2"/>
            </a:endParaRPr>
          </a:p>
        </p:txBody>
      </p:sp>
      <p:sp>
        <p:nvSpPr>
          <p:cNvPr id="7179" name="Text Box 17"/>
          <p:cNvSpPr txBox="1">
            <a:spLocks noChangeArrowheads="1"/>
          </p:cNvSpPr>
          <p:nvPr/>
        </p:nvSpPr>
        <p:spPr bwMode="auto">
          <a:xfrm>
            <a:off x="1676400" y="3352800"/>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sym typeface="Symbol" pitchFamily="18" charset="2"/>
              </a:rPr>
              <a:t> =0.071 for </a:t>
            </a:r>
            <a:r>
              <a:rPr lang="en-US" altLang="zh-CN">
                <a:ea typeface="SimSun" pitchFamily="2" charset="-122"/>
                <a:sym typeface="Symbol" pitchFamily="18" charset="2"/>
              </a:rPr>
              <a:t>mixing layer </a:t>
            </a:r>
            <a:endParaRPr lang="en-US">
              <a:sym typeface="Symbol" pitchFamily="18" charset="2"/>
            </a:endParaRPr>
          </a:p>
        </p:txBody>
      </p:sp>
      <p:sp>
        <p:nvSpPr>
          <p:cNvPr id="7180" name="Text Box 18"/>
          <p:cNvSpPr txBox="1">
            <a:spLocks noChangeArrowheads="1"/>
          </p:cNvSpPr>
          <p:nvPr/>
        </p:nvSpPr>
        <p:spPr bwMode="auto">
          <a:xfrm>
            <a:off x="1676400" y="3886200"/>
            <a:ext cx="314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sym typeface="Symbol" pitchFamily="18" charset="2"/>
              </a:rPr>
              <a:t> =0.098 for </a:t>
            </a:r>
            <a:r>
              <a:rPr lang="en-US" altLang="zh-CN">
                <a:ea typeface="SimSun" pitchFamily="2" charset="-122"/>
                <a:sym typeface="Symbol" pitchFamily="18" charset="2"/>
              </a:rPr>
              <a:t>plane jet </a:t>
            </a:r>
            <a:endParaRPr lang="en-US">
              <a:sym typeface="Symbol" pitchFamily="18" charset="2"/>
            </a:endParaRPr>
          </a:p>
        </p:txBody>
      </p:sp>
      <p:sp>
        <p:nvSpPr>
          <p:cNvPr id="7181" name="Text Box 19"/>
          <p:cNvSpPr txBox="1">
            <a:spLocks noChangeArrowheads="1"/>
          </p:cNvSpPr>
          <p:nvPr/>
        </p:nvSpPr>
        <p:spPr bwMode="auto">
          <a:xfrm>
            <a:off x="1676400" y="44196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sym typeface="Symbol" pitchFamily="18" charset="2"/>
              </a:rPr>
              <a:t> =0.080 for </a:t>
            </a:r>
            <a:r>
              <a:rPr lang="en-US" altLang="zh-CN">
                <a:ea typeface="SimSun" pitchFamily="2" charset="-122"/>
                <a:sym typeface="Symbol" pitchFamily="18" charset="2"/>
              </a:rPr>
              <a:t>round jet </a:t>
            </a:r>
            <a:endParaRPr lang="en-US">
              <a:sym typeface="Symbol" pitchFamily="18" charset="2"/>
            </a:endParaRPr>
          </a:p>
        </p:txBody>
      </p:sp>
      <p:sp>
        <p:nvSpPr>
          <p:cNvPr id="7182" name="Text Box 20"/>
          <p:cNvSpPr txBox="1">
            <a:spLocks noChangeArrowheads="1"/>
          </p:cNvSpPr>
          <p:nvPr/>
        </p:nvSpPr>
        <p:spPr bwMode="auto">
          <a:xfrm>
            <a:off x="1066800" y="4800600"/>
            <a:ext cx="2070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30000"/>
              <a:buFontTx/>
              <a:buChar char="•"/>
            </a:pPr>
            <a:r>
              <a:rPr lang="en-US" altLang="zh-CN" sz="2800">
                <a:ea typeface="SimSun" pitchFamily="2" charset="-122"/>
              </a:rPr>
              <a:t> Comments:</a:t>
            </a:r>
            <a:endParaRPr lang="en-US" sz="2800"/>
          </a:p>
        </p:txBody>
      </p:sp>
      <p:sp>
        <p:nvSpPr>
          <p:cNvPr id="7183" name="Text Box 21"/>
          <p:cNvSpPr txBox="1">
            <a:spLocks noChangeArrowheads="1"/>
          </p:cNvSpPr>
          <p:nvPr/>
        </p:nvSpPr>
        <p:spPr bwMode="auto">
          <a:xfrm>
            <a:off x="1676400" y="5257800"/>
            <a:ext cx="6224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ltLang="zh-CN" sz="2000">
                <a:ea typeface="SimSun" pitchFamily="2" charset="-122"/>
                <a:sym typeface="Symbol" pitchFamily="18" charset="2"/>
              </a:rPr>
              <a:t>Reliable only for free shear flows with different </a:t>
            </a:r>
            <a:r>
              <a:rPr lang="en-US" sz="2000">
                <a:sym typeface="Symbol" pitchFamily="18" charset="2"/>
              </a:rPr>
              <a:t></a:t>
            </a:r>
            <a:r>
              <a:rPr lang="en-US" altLang="zh-CN" sz="2000">
                <a:ea typeface="SimSun" pitchFamily="2" charset="-122"/>
                <a:sym typeface="Symbol" pitchFamily="18" charset="2"/>
              </a:rPr>
              <a:t> values</a:t>
            </a:r>
            <a:r>
              <a:rPr lang="en-US" altLang="zh-CN">
                <a:ea typeface="SimSun" pitchFamily="2" charset="-122"/>
                <a:sym typeface="Symbol" pitchFamily="18" charset="2"/>
              </a:rPr>
              <a:t> </a:t>
            </a:r>
            <a:endParaRPr lang="en-US">
              <a:sym typeface="Symbol" pitchFamily="18" charset="2"/>
            </a:endParaRPr>
          </a:p>
        </p:txBody>
      </p:sp>
      <p:sp>
        <p:nvSpPr>
          <p:cNvPr id="7184" name="Text Box 22"/>
          <p:cNvSpPr txBox="1">
            <a:spLocks noChangeArrowheads="1"/>
          </p:cNvSpPr>
          <p:nvPr/>
        </p:nvSpPr>
        <p:spPr bwMode="auto">
          <a:xfrm>
            <a:off x="1676400" y="5791200"/>
            <a:ext cx="4271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Times New Roman" pitchFamily="18" charset="0"/>
              <a:buChar char="─"/>
            </a:pPr>
            <a:r>
              <a:rPr lang="en-US" altLang="zh-CN" sz="2000">
                <a:ea typeface="SimSun" pitchFamily="2" charset="-122"/>
                <a:sym typeface="Symbol" pitchFamily="18" charset="2"/>
              </a:rPr>
              <a:t>Not applicable to wall-bounded flows</a:t>
            </a:r>
            <a:r>
              <a:rPr lang="en-US" altLang="zh-CN">
                <a:ea typeface="SimSun" pitchFamily="2" charset="-122"/>
                <a:sym typeface="Symbol" pitchFamily="18" charset="2"/>
              </a:rPr>
              <a:t> </a:t>
            </a:r>
            <a:endParaRPr lang="en-US">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9667D9-572B-4D70-9D56-5F30BCC5706D}" type="slidenum">
              <a:rPr lang="en-US" sz="1400" smtClean="0"/>
              <a:pPr eaLnBrk="1" hangingPunct="1"/>
              <a:t>15</a:t>
            </a:fld>
            <a:endParaRPr lang="en-US" sz="1400" smtClean="0"/>
          </a:p>
        </p:txBody>
      </p:sp>
      <p:sp>
        <p:nvSpPr>
          <p:cNvPr id="8208" name="Rectangle 2"/>
          <p:cNvSpPr>
            <a:spLocks noGrp="1" noChangeArrowheads="1"/>
          </p:cNvSpPr>
          <p:nvPr>
            <p:ph type="title"/>
          </p:nvPr>
        </p:nvSpPr>
        <p:spPr>
          <a:xfrm>
            <a:off x="762000" y="-76200"/>
            <a:ext cx="8229600" cy="1143000"/>
          </a:xfrm>
        </p:spPr>
        <p:txBody>
          <a:bodyPr/>
          <a:lstStyle/>
          <a:p>
            <a:pPr eaLnBrk="1" hangingPunct="1"/>
            <a:r>
              <a:rPr lang="en-US" sz="3600" smtClean="0"/>
              <a:t>Turbulent models (0-eqn RANS) </a:t>
            </a:r>
          </a:p>
        </p:txBody>
      </p:sp>
      <p:sp>
        <p:nvSpPr>
          <p:cNvPr id="8209" name="Text Box 5"/>
          <p:cNvSpPr txBox="1">
            <a:spLocks noChangeArrowheads="1"/>
          </p:cNvSpPr>
          <p:nvPr/>
        </p:nvSpPr>
        <p:spPr bwMode="auto">
          <a:xfrm>
            <a:off x="1981200" y="11430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Cebeci-Smith Model (Two-layer model)</a:t>
            </a:r>
            <a:endParaRPr lang="en-US"/>
          </a:p>
        </p:txBody>
      </p:sp>
      <p:sp>
        <p:nvSpPr>
          <p:cNvPr id="8210" name="Rectangle 7"/>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8194" name="Object 6"/>
          <p:cNvGraphicFramePr>
            <a:graphicFrameLocks noChangeAspect="1"/>
          </p:cNvGraphicFramePr>
          <p:nvPr/>
        </p:nvGraphicFramePr>
        <p:xfrm>
          <a:off x="1143000" y="1676400"/>
          <a:ext cx="1676400" cy="788988"/>
        </p:xfrm>
        <a:graphic>
          <a:graphicData uri="http://schemas.openxmlformats.org/presentationml/2006/ole">
            <mc:AlternateContent xmlns:mc="http://schemas.openxmlformats.org/markup-compatibility/2006">
              <mc:Choice xmlns:v="urn:schemas-microsoft-com:vml" Requires="v">
                <p:oleObj spid="_x0000_s8422" name="Equation" r:id="rId3" imgW="1129810" imgH="533169" progId="Equation.DSMT4">
                  <p:embed/>
                </p:oleObj>
              </mc:Choice>
              <mc:Fallback>
                <p:oleObj name="Equation" r:id="rId3" imgW="1129810" imgH="533169"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16764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1" name="Text Box 8"/>
          <p:cNvSpPr txBox="1">
            <a:spLocks noChangeArrowheads="1"/>
          </p:cNvSpPr>
          <p:nvPr/>
        </p:nvSpPr>
        <p:spPr bwMode="auto">
          <a:xfrm>
            <a:off x="3048000" y="18288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Where     </a:t>
            </a:r>
            <a:r>
              <a:rPr lang="en-US" altLang="zh-CN" b="1">
                <a:ea typeface="SimSun" pitchFamily="2" charset="-122"/>
              </a:rPr>
              <a:t> </a:t>
            </a:r>
            <a:r>
              <a:rPr lang="en-US" altLang="zh-CN">
                <a:ea typeface="SimSun" pitchFamily="2" charset="-122"/>
              </a:rPr>
              <a:t>is the smallest value of     for </a:t>
            </a:r>
            <a:endParaRPr lang="en-US"/>
          </a:p>
        </p:txBody>
      </p:sp>
      <p:sp>
        <p:nvSpPr>
          <p:cNvPr id="821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195" name="Object 9"/>
          <p:cNvGraphicFramePr>
            <a:graphicFrameLocks noChangeAspect="1"/>
          </p:cNvGraphicFramePr>
          <p:nvPr/>
        </p:nvGraphicFramePr>
        <p:xfrm>
          <a:off x="3962400" y="1752600"/>
          <a:ext cx="466725" cy="533400"/>
        </p:xfrm>
        <a:graphic>
          <a:graphicData uri="http://schemas.openxmlformats.org/presentationml/2006/ole">
            <mc:AlternateContent xmlns:mc="http://schemas.openxmlformats.org/markup-compatibility/2006">
              <mc:Choice xmlns:v="urn:schemas-microsoft-com:vml" Requires="v">
                <p:oleObj spid="_x0000_s8423" name="Equation" r:id="rId5" imgW="203112" imgH="228501" progId="Equation.DSMT4">
                  <p:embed/>
                </p:oleObj>
              </mc:Choice>
              <mc:Fallback>
                <p:oleObj name="Equation" r:id="rId5" imgW="203112" imgH="228501" progId="Equation.DSMT4">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52600"/>
                        <a:ext cx="466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11"/>
          <p:cNvGraphicFramePr>
            <a:graphicFrameLocks noChangeAspect="1"/>
          </p:cNvGraphicFramePr>
          <p:nvPr/>
        </p:nvGraphicFramePr>
        <p:xfrm>
          <a:off x="7235825" y="1900238"/>
          <a:ext cx="320675" cy="385762"/>
        </p:xfrm>
        <a:graphic>
          <a:graphicData uri="http://schemas.openxmlformats.org/presentationml/2006/ole">
            <mc:AlternateContent xmlns:mc="http://schemas.openxmlformats.org/markup-compatibility/2006">
              <mc:Choice xmlns:v="urn:schemas-microsoft-com:vml" Requires="v">
                <p:oleObj spid="_x0000_s8424" name="Equation" r:id="rId7" imgW="139680" imgH="164880" progId="Equation.DSMT4">
                  <p:embed/>
                </p:oleObj>
              </mc:Choice>
              <mc:Fallback>
                <p:oleObj name="Equation" r:id="rId7" imgW="139680" imgH="164880" progId="Equation.DSMT4">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1900238"/>
                        <a:ext cx="320675" cy="38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3" name="Rectangle 13"/>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197" name="Object 12"/>
          <p:cNvGraphicFramePr>
            <a:graphicFrameLocks noChangeAspect="1"/>
          </p:cNvGraphicFramePr>
          <p:nvPr/>
        </p:nvGraphicFramePr>
        <p:xfrm>
          <a:off x="8001000" y="1868488"/>
          <a:ext cx="885825" cy="417512"/>
        </p:xfrm>
        <a:graphic>
          <a:graphicData uri="http://schemas.openxmlformats.org/presentationml/2006/ole">
            <mc:AlternateContent xmlns:mc="http://schemas.openxmlformats.org/markup-compatibility/2006">
              <mc:Choice xmlns:v="urn:schemas-microsoft-com:vml" Requires="v">
                <p:oleObj spid="_x0000_s8425" name="Equation" r:id="rId9" imgW="508000" imgH="241300" progId="Equation.DSMT4">
                  <p:embed/>
                </p:oleObj>
              </mc:Choice>
              <mc:Fallback>
                <p:oleObj name="Equation" r:id="rId9" imgW="508000" imgH="2413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1868488"/>
                        <a:ext cx="885825"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4" name="Text Box 14"/>
          <p:cNvSpPr txBox="1">
            <a:spLocks noChangeArrowheads="1"/>
          </p:cNvSpPr>
          <p:nvPr/>
        </p:nvSpPr>
        <p:spPr bwMode="auto">
          <a:xfrm>
            <a:off x="609600" y="3733800"/>
            <a:ext cx="271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Closure coefficients:</a:t>
            </a:r>
            <a:endParaRPr lang="en-US"/>
          </a:p>
        </p:txBody>
      </p:sp>
      <p:sp>
        <p:nvSpPr>
          <p:cNvPr id="8215" name="Text Box 15"/>
          <p:cNvSpPr txBox="1">
            <a:spLocks noChangeArrowheads="1"/>
          </p:cNvSpPr>
          <p:nvPr/>
        </p:nvSpPr>
        <p:spPr bwMode="auto">
          <a:xfrm>
            <a:off x="563563" y="3124200"/>
            <a:ext cx="1646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Outer layer:</a:t>
            </a:r>
            <a:endParaRPr lang="en-US"/>
          </a:p>
        </p:txBody>
      </p:sp>
      <p:sp>
        <p:nvSpPr>
          <p:cNvPr id="8216" name="Text Box 16"/>
          <p:cNvSpPr txBox="1">
            <a:spLocks noChangeArrowheads="1"/>
          </p:cNvSpPr>
          <p:nvPr/>
        </p:nvSpPr>
        <p:spPr bwMode="auto">
          <a:xfrm>
            <a:off x="614363" y="2514600"/>
            <a:ext cx="1595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Inner layer:</a:t>
            </a:r>
            <a:endParaRPr lang="en-US"/>
          </a:p>
        </p:txBody>
      </p:sp>
      <p:sp>
        <p:nvSpPr>
          <p:cNvPr id="8217"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198" name="Object 20"/>
          <p:cNvGraphicFramePr>
            <a:graphicFrameLocks noChangeAspect="1"/>
          </p:cNvGraphicFramePr>
          <p:nvPr/>
        </p:nvGraphicFramePr>
        <p:xfrm>
          <a:off x="2362200" y="2362200"/>
          <a:ext cx="2362200" cy="762000"/>
        </p:xfrm>
        <a:graphic>
          <a:graphicData uri="http://schemas.openxmlformats.org/presentationml/2006/ole">
            <mc:AlternateContent xmlns:mc="http://schemas.openxmlformats.org/markup-compatibility/2006">
              <mc:Choice xmlns:v="urn:schemas-microsoft-com:vml" Requires="v">
                <p:oleObj spid="_x0000_s8426" name="Equation" r:id="rId11" imgW="1803400" imgH="584200" progId="Equation.DSMT4">
                  <p:embed/>
                </p:oleObj>
              </mc:Choice>
              <mc:Fallback>
                <p:oleObj name="Equation" r:id="rId11" imgW="1803400" imgH="584200" progId="Equation.DSMT4">
                  <p:embed/>
                  <p:pic>
                    <p:nvPicPr>
                      <p:cNvPr id="0"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2362200"/>
                        <a:ext cx="23622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8" name="Rectangle 23"/>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199" name="Object 22"/>
          <p:cNvGraphicFramePr>
            <a:graphicFrameLocks noChangeAspect="1"/>
          </p:cNvGraphicFramePr>
          <p:nvPr/>
        </p:nvGraphicFramePr>
        <p:xfrm>
          <a:off x="5029200" y="2438400"/>
          <a:ext cx="2438400" cy="627063"/>
        </p:xfrm>
        <a:graphic>
          <a:graphicData uri="http://schemas.openxmlformats.org/presentationml/2006/ole">
            <mc:AlternateContent xmlns:mc="http://schemas.openxmlformats.org/markup-compatibility/2006">
              <mc:Choice xmlns:v="urn:schemas-microsoft-com:vml" Requires="v">
                <p:oleObj spid="_x0000_s8427" name="Equation" r:id="rId13" imgW="1295400" imgH="330200" progId="Equation.DSMT4">
                  <p:embed/>
                </p:oleObj>
              </mc:Choice>
              <mc:Fallback>
                <p:oleObj name="Equation" r:id="rId13" imgW="1295400" imgH="330200" progId="Equation.DSMT4">
                  <p:embed/>
                  <p:pic>
                    <p:nvPicPr>
                      <p:cNvPr id="0"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9200" y="2438400"/>
                        <a:ext cx="2438400"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9" name="Rectangle 25"/>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0" name="Object 24"/>
          <p:cNvGraphicFramePr>
            <a:graphicFrameLocks noChangeAspect="1"/>
          </p:cNvGraphicFramePr>
          <p:nvPr/>
        </p:nvGraphicFramePr>
        <p:xfrm>
          <a:off x="2438400" y="3200400"/>
          <a:ext cx="2057400" cy="377825"/>
        </p:xfrm>
        <a:graphic>
          <a:graphicData uri="http://schemas.openxmlformats.org/presentationml/2006/ole">
            <mc:AlternateContent xmlns:mc="http://schemas.openxmlformats.org/markup-compatibility/2006">
              <mc:Choice xmlns:v="urn:schemas-microsoft-com:vml" Requires="v">
                <p:oleObj spid="_x0000_s8428" name="Equation" r:id="rId15" imgW="1396394" imgH="253890" progId="Equation.DSMT4">
                  <p:embed/>
                </p:oleObj>
              </mc:Choice>
              <mc:Fallback>
                <p:oleObj name="Equation" r:id="rId15" imgW="1396394" imgH="253890" progId="Equation.DSMT4">
                  <p:embed/>
                  <p:pic>
                    <p:nvPicPr>
                      <p:cNvPr id="0" name="Object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3200400"/>
                        <a:ext cx="205740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0" name="Rectangle 27"/>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1" name="Object 26"/>
          <p:cNvGraphicFramePr>
            <a:graphicFrameLocks noChangeAspect="1"/>
          </p:cNvGraphicFramePr>
          <p:nvPr/>
        </p:nvGraphicFramePr>
        <p:xfrm>
          <a:off x="3352800" y="3810000"/>
          <a:ext cx="1066800" cy="342900"/>
        </p:xfrm>
        <a:graphic>
          <a:graphicData uri="http://schemas.openxmlformats.org/presentationml/2006/ole">
            <mc:AlternateContent xmlns:mc="http://schemas.openxmlformats.org/markup-compatibility/2006">
              <mc:Choice xmlns:v="urn:schemas-microsoft-com:vml" Requires="v">
                <p:oleObj spid="_x0000_s8429" name="Equation" r:id="rId17" imgW="558558" imgH="177723" progId="Equation.DSMT4">
                  <p:embed/>
                </p:oleObj>
              </mc:Choice>
              <mc:Fallback>
                <p:oleObj name="Equation" r:id="rId17" imgW="558558" imgH="177723" progId="Equation.DSMT4">
                  <p:embed/>
                  <p:pic>
                    <p:nvPicPr>
                      <p:cNvPr id="0" name="Object 2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52800" y="3810000"/>
                        <a:ext cx="10668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1" name="Rectangle 29"/>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2" name="Object 28"/>
          <p:cNvGraphicFramePr>
            <a:graphicFrameLocks noChangeAspect="1"/>
          </p:cNvGraphicFramePr>
          <p:nvPr/>
        </p:nvGraphicFramePr>
        <p:xfrm>
          <a:off x="4572000" y="3810000"/>
          <a:ext cx="1095375" cy="277813"/>
        </p:xfrm>
        <a:graphic>
          <a:graphicData uri="http://schemas.openxmlformats.org/presentationml/2006/ole">
            <mc:AlternateContent xmlns:mc="http://schemas.openxmlformats.org/markup-compatibility/2006">
              <mc:Choice xmlns:v="urn:schemas-microsoft-com:vml" Requires="v">
                <p:oleObj spid="_x0000_s8430" name="Equation" r:id="rId19" imgW="710891" imgH="177723" progId="Equation.DSMT4">
                  <p:embed/>
                </p:oleObj>
              </mc:Choice>
              <mc:Fallback>
                <p:oleObj name="Equation" r:id="rId19" imgW="710891" imgH="177723" progId="Equation.DSMT4">
                  <p:embed/>
                  <p:pic>
                    <p:nvPicPr>
                      <p:cNvPr id="0" name="Object 2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0" y="3810000"/>
                        <a:ext cx="109537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2" name="Rectangle 3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3" name="Object 30"/>
          <p:cNvGraphicFramePr>
            <a:graphicFrameLocks noChangeAspect="1"/>
          </p:cNvGraphicFramePr>
          <p:nvPr/>
        </p:nvGraphicFramePr>
        <p:xfrm>
          <a:off x="5867400" y="3540125"/>
          <a:ext cx="2209800" cy="727075"/>
        </p:xfrm>
        <a:graphic>
          <a:graphicData uri="http://schemas.openxmlformats.org/presentationml/2006/ole">
            <mc:AlternateContent xmlns:mc="http://schemas.openxmlformats.org/markup-compatibility/2006">
              <mc:Choice xmlns:v="urn:schemas-microsoft-com:vml" Requires="v">
                <p:oleObj spid="_x0000_s8431" name="Equation" r:id="rId21" imgW="1536700" imgH="508000" progId="Equation.DSMT4">
                  <p:embed/>
                </p:oleObj>
              </mc:Choice>
              <mc:Fallback>
                <p:oleObj name="Equation" r:id="rId21" imgW="1536700" imgH="508000" progId="Equation.DSMT4">
                  <p:embed/>
                  <p:pic>
                    <p:nvPicPr>
                      <p:cNvPr id="0" name="Object 3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67400" y="3540125"/>
                        <a:ext cx="22098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3" name="Rectangle 33"/>
          <p:cNvSpPr>
            <a:spLocks noChangeArrowheads="1"/>
          </p:cNvSpPr>
          <p:nvPr/>
        </p:nvSpPr>
        <p:spPr bwMode="auto">
          <a:xfrm>
            <a:off x="0"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4" name="Object 32"/>
          <p:cNvGraphicFramePr>
            <a:graphicFrameLocks noChangeAspect="1"/>
          </p:cNvGraphicFramePr>
          <p:nvPr/>
        </p:nvGraphicFramePr>
        <p:xfrm>
          <a:off x="3352800" y="4051300"/>
          <a:ext cx="2743200" cy="836613"/>
        </p:xfrm>
        <a:graphic>
          <a:graphicData uri="http://schemas.openxmlformats.org/presentationml/2006/ole">
            <mc:AlternateContent xmlns:mc="http://schemas.openxmlformats.org/markup-compatibility/2006">
              <mc:Choice xmlns:v="urn:schemas-microsoft-com:vml" Requires="v">
                <p:oleObj spid="_x0000_s8432" name="Equation" r:id="rId23" imgW="1777229" imgH="545863" progId="Equation.DSMT4">
                  <p:embed/>
                </p:oleObj>
              </mc:Choice>
              <mc:Fallback>
                <p:oleObj name="Equation" r:id="rId23" imgW="1777229" imgH="545863" progId="Equation.DSMT4">
                  <p:embed/>
                  <p:pic>
                    <p:nvPicPr>
                      <p:cNvPr id="0" name="Object 3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52800" y="4051300"/>
                        <a:ext cx="2743200" cy="836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4" name="Rectangle 35"/>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5" name="Object 34"/>
          <p:cNvGraphicFramePr>
            <a:graphicFrameLocks noChangeAspect="1"/>
          </p:cNvGraphicFramePr>
          <p:nvPr/>
        </p:nvGraphicFramePr>
        <p:xfrm>
          <a:off x="6324600" y="4267200"/>
          <a:ext cx="1981200" cy="506413"/>
        </p:xfrm>
        <a:graphic>
          <a:graphicData uri="http://schemas.openxmlformats.org/presentationml/2006/ole">
            <mc:AlternateContent xmlns:mc="http://schemas.openxmlformats.org/markup-compatibility/2006">
              <mc:Choice xmlns:v="urn:schemas-microsoft-com:vml" Requires="v">
                <p:oleObj spid="_x0000_s8433" name="Equation" r:id="rId25" imgW="1308100" imgH="330200" progId="Equation.DSMT4">
                  <p:embed/>
                </p:oleObj>
              </mc:Choice>
              <mc:Fallback>
                <p:oleObj name="Equation" r:id="rId25" imgW="1308100" imgH="330200" progId="Equation.DSMT4">
                  <p:embed/>
                  <p:pic>
                    <p:nvPicPr>
                      <p:cNvPr id="0" name="Object 3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24600" y="4267200"/>
                        <a:ext cx="19812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5" name="Text Box 36"/>
          <p:cNvSpPr txBox="1">
            <a:spLocks noChangeArrowheads="1"/>
          </p:cNvSpPr>
          <p:nvPr/>
        </p:nvSpPr>
        <p:spPr bwMode="auto">
          <a:xfrm>
            <a:off x="685800" y="4419600"/>
            <a:ext cx="78486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000">
                <a:ea typeface="SimSun" pitchFamily="2" charset="-122"/>
              </a:rPr>
              <a:t>Comments:</a:t>
            </a:r>
          </a:p>
          <a:p>
            <a:pPr eaLnBrk="1" hangingPunct="1"/>
            <a:r>
              <a:rPr lang="en-US" altLang="zh-CN" sz="2000">
                <a:ea typeface="SimSun" pitchFamily="2" charset="-122"/>
              </a:rPr>
              <a:t>         Three key modifications to mixing length model; </a:t>
            </a:r>
            <a:br>
              <a:rPr lang="en-US" altLang="zh-CN" sz="2000">
                <a:ea typeface="SimSun" pitchFamily="2" charset="-122"/>
              </a:rPr>
            </a:br>
            <a:r>
              <a:rPr lang="en-US" altLang="zh-CN" sz="2000">
                <a:ea typeface="SimSun" pitchFamily="2" charset="-122"/>
              </a:rPr>
              <a:t>         Applicable to wall-bounded flows;</a:t>
            </a:r>
            <a:br>
              <a:rPr lang="en-US" altLang="zh-CN" sz="2000">
                <a:ea typeface="SimSun" pitchFamily="2" charset="-122"/>
              </a:rPr>
            </a:br>
            <a:r>
              <a:rPr lang="en-US" altLang="zh-CN" sz="2000">
                <a:ea typeface="SimSun" pitchFamily="2" charset="-122"/>
              </a:rPr>
              <a:t>         Applicable to 2D flows only;</a:t>
            </a:r>
            <a:br>
              <a:rPr lang="en-US" altLang="zh-CN" sz="2000">
                <a:ea typeface="SimSun" pitchFamily="2" charset="-122"/>
              </a:rPr>
            </a:br>
            <a:r>
              <a:rPr lang="en-US" altLang="zh-CN" sz="2000">
                <a:ea typeface="SimSun" pitchFamily="2" charset="-122"/>
              </a:rPr>
              <a:t>         Not reliable for separated flows;</a:t>
            </a:r>
          </a:p>
          <a:p>
            <a:pPr eaLnBrk="1" hangingPunct="1"/>
            <a:r>
              <a:rPr lang="en-US" altLang="zh-CN" sz="2000">
                <a:ea typeface="SimSun" pitchFamily="2" charset="-122"/>
              </a:rPr>
              <a:t>                          difficult to determine in some cases;</a:t>
            </a:r>
          </a:p>
          <a:p>
            <a:pPr eaLnBrk="1" hangingPunct="1"/>
            <a:endParaRPr lang="en-US" sz="2000"/>
          </a:p>
        </p:txBody>
      </p:sp>
      <p:sp>
        <p:nvSpPr>
          <p:cNvPr id="8226" name="Rectangle 3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8206" name="Object 37"/>
          <p:cNvGraphicFramePr>
            <a:graphicFrameLocks noChangeAspect="1"/>
          </p:cNvGraphicFramePr>
          <p:nvPr/>
        </p:nvGraphicFramePr>
        <p:xfrm>
          <a:off x="1371600" y="5965825"/>
          <a:ext cx="990600" cy="434975"/>
        </p:xfrm>
        <a:graphic>
          <a:graphicData uri="http://schemas.openxmlformats.org/presentationml/2006/ole">
            <mc:AlternateContent xmlns:mc="http://schemas.openxmlformats.org/markup-compatibility/2006">
              <mc:Choice xmlns:v="urn:schemas-microsoft-com:vml" Requires="v">
                <p:oleObj spid="_x0000_s8434" name="Equation" r:id="rId27" imgW="545863" imgH="241195" progId="Equation.DSMT4">
                  <p:embed/>
                </p:oleObj>
              </mc:Choice>
              <mc:Fallback>
                <p:oleObj name="Equation" r:id="rId27" imgW="545863" imgH="241195" progId="Equation.DSMT4">
                  <p:embed/>
                  <p:pic>
                    <p:nvPicPr>
                      <p:cNvPr id="0" name="Object 3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71600" y="5965825"/>
                        <a:ext cx="9906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720867-A180-4DA3-ABAC-E7289A2F09E1}" type="slidenum">
              <a:rPr lang="en-US" sz="1400" smtClean="0"/>
              <a:pPr eaLnBrk="1" hangingPunct="1"/>
              <a:t>16</a:t>
            </a:fld>
            <a:endParaRPr lang="en-US" sz="1400" smtClean="0"/>
          </a:p>
        </p:txBody>
      </p:sp>
      <p:sp>
        <p:nvSpPr>
          <p:cNvPr id="9235"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(0-eqn RANS) </a:t>
            </a:r>
          </a:p>
        </p:txBody>
      </p:sp>
      <p:sp>
        <p:nvSpPr>
          <p:cNvPr id="9236" name="Text Box 3"/>
          <p:cNvSpPr txBox="1">
            <a:spLocks noChangeArrowheads="1"/>
          </p:cNvSpPr>
          <p:nvPr/>
        </p:nvSpPr>
        <p:spPr bwMode="auto">
          <a:xfrm>
            <a:off x="1981200" y="11430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Baldwin-Lomax Model (Two-layer model)</a:t>
            </a:r>
            <a:endParaRPr lang="en-US"/>
          </a:p>
        </p:txBody>
      </p:sp>
      <p:sp>
        <p:nvSpPr>
          <p:cNvPr id="9237" name="Rectangle 4"/>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9218" name="Object 5"/>
          <p:cNvGraphicFramePr>
            <a:graphicFrameLocks noChangeAspect="1"/>
          </p:cNvGraphicFramePr>
          <p:nvPr/>
        </p:nvGraphicFramePr>
        <p:xfrm>
          <a:off x="1143000" y="1676400"/>
          <a:ext cx="1676400" cy="788988"/>
        </p:xfrm>
        <a:graphic>
          <a:graphicData uri="http://schemas.openxmlformats.org/presentationml/2006/ole">
            <mc:AlternateContent xmlns:mc="http://schemas.openxmlformats.org/markup-compatibility/2006">
              <mc:Choice xmlns:v="urn:schemas-microsoft-com:vml" Requires="v">
                <p:oleObj spid="_x0000_s9503" name="Equation" r:id="rId3" imgW="1129810" imgH="533169" progId="Equation.DSMT4">
                  <p:embed/>
                </p:oleObj>
              </mc:Choice>
              <mc:Fallback>
                <p:oleObj name="Equation" r:id="rId3" imgW="1129810" imgH="533169"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1676400"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38" name="Text Box 6"/>
          <p:cNvSpPr txBox="1">
            <a:spLocks noChangeArrowheads="1"/>
          </p:cNvSpPr>
          <p:nvPr/>
        </p:nvSpPr>
        <p:spPr bwMode="auto">
          <a:xfrm>
            <a:off x="3048000" y="1828800"/>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Where     </a:t>
            </a:r>
            <a:r>
              <a:rPr lang="en-US" altLang="zh-CN" b="1">
                <a:ea typeface="SimSun" pitchFamily="2" charset="-122"/>
              </a:rPr>
              <a:t> </a:t>
            </a:r>
            <a:r>
              <a:rPr lang="en-US" altLang="zh-CN">
                <a:ea typeface="SimSun" pitchFamily="2" charset="-122"/>
              </a:rPr>
              <a:t>is the smallest value of     for </a:t>
            </a:r>
            <a:endParaRPr lang="en-US"/>
          </a:p>
        </p:txBody>
      </p:sp>
      <p:sp>
        <p:nvSpPr>
          <p:cNvPr id="923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19" name="Object 8"/>
          <p:cNvGraphicFramePr>
            <a:graphicFrameLocks noChangeAspect="1"/>
          </p:cNvGraphicFramePr>
          <p:nvPr/>
        </p:nvGraphicFramePr>
        <p:xfrm>
          <a:off x="3962400" y="1752600"/>
          <a:ext cx="466725" cy="533400"/>
        </p:xfrm>
        <a:graphic>
          <a:graphicData uri="http://schemas.openxmlformats.org/presentationml/2006/ole">
            <mc:AlternateContent xmlns:mc="http://schemas.openxmlformats.org/markup-compatibility/2006">
              <mc:Choice xmlns:v="urn:schemas-microsoft-com:vml" Requires="v">
                <p:oleObj spid="_x0000_s9504" name="Equation" r:id="rId5" imgW="203112" imgH="228501" progId="Equation.DSMT4">
                  <p:embed/>
                </p:oleObj>
              </mc:Choice>
              <mc:Fallback>
                <p:oleObj name="Equation" r:id="rId5" imgW="203112" imgH="228501"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52600"/>
                        <a:ext cx="466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9"/>
          <p:cNvGraphicFramePr>
            <a:graphicFrameLocks noChangeAspect="1"/>
          </p:cNvGraphicFramePr>
          <p:nvPr/>
        </p:nvGraphicFramePr>
        <p:xfrm>
          <a:off x="7235825" y="1900238"/>
          <a:ext cx="320675" cy="385762"/>
        </p:xfrm>
        <a:graphic>
          <a:graphicData uri="http://schemas.openxmlformats.org/presentationml/2006/ole">
            <mc:AlternateContent xmlns:mc="http://schemas.openxmlformats.org/markup-compatibility/2006">
              <mc:Choice xmlns:v="urn:schemas-microsoft-com:vml" Requires="v">
                <p:oleObj spid="_x0000_s9505" name="Equation" r:id="rId7" imgW="139680" imgH="164880" progId="Equation.DSMT4">
                  <p:embed/>
                </p:oleObj>
              </mc:Choice>
              <mc:Fallback>
                <p:oleObj name="Equation" r:id="rId7" imgW="139680" imgH="16488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1900238"/>
                        <a:ext cx="320675" cy="38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40" name="Rectangle 10"/>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1" name="Object 11"/>
          <p:cNvGraphicFramePr>
            <a:graphicFrameLocks noChangeAspect="1"/>
          </p:cNvGraphicFramePr>
          <p:nvPr/>
        </p:nvGraphicFramePr>
        <p:xfrm>
          <a:off x="8001000" y="1868488"/>
          <a:ext cx="885825" cy="417512"/>
        </p:xfrm>
        <a:graphic>
          <a:graphicData uri="http://schemas.openxmlformats.org/presentationml/2006/ole">
            <mc:AlternateContent xmlns:mc="http://schemas.openxmlformats.org/markup-compatibility/2006">
              <mc:Choice xmlns:v="urn:schemas-microsoft-com:vml" Requires="v">
                <p:oleObj spid="_x0000_s9506" name="Equation" r:id="rId9" imgW="508000" imgH="241300" progId="Equation.DSMT4">
                  <p:embed/>
                </p:oleObj>
              </mc:Choice>
              <mc:Fallback>
                <p:oleObj name="Equation" r:id="rId9" imgW="508000" imgH="241300" progId="Equation.DSMT4">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1868488"/>
                        <a:ext cx="885825"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41" name="Text Box 12"/>
          <p:cNvSpPr txBox="1">
            <a:spLocks noChangeArrowheads="1"/>
          </p:cNvSpPr>
          <p:nvPr/>
        </p:nvSpPr>
        <p:spPr bwMode="auto">
          <a:xfrm>
            <a:off x="565150" y="3429000"/>
            <a:ext cx="271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Closure coefficients:</a:t>
            </a:r>
            <a:endParaRPr lang="en-US"/>
          </a:p>
        </p:txBody>
      </p:sp>
      <p:sp>
        <p:nvSpPr>
          <p:cNvPr id="9242" name="Text Box 13"/>
          <p:cNvSpPr txBox="1">
            <a:spLocks noChangeArrowheads="1"/>
          </p:cNvSpPr>
          <p:nvPr/>
        </p:nvSpPr>
        <p:spPr bwMode="auto">
          <a:xfrm>
            <a:off x="563563" y="2971800"/>
            <a:ext cx="1646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Outer layer:</a:t>
            </a:r>
            <a:endParaRPr lang="en-US"/>
          </a:p>
        </p:txBody>
      </p:sp>
      <p:sp>
        <p:nvSpPr>
          <p:cNvPr id="9243" name="Text Box 14"/>
          <p:cNvSpPr txBox="1">
            <a:spLocks noChangeArrowheads="1"/>
          </p:cNvSpPr>
          <p:nvPr/>
        </p:nvSpPr>
        <p:spPr bwMode="auto">
          <a:xfrm>
            <a:off x="614363" y="2514600"/>
            <a:ext cx="1595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Inner layer:</a:t>
            </a:r>
            <a:endParaRPr lang="en-US"/>
          </a:p>
        </p:txBody>
      </p:sp>
      <p:sp>
        <p:nvSpPr>
          <p:cNvPr id="9244"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45" name="Rectangle 17"/>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46" name="Rectangle 1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47" name="Rectangle 25"/>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48" name="Rectangle 27"/>
          <p:cNvSpPr>
            <a:spLocks noChangeArrowheads="1"/>
          </p:cNvSpPr>
          <p:nvPr/>
        </p:nvSpPr>
        <p:spPr bwMode="auto">
          <a:xfrm>
            <a:off x="0" y="3157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49" name="Rectangle 29"/>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9250" name="Text Box 31"/>
          <p:cNvSpPr txBox="1">
            <a:spLocks noChangeArrowheads="1"/>
          </p:cNvSpPr>
          <p:nvPr/>
        </p:nvSpPr>
        <p:spPr bwMode="auto">
          <a:xfrm>
            <a:off x="685800" y="4419600"/>
            <a:ext cx="78486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000">
                <a:ea typeface="SimSun" pitchFamily="2" charset="-122"/>
              </a:rPr>
              <a:t>Comments:</a:t>
            </a:r>
          </a:p>
          <a:p>
            <a:pPr eaLnBrk="1" hangingPunct="1"/>
            <a:r>
              <a:rPr lang="en-US" altLang="zh-CN" sz="2000">
                <a:ea typeface="SimSun" pitchFamily="2" charset="-122"/>
              </a:rPr>
              <a:t>         </a:t>
            </a:r>
            <a:r>
              <a:rPr lang="en-US" altLang="zh-CN">
                <a:ea typeface="SimSun" pitchFamily="2" charset="-122"/>
              </a:rPr>
              <a:t>Applicable to 3D flows;</a:t>
            </a:r>
            <a:br>
              <a:rPr lang="en-US" altLang="zh-CN">
                <a:ea typeface="SimSun" pitchFamily="2" charset="-122"/>
              </a:rPr>
            </a:br>
            <a:r>
              <a:rPr lang="en-US" altLang="zh-CN" sz="2000">
                <a:ea typeface="SimSun" pitchFamily="2" charset="-122"/>
              </a:rPr>
              <a:t>         </a:t>
            </a:r>
            <a:r>
              <a:rPr lang="en-US" altLang="zh-CN">
                <a:ea typeface="SimSun" pitchFamily="2" charset="-122"/>
              </a:rPr>
              <a:t>Not reliable for separated flows; </a:t>
            </a:r>
            <a:r>
              <a:rPr lang="en-US" altLang="zh-CN" sz="2000">
                <a:ea typeface="SimSun" pitchFamily="2" charset="-122"/>
              </a:rPr>
              <a:t/>
            </a:r>
            <a:br>
              <a:rPr lang="en-US" altLang="zh-CN" sz="2000">
                <a:ea typeface="SimSun" pitchFamily="2" charset="-122"/>
              </a:rPr>
            </a:br>
            <a:r>
              <a:rPr lang="en-US" altLang="zh-CN" sz="2000">
                <a:ea typeface="SimSun" pitchFamily="2" charset="-122"/>
              </a:rPr>
              <a:t>         </a:t>
            </a:r>
            <a:r>
              <a:rPr lang="en-US" altLang="zh-CN">
                <a:ea typeface="SimSun" pitchFamily="2" charset="-122"/>
              </a:rPr>
              <a:t>No need to determine </a:t>
            </a:r>
            <a:endParaRPr lang="en-US"/>
          </a:p>
        </p:txBody>
      </p:sp>
      <p:sp>
        <p:nvSpPr>
          <p:cNvPr id="9251"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2" name="Object 33"/>
          <p:cNvGraphicFramePr>
            <a:graphicFrameLocks noChangeAspect="1"/>
          </p:cNvGraphicFramePr>
          <p:nvPr/>
        </p:nvGraphicFramePr>
        <p:xfrm>
          <a:off x="3962400" y="5410200"/>
          <a:ext cx="1295400" cy="568325"/>
        </p:xfrm>
        <a:graphic>
          <a:graphicData uri="http://schemas.openxmlformats.org/presentationml/2006/ole">
            <mc:AlternateContent xmlns:mc="http://schemas.openxmlformats.org/markup-compatibility/2006">
              <mc:Choice xmlns:v="urn:schemas-microsoft-com:vml" Requires="v">
                <p:oleObj spid="_x0000_s9507" name="Equation" r:id="rId11" imgW="545863" imgH="241195" progId="Equation.DSMT4">
                  <p:embed/>
                </p:oleObj>
              </mc:Choice>
              <mc:Fallback>
                <p:oleObj name="Equation" r:id="rId11" imgW="545863" imgH="241195" progId="Equation.DSMT4">
                  <p:embed/>
                  <p:pic>
                    <p:nvPicPr>
                      <p:cNvPr id="0"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400" y="5410200"/>
                        <a:ext cx="1295400"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2" name="Rectangle 35"/>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3" name="Object 34"/>
          <p:cNvGraphicFramePr>
            <a:graphicFrameLocks noChangeAspect="1"/>
          </p:cNvGraphicFramePr>
          <p:nvPr/>
        </p:nvGraphicFramePr>
        <p:xfrm>
          <a:off x="2286000" y="2560638"/>
          <a:ext cx="1143000" cy="411162"/>
        </p:xfrm>
        <a:graphic>
          <a:graphicData uri="http://schemas.openxmlformats.org/presentationml/2006/ole">
            <mc:AlternateContent xmlns:mc="http://schemas.openxmlformats.org/markup-compatibility/2006">
              <mc:Choice xmlns:v="urn:schemas-microsoft-com:vml" Requires="v">
                <p:oleObj spid="_x0000_s9508" name="Equation" r:id="rId13" imgW="710891" imgH="253890" progId="Equation.DSMT4">
                  <p:embed/>
                </p:oleObj>
              </mc:Choice>
              <mc:Fallback>
                <p:oleObj name="Equation" r:id="rId13" imgW="710891" imgH="253890" progId="Equation.DSMT4">
                  <p:embed/>
                  <p:pic>
                    <p:nvPicPr>
                      <p:cNvPr id="0" name="Object 3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0" y="2560638"/>
                        <a:ext cx="1143000"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3" name="Rectangle 37"/>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4" name="Object 36"/>
          <p:cNvGraphicFramePr>
            <a:graphicFrameLocks noChangeAspect="1"/>
          </p:cNvGraphicFramePr>
          <p:nvPr/>
        </p:nvGraphicFramePr>
        <p:xfrm>
          <a:off x="3733800" y="2479675"/>
          <a:ext cx="2209800" cy="568325"/>
        </p:xfrm>
        <a:graphic>
          <a:graphicData uri="http://schemas.openxmlformats.org/presentationml/2006/ole">
            <mc:AlternateContent xmlns:mc="http://schemas.openxmlformats.org/markup-compatibility/2006">
              <mc:Choice xmlns:v="urn:schemas-microsoft-com:vml" Requires="v">
                <p:oleObj spid="_x0000_s9509" name="Equation" r:id="rId15" imgW="1295400" imgH="330200" progId="Equation.DSMT4">
                  <p:embed/>
                </p:oleObj>
              </mc:Choice>
              <mc:Fallback>
                <p:oleObj name="Equation" r:id="rId15" imgW="1295400" imgH="330200" progId="Equation.DSMT4">
                  <p:embed/>
                  <p:pic>
                    <p:nvPicPr>
                      <p:cNvPr id="0" name="Object 3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2479675"/>
                        <a:ext cx="2209800"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4" name="Rectangle 3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5" name="Object 38"/>
          <p:cNvGraphicFramePr>
            <a:graphicFrameLocks noChangeAspect="1"/>
          </p:cNvGraphicFramePr>
          <p:nvPr/>
        </p:nvGraphicFramePr>
        <p:xfrm>
          <a:off x="2362200" y="3048000"/>
          <a:ext cx="2971800" cy="365125"/>
        </p:xfrm>
        <a:graphic>
          <a:graphicData uri="http://schemas.openxmlformats.org/presentationml/2006/ole">
            <mc:AlternateContent xmlns:mc="http://schemas.openxmlformats.org/markup-compatibility/2006">
              <mc:Choice xmlns:v="urn:schemas-microsoft-com:vml" Requires="v">
                <p:oleObj spid="_x0000_s9510" name="Equation" r:id="rId17" imgW="2095500" imgH="254000" progId="Equation.DSMT4">
                  <p:embed/>
                </p:oleObj>
              </mc:Choice>
              <mc:Fallback>
                <p:oleObj name="Equation" r:id="rId17" imgW="2095500" imgH="254000" progId="Equation.DSMT4">
                  <p:embed/>
                  <p:pic>
                    <p:nvPicPr>
                      <p:cNvPr id="0" name="Object 3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62200" y="3048000"/>
                        <a:ext cx="297180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5" name="Rectangle 4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6" name="Object 40"/>
          <p:cNvGraphicFramePr>
            <a:graphicFrameLocks noChangeAspect="1"/>
          </p:cNvGraphicFramePr>
          <p:nvPr/>
        </p:nvGraphicFramePr>
        <p:xfrm>
          <a:off x="3276600" y="3540125"/>
          <a:ext cx="838200" cy="269875"/>
        </p:xfrm>
        <a:graphic>
          <a:graphicData uri="http://schemas.openxmlformats.org/presentationml/2006/ole">
            <mc:AlternateContent xmlns:mc="http://schemas.openxmlformats.org/markup-compatibility/2006">
              <mc:Choice xmlns:v="urn:schemas-microsoft-com:vml" Requires="v">
                <p:oleObj spid="_x0000_s9511" name="Equation" r:id="rId19" imgW="558558" imgH="177723" progId="Equation.DSMT4">
                  <p:embed/>
                </p:oleObj>
              </mc:Choice>
              <mc:Fallback>
                <p:oleObj name="Equation" r:id="rId19" imgW="558558" imgH="177723" progId="Equation.DSMT4">
                  <p:embed/>
                  <p:pic>
                    <p:nvPicPr>
                      <p:cNvPr id="0" name="Object 4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76600" y="3540125"/>
                        <a:ext cx="838200"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6" name="Rectangle 4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7" name="Object 42"/>
          <p:cNvGraphicFramePr>
            <a:graphicFrameLocks noChangeAspect="1"/>
          </p:cNvGraphicFramePr>
          <p:nvPr/>
        </p:nvGraphicFramePr>
        <p:xfrm>
          <a:off x="4191000" y="3500438"/>
          <a:ext cx="1143000" cy="290512"/>
        </p:xfrm>
        <a:graphic>
          <a:graphicData uri="http://schemas.openxmlformats.org/presentationml/2006/ole">
            <mc:AlternateContent xmlns:mc="http://schemas.openxmlformats.org/markup-compatibility/2006">
              <mc:Choice xmlns:v="urn:schemas-microsoft-com:vml" Requires="v">
                <p:oleObj spid="_x0000_s9512" name="Equation" r:id="rId21" imgW="710891" imgH="177723" progId="Equation.DSMT4">
                  <p:embed/>
                </p:oleObj>
              </mc:Choice>
              <mc:Fallback>
                <p:oleObj name="Equation" r:id="rId21" imgW="710891" imgH="177723" progId="Equation.DSMT4">
                  <p:embed/>
                  <p:pic>
                    <p:nvPicPr>
                      <p:cNvPr id="0" name="Object 4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91000" y="3500438"/>
                        <a:ext cx="1143000" cy="290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7" name="Rectangle 45"/>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8" name="Object 44"/>
          <p:cNvGraphicFramePr>
            <a:graphicFrameLocks noChangeAspect="1"/>
          </p:cNvGraphicFramePr>
          <p:nvPr/>
        </p:nvGraphicFramePr>
        <p:xfrm>
          <a:off x="5410200" y="3505200"/>
          <a:ext cx="676275" cy="258763"/>
        </p:xfrm>
        <a:graphic>
          <a:graphicData uri="http://schemas.openxmlformats.org/presentationml/2006/ole">
            <mc:AlternateContent xmlns:mc="http://schemas.openxmlformats.org/markup-compatibility/2006">
              <mc:Choice xmlns:v="urn:schemas-microsoft-com:vml" Requires="v">
                <p:oleObj spid="_x0000_s9513" name="Equation" r:id="rId23" imgW="520474" imgH="203112" progId="Equation.DSMT4">
                  <p:embed/>
                </p:oleObj>
              </mc:Choice>
              <mc:Fallback>
                <p:oleObj name="Equation" r:id="rId23" imgW="520474" imgH="203112" progId="Equation.DSMT4">
                  <p:embed/>
                  <p:pic>
                    <p:nvPicPr>
                      <p:cNvPr id="0" name="Object 4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10200" y="3505200"/>
                        <a:ext cx="676275" cy="25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8" name="Rectangle 47"/>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29" name="Object 46"/>
          <p:cNvGraphicFramePr>
            <a:graphicFrameLocks noChangeAspect="1"/>
          </p:cNvGraphicFramePr>
          <p:nvPr/>
        </p:nvGraphicFramePr>
        <p:xfrm>
          <a:off x="6172200" y="3505200"/>
          <a:ext cx="838200" cy="349250"/>
        </p:xfrm>
        <a:graphic>
          <a:graphicData uri="http://schemas.openxmlformats.org/presentationml/2006/ole">
            <mc:AlternateContent xmlns:mc="http://schemas.openxmlformats.org/markup-compatibility/2006">
              <mc:Choice xmlns:v="urn:schemas-microsoft-com:vml" Requires="v">
                <p:oleObj spid="_x0000_s9514" name="Equation" r:id="rId25" imgW="571252" imgH="241195" progId="Equation.DSMT4">
                  <p:embed/>
                </p:oleObj>
              </mc:Choice>
              <mc:Fallback>
                <p:oleObj name="Equation" r:id="rId25" imgW="571252" imgH="241195" progId="Equation.DSMT4">
                  <p:embed/>
                  <p:pic>
                    <p:nvPicPr>
                      <p:cNvPr id="0" name="Object 4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72200" y="3505200"/>
                        <a:ext cx="838200"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59" name="Rectangle 4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30" name="Object 48"/>
          <p:cNvGraphicFramePr>
            <a:graphicFrameLocks noChangeAspect="1"/>
          </p:cNvGraphicFramePr>
          <p:nvPr/>
        </p:nvGraphicFramePr>
        <p:xfrm>
          <a:off x="7086600" y="3502025"/>
          <a:ext cx="914400" cy="307975"/>
        </p:xfrm>
        <a:graphic>
          <a:graphicData uri="http://schemas.openxmlformats.org/presentationml/2006/ole">
            <mc:AlternateContent xmlns:mc="http://schemas.openxmlformats.org/markup-compatibility/2006">
              <mc:Choice xmlns:v="urn:schemas-microsoft-com:vml" Requires="v">
                <p:oleObj spid="_x0000_s9515" name="Equation" r:id="rId27" imgW="672808" imgH="228501" progId="Equation.DSMT4">
                  <p:embed/>
                </p:oleObj>
              </mc:Choice>
              <mc:Fallback>
                <p:oleObj name="Equation" r:id="rId27" imgW="672808" imgH="228501" progId="Equation.DSMT4">
                  <p:embed/>
                  <p:pic>
                    <p:nvPicPr>
                      <p:cNvPr id="0" name="Object 4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086600" y="3502025"/>
                        <a:ext cx="914400"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60" name="Rectangle 5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31" name="Object 50"/>
          <p:cNvGraphicFramePr>
            <a:graphicFrameLocks noChangeAspect="1"/>
          </p:cNvGraphicFramePr>
          <p:nvPr/>
        </p:nvGraphicFramePr>
        <p:xfrm>
          <a:off x="8077200" y="3473450"/>
          <a:ext cx="685800" cy="336550"/>
        </p:xfrm>
        <a:graphic>
          <a:graphicData uri="http://schemas.openxmlformats.org/presentationml/2006/ole">
            <mc:AlternateContent xmlns:mc="http://schemas.openxmlformats.org/markup-compatibility/2006">
              <mc:Choice xmlns:v="urn:schemas-microsoft-com:vml" Requires="v">
                <p:oleObj spid="_x0000_s9516" name="Equation" r:id="rId29" imgW="469900" imgH="228600" progId="Equation.DSMT4">
                  <p:embed/>
                </p:oleObj>
              </mc:Choice>
              <mc:Fallback>
                <p:oleObj name="Equation" r:id="rId29" imgW="469900" imgH="228600" progId="Equation.DSMT4">
                  <p:embed/>
                  <p:pic>
                    <p:nvPicPr>
                      <p:cNvPr id="0" name="Object 5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77200" y="3473450"/>
                        <a:ext cx="6858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61" name="Rectangle 53"/>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32" name="Object 52"/>
          <p:cNvGraphicFramePr>
            <a:graphicFrameLocks noChangeAspect="1"/>
          </p:cNvGraphicFramePr>
          <p:nvPr/>
        </p:nvGraphicFramePr>
        <p:xfrm>
          <a:off x="1600200" y="3886200"/>
          <a:ext cx="3124200" cy="663575"/>
        </p:xfrm>
        <a:graphic>
          <a:graphicData uri="http://schemas.openxmlformats.org/presentationml/2006/ole">
            <mc:AlternateContent xmlns:mc="http://schemas.openxmlformats.org/markup-compatibility/2006">
              <mc:Choice xmlns:v="urn:schemas-microsoft-com:vml" Requires="v">
                <p:oleObj spid="_x0000_s9517" name="Equation" r:id="rId31" imgW="2819400" imgH="596900" progId="Equation.DSMT4">
                  <p:embed/>
                </p:oleObj>
              </mc:Choice>
              <mc:Fallback>
                <p:oleObj name="Equation" r:id="rId31" imgW="2819400" imgH="596900" progId="Equation.DSMT4">
                  <p:embed/>
                  <p:pic>
                    <p:nvPicPr>
                      <p:cNvPr id="0" name="Object 5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00200" y="3886200"/>
                        <a:ext cx="312420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62" name="Rectangle 55"/>
          <p:cNvSpPr>
            <a:spLocks noChangeArrowheads="1"/>
          </p:cNvSpPr>
          <p:nvPr/>
        </p:nvSpPr>
        <p:spPr bwMode="auto">
          <a:xfrm>
            <a:off x="0" y="313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9233" name="Object 54"/>
          <p:cNvGraphicFramePr>
            <a:graphicFrameLocks noChangeAspect="1"/>
          </p:cNvGraphicFramePr>
          <p:nvPr/>
        </p:nvGraphicFramePr>
        <p:xfrm>
          <a:off x="4876800" y="3886200"/>
          <a:ext cx="3962400" cy="711200"/>
        </p:xfrm>
        <a:graphic>
          <a:graphicData uri="http://schemas.openxmlformats.org/presentationml/2006/ole">
            <mc:AlternateContent xmlns:mc="http://schemas.openxmlformats.org/markup-compatibility/2006">
              <mc:Choice xmlns:v="urn:schemas-microsoft-com:vml" Requires="v">
                <p:oleObj spid="_x0000_s9518" name="Equation" r:id="rId33" imgW="3238500" imgH="584200" progId="Equation.DSMT4">
                  <p:embed/>
                </p:oleObj>
              </mc:Choice>
              <mc:Fallback>
                <p:oleObj name="Equation" r:id="rId33" imgW="3238500" imgH="584200" progId="Equation.DSMT4">
                  <p:embed/>
                  <p:pic>
                    <p:nvPicPr>
                      <p:cNvPr id="0" name="Object 54"/>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876800" y="3886200"/>
                        <a:ext cx="39624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CEBFF-820A-418D-8F87-93623A232D17}" type="slidenum">
              <a:rPr lang="en-US" sz="1400" smtClean="0"/>
              <a:pPr eaLnBrk="1" hangingPunct="1"/>
              <a:t>17</a:t>
            </a:fld>
            <a:endParaRPr lang="en-US" sz="1400" smtClean="0"/>
          </a:p>
        </p:txBody>
      </p:sp>
      <p:sp>
        <p:nvSpPr>
          <p:cNvPr id="10256"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(1-eqn RANS) </a:t>
            </a:r>
          </a:p>
        </p:txBody>
      </p:sp>
      <p:sp>
        <p:nvSpPr>
          <p:cNvPr id="10257" name="Text Box 3"/>
          <p:cNvSpPr txBox="1">
            <a:spLocks noChangeArrowheads="1"/>
          </p:cNvSpPr>
          <p:nvPr/>
        </p:nvSpPr>
        <p:spPr bwMode="auto">
          <a:xfrm>
            <a:off x="2971800" y="1066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Baldwin-Barth model </a:t>
            </a:r>
            <a:endParaRPr lang="en-US"/>
          </a:p>
        </p:txBody>
      </p:sp>
      <p:sp>
        <p:nvSpPr>
          <p:cNvPr id="10258"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59" name="Rectangle 10"/>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0" name="Text Box 13"/>
          <p:cNvSpPr txBox="1">
            <a:spLocks noChangeArrowheads="1"/>
          </p:cNvSpPr>
          <p:nvPr/>
        </p:nvSpPr>
        <p:spPr bwMode="auto">
          <a:xfrm>
            <a:off x="457200" y="1600200"/>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Kinematic eddy viscosity :</a:t>
            </a:r>
            <a:endParaRPr lang="en-US"/>
          </a:p>
        </p:txBody>
      </p:sp>
      <p:sp>
        <p:nvSpPr>
          <p:cNvPr id="10261"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2" name="Rectangle 16"/>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3" name="Rectangle 17"/>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4" name="Rectangle 20"/>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5"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6" name="Rectangle 2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7" name="Rectangle 26"/>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8" name="Rectangle 2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69" name="Rectangle 30"/>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0" name="Rectangle 32"/>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1" name="Rectangle 34"/>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2" name="Rectangle 3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3" name="Rectangle 4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4" name="Rectangle 42"/>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275" name="Text Box 46"/>
          <p:cNvSpPr txBox="1">
            <a:spLocks noChangeArrowheads="1"/>
          </p:cNvSpPr>
          <p:nvPr/>
        </p:nvSpPr>
        <p:spPr bwMode="auto">
          <a:xfrm>
            <a:off x="457200" y="2133600"/>
            <a:ext cx="3963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Turbulence Reynolds number :</a:t>
            </a:r>
            <a:endParaRPr lang="en-US"/>
          </a:p>
        </p:txBody>
      </p:sp>
      <p:sp>
        <p:nvSpPr>
          <p:cNvPr id="10276" name="Text Box 47"/>
          <p:cNvSpPr txBox="1">
            <a:spLocks noChangeArrowheads="1"/>
          </p:cNvSpPr>
          <p:nvPr/>
        </p:nvSpPr>
        <p:spPr bwMode="auto">
          <a:xfrm>
            <a:off x="457200" y="3352800"/>
            <a:ext cx="558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Closure coefficients and auxiliary relations: </a:t>
            </a:r>
            <a:endParaRPr lang="en-US"/>
          </a:p>
        </p:txBody>
      </p:sp>
      <p:sp>
        <p:nvSpPr>
          <p:cNvPr id="10277" name="Rectangle 4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2" name="Object 48"/>
          <p:cNvGraphicFramePr>
            <a:graphicFrameLocks noChangeAspect="1"/>
          </p:cNvGraphicFramePr>
          <p:nvPr/>
        </p:nvGraphicFramePr>
        <p:xfrm>
          <a:off x="4038600" y="1676400"/>
          <a:ext cx="1600200" cy="388938"/>
        </p:xfrm>
        <a:graphic>
          <a:graphicData uri="http://schemas.openxmlformats.org/presentationml/2006/ole">
            <mc:AlternateContent xmlns:mc="http://schemas.openxmlformats.org/markup-compatibility/2006">
              <mc:Choice xmlns:v="urn:schemas-microsoft-com:vml" Requires="v">
                <p:oleObj spid="_x0000_s10484" name="Equation" r:id="rId3" imgW="1054100" imgH="254000" progId="Equation.DSMT4">
                  <p:embed/>
                </p:oleObj>
              </mc:Choice>
              <mc:Fallback>
                <p:oleObj name="Equation" r:id="rId3" imgW="1054100" imgH="254000" progId="Equation.DSMT4">
                  <p:embed/>
                  <p:pic>
                    <p:nvPicPr>
                      <p:cNvPr id="0" name="Object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676400"/>
                        <a:ext cx="1600200" cy="38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8" name="Rectangle 5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3" name="Object 50"/>
          <p:cNvGraphicFramePr>
            <a:graphicFrameLocks noChangeAspect="1"/>
          </p:cNvGraphicFramePr>
          <p:nvPr/>
        </p:nvGraphicFramePr>
        <p:xfrm>
          <a:off x="914400" y="2590800"/>
          <a:ext cx="7543800" cy="742950"/>
        </p:xfrm>
        <a:graphic>
          <a:graphicData uri="http://schemas.openxmlformats.org/presentationml/2006/ole">
            <mc:AlternateContent xmlns:mc="http://schemas.openxmlformats.org/markup-compatibility/2006">
              <mc:Choice xmlns:v="urn:schemas-microsoft-com:vml" Requires="v">
                <p:oleObj spid="_x0000_s10485" name="Equation" r:id="rId5" imgW="5257800" imgH="520560" progId="Equation.DSMT4">
                  <p:embed/>
                </p:oleObj>
              </mc:Choice>
              <mc:Fallback>
                <p:oleObj name="Equation" r:id="rId5" imgW="5257800" imgH="520560" progId="Equation.DSMT4">
                  <p:embed/>
                  <p:pic>
                    <p:nvPicPr>
                      <p:cNvPr id="0" name="Object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590800"/>
                        <a:ext cx="754380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9" name="Rectangle 5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4" name="Object 52"/>
          <p:cNvGraphicFramePr>
            <a:graphicFrameLocks noChangeAspect="1"/>
          </p:cNvGraphicFramePr>
          <p:nvPr/>
        </p:nvGraphicFramePr>
        <p:xfrm>
          <a:off x="914400" y="3810000"/>
          <a:ext cx="838200" cy="334963"/>
        </p:xfrm>
        <a:graphic>
          <a:graphicData uri="http://schemas.openxmlformats.org/presentationml/2006/ole">
            <mc:AlternateContent xmlns:mc="http://schemas.openxmlformats.org/markup-compatibility/2006">
              <mc:Choice xmlns:v="urn:schemas-microsoft-com:vml" Requires="v">
                <p:oleObj spid="_x0000_s10486" name="Equation" r:id="rId7" imgW="571252" imgH="228501" progId="Equation.DSMT4">
                  <p:embed/>
                </p:oleObj>
              </mc:Choice>
              <mc:Fallback>
                <p:oleObj name="Equation" r:id="rId7" imgW="571252" imgH="228501" progId="Equation.DSMT4">
                  <p:embed/>
                  <p:pic>
                    <p:nvPicPr>
                      <p:cNvPr id="0" name="Object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810000"/>
                        <a:ext cx="838200"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0" name="Rectangle 5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5" name="Object 56"/>
          <p:cNvGraphicFramePr>
            <a:graphicFrameLocks noChangeAspect="1"/>
          </p:cNvGraphicFramePr>
          <p:nvPr/>
        </p:nvGraphicFramePr>
        <p:xfrm>
          <a:off x="1828800" y="3810000"/>
          <a:ext cx="838200" cy="319088"/>
        </p:xfrm>
        <a:graphic>
          <a:graphicData uri="http://schemas.openxmlformats.org/presentationml/2006/ole">
            <mc:AlternateContent xmlns:mc="http://schemas.openxmlformats.org/markup-compatibility/2006">
              <mc:Choice xmlns:v="urn:schemas-microsoft-com:vml" Requires="v">
                <p:oleObj spid="_x0000_s10487" name="Equation" r:id="rId9" imgW="596900" imgH="228600" progId="Equation.DSMT4">
                  <p:embed/>
                </p:oleObj>
              </mc:Choice>
              <mc:Fallback>
                <p:oleObj name="Equation" r:id="rId9" imgW="596900" imgH="228600" progId="Equation.DSMT4">
                  <p:embed/>
                  <p:pic>
                    <p:nvPicPr>
                      <p:cNvPr id="0" name="Object 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3810000"/>
                        <a:ext cx="838200" cy="319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1" name="Rectangle 59"/>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6" name="Object 58"/>
          <p:cNvGraphicFramePr>
            <a:graphicFrameLocks noChangeAspect="1"/>
          </p:cNvGraphicFramePr>
          <p:nvPr/>
        </p:nvGraphicFramePr>
        <p:xfrm>
          <a:off x="2743200" y="3810000"/>
          <a:ext cx="914400" cy="341313"/>
        </p:xfrm>
        <a:graphic>
          <a:graphicData uri="http://schemas.openxmlformats.org/presentationml/2006/ole">
            <mc:AlternateContent xmlns:mc="http://schemas.openxmlformats.org/markup-compatibility/2006">
              <mc:Choice xmlns:v="urn:schemas-microsoft-com:vml" Requires="v">
                <p:oleObj spid="_x0000_s10488" name="Equation" r:id="rId11" imgW="634725" imgH="241195" progId="Equation.DSMT4">
                  <p:embed/>
                </p:oleObj>
              </mc:Choice>
              <mc:Fallback>
                <p:oleObj name="Equation" r:id="rId11" imgW="634725" imgH="241195" progId="Equation.DSMT4">
                  <p:embed/>
                  <p:pic>
                    <p:nvPicPr>
                      <p:cNvPr id="0" name="Object 5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3810000"/>
                        <a:ext cx="9144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2" name="Rectangle 61"/>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7" name="Object 60"/>
          <p:cNvGraphicFramePr>
            <a:graphicFrameLocks noChangeAspect="1"/>
          </p:cNvGraphicFramePr>
          <p:nvPr/>
        </p:nvGraphicFramePr>
        <p:xfrm>
          <a:off x="3733800" y="3775075"/>
          <a:ext cx="838200" cy="381000"/>
        </p:xfrm>
        <a:graphic>
          <a:graphicData uri="http://schemas.openxmlformats.org/presentationml/2006/ole">
            <mc:AlternateContent xmlns:mc="http://schemas.openxmlformats.org/markup-compatibility/2006">
              <mc:Choice xmlns:v="urn:schemas-microsoft-com:vml" Requires="v">
                <p:oleObj spid="_x0000_s10489" name="Equation" r:id="rId13" imgW="520474" imgH="241195" progId="Equation.DSMT4">
                  <p:embed/>
                </p:oleObj>
              </mc:Choice>
              <mc:Fallback>
                <p:oleObj name="Equation" r:id="rId13" imgW="520474" imgH="241195" progId="Equation.DSMT4">
                  <p:embed/>
                  <p:pic>
                    <p:nvPicPr>
                      <p:cNvPr id="0" name="Object 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33800" y="3775075"/>
                        <a:ext cx="838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3" name="Rectangle 63"/>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8" name="Object 62"/>
          <p:cNvGraphicFramePr>
            <a:graphicFrameLocks noChangeAspect="1"/>
          </p:cNvGraphicFramePr>
          <p:nvPr/>
        </p:nvGraphicFramePr>
        <p:xfrm>
          <a:off x="4572000" y="3733800"/>
          <a:ext cx="838200" cy="395288"/>
        </p:xfrm>
        <a:graphic>
          <a:graphicData uri="http://schemas.openxmlformats.org/presentationml/2006/ole">
            <mc:AlternateContent xmlns:mc="http://schemas.openxmlformats.org/markup-compatibility/2006">
              <mc:Choice xmlns:v="urn:schemas-microsoft-com:vml" Requires="v">
                <p:oleObj spid="_x0000_s10490" name="Equation" r:id="rId15" imgW="508000" imgH="241300" progId="Equation.DSMT4">
                  <p:embed/>
                </p:oleObj>
              </mc:Choice>
              <mc:Fallback>
                <p:oleObj name="Equation" r:id="rId15" imgW="508000" imgH="241300" progId="Equation.DSMT4">
                  <p:embed/>
                  <p:pic>
                    <p:nvPicPr>
                      <p:cNvPr id="0" name="Object 6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0" y="3733800"/>
                        <a:ext cx="838200"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4" name="Rectangle 65"/>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49" name="Object 64"/>
          <p:cNvGraphicFramePr>
            <a:graphicFrameLocks noChangeAspect="1"/>
          </p:cNvGraphicFramePr>
          <p:nvPr/>
        </p:nvGraphicFramePr>
        <p:xfrm>
          <a:off x="5638800" y="3657600"/>
          <a:ext cx="1676400" cy="604838"/>
        </p:xfrm>
        <a:graphic>
          <a:graphicData uri="http://schemas.openxmlformats.org/presentationml/2006/ole">
            <mc:AlternateContent xmlns:mc="http://schemas.openxmlformats.org/markup-compatibility/2006">
              <mc:Choice xmlns:v="urn:schemas-microsoft-com:vml" Requires="v">
                <p:oleObj spid="_x0000_s10491" name="Equation" r:id="rId17" imgW="1371600" imgH="495300" progId="Equation.DSMT4">
                  <p:embed/>
                </p:oleObj>
              </mc:Choice>
              <mc:Fallback>
                <p:oleObj name="Equation" r:id="rId17" imgW="1371600" imgH="495300" progId="Equation.DSMT4">
                  <p:embed/>
                  <p:pic>
                    <p:nvPicPr>
                      <p:cNvPr id="0" name="Object 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3657600"/>
                        <a:ext cx="16764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5" name="Rectangle 67"/>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50" name="Object 66"/>
          <p:cNvGraphicFramePr>
            <a:graphicFrameLocks noChangeAspect="1"/>
          </p:cNvGraphicFramePr>
          <p:nvPr/>
        </p:nvGraphicFramePr>
        <p:xfrm>
          <a:off x="7543800" y="3810000"/>
          <a:ext cx="762000" cy="254000"/>
        </p:xfrm>
        <a:graphic>
          <a:graphicData uri="http://schemas.openxmlformats.org/presentationml/2006/ole">
            <mc:AlternateContent xmlns:mc="http://schemas.openxmlformats.org/markup-compatibility/2006">
              <mc:Choice xmlns:v="urn:schemas-microsoft-com:vml" Requires="v">
                <p:oleObj spid="_x0000_s10492" name="Equation" r:id="rId19" imgW="545626" imgH="177646" progId="Equation.DSMT4">
                  <p:embed/>
                </p:oleObj>
              </mc:Choice>
              <mc:Fallback>
                <p:oleObj name="Equation" r:id="rId19" imgW="545626" imgH="177646" progId="Equation.DSMT4">
                  <p:embed/>
                  <p:pic>
                    <p:nvPicPr>
                      <p:cNvPr id="0" name="Object 6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3810000"/>
                        <a:ext cx="7620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51" name="Object 68"/>
          <p:cNvGraphicFramePr>
            <a:graphicFrameLocks noChangeAspect="1"/>
          </p:cNvGraphicFramePr>
          <p:nvPr/>
        </p:nvGraphicFramePr>
        <p:xfrm>
          <a:off x="838200" y="4343400"/>
          <a:ext cx="4114800" cy="869950"/>
        </p:xfrm>
        <a:graphic>
          <a:graphicData uri="http://schemas.openxmlformats.org/presentationml/2006/ole">
            <mc:AlternateContent xmlns:mc="http://schemas.openxmlformats.org/markup-compatibility/2006">
              <mc:Choice xmlns:v="urn:schemas-microsoft-com:vml" Requires="v">
                <p:oleObj spid="_x0000_s10493" name="Equation" r:id="rId21" imgW="2527300" imgH="533400" progId="Equation.DSMT4">
                  <p:embed/>
                </p:oleObj>
              </mc:Choice>
              <mc:Fallback>
                <p:oleObj name="Equation" r:id="rId21" imgW="2527300" imgH="533400" progId="Equation.DSMT4">
                  <p:embed/>
                  <p:pic>
                    <p:nvPicPr>
                      <p:cNvPr id="0" name="Object 6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8200" y="4343400"/>
                        <a:ext cx="4114800"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6" name="Rectangle 71"/>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52" name="Object 70"/>
          <p:cNvGraphicFramePr>
            <a:graphicFrameLocks noChangeAspect="1"/>
          </p:cNvGraphicFramePr>
          <p:nvPr/>
        </p:nvGraphicFramePr>
        <p:xfrm>
          <a:off x="5105400" y="4495800"/>
          <a:ext cx="1676400" cy="484188"/>
        </p:xfrm>
        <a:graphic>
          <a:graphicData uri="http://schemas.openxmlformats.org/presentationml/2006/ole">
            <mc:AlternateContent xmlns:mc="http://schemas.openxmlformats.org/markup-compatibility/2006">
              <mc:Choice xmlns:v="urn:schemas-microsoft-com:vml" Requires="v">
                <p:oleObj spid="_x0000_s10494" name="Equation" r:id="rId23" imgW="926698" imgH="266584" progId="Equation.DSMT4">
                  <p:embed/>
                </p:oleObj>
              </mc:Choice>
              <mc:Fallback>
                <p:oleObj name="Equation" r:id="rId23" imgW="926698" imgH="266584" progId="Equation.DSMT4">
                  <p:embed/>
                  <p:pic>
                    <p:nvPicPr>
                      <p:cNvPr id="0" name="Object 7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05400" y="4495800"/>
                        <a:ext cx="1676400"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7" name="Rectangle 73"/>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53" name="Object 72"/>
          <p:cNvGraphicFramePr>
            <a:graphicFrameLocks noChangeAspect="1"/>
          </p:cNvGraphicFramePr>
          <p:nvPr/>
        </p:nvGraphicFramePr>
        <p:xfrm>
          <a:off x="6934200" y="4419600"/>
          <a:ext cx="1676400" cy="473075"/>
        </p:xfrm>
        <a:graphic>
          <a:graphicData uri="http://schemas.openxmlformats.org/presentationml/2006/ole">
            <mc:AlternateContent xmlns:mc="http://schemas.openxmlformats.org/markup-compatibility/2006">
              <mc:Choice xmlns:v="urn:schemas-microsoft-com:vml" Requires="v">
                <p:oleObj spid="_x0000_s10495" name="Equation" r:id="rId25" imgW="939392" imgH="266584" progId="Equation.DSMT4">
                  <p:embed/>
                </p:oleObj>
              </mc:Choice>
              <mc:Fallback>
                <p:oleObj name="Equation" r:id="rId25" imgW="939392" imgH="266584" progId="Equation.DSMT4">
                  <p:embed/>
                  <p:pic>
                    <p:nvPicPr>
                      <p:cNvPr id="0" name="Object 7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4200" y="4419600"/>
                        <a:ext cx="16764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8" name="Rectangle 75"/>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54" name="Object 74"/>
          <p:cNvGraphicFramePr>
            <a:graphicFrameLocks noChangeAspect="1"/>
          </p:cNvGraphicFramePr>
          <p:nvPr/>
        </p:nvGraphicFramePr>
        <p:xfrm>
          <a:off x="838200" y="5257800"/>
          <a:ext cx="7337425" cy="798513"/>
        </p:xfrm>
        <a:graphic>
          <a:graphicData uri="http://schemas.openxmlformats.org/presentationml/2006/ole">
            <mc:AlternateContent xmlns:mc="http://schemas.openxmlformats.org/markup-compatibility/2006">
              <mc:Choice xmlns:v="urn:schemas-microsoft-com:vml" Requires="v">
                <p:oleObj spid="_x0000_s10496" name="Equation" r:id="rId27" imgW="4927320" imgH="533160" progId="Equation.DSMT4">
                  <p:embed/>
                </p:oleObj>
              </mc:Choice>
              <mc:Fallback>
                <p:oleObj name="Equation" r:id="rId27" imgW="4927320" imgH="533160" progId="Equation.DSMT4">
                  <p:embed/>
                  <p:pic>
                    <p:nvPicPr>
                      <p:cNvPr id="0" name="Object 7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38200" y="5257800"/>
                        <a:ext cx="7337425"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EEF184-D8CF-48E6-9FE4-654FC5740CB4}" type="slidenum">
              <a:rPr lang="en-US" sz="1400" smtClean="0"/>
              <a:pPr eaLnBrk="1" hangingPunct="1"/>
              <a:t>18</a:t>
            </a:fld>
            <a:endParaRPr lang="en-US" sz="1400" smtClean="0"/>
          </a:p>
        </p:txBody>
      </p:sp>
      <p:sp>
        <p:nvSpPr>
          <p:cNvPr id="11285"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(1-eqn RANS) </a:t>
            </a:r>
          </a:p>
        </p:txBody>
      </p:sp>
      <p:sp>
        <p:nvSpPr>
          <p:cNvPr id="11286" name="Text Box 3"/>
          <p:cNvSpPr txBox="1">
            <a:spLocks noChangeArrowheads="1"/>
          </p:cNvSpPr>
          <p:nvPr/>
        </p:nvSpPr>
        <p:spPr bwMode="auto">
          <a:xfrm>
            <a:off x="2971800" y="1143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Spalart-Allmaras model</a:t>
            </a:r>
            <a:endParaRPr lang="en-US"/>
          </a:p>
        </p:txBody>
      </p:sp>
      <p:sp>
        <p:nvSpPr>
          <p:cNvPr id="1128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88"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89" name="Text Box 6"/>
          <p:cNvSpPr txBox="1">
            <a:spLocks noChangeArrowheads="1"/>
          </p:cNvSpPr>
          <p:nvPr/>
        </p:nvSpPr>
        <p:spPr bwMode="auto">
          <a:xfrm>
            <a:off x="457200" y="1676400"/>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Kinematic eddy viscosity :</a:t>
            </a:r>
            <a:endParaRPr lang="en-US"/>
          </a:p>
        </p:txBody>
      </p:sp>
      <p:sp>
        <p:nvSpPr>
          <p:cNvPr id="1129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1" name="Rectangle 8"/>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2" name="Rectangle 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3" name="Rectangle 10"/>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4"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5" name="Rectangle 1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6" name="Rectangle 13"/>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1297" name="Rectangle 1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8" name="Rectangle 15"/>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299"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0" name="Rectangle 1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1" name="Rectangle 1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2" name="Rectangle 1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3" name="Rectangle 20"/>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4" name="Text Box 21"/>
          <p:cNvSpPr txBox="1">
            <a:spLocks noChangeArrowheads="1"/>
          </p:cNvSpPr>
          <p:nvPr/>
        </p:nvSpPr>
        <p:spPr bwMode="auto">
          <a:xfrm>
            <a:off x="455613" y="2286000"/>
            <a:ext cx="319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Eddy viscosity equation:</a:t>
            </a:r>
            <a:endParaRPr lang="en-US"/>
          </a:p>
        </p:txBody>
      </p:sp>
      <p:sp>
        <p:nvSpPr>
          <p:cNvPr id="11305" name="Text Box 22"/>
          <p:cNvSpPr txBox="1">
            <a:spLocks noChangeArrowheads="1"/>
          </p:cNvSpPr>
          <p:nvPr/>
        </p:nvSpPr>
        <p:spPr bwMode="auto">
          <a:xfrm>
            <a:off x="457200" y="3505200"/>
            <a:ext cx="558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Closure coefficients and auxiliary relations: </a:t>
            </a:r>
            <a:endParaRPr lang="en-US"/>
          </a:p>
        </p:txBody>
      </p:sp>
      <p:sp>
        <p:nvSpPr>
          <p:cNvPr id="11306" name="Rectangle 2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7" name="Rectangle 25"/>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8" name="Rectangle 2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09" name="Rectangle 2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0" name="Rectangle 31"/>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1311" name="Rectangle 33"/>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2" name="Rectangle 35"/>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3" name="Rectangle 3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4" name="Rectangle 39"/>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5" name="Rectangle 42"/>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6" name="Rectangle 44"/>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7" name="Rectangle 46"/>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18" name="Rectangle 4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66" name="Object 48"/>
          <p:cNvGraphicFramePr>
            <a:graphicFrameLocks noChangeAspect="1"/>
          </p:cNvGraphicFramePr>
          <p:nvPr/>
        </p:nvGraphicFramePr>
        <p:xfrm>
          <a:off x="3962400" y="1773238"/>
          <a:ext cx="914400" cy="360362"/>
        </p:xfrm>
        <a:graphic>
          <a:graphicData uri="http://schemas.openxmlformats.org/presentationml/2006/ole">
            <mc:AlternateContent xmlns:mc="http://schemas.openxmlformats.org/markup-compatibility/2006">
              <mc:Choice xmlns:v="urn:schemas-microsoft-com:vml" Requires="v">
                <p:oleObj spid="_x0000_s11606" name="Equation" r:id="rId3" imgW="583947" imgH="228501" progId="Equation.DSMT4">
                  <p:embed/>
                </p:oleObj>
              </mc:Choice>
              <mc:Fallback>
                <p:oleObj name="Equation" r:id="rId3" imgW="583947" imgH="228501" progId="Equation.DSMT4">
                  <p:embed/>
                  <p:pic>
                    <p:nvPicPr>
                      <p:cNvPr id="0" name="Object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73238"/>
                        <a:ext cx="914400"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19" name="Rectangle 51"/>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11267" name="Object 50"/>
          <p:cNvGraphicFramePr>
            <a:graphicFrameLocks noChangeAspect="1"/>
          </p:cNvGraphicFramePr>
          <p:nvPr/>
        </p:nvGraphicFramePr>
        <p:xfrm>
          <a:off x="1143000" y="2692400"/>
          <a:ext cx="6248400" cy="736600"/>
        </p:xfrm>
        <a:graphic>
          <a:graphicData uri="http://schemas.openxmlformats.org/presentationml/2006/ole">
            <mc:AlternateContent xmlns:mc="http://schemas.openxmlformats.org/markup-compatibility/2006">
              <mc:Choice xmlns:v="urn:schemas-microsoft-com:vml" Requires="v">
                <p:oleObj spid="_x0000_s11607" name="Equation" r:id="rId5" imgW="4203700" imgH="495300" progId="Equation.DSMT4">
                  <p:embed/>
                </p:oleObj>
              </mc:Choice>
              <mc:Fallback>
                <p:oleObj name="Equation" r:id="rId5" imgW="4203700" imgH="495300" progId="Equation.DSMT4">
                  <p:embed/>
                  <p:pic>
                    <p:nvPicPr>
                      <p:cNvPr id="0" name="Object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692400"/>
                        <a:ext cx="6248400"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0" name="Rectangle 5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68" name="Object 52"/>
          <p:cNvGraphicFramePr>
            <a:graphicFrameLocks noChangeAspect="1"/>
          </p:cNvGraphicFramePr>
          <p:nvPr/>
        </p:nvGraphicFramePr>
        <p:xfrm>
          <a:off x="914400" y="4157663"/>
          <a:ext cx="1143000" cy="338137"/>
        </p:xfrm>
        <a:graphic>
          <a:graphicData uri="http://schemas.openxmlformats.org/presentationml/2006/ole">
            <mc:AlternateContent xmlns:mc="http://schemas.openxmlformats.org/markup-compatibility/2006">
              <mc:Choice xmlns:v="urn:schemas-microsoft-com:vml" Requires="v">
                <p:oleObj spid="_x0000_s11608" name="Equation" r:id="rId7" imgW="774364" imgH="228501" progId="Equation.DSMT4">
                  <p:embed/>
                </p:oleObj>
              </mc:Choice>
              <mc:Fallback>
                <p:oleObj name="Equation" r:id="rId7" imgW="774364" imgH="228501" progId="Equation.DSMT4">
                  <p:embed/>
                  <p:pic>
                    <p:nvPicPr>
                      <p:cNvPr id="0" name="Object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4157663"/>
                        <a:ext cx="1143000" cy="338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1" name="Rectangle 54"/>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1322" name="Rectangle 5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69" name="Object 55"/>
          <p:cNvGraphicFramePr>
            <a:graphicFrameLocks noChangeAspect="1"/>
          </p:cNvGraphicFramePr>
          <p:nvPr/>
        </p:nvGraphicFramePr>
        <p:xfrm>
          <a:off x="2133600" y="4157663"/>
          <a:ext cx="990600" cy="317500"/>
        </p:xfrm>
        <a:graphic>
          <a:graphicData uri="http://schemas.openxmlformats.org/presentationml/2006/ole">
            <mc:AlternateContent xmlns:mc="http://schemas.openxmlformats.org/markup-compatibility/2006">
              <mc:Choice xmlns:v="urn:schemas-microsoft-com:vml" Requires="v">
                <p:oleObj spid="_x0000_s11609" name="Equation" r:id="rId9" imgW="711200" imgH="228600" progId="Equation.DSMT4">
                  <p:embed/>
                </p:oleObj>
              </mc:Choice>
              <mc:Fallback>
                <p:oleObj name="Equation" r:id="rId9" imgW="711200" imgH="228600" progId="Equation.DSMT4">
                  <p:embed/>
                  <p:pic>
                    <p:nvPicPr>
                      <p:cNvPr id="0" name="Object 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4157663"/>
                        <a:ext cx="9906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3" name="Rectangle 5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0" name="Object 57"/>
          <p:cNvGraphicFramePr>
            <a:graphicFrameLocks noChangeAspect="1"/>
          </p:cNvGraphicFramePr>
          <p:nvPr/>
        </p:nvGraphicFramePr>
        <p:xfrm>
          <a:off x="3276600" y="4135438"/>
          <a:ext cx="762000" cy="327025"/>
        </p:xfrm>
        <a:graphic>
          <a:graphicData uri="http://schemas.openxmlformats.org/presentationml/2006/ole">
            <mc:AlternateContent xmlns:mc="http://schemas.openxmlformats.org/markup-compatibility/2006">
              <mc:Choice xmlns:v="urn:schemas-microsoft-com:vml" Requires="v">
                <p:oleObj spid="_x0000_s11610" name="Equation" r:id="rId11" imgW="533169" imgH="228501" progId="Equation.DSMT4">
                  <p:embed/>
                </p:oleObj>
              </mc:Choice>
              <mc:Fallback>
                <p:oleObj name="Equation" r:id="rId11" imgW="533169" imgH="228501" progId="Equation.DSMT4">
                  <p:embed/>
                  <p:pic>
                    <p:nvPicPr>
                      <p:cNvPr id="0" name="Object 5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4135438"/>
                        <a:ext cx="762000"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4" name="Rectangle 60"/>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11271" name="Object 59"/>
          <p:cNvGraphicFramePr>
            <a:graphicFrameLocks noChangeAspect="1"/>
          </p:cNvGraphicFramePr>
          <p:nvPr/>
        </p:nvGraphicFramePr>
        <p:xfrm>
          <a:off x="4114800" y="4117975"/>
          <a:ext cx="762000" cy="330200"/>
        </p:xfrm>
        <a:graphic>
          <a:graphicData uri="http://schemas.openxmlformats.org/presentationml/2006/ole">
            <mc:AlternateContent xmlns:mc="http://schemas.openxmlformats.org/markup-compatibility/2006">
              <mc:Choice xmlns:v="urn:schemas-microsoft-com:vml" Requires="v">
                <p:oleObj spid="_x0000_s11611" name="Equation" r:id="rId13" imgW="507780" imgH="215806" progId="Equation.DSMT4">
                  <p:embed/>
                </p:oleObj>
              </mc:Choice>
              <mc:Fallback>
                <p:oleObj name="Equation" r:id="rId13" imgW="507780" imgH="215806" progId="Equation.DSMT4">
                  <p:embed/>
                  <p:pic>
                    <p:nvPicPr>
                      <p:cNvPr id="0" name="Object 5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4117975"/>
                        <a:ext cx="7620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5" name="Rectangle 6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2" name="Object 61"/>
          <p:cNvGraphicFramePr>
            <a:graphicFrameLocks noChangeAspect="1"/>
          </p:cNvGraphicFramePr>
          <p:nvPr/>
        </p:nvGraphicFramePr>
        <p:xfrm>
          <a:off x="5105400" y="3983038"/>
          <a:ext cx="1676400" cy="588962"/>
        </p:xfrm>
        <a:graphic>
          <a:graphicData uri="http://schemas.openxmlformats.org/presentationml/2006/ole">
            <mc:AlternateContent xmlns:mc="http://schemas.openxmlformats.org/markup-compatibility/2006">
              <mc:Choice xmlns:v="urn:schemas-microsoft-com:vml" Requires="v">
                <p:oleObj spid="_x0000_s11612" name="Equation" r:id="rId15" imgW="1193760" imgH="419040" progId="Equation.DSMT4">
                  <p:embed/>
                </p:oleObj>
              </mc:Choice>
              <mc:Fallback>
                <p:oleObj name="Equation" r:id="rId15" imgW="1193760" imgH="419040" progId="Equation.DSMT4">
                  <p:embed/>
                  <p:pic>
                    <p:nvPicPr>
                      <p:cNvPr id="0" name="Object 6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3983038"/>
                        <a:ext cx="167640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6" name="Rectangle 6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3" name="Object 63"/>
          <p:cNvGraphicFramePr>
            <a:graphicFrameLocks noChangeAspect="1"/>
          </p:cNvGraphicFramePr>
          <p:nvPr/>
        </p:nvGraphicFramePr>
        <p:xfrm>
          <a:off x="914400" y="4603750"/>
          <a:ext cx="914400" cy="365125"/>
        </p:xfrm>
        <a:graphic>
          <a:graphicData uri="http://schemas.openxmlformats.org/presentationml/2006/ole">
            <mc:AlternateContent xmlns:mc="http://schemas.openxmlformats.org/markup-compatibility/2006">
              <mc:Choice xmlns:v="urn:schemas-microsoft-com:vml" Requires="v">
                <p:oleObj spid="_x0000_s11613" name="Equation" r:id="rId17" imgW="571252" imgH="228501" progId="Equation.DSMT4">
                  <p:embed/>
                </p:oleObj>
              </mc:Choice>
              <mc:Fallback>
                <p:oleObj name="Equation" r:id="rId17" imgW="571252" imgH="228501" progId="Equation.DSMT4">
                  <p:embed/>
                  <p:pic>
                    <p:nvPicPr>
                      <p:cNvPr id="0" name="Object 6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 y="4603750"/>
                        <a:ext cx="914400"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7" name="Rectangle 6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4" name="Object 65"/>
          <p:cNvGraphicFramePr>
            <a:graphicFrameLocks noChangeAspect="1"/>
          </p:cNvGraphicFramePr>
          <p:nvPr/>
        </p:nvGraphicFramePr>
        <p:xfrm>
          <a:off x="2133600" y="4603750"/>
          <a:ext cx="914400" cy="360363"/>
        </p:xfrm>
        <a:graphic>
          <a:graphicData uri="http://schemas.openxmlformats.org/presentationml/2006/ole">
            <mc:AlternateContent xmlns:mc="http://schemas.openxmlformats.org/markup-compatibility/2006">
              <mc:Choice xmlns:v="urn:schemas-microsoft-com:vml" Requires="v">
                <p:oleObj spid="_x0000_s11614" name="Equation" r:id="rId19" imgW="583947" imgH="228501" progId="Equation.DSMT4">
                  <p:embed/>
                </p:oleObj>
              </mc:Choice>
              <mc:Fallback>
                <p:oleObj name="Equation" r:id="rId19" imgW="583947" imgH="228501" progId="Equation.DSMT4">
                  <p:embed/>
                  <p:pic>
                    <p:nvPicPr>
                      <p:cNvPr id="0" name="Object 6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33600" y="4603750"/>
                        <a:ext cx="914400"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8" name="Rectangle 68"/>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5" name="Object 67"/>
          <p:cNvGraphicFramePr>
            <a:graphicFrameLocks noChangeAspect="1"/>
          </p:cNvGraphicFramePr>
          <p:nvPr/>
        </p:nvGraphicFramePr>
        <p:xfrm>
          <a:off x="3276600" y="4603750"/>
          <a:ext cx="838200" cy="279400"/>
        </p:xfrm>
        <a:graphic>
          <a:graphicData uri="http://schemas.openxmlformats.org/presentationml/2006/ole">
            <mc:AlternateContent xmlns:mc="http://schemas.openxmlformats.org/markup-compatibility/2006">
              <mc:Choice xmlns:v="urn:schemas-microsoft-com:vml" Requires="v">
                <p:oleObj spid="_x0000_s11615" name="Equation" r:id="rId21" imgW="545626" imgH="177646" progId="Equation.DSMT4">
                  <p:embed/>
                </p:oleObj>
              </mc:Choice>
              <mc:Fallback>
                <p:oleObj name="Equation" r:id="rId21" imgW="545626" imgH="177646" progId="Equation.DSMT4">
                  <p:embed/>
                  <p:pic>
                    <p:nvPicPr>
                      <p:cNvPr id="0" name="Object 6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76600" y="4603750"/>
                        <a:ext cx="8382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29" name="Rectangle 70"/>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6" name="Object 69"/>
          <p:cNvGraphicFramePr>
            <a:graphicFrameLocks noChangeAspect="1"/>
          </p:cNvGraphicFramePr>
          <p:nvPr/>
        </p:nvGraphicFramePr>
        <p:xfrm>
          <a:off x="914400" y="5257800"/>
          <a:ext cx="1143000" cy="615950"/>
        </p:xfrm>
        <a:graphic>
          <a:graphicData uri="http://schemas.openxmlformats.org/presentationml/2006/ole">
            <mc:AlternateContent xmlns:mc="http://schemas.openxmlformats.org/markup-compatibility/2006">
              <mc:Choice xmlns:v="urn:schemas-microsoft-com:vml" Requires="v">
                <p:oleObj spid="_x0000_s11616" name="Equation" r:id="rId23" imgW="850900" imgH="457200" progId="Equation.DSMT4">
                  <p:embed/>
                </p:oleObj>
              </mc:Choice>
              <mc:Fallback>
                <p:oleObj name="Equation" r:id="rId23" imgW="850900" imgH="457200" progId="Equation.DSMT4">
                  <p:embed/>
                  <p:pic>
                    <p:nvPicPr>
                      <p:cNvPr id="0" name="Object 6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4400" y="5257800"/>
                        <a:ext cx="11430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0" name="Rectangle 72"/>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7" name="Object 71"/>
          <p:cNvGraphicFramePr>
            <a:graphicFrameLocks noChangeAspect="1"/>
          </p:cNvGraphicFramePr>
          <p:nvPr/>
        </p:nvGraphicFramePr>
        <p:xfrm>
          <a:off x="2133600" y="5257800"/>
          <a:ext cx="1447800" cy="598488"/>
        </p:xfrm>
        <a:graphic>
          <a:graphicData uri="http://schemas.openxmlformats.org/presentationml/2006/ole">
            <mc:AlternateContent xmlns:mc="http://schemas.openxmlformats.org/markup-compatibility/2006">
              <mc:Choice xmlns:v="urn:schemas-microsoft-com:vml" Requires="v">
                <p:oleObj spid="_x0000_s11617" name="Equation" r:id="rId25" imgW="1040948" imgH="431613" progId="Equation.DSMT4">
                  <p:embed/>
                </p:oleObj>
              </mc:Choice>
              <mc:Fallback>
                <p:oleObj name="Equation" r:id="rId25" imgW="1040948" imgH="431613" progId="Equation.DSMT4">
                  <p:embed/>
                  <p:pic>
                    <p:nvPicPr>
                      <p:cNvPr id="0" name="Object 7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33600" y="5257800"/>
                        <a:ext cx="1447800"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8" name="Object 73"/>
          <p:cNvGraphicFramePr>
            <a:graphicFrameLocks noChangeAspect="1"/>
          </p:cNvGraphicFramePr>
          <p:nvPr/>
        </p:nvGraphicFramePr>
        <p:xfrm>
          <a:off x="3733800" y="5249863"/>
          <a:ext cx="1676400" cy="693737"/>
        </p:xfrm>
        <a:graphic>
          <a:graphicData uri="http://schemas.openxmlformats.org/presentationml/2006/ole">
            <mc:AlternateContent xmlns:mc="http://schemas.openxmlformats.org/markup-compatibility/2006">
              <mc:Choice xmlns:v="urn:schemas-microsoft-com:vml" Requires="v">
                <p:oleObj spid="_x0000_s11618" name="Equation" r:id="rId27" imgW="1219200" imgH="508000" progId="Equation.DSMT4">
                  <p:embed/>
                </p:oleObj>
              </mc:Choice>
              <mc:Fallback>
                <p:oleObj name="Equation" r:id="rId27" imgW="1219200" imgH="508000" progId="Equation.DSMT4">
                  <p:embed/>
                  <p:pic>
                    <p:nvPicPr>
                      <p:cNvPr id="0" name="Object 7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33800" y="5249863"/>
                        <a:ext cx="1676400"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1" name="Rectangle 7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79" name="Object 75"/>
          <p:cNvGraphicFramePr>
            <a:graphicFrameLocks noChangeAspect="1"/>
          </p:cNvGraphicFramePr>
          <p:nvPr/>
        </p:nvGraphicFramePr>
        <p:xfrm>
          <a:off x="4191000" y="4451350"/>
          <a:ext cx="685800" cy="654050"/>
        </p:xfrm>
        <a:graphic>
          <a:graphicData uri="http://schemas.openxmlformats.org/presentationml/2006/ole">
            <mc:AlternateContent xmlns:mc="http://schemas.openxmlformats.org/markup-compatibility/2006">
              <mc:Choice xmlns:v="urn:schemas-microsoft-com:vml" Requires="v">
                <p:oleObj spid="_x0000_s11619" name="Equation" r:id="rId29" imgW="406048" imgH="393359" progId="Equation.DSMT4">
                  <p:embed/>
                </p:oleObj>
              </mc:Choice>
              <mc:Fallback>
                <p:oleObj name="Equation" r:id="rId29" imgW="406048" imgH="393359" progId="Equation.DSMT4">
                  <p:embed/>
                  <p:pic>
                    <p:nvPicPr>
                      <p:cNvPr id="0" name="Object 7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91000" y="4451350"/>
                        <a:ext cx="685800"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2" name="Rectangle 78"/>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aphicFrame>
        <p:nvGraphicFramePr>
          <p:cNvPr id="11280" name="Object 77"/>
          <p:cNvGraphicFramePr>
            <a:graphicFrameLocks noChangeAspect="1"/>
          </p:cNvGraphicFramePr>
          <p:nvPr/>
        </p:nvGraphicFramePr>
        <p:xfrm>
          <a:off x="5105400" y="4603750"/>
          <a:ext cx="1752600" cy="420688"/>
        </p:xfrm>
        <a:graphic>
          <a:graphicData uri="http://schemas.openxmlformats.org/presentationml/2006/ole">
            <mc:AlternateContent xmlns:mc="http://schemas.openxmlformats.org/markup-compatibility/2006">
              <mc:Choice xmlns:v="urn:schemas-microsoft-com:vml" Requires="v">
                <p:oleObj spid="_x0000_s11620" name="Equation" r:id="rId31" imgW="1155700" imgH="279400" progId="Equation.DSMT4">
                  <p:embed/>
                </p:oleObj>
              </mc:Choice>
              <mc:Fallback>
                <p:oleObj name="Equation" r:id="rId31" imgW="1155700" imgH="279400" progId="Equation.DSMT4">
                  <p:embed/>
                  <p:pic>
                    <p:nvPicPr>
                      <p:cNvPr id="0" name="Object 77"/>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105400" y="4603750"/>
                        <a:ext cx="1752600"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3" name="Rectangle 80"/>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81" name="Object 79"/>
          <p:cNvGraphicFramePr>
            <a:graphicFrameLocks noChangeAspect="1"/>
          </p:cNvGraphicFramePr>
          <p:nvPr/>
        </p:nvGraphicFramePr>
        <p:xfrm>
          <a:off x="7086600" y="4451350"/>
          <a:ext cx="1066800" cy="608013"/>
        </p:xfrm>
        <a:graphic>
          <a:graphicData uri="http://schemas.openxmlformats.org/presentationml/2006/ole">
            <mc:AlternateContent xmlns:mc="http://schemas.openxmlformats.org/markup-compatibility/2006">
              <mc:Choice xmlns:v="urn:schemas-microsoft-com:vml" Requires="v">
                <p:oleObj spid="_x0000_s11621" name="Equation" r:id="rId33" imgW="685800" imgH="393700" progId="Equation.DSMT4">
                  <p:embed/>
                </p:oleObj>
              </mc:Choice>
              <mc:Fallback>
                <p:oleObj name="Equation" r:id="rId33" imgW="685800" imgH="393700" progId="Equation.DSMT4">
                  <p:embed/>
                  <p:pic>
                    <p:nvPicPr>
                      <p:cNvPr id="0" name="Object 7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86600" y="4451350"/>
                        <a:ext cx="1066800"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4" name="Rectangle 82"/>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1282" name="Object 81"/>
          <p:cNvGraphicFramePr>
            <a:graphicFrameLocks noChangeAspect="1"/>
          </p:cNvGraphicFramePr>
          <p:nvPr/>
        </p:nvGraphicFramePr>
        <p:xfrm>
          <a:off x="5410200" y="5334000"/>
          <a:ext cx="1447800" cy="544513"/>
        </p:xfrm>
        <a:graphic>
          <a:graphicData uri="http://schemas.openxmlformats.org/presentationml/2006/ole">
            <mc:AlternateContent xmlns:mc="http://schemas.openxmlformats.org/markup-compatibility/2006">
              <mc:Choice xmlns:v="urn:schemas-microsoft-com:vml" Requires="v">
                <p:oleObj spid="_x0000_s11622" name="Equation" r:id="rId35" imgW="1040948" imgH="393529" progId="Equation.DSMT4">
                  <p:embed/>
                </p:oleObj>
              </mc:Choice>
              <mc:Fallback>
                <p:oleObj name="Equation" r:id="rId35" imgW="1040948" imgH="393529" progId="Equation.DSMT4">
                  <p:embed/>
                  <p:pic>
                    <p:nvPicPr>
                      <p:cNvPr id="0" name="Object 8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410200" y="5334000"/>
                        <a:ext cx="1447800" cy="544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5" name="Rectangle 84"/>
          <p:cNvSpPr>
            <a:spLocks noChangeArrowheads="1"/>
          </p:cNvSpPr>
          <p:nvPr/>
        </p:nvSpPr>
        <p:spPr bwMode="auto">
          <a:xfrm flipV="1">
            <a:off x="0" y="2898775"/>
            <a:ext cx="89916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aphicFrame>
        <p:nvGraphicFramePr>
          <p:cNvPr id="11283" name="Object 83"/>
          <p:cNvGraphicFramePr>
            <a:graphicFrameLocks noChangeAspect="1"/>
          </p:cNvGraphicFramePr>
          <p:nvPr/>
        </p:nvGraphicFramePr>
        <p:xfrm>
          <a:off x="7086600" y="5410200"/>
          <a:ext cx="1371600" cy="447675"/>
        </p:xfrm>
        <a:graphic>
          <a:graphicData uri="http://schemas.openxmlformats.org/presentationml/2006/ole">
            <mc:AlternateContent xmlns:mc="http://schemas.openxmlformats.org/markup-compatibility/2006">
              <mc:Choice xmlns:v="urn:schemas-microsoft-com:vml" Requires="v">
                <p:oleObj spid="_x0000_s11623" name="Equation" r:id="rId37" imgW="850531" imgH="279279" progId="Equation.DSMT4">
                  <p:embed/>
                </p:oleObj>
              </mc:Choice>
              <mc:Fallback>
                <p:oleObj name="Equation" r:id="rId37" imgW="850531" imgH="279279" progId="Equation.DSMT4">
                  <p:embed/>
                  <p:pic>
                    <p:nvPicPr>
                      <p:cNvPr id="0" name="Object 8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086600" y="5410200"/>
                        <a:ext cx="137160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23C27E-A21D-4CC5-8ACE-BE659AF7E89F}" type="slidenum">
              <a:rPr lang="en-US" sz="1400" smtClean="0"/>
              <a:pPr eaLnBrk="1" hangingPunct="1"/>
              <a:t>19</a:t>
            </a:fld>
            <a:endParaRPr lang="en-US" sz="1400" smtClean="0"/>
          </a:p>
        </p:txBody>
      </p:sp>
      <p:sp>
        <p:nvSpPr>
          <p:cNvPr id="30723"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(1-eqn RANS) </a:t>
            </a:r>
          </a:p>
        </p:txBody>
      </p:sp>
      <p:sp>
        <p:nvSpPr>
          <p:cNvPr id="3072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25"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2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27" name="Rectangle 8"/>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28" name="Rectangle 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29" name="Rectangle 10"/>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1" name="Rectangle 1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2" name="Rectangle 13"/>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0733" name="Rectangle 1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4" name="Rectangle 15"/>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5"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6" name="Rectangle 1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7" name="Rectangle 1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8" name="Rectangle 1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9" name="Rectangle 20"/>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0" name="Rectangle 2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1" name="Rectangle 24"/>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2" name="Rectangle 2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3" name="Rectangle 2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4" name="Rectangle 27"/>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0745" name="Rectangle 28"/>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6" name="Rectangle 29"/>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7" name="Rectangle 30"/>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8" name="Rectangle 3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49" name="Rectangle 32"/>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0" name="Rectangle 33"/>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1" name="Rectangle 34"/>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2" name="Rectangle 3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3" name="Rectangle 3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0754"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5" name="Rectangle 41"/>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6" name="Rectangle 4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7" name="Rectangle 4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58" name="Rectangle 46"/>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0759" name="Rectangle 4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0" name="Rectangle 5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1" name="Rectangle 5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2" name="Rectangle 54"/>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3" name="Rectangle 56"/>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4" name="Rectangle 58"/>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5" name="Rectangle 61"/>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6" name="Rectangle 63"/>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30767" name="Rectangle 6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8" name="Rectangle 6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69" name="Rectangle 69"/>
          <p:cNvSpPr>
            <a:spLocks noChangeArrowheads="1"/>
          </p:cNvSpPr>
          <p:nvPr/>
        </p:nvSpPr>
        <p:spPr bwMode="auto">
          <a:xfrm flipV="1">
            <a:off x="1600200" y="19812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spAutoFit/>
          </a:bodyPr>
          <a:lstStyle/>
          <a:p>
            <a:pPr algn="ctr"/>
            <a:endParaRPr lang="en-US"/>
          </a:p>
        </p:txBody>
      </p:sp>
      <p:sp>
        <p:nvSpPr>
          <p:cNvPr id="30770" name="Text Box 72"/>
          <p:cNvSpPr txBox="1">
            <a:spLocks noChangeArrowheads="1"/>
          </p:cNvSpPr>
          <p:nvPr/>
        </p:nvSpPr>
        <p:spPr bwMode="auto">
          <a:xfrm>
            <a:off x="609600" y="1219200"/>
            <a:ext cx="83058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800">
                <a:ea typeface="SimSun" pitchFamily="2" charset="-122"/>
              </a:rPr>
              <a:t>Comments on one-equation models:</a:t>
            </a:r>
            <a:r>
              <a:rPr lang="en-US" altLang="zh-CN" sz="2000">
                <a:ea typeface="SimSun" pitchFamily="2" charset="-122"/>
              </a:rPr>
              <a:t/>
            </a:r>
            <a:br>
              <a:rPr lang="en-US" altLang="zh-CN" sz="2000">
                <a:ea typeface="SimSun" pitchFamily="2" charset="-122"/>
              </a:rPr>
            </a:br>
            <a:r>
              <a:rPr lang="en-US" altLang="zh-CN" sz="2000">
                <a:ea typeface="SimSun" pitchFamily="2" charset="-122"/>
              </a:rPr>
              <a:t>    1.One-equation models based on turbulence kinetic energy are </a:t>
            </a:r>
            <a:r>
              <a:rPr lang="en-US" altLang="zh-CN" sz="2000">
                <a:solidFill>
                  <a:srgbClr val="FF0000"/>
                </a:solidFill>
                <a:ea typeface="SimSun" pitchFamily="2" charset="-122"/>
              </a:rPr>
              <a:t>incomplete</a:t>
            </a:r>
            <a:r>
              <a:rPr lang="en-US" altLang="zh-CN" sz="2000">
                <a:ea typeface="SimSun" pitchFamily="2" charset="-122"/>
              </a:rPr>
              <a:t> as they relate the turbulence length scales to some typical flow dimension. They are rarely used. </a:t>
            </a:r>
            <a:br>
              <a:rPr lang="en-US" altLang="zh-CN" sz="2000">
                <a:ea typeface="SimSun" pitchFamily="2" charset="-122"/>
              </a:rPr>
            </a:br>
            <a:r>
              <a:rPr lang="en-US" altLang="zh-CN" sz="2000">
                <a:ea typeface="SimSun" pitchFamily="2" charset="-122"/>
              </a:rPr>
              <a:t>    2.One-equation models based on an equation for the eddy viscosity are </a:t>
            </a:r>
            <a:r>
              <a:rPr lang="en-US" altLang="zh-CN" sz="2000">
                <a:solidFill>
                  <a:srgbClr val="FF0000"/>
                </a:solidFill>
                <a:ea typeface="SimSun" pitchFamily="2" charset="-122"/>
              </a:rPr>
              <a:t>complete</a:t>
            </a:r>
            <a:r>
              <a:rPr lang="en-US" altLang="zh-CN" sz="2000">
                <a:ea typeface="SimSun" pitchFamily="2" charset="-122"/>
              </a:rPr>
              <a:t> such as Baldwin-Barth model and Spalart-Allmaras model. </a:t>
            </a:r>
          </a:p>
          <a:p>
            <a:pPr eaLnBrk="1" hangingPunct="1"/>
            <a:r>
              <a:rPr lang="en-US" altLang="zh-CN" sz="2000">
                <a:ea typeface="SimSun" pitchFamily="2" charset="-122"/>
              </a:rPr>
              <a:t>    3.They circumvent the need to specify a dissipation length by expressing the decay, or dissipation, of the eddy viscosity in terms of spatial gradients. </a:t>
            </a:r>
          </a:p>
          <a:p>
            <a:pPr eaLnBrk="1" hangingPunct="1"/>
            <a:r>
              <a:rPr lang="en-US" altLang="zh-CN" sz="2000">
                <a:ea typeface="SimSun" pitchFamily="2" charset="-122"/>
              </a:rPr>
              <a:t>    4 Spalart-Allmaras model can predicts better results than Baldwin-Barth model, and much better results for separated flow than Baldwin-Barth model and algebraic models. </a:t>
            </a:r>
            <a:br>
              <a:rPr lang="en-US" altLang="zh-CN" sz="2000">
                <a:ea typeface="SimSun" pitchFamily="2" charset="-122"/>
              </a:rPr>
            </a:br>
            <a:r>
              <a:rPr lang="en-US" altLang="zh-CN" sz="2000">
                <a:ea typeface="SimSun" pitchFamily="2" charset="-122"/>
              </a:rPr>
              <a:t>    5 Also most of DES simulations are based on the Spalart-Allmaras model. </a:t>
            </a:r>
            <a:endParaRPr lang="en-US" sz="20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91C91B-DD35-4F84-A08E-770F06E3440A}" type="slidenum">
              <a:rPr lang="en-US" sz="1400" smtClean="0"/>
              <a:pPr eaLnBrk="1" hangingPunct="1"/>
              <a:t>2</a:t>
            </a:fld>
            <a:endParaRPr lang="en-US" sz="1400" smtClean="0"/>
          </a:p>
        </p:txBody>
      </p:sp>
      <p:sp>
        <p:nvSpPr>
          <p:cNvPr id="24579" name="Rectangle 2"/>
          <p:cNvSpPr>
            <a:spLocks noGrp="1" noChangeArrowheads="1"/>
          </p:cNvSpPr>
          <p:nvPr>
            <p:ph type="title"/>
          </p:nvPr>
        </p:nvSpPr>
        <p:spPr>
          <a:xfrm>
            <a:off x="685800" y="0"/>
            <a:ext cx="7772400" cy="1143000"/>
          </a:xfrm>
        </p:spPr>
        <p:txBody>
          <a:bodyPr/>
          <a:lstStyle/>
          <a:p>
            <a:pPr eaLnBrk="1" hangingPunct="1"/>
            <a:r>
              <a:rPr lang="en-US" smtClean="0"/>
              <a:t>Outline</a:t>
            </a:r>
          </a:p>
        </p:txBody>
      </p:sp>
      <p:sp>
        <p:nvSpPr>
          <p:cNvPr id="24580" name="Rectangle 3"/>
          <p:cNvSpPr>
            <a:spLocks noGrp="1" noChangeArrowheads="1"/>
          </p:cNvSpPr>
          <p:nvPr>
            <p:ph type="body" idx="1"/>
          </p:nvPr>
        </p:nvSpPr>
        <p:spPr>
          <a:xfrm>
            <a:off x="381000" y="838200"/>
            <a:ext cx="8534400" cy="5791200"/>
          </a:xfrm>
        </p:spPr>
        <p:txBody>
          <a:bodyPr/>
          <a:lstStyle/>
          <a:p>
            <a:pPr marL="609600" indent="-609600" eaLnBrk="1" hangingPunct="1">
              <a:lnSpc>
                <a:spcPct val="80000"/>
              </a:lnSpc>
              <a:buFontTx/>
              <a:buNone/>
            </a:pPr>
            <a:endParaRPr lang="en-US" sz="2800" smtClean="0"/>
          </a:p>
          <a:p>
            <a:pPr marL="609600" indent="-609600" eaLnBrk="1" hangingPunct="1">
              <a:lnSpc>
                <a:spcPct val="80000"/>
              </a:lnSpc>
              <a:buClr>
                <a:srgbClr val="0066FF"/>
              </a:buClr>
              <a:buSzPct val="110000"/>
              <a:buFontTx/>
              <a:buAutoNum type="arabicPeriod"/>
            </a:pPr>
            <a:r>
              <a:rPr lang="en-US" altLang="zh-CN" sz="2800" smtClean="0">
                <a:ea typeface="SimSun" pitchFamily="2" charset="-122"/>
              </a:rPr>
              <a:t>Characteristics of turbulence </a:t>
            </a:r>
          </a:p>
          <a:p>
            <a:pPr marL="609600" indent="-609600" eaLnBrk="1" hangingPunct="1">
              <a:lnSpc>
                <a:spcPct val="80000"/>
              </a:lnSpc>
              <a:buClr>
                <a:srgbClr val="0066FF"/>
              </a:buClr>
              <a:buSzPct val="110000"/>
              <a:buFontTx/>
              <a:buAutoNum type="arabicPeriod"/>
            </a:pPr>
            <a:r>
              <a:rPr lang="en-US" altLang="zh-CN" sz="2800" smtClean="0">
                <a:ea typeface="SimSun" pitchFamily="2" charset="-122"/>
              </a:rPr>
              <a:t>Approaches to predicting turbulent flows </a:t>
            </a:r>
            <a:endParaRPr lang="en-US" sz="2800" smtClean="0"/>
          </a:p>
          <a:p>
            <a:pPr marL="609600" indent="-609600" eaLnBrk="1" hangingPunct="1">
              <a:lnSpc>
                <a:spcPct val="80000"/>
              </a:lnSpc>
              <a:buClr>
                <a:srgbClr val="0066FF"/>
              </a:buClr>
              <a:buSzPct val="110000"/>
              <a:buFontTx/>
              <a:buAutoNum type="arabicPeriod"/>
            </a:pPr>
            <a:r>
              <a:rPr lang="en-US" sz="2800" smtClean="0"/>
              <a:t>Reynolds averaging</a:t>
            </a:r>
          </a:p>
          <a:p>
            <a:pPr marL="609600" indent="-609600" eaLnBrk="1" hangingPunct="1">
              <a:lnSpc>
                <a:spcPct val="80000"/>
              </a:lnSpc>
              <a:buClr>
                <a:srgbClr val="0066FF"/>
              </a:buClr>
              <a:buSzPct val="110000"/>
              <a:buFontTx/>
              <a:buAutoNum type="arabicPeriod"/>
            </a:pPr>
            <a:r>
              <a:rPr lang="en-US" sz="2800" smtClean="0"/>
              <a:t>RANS equations and unknowns</a:t>
            </a:r>
          </a:p>
          <a:p>
            <a:pPr marL="609600" indent="-609600" eaLnBrk="1" hangingPunct="1">
              <a:lnSpc>
                <a:spcPct val="80000"/>
              </a:lnSpc>
              <a:buClr>
                <a:srgbClr val="0066FF"/>
              </a:buClr>
              <a:buSzPct val="110000"/>
              <a:buFontTx/>
              <a:buAutoNum type="arabicPeriod"/>
            </a:pPr>
            <a:r>
              <a:rPr lang="en-US" sz="2800" smtClean="0"/>
              <a:t>The Reynolds-Stress Equations</a:t>
            </a:r>
          </a:p>
          <a:p>
            <a:pPr marL="609600" indent="-609600" eaLnBrk="1" hangingPunct="1">
              <a:lnSpc>
                <a:spcPct val="80000"/>
              </a:lnSpc>
              <a:buClr>
                <a:srgbClr val="0066FF"/>
              </a:buClr>
              <a:buSzPct val="110000"/>
              <a:buFontTx/>
              <a:buAutoNum type="arabicPeriod"/>
            </a:pPr>
            <a:r>
              <a:rPr lang="en-US" sz="2800" smtClean="0"/>
              <a:t>The closure problem of turbulence</a:t>
            </a:r>
          </a:p>
          <a:p>
            <a:pPr marL="609600" indent="-609600" eaLnBrk="1" hangingPunct="1">
              <a:lnSpc>
                <a:spcPct val="80000"/>
              </a:lnSpc>
              <a:buClr>
                <a:srgbClr val="0066FF"/>
              </a:buClr>
              <a:buSzPct val="110000"/>
              <a:buFontTx/>
              <a:buAutoNum type="arabicPeriod"/>
            </a:pPr>
            <a:r>
              <a:rPr lang="en-US" sz="2800" smtClean="0"/>
              <a:t>Characteristics of wall-bound turbulent flows</a:t>
            </a:r>
          </a:p>
          <a:p>
            <a:pPr marL="609600" indent="-609600" eaLnBrk="1" hangingPunct="1">
              <a:lnSpc>
                <a:spcPct val="80000"/>
              </a:lnSpc>
              <a:buClr>
                <a:srgbClr val="0066FF"/>
              </a:buClr>
              <a:buSzPct val="110000"/>
              <a:buFontTx/>
              <a:buAutoNum type="arabicPeriod"/>
            </a:pPr>
            <a:r>
              <a:rPr lang="en-US" sz="2800" smtClean="0"/>
              <a:t>Turbulence models and ranges of applicability</a:t>
            </a:r>
          </a:p>
          <a:p>
            <a:pPr marL="990600" lvl="1" indent="-533400" eaLnBrk="1" hangingPunct="1">
              <a:lnSpc>
                <a:spcPct val="80000"/>
              </a:lnSpc>
              <a:buClr>
                <a:srgbClr val="0066FF"/>
              </a:buClr>
              <a:buSzPct val="110000"/>
              <a:buFontTx/>
              <a:buNone/>
            </a:pPr>
            <a:r>
              <a:rPr lang="en-US" sz="2400" smtClean="0"/>
              <a:t>  7.1. RANS</a:t>
            </a:r>
          </a:p>
          <a:p>
            <a:pPr marL="990600" lvl="1" indent="-533400" eaLnBrk="1" hangingPunct="1">
              <a:lnSpc>
                <a:spcPct val="80000"/>
              </a:lnSpc>
              <a:buClr>
                <a:srgbClr val="0066FF"/>
              </a:buClr>
              <a:buSzPct val="110000"/>
              <a:buFontTx/>
              <a:buNone/>
            </a:pPr>
            <a:r>
              <a:rPr lang="en-US" sz="2400" smtClean="0"/>
              <a:t>  7.2. LES/DES</a:t>
            </a:r>
          </a:p>
          <a:p>
            <a:pPr marL="990600" lvl="1" indent="-533400" eaLnBrk="1" hangingPunct="1">
              <a:lnSpc>
                <a:spcPct val="80000"/>
              </a:lnSpc>
              <a:buClr>
                <a:srgbClr val="0066FF"/>
              </a:buClr>
              <a:buSzPct val="110000"/>
              <a:buFontTx/>
              <a:buNone/>
            </a:pPr>
            <a:r>
              <a:rPr lang="en-US" sz="2400" smtClean="0"/>
              <a:t>  7.3. DNS</a:t>
            </a:r>
          </a:p>
          <a:p>
            <a:pPr marL="609600" indent="-609600" eaLnBrk="1" hangingPunct="1">
              <a:lnSpc>
                <a:spcPct val="80000"/>
              </a:lnSpc>
              <a:buClr>
                <a:srgbClr val="0066FF"/>
              </a:buClr>
              <a:buSzPct val="110000"/>
              <a:buFontTx/>
              <a:buAutoNum type="arabicPeriod"/>
            </a:pPr>
            <a:r>
              <a:rPr lang="en-US" sz="2800" smtClean="0"/>
              <a:t>Example: diffuser</a:t>
            </a:r>
          </a:p>
          <a:p>
            <a:pPr marL="609600" indent="-609600" eaLnBrk="1" hangingPunct="1">
              <a:lnSpc>
                <a:spcPct val="80000"/>
              </a:lnSpc>
              <a:buClr>
                <a:srgbClr val="0066FF"/>
              </a:buClr>
              <a:buSzPct val="110000"/>
              <a:buFontTx/>
              <a:buNone/>
            </a:pPr>
            <a:r>
              <a:rPr lang="en-US" sz="2800" smtClean="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237279-ADCC-4772-BED7-0EBE443554CC}" type="slidenum">
              <a:rPr lang="en-US" sz="1400" smtClean="0"/>
              <a:pPr eaLnBrk="1" hangingPunct="1"/>
              <a:t>20</a:t>
            </a:fld>
            <a:endParaRPr lang="en-US" sz="1400" smtClean="0"/>
          </a:p>
        </p:txBody>
      </p:sp>
      <p:sp>
        <p:nvSpPr>
          <p:cNvPr id="12317"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(2-eqn RANS) </a:t>
            </a:r>
          </a:p>
        </p:txBody>
      </p:sp>
      <p:sp>
        <p:nvSpPr>
          <p:cNvPr id="1231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19" name="Rectangle 5"/>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0" name="Text Box 6"/>
          <p:cNvSpPr txBox="1">
            <a:spLocks noChangeArrowheads="1"/>
          </p:cNvSpPr>
          <p:nvPr/>
        </p:nvSpPr>
        <p:spPr bwMode="auto">
          <a:xfrm>
            <a:off x="609600" y="990600"/>
            <a:ext cx="149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k-</a:t>
            </a:r>
            <a:r>
              <a:rPr lang="en-US" altLang="zh-CN">
                <a:ea typeface="SimSun" pitchFamily="2" charset="-122"/>
                <a:sym typeface="Symbol" pitchFamily="18" charset="2"/>
              </a:rPr>
              <a:t> model</a:t>
            </a:r>
            <a:r>
              <a:rPr lang="en-US" altLang="zh-CN">
                <a:ea typeface="SimSun" pitchFamily="2" charset="-122"/>
              </a:rPr>
              <a:t>:</a:t>
            </a:r>
            <a:endParaRPr lang="en-US"/>
          </a:p>
        </p:txBody>
      </p:sp>
      <p:sp>
        <p:nvSpPr>
          <p:cNvPr id="12321"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2" name="Rectangle 8"/>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3" name="Rectangle 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4" name="Rectangle 10"/>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6" name="Rectangle 1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7" name="Rectangle 13"/>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2328" name="Rectangle 1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29" name="Rectangle 15"/>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0" name="Rectangle 1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1" name="Rectangle 1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2" name="Rectangle 1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3" name="Rectangle 1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4" name="Rectangle 20"/>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5" name="Rectangle 2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6" name="Rectangle 24"/>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7" name="Rectangle 2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8" name="Rectangle 2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39" name="Rectangle 27"/>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2340" name="Rectangle 28"/>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1" name="Rectangle 29"/>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2" name="Rectangle 30"/>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3" name="Rectangle 3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4" name="Rectangle 32"/>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5" name="Rectangle 33"/>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6" name="Rectangle 34"/>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7" name="Rectangle 3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48" name="Rectangle 3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2349"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0" name="Rectangle 41"/>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1" name="Rectangle 4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2" name="Rectangle 4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3" name="Rectangle 46"/>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2354" name="Rectangle 4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5" name="Rectangle 5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6" name="Rectangle 5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7" name="Rectangle 54"/>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8" name="Rectangle 56"/>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59" name="Rectangle 58"/>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60" name="Rectangle 61"/>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61" name="Rectangle 63"/>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12362" name="Rectangle 6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63" name="Rectangle 6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64" name="Rectangle 7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290" name="Object 71"/>
          <p:cNvGraphicFramePr>
            <a:graphicFrameLocks noChangeAspect="1"/>
          </p:cNvGraphicFramePr>
          <p:nvPr/>
        </p:nvGraphicFramePr>
        <p:xfrm>
          <a:off x="2514600" y="990600"/>
          <a:ext cx="1447800" cy="449263"/>
        </p:xfrm>
        <a:graphic>
          <a:graphicData uri="http://schemas.openxmlformats.org/presentationml/2006/ole">
            <mc:AlternateContent xmlns:mc="http://schemas.openxmlformats.org/markup-compatibility/2006">
              <mc:Choice xmlns:v="urn:schemas-microsoft-com:vml" Requires="v">
                <p:oleObj spid="_x0000_s12781" name="Equation" r:id="rId3" imgW="825500" imgH="254000" progId="Equation.DSMT4">
                  <p:embed/>
                </p:oleObj>
              </mc:Choice>
              <mc:Fallback>
                <p:oleObj name="Equation" r:id="rId3" imgW="825500" imgH="254000" progId="Equation.DSMT4">
                  <p:embed/>
                  <p:pic>
                    <p:nvPicPr>
                      <p:cNvPr id="0" name="Object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990600"/>
                        <a:ext cx="1447800"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65" name="Rectangle 74"/>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291" name="Object 73"/>
          <p:cNvGraphicFramePr>
            <a:graphicFrameLocks noChangeAspect="1"/>
          </p:cNvGraphicFramePr>
          <p:nvPr/>
        </p:nvGraphicFramePr>
        <p:xfrm>
          <a:off x="2438400" y="1371600"/>
          <a:ext cx="4343400" cy="725488"/>
        </p:xfrm>
        <a:graphic>
          <a:graphicData uri="http://schemas.openxmlformats.org/presentationml/2006/ole">
            <mc:AlternateContent xmlns:mc="http://schemas.openxmlformats.org/markup-compatibility/2006">
              <mc:Choice xmlns:v="urn:schemas-microsoft-com:vml" Requires="v">
                <p:oleObj spid="_x0000_s12782" name="Equation" r:id="rId5" imgW="3022600" imgH="508000" progId="Equation.DSMT4">
                  <p:embed/>
                </p:oleObj>
              </mc:Choice>
              <mc:Fallback>
                <p:oleObj name="Equation" r:id="rId5" imgW="3022600" imgH="508000" progId="Equation.DSMT4">
                  <p:embed/>
                  <p:pic>
                    <p:nvPicPr>
                      <p:cNvPr id="0" name="Object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371600"/>
                        <a:ext cx="4343400"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66" name="Rectangle 76"/>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292" name="Object 75"/>
          <p:cNvGraphicFramePr>
            <a:graphicFrameLocks noChangeAspect="1"/>
          </p:cNvGraphicFramePr>
          <p:nvPr/>
        </p:nvGraphicFramePr>
        <p:xfrm>
          <a:off x="2438400" y="2057400"/>
          <a:ext cx="4495800" cy="615950"/>
        </p:xfrm>
        <a:graphic>
          <a:graphicData uri="http://schemas.openxmlformats.org/presentationml/2006/ole">
            <mc:AlternateContent xmlns:mc="http://schemas.openxmlformats.org/markup-compatibility/2006">
              <mc:Choice xmlns:v="urn:schemas-microsoft-com:vml" Requires="v">
                <p:oleObj spid="_x0000_s12783" name="Equation" r:id="rId7" imgW="3683000" imgH="508000" progId="Equation.DSMT4">
                  <p:embed/>
                </p:oleObj>
              </mc:Choice>
              <mc:Fallback>
                <p:oleObj name="Equation" r:id="rId7" imgW="3683000" imgH="508000" progId="Equation.DSMT4">
                  <p:embed/>
                  <p:pic>
                    <p:nvPicPr>
                      <p:cNvPr id="0" name="Object 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2057400"/>
                        <a:ext cx="4495800"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81"/>
          <p:cNvGraphicFramePr>
            <a:graphicFrameLocks noChangeAspect="1"/>
          </p:cNvGraphicFramePr>
          <p:nvPr/>
        </p:nvGraphicFramePr>
        <p:xfrm>
          <a:off x="1752600" y="2743200"/>
          <a:ext cx="914400" cy="322263"/>
        </p:xfrm>
        <a:graphic>
          <a:graphicData uri="http://schemas.openxmlformats.org/presentationml/2006/ole">
            <mc:AlternateContent xmlns:mc="http://schemas.openxmlformats.org/markup-compatibility/2006">
              <mc:Choice xmlns:v="urn:schemas-microsoft-com:vml" Requires="v">
                <p:oleObj spid="_x0000_s12784" name="Equation" r:id="rId9" imgW="647700" imgH="228600" progId="Equation.DSMT4">
                  <p:embed/>
                </p:oleObj>
              </mc:Choice>
              <mc:Fallback>
                <p:oleObj name="Equation" r:id="rId9" imgW="647700" imgH="228600" progId="Equation.DSMT4">
                  <p:embed/>
                  <p:pic>
                    <p:nvPicPr>
                      <p:cNvPr id="0" name="Object 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2743200"/>
                        <a:ext cx="914400"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4" name="Object 80"/>
          <p:cNvGraphicFramePr>
            <a:graphicFrameLocks noChangeAspect="1"/>
          </p:cNvGraphicFramePr>
          <p:nvPr/>
        </p:nvGraphicFramePr>
        <p:xfrm>
          <a:off x="2819400" y="2743200"/>
          <a:ext cx="990600" cy="344488"/>
        </p:xfrm>
        <a:graphic>
          <a:graphicData uri="http://schemas.openxmlformats.org/presentationml/2006/ole">
            <mc:AlternateContent xmlns:mc="http://schemas.openxmlformats.org/markup-compatibility/2006">
              <mc:Choice xmlns:v="urn:schemas-microsoft-com:vml" Requires="v">
                <p:oleObj spid="_x0000_s12785" name="Equation" r:id="rId11" imgW="660400" imgH="228600" progId="Equation.DSMT4">
                  <p:embed/>
                </p:oleObj>
              </mc:Choice>
              <mc:Fallback>
                <p:oleObj name="Equation" r:id="rId11" imgW="660400" imgH="228600" progId="Equation.DSMT4">
                  <p:embed/>
                  <p:pic>
                    <p:nvPicPr>
                      <p:cNvPr id="0" name="Object 8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43200"/>
                        <a:ext cx="990600" cy="344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5" name="Object 79"/>
          <p:cNvGraphicFramePr>
            <a:graphicFrameLocks noChangeAspect="1"/>
          </p:cNvGraphicFramePr>
          <p:nvPr/>
        </p:nvGraphicFramePr>
        <p:xfrm>
          <a:off x="3886200" y="2743200"/>
          <a:ext cx="914400" cy="341313"/>
        </p:xfrm>
        <a:graphic>
          <a:graphicData uri="http://schemas.openxmlformats.org/presentationml/2006/ole">
            <mc:AlternateContent xmlns:mc="http://schemas.openxmlformats.org/markup-compatibility/2006">
              <mc:Choice xmlns:v="urn:schemas-microsoft-com:vml" Requires="v">
                <p:oleObj spid="_x0000_s12786" name="Equation" r:id="rId13" imgW="634725" imgH="241195" progId="Equation.DSMT4">
                  <p:embed/>
                </p:oleObj>
              </mc:Choice>
              <mc:Fallback>
                <p:oleObj name="Equation" r:id="rId13" imgW="634725" imgH="241195" progId="Equation.DSMT4">
                  <p:embed/>
                  <p:pic>
                    <p:nvPicPr>
                      <p:cNvPr id="0" name="Object 7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2743200"/>
                        <a:ext cx="9144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6" name="Object 78"/>
          <p:cNvGraphicFramePr>
            <a:graphicFrameLocks noChangeAspect="1"/>
          </p:cNvGraphicFramePr>
          <p:nvPr/>
        </p:nvGraphicFramePr>
        <p:xfrm>
          <a:off x="4876800" y="2754313"/>
          <a:ext cx="762000" cy="327025"/>
        </p:xfrm>
        <a:graphic>
          <a:graphicData uri="http://schemas.openxmlformats.org/presentationml/2006/ole">
            <mc:AlternateContent xmlns:mc="http://schemas.openxmlformats.org/markup-compatibility/2006">
              <mc:Choice xmlns:v="urn:schemas-microsoft-com:vml" Requires="v">
                <p:oleObj spid="_x0000_s12787" name="Equation" r:id="rId15" imgW="533169" imgH="228501" progId="Equation.DSMT4">
                  <p:embed/>
                </p:oleObj>
              </mc:Choice>
              <mc:Fallback>
                <p:oleObj name="Equation" r:id="rId15" imgW="533169" imgH="228501" progId="Equation.DSMT4">
                  <p:embed/>
                  <p:pic>
                    <p:nvPicPr>
                      <p:cNvPr id="0" name="Object 7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2754313"/>
                        <a:ext cx="762000"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7" name="Object 77"/>
          <p:cNvGraphicFramePr>
            <a:graphicFrameLocks noChangeAspect="1"/>
          </p:cNvGraphicFramePr>
          <p:nvPr/>
        </p:nvGraphicFramePr>
        <p:xfrm>
          <a:off x="5715000" y="2743200"/>
          <a:ext cx="762000" cy="327025"/>
        </p:xfrm>
        <a:graphic>
          <a:graphicData uri="http://schemas.openxmlformats.org/presentationml/2006/ole">
            <mc:AlternateContent xmlns:mc="http://schemas.openxmlformats.org/markup-compatibility/2006">
              <mc:Choice xmlns:v="urn:schemas-microsoft-com:vml" Requires="v">
                <p:oleObj spid="_x0000_s12788" name="Equation" r:id="rId17" imgW="533169" imgH="228501" progId="Equation.DSMT4">
                  <p:embed/>
                </p:oleObj>
              </mc:Choice>
              <mc:Fallback>
                <p:oleObj name="Equation" r:id="rId17" imgW="533169" imgH="228501" progId="Equation.DSMT4">
                  <p:embed/>
                  <p:pic>
                    <p:nvPicPr>
                      <p:cNvPr id="0" name="Object 7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15000" y="2743200"/>
                        <a:ext cx="762000"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67" name="Rectangle 82"/>
          <p:cNvSpPr>
            <a:spLocks noChangeArrowheads="1"/>
          </p:cNvSpPr>
          <p:nvPr/>
        </p:nvSpPr>
        <p:spPr bwMode="auto">
          <a:xfrm>
            <a:off x="0" y="2363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368" name="Rectangle 83"/>
          <p:cNvSpPr>
            <a:spLocks noChangeArrowheads="1"/>
          </p:cNvSpPr>
          <p:nvPr/>
        </p:nvSpPr>
        <p:spPr bwMode="auto">
          <a:xfrm>
            <a:off x="0" y="2592388"/>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2369" name="Rectangle 84"/>
          <p:cNvSpPr>
            <a:spLocks noChangeArrowheads="1"/>
          </p:cNvSpPr>
          <p:nvPr/>
        </p:nvSpPr>
        <p:spPr bwMode="auto">
          <a:xfrm>
            <a:off x="0" y="30654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2370" name="Rectangle 85"/>
          <p:cNvSpPr>
            <a:spLocks noChangeArrowheads="1"/>
          </p:cNvSpPr>
          <p:nvPr/>
        </p:nvSpPr>
        <p:spPr bwMode="auto">
          <a:xfrm>
            <a:off x="0" y="35480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2371" name="Rectangle 86"/>
          <p:cNvSpPr>
            <a:spLocks noChangeArrowheads="1"/>
          </p:cNvSpPr>
          <p:nvPr/>
        </p:nvSpPr>
        <p:spPr bwMode="auto">
          <a:xfrm>
            <a:off x="0" y="4021138"/>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2372" name="Text Box 87"/>
          <p:cNvSpPr txBox="1">
            <a:spLocks noChangeArrowheads="1"/>
          </p:cNvSpPr>
          <p:nvPr/>
        </p:nvSpPr>
        <p:spPr bwMode="auto">
          <a:xfrm>
            <a:off x="685800" y="3048000"/>
            <a:ext cx="1568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k-</a:t>
            </a:r>
            <a:r>
              <a:rPr lang="en-US" altLang="zh-CN">
                <a:ea typeface="SimSun" pitchFamily="2" charset="-122"/>
                <a:sym typeface="Symbol" pitchFamily="18" charset="2"/>
              </a:rPr>
              <a:t> model</a:t>
            </a:r>
            <a:r>
              <a:rPr lang="en-US" altLang="zh-CN">
                <a:ea typeface="SimSun" pitchFamily="2" charset="-122"/>
              </a:rPr>
              <a:t>:</a:t>
            </a:r>
            <a:endParaRPr lang="en-US"/>
          </a:p>
        </p:txBody>
      </p:sp>
      <p:sp>
        <p:nvSpPr>
          <p:cNvPr id="12373" name="Rectangle 89"/>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298" name="Object 88"/>
          <p:cNvGraphicFramePr>
            <a:graphicFrameLocks noChangeAspect="1"/>
          </p:cNvGraphicFramePr>
          <p:nvPr/>
        </p:nvGraphicFramePr>
        <p:xfrm>
          <a:off x="6581775" y="2743200"/>
          <a:ext cx="1038225" cy="354013"/>
        </p:xfrm>
        <a:graphic>
          <a:graphicData uri="http://schemas.openxmlformats.org/presentationml/2006/ole">
            <mc:AlternateContent xmlns:mc="http://schemas.openxmlformats.org/markup-compatibility/2006">
              <mc:Choice xmlns:v="urn:schemas-microsoft-com:vml" Requires="v">
                <p:oleObj spid="_x0000_s12789" name="Equation" r:id="rId19" imgW="812447" imgH="279279" progId="Equation.DSMT4">
                  <p:embed/>
                </p:oleObj>
              </mc:Choice>
              <mc:Fallback>
                <p:oleObj name="Equation" r:id="rId19" imgW="812447" imgH="279279" progId="Equation.DSMT4">
                  <p:embed/>
                  <p:pic>
                    <p:nvPicPr>
                      <p:cNvPr id="0" name="Object 8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1775" y="2743200"/>
                        <a:ext cx="1038225"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4" name="Rectangle 91"/>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299" name="Object 90"/>
          <p:cNvGraphicFramePr>
            <a:graphicFrameLocks noChangeAspect="1"/>
          </p:cNvGraphicFramePr>
          <p:nvPr/>
        </p:nvGraphicFramePr>
        <p:xfrm>
          <a:off x="7696200" y="2743200"/>
          <a:ext cx="1143000" cy="366713"/>
        </p:xfrm>
        <a:graphic>
          <a:graphicData uri="http://schemas.openxmlformats.org/presentationml/2006/ole">
            <mc:AlternateContent xmlns:mc="http://schemas.openxmlformats.org/markup-compatibility/2006">
              <mc:Choice xmlns:v="urn:schemas-microsoft-com:vml" Requires="v">
                <p:oleObj spid="_x0000_s12790" name="Equation" r:id="rId21" imgW="799753" imgH="253890" progId="Equation.DSMT4">
                  <p:embed/>
                </p:oleObj>
              </mc:Choice>
              <mc:Fallback>
                <p:oleObj name="Equation" r:id="rId21" imgW="799753" imgH="253890" progId="Equation.DSMT4">
                  <p:embed/>
                  <p:pic>
                    <p:nvPicPr>
                      <p:cNvPr id="0" name="Object 9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96200" y="2743200"/>
                        <a:ext cx="1143000" cy="366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5" name="Rectangle 9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0" name="Object 92"/>
          <p:cNvGraphicFramePr>
            <a:graphicFrameLocks noChangeAspect="1"/>
          </p:cNvGraphicFramePr>
          <p:nvPr/>
        </p:nvGraphicFramePr>
        <p:xfrm>
          <a:off x="2590800" y="3124200"/>
          <a:ext cx="1066800" cy="419100"/>
        </p:xfrm>
        <a:graphic>
          <a:graphicData uri="http://schemas.openxmlformats.org/presentationml/2006/ole">
            <mc:AlternateContent xmlns:mc="http://schemas.openxmlformats.org/markup-compatibility/2006">
              <mc:Choice xmlns:v="urn:schemas-microsoft-com:vml" Requires="v">
                <p:oleObj spid="_x0000_s12791" name="Equation" r:id="rId23" imgW="583947" imgH="228501" progId="Equation.DSMT4">
                  <p:embed/>
                </p:oleObj>
              </mc:Choice>
              <mc:Fallback>
                <p:oleObj name="Equation" r:id="rId23" imgW="583947" imgH="228501" progId="Equation.DSMT4">
                  <p:embed/>
                  <p:pic>
                    <p:nvPicPr>
                      <p:cNvPr id="0" name="Object 9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90800" y="3124200"/>
                        <a:ext cx="10668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6" name="Rectangle 95"/>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1" name="Object 94"/>
          <p:cNvGraphicFramePr>
            <a:graphicFrameLocks noChangeAspect="1"/>
          </p:cNvGraphicFramePr>
          <p:nvPr/>
        </p:nvGraphicFramePr>
        <p:xfrm>
          <a:off x="2590800" y="3429000"/>
          <a:ext cx="4876800" cy="771525"/>
        </p:xfrm>
        <a:graphic>
          <a:graphicData uri="http://schemas.openxmlformats.org/presentationml/2006/ole">
            <mc:AlternateContent xmlns:mc="http://schemas.openxmlformats.org/markup-compatibility/2006">
              <mc:Choice xmlns:v="urn:schemas-microsoft-com:vml" Requires="v">
                <p:oleObj spid="_x0000_s12792" name="Equation" r:id="rId25" imgW="3187700" imgH="508000" progId="Equation.DSMT4">
                  <p:embed/>
                </p:oleObj>
              </mc:Choice>
              <mc:Fallback>
                <p:oleObj name="Equation" r:id="rId25" imgW="3187700" imgH="508000" progId="Equation.DSMT4">
                  <p:embed/>
                  <p:pic>
                    <p:nvPicPr>
                      <p:cNvPr id="0" name="Object 9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90800" y="3429000"/>
                        <a:ext cx="48768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7" name="Rectangle 97"/>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2" name="Object 96"/>
          <p:cNvGraphicFramePr>
            <a:graphicFrameLocks noChangeAspect="1"/>
          </p:cNvGraphicFramePr>
          <p:nvPr/>
        </p:nvGraphicFramePr>
        <p:xfrm>
          <a:off x="2590800" y="4114800"/>
          <a:ext cx="4724400" cy="706438"/>
        </p:xfrm>
        <a:graphic>
          <a:graphicData uri="http://schemas.openxmlformats.org/presentationml/2006/ole">
            <mc:AlternateContent xmlns:mc="http://schemas.openxmlformats.org/markup-compatibility/2006">
              <mc:Choice xmlns:v="urn:schemas-microsoft-com:vml" Requires="v">
                <p:oleObj spid="_x0000_s12793" name="Equation" r:id="rId27" imgW="3378200" imgH="508000" progId="Equation.DSMT4">
                  <p:embed/>
                </p:oleObj>
              </mc:Choice>
              <mc:Fallback>
                <p:oleObj name="Equation" r:id="rId27" imgW="3378200" imgH="508000" progId="Equation.DSMT4">
                  <p:embed/>
                  <p:pic>
                    <p:nvPicPr>
                      <p:cNvPr id="0" name="Object 9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90800" y="4114800"/>
                        <a:ext cx="4724400" cy="706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8" name="Rectangle 99"/>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3" name="Object 98"/>
          <p:cNvGraphicFramePr>
            <a:graphicFrameLocks noChangeAspect="1"/>
          </p:cNvGraphicFramePr>
          <p:nvPr/>
        </p:nvGraphicFramePr>
        <p:xfrm>
          <a:off x="1066800" y="4800600"/>
          <a:ext cx="685800" cy="573088"/>
        </p:xfrm>
        <a:graphic>
          <a:graphicData uri="http://schemas.openxmlformats.org/presentationml/2006/ole">
            <mc:AlternateContent xmlns:mc="http://schemas.openxmlformats.org/markup-compatibility/2006">
              <mc:Choice xmlns:v="urn:schemas-microsoft-com:vml" Requires="v">
                <p:oleObj spid="_x0000_s12794" name="Equation" r:id="rId29" imgW="469696" imgH="393529" progId="Equation.DSMT4">
                  <p:embed/>
                </p:oleObj>
              </mc:Choice>
              <mc:Fallback>
                <p:oleObj name="Equation" r:id="rId29" imgW="469696" imgH="393529" progId="Equation.DSMT4">
                  <p:embed/>
                  <p:pic>
                    <p:nvPicPr>
                      <p:cNvPr id="0" name="Object 9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66800" y="4800600"/>
                        <a:ext cx="685800"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79" name="Rectangle 101"/>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4" name="Object 100"/>
          <p:cNvGraphicFramePr>
            <a:graphicFrameLocks noChangeAspect="1"/>
          </p:cNvGraphicFramePr>
          <p:nvPr/>
        </p:nvGraphicFramePr>
        <p:xfrm>
          <a:off x="1981200" y="4953000"/>
          <a:ext cx="914400" cy="363538"/>
        </p:xfrm>
        <a:graphic>
          <a:graphicData uri="http://schemas.openxmlformats.org/presentationml/2006/ole">
            <mc:AlternateContent xmlns:mc="http://schemas.openxmlformats.org/markup-compatibility/2006">
              <mc:Choice xmlns:v="urn:schemas-microsoft-com:vml" Requires="v">
                <p:oleObj spid="_x0000_s12795" name="Equation" r:id="rId31" imgW="596900" imgH="241300" progId="Equation.DSMT4">
                  <p:embed/>
                </p:oleObj>
              </mc:Choice>
              <mc:Fallback>
                <p:oleObj name="Equation" r:id="rId31" imgW="596900" imgH="241300" progId="Equation.DSMT4">
                  <p:embed/>
                  <p:pic>
                    <p:nvPicPr>
                      <p:cNvPr id="0" name="Object 10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981200" y="4953000"/>
                        <a:ext cx="914400"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0" name="Rectangle 103"/>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5" name="Object 102"/>
          <p:cNvGraphicFramePr>
            <a:graphicFrameLocks noChangeAspect="1"/>
          </p:cNvGraphicFramePr>
          <p:nvPr/>
        </p:nvGraphicFramePr>
        <p:xfrm>
          <a:off x="3124200" y="4953000"/>
          <a:ext cx="914400" cy="363538"/>
        </p:xfrm>
        <a:graphic>
          <a:graphicData uri="http://schemas.openxmlformats.org/presentationml/2006/ole">
            <mc:AlternateContent xmlns:mc="http://schemas.openxmlformats.org/markup-compatibility/2006">
              <mc:Choice xmlns:v="urn:schemas-microsoft-com:vml" Requires="v">
                <p:oleObj spid="_x0000_s12796" name="Equation" r:id="rId33" imgW="698500" imgH="279400" progId="Equation.DSMT4">
                  <p:embed/>
                </p:oleObj>
              </mc:Choice>
              <mc:Fallback>
                <p:oleObj name="Equation" r:id="rId33" imgW="698500" imgH="279400" progId="Equation.DSMT4">
                  <p:embed/>
                  <p:pic>
                    <p:nvPicPr>
                      <p:cNvPr id="0" name="Object 10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124200" y="4953000"/>
                        <a:ext cx="914400" cy="363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1" name="Rectangle 10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6" name="Object 104"/>
          <p:cNvGraphicFramePr>
            <a:graphicFrameLocks noChangeAspect="1"/>
          </p:cNvGraphicFramePr>
          <p:nvPr/>
        </p:nvGraphicFramePr>
        <p:xfrm>
          <a:off x="4191000" y="4876800"/>
          <a:ext cx="533400" cy="508000"/>
        </p:xfrm>
        <a:graphic>
          <a:graphicData uri="http://schemas.openxmlformats.org/presentationml/2006/ole">
            <mc:AlternateContent xmlns:mc="http://schemas.openxmlformats.org/markup-compatibility/2006">
              <mc:Choice xmlns:v="urn:schemas-microsoft-com:vml" Requires="v">
                <p:oleObj spid="_x0000_s12797" name="Equation" r:id="rId35" imgW="406048" imgH="393359" progId="Equation.DSMT4">
                  <p:embed/>
                </p:oleObj>
              </mc:Choice>
              <mc:Fallback>
                <p:oleObj name="Equation" r:id="rId35" imgW="406048" imgH="393359" progId="Equation.DSMT4">
                  <p:embed/>
                  <p:pic>
                    <p:nvPicPr>
                      <p:cNvPr id="0" name="Object 10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91000" y="4876800"/>
                        <a:ext cx="533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2" name="Rectangle 10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7" name="Object 106"/>
          <p:cNvGraphicFramePr>
            <a:graphicFrameLocks noChangeAspect="1"/>
          </p:cNvGraphicFramePr>
          <p:nvPr/>
        </p:nvGraphicFramePr>
        <p:xfrm>
          <a:off x="4876800" y="4876800"/>
          <a:ext cx="609600" cy="520700"/>
        </p:xfrm>
        <a:graphic>
          <a:graphicData uri="http://schemas.openxmlformats.org/presentationml/2006/ole">
            <mc:AlternateContent xmlns:mc="http://schemas.openxmlformats.org/markup-compatibility/2006">
              <mc:Choice xmlns:v="urn:schemas-microsoft-com:vml" Requires="v">
                <p:oleObj spid="_x0000_s12798" name="Equation" r:id="rId37" imgW="457002" imgH="393529" progId="Equation.DSMT4">
                  <p:embed/>
                </p:oleObj>
              </mc:Choice>
              <mc:Fallback>
                <p:oleObj name="Equation" r:id="rId37" imgW="457002" imgH="393529" progId="Equation.DSMT4">
                  <p:embed/>
                  <p:pic>
                    <p:nvPicPr>
                      <p:cNvPr id="0" name="Object 10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876800" y="4876800"/>
                        <a:ext cx="6096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3" name="Rectangle 109"/>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8" name="Object 108"/>
          <p:cNvGraphicFramePr>
            <a:graphicFrameLocks noChangeAspect="1"/>
          </p:cNvGraphicFramePr>
          <p:nvPr/>
        </p:nvGraphicFramePr>
        <p:xfrm>
          <a:off x="5638800" y="4876800"/>
          <a:ext cx="762000" cy="512763"/>
        </p:xfrm>
        <a:graphic>
          <a:graphicData uri="http://schemas.openxmlformats.org/presentationml/2006/ole">
            <mc:AlternateContent xmlns:mc="http://schemas.openxmlformats.org/markup-compatibility/2006">
              <mc:Choice xmlns:v="urn:schemas-microsoft-com:vml" Requires="v">
                <p:oleObj spid="_x0000_s12799" name="Equation" r:id="rId39" imgW="583947" imgH="393529" progId="Equation.DSMT4">
                  <p:embed/>
                </p:oleObj>
              </mc:Choice>
              <mc:Fallback>
                <p:oleObj name="Equation" r:id="rId39" imgW="583947" imgH="393529" progId="Equation.DSMT4">
                  <p:embed/>
                  <p:pic>
                    <p:nvPicPr>
                      <p:cNvPr id="0" name="Object 10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638800" y="4876800"/>
                        <a:ext cx="762000"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4" name="Rectangle 111"/>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09" name="Object 110"/>
          <p:cNvGraphicFramePr>
            <a:graphicFrameLocks noChangeAspect="1"/>
          </p:cNvGraphicFramePr>
          <p:nvPr/>
        </p:nvGraphicFramePr>
        <p:xfrm>
          <a:off x="6629400" y="4876800"/>
          <a:ext cx="1295400" cy="627063"/>
        </p:xfrm>
        <a:graphic>
          <a:graphicData uri="http://schemas.openxmlformats.org/presentationml/2006/ole">
            <mc:AlternateContent xmlns:mc="http://schemas.openxmlformats.org/markup-compatibility/2006">
              <mc:Choice xmlns:v="urn:schemas-microsoft-com:vml" Requires="v">
                <p:oleObj spid="_x0000_s12800" name="Equation" r:id="rId41" imgW="888614" imgH="431613" progId="Equation.DSMT4">
                  <p:embed/>
                </p:oleObj>
              </mc:Choice>
              <mc:Fallback>
                <p:oleObj name="Equation" r:id="rId41" imgW="888614" imgH="431613" progId="Equation.DSMT4">
                  <p:embed/>
                  <p:pic>
                    <p:nvPicPr>
                      <p:cNvPr id="0" name="Object 11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629400" y="4876800"/>
                        <a:ext cx="1295400" cy="627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5" name="Rectangle 113"/>
          <p:cNvSpPr>
            <a:spLocks noChangeArrowheads="1"/>
          </p:cNvSpPr>
          <p:nvPr/>
        </p:nvSpPr>
        <p:spPr bwMode="auto">
          <a:xfrm>
            <a:off x="0"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0" name="Object 112"/>
          <p:cNvGraphicFramePr>
            <a:graphicFrameLocks noChangeAspect="1"/>
          </p:cNvGraphicFramePr>
          <p:nvPr/>
        </p:nvGraphicFramePr>
        <p:xfrm>
          <a:off x="1066800" y="5410200"/>
          <a:ext cx="1295400" cy="827088"/>
        </p:xfrm>
        <a:graphic>
          <a:graphicData uri="http://schemas.openxmlformats.org/presentationml/2006/ole">
            <mc:AlternateContent xmlns:mc="http://schemas.openxmlformats.org/markup-compatibility/2006">
              <mc:Choice xmlns:v="urn:schemas-microsoft-com:vml" Requires="v">
                <p:oleObj spid="_x0000_s12801" name="Equation" r:id="rId43" imgW="1002865" imgH="634725" progId="Equation.DSMT4">
                  <p:embed/>
                </p:oleObj>
              </mc:Choice>
              <mc:Fallback>
                <p:oleObj name="Equation" r:id="rId43" imgW="1002865" imgH="634725" progId="Equation.DSMT4">
                  <p:embed/>
                  <p:pic>
                    <p:nvPicPr>
                      <p:cNvPr id="0" name="Object 11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66800" y="5410200"/>
                        <a:ext cx="1295400"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6" name="Rectangle 11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1" name="Object 114"/>
          <p:cNvGraphicFramePr>
            <a:graphicFrameLocks noChangeAspect="1"/>
          </p:cNvGraphicFramePr>
          <p:nvPr/>
        </p:nvGraphicFramePr>
        <p:xfrm>
          <a:off x="2514600" y="5638800"/>
          <a:ext cx="762000" cy="495300"/>
        </p:xfrm>
        <a:graphic>
          <a:graphicData uri="http://schemas.openxmlformats.org/presentationml/2006/ole">
            <mc:AlternateContent xmlns:mc="http://schemas.openxmlformats.org/markup-compatibility/2006">
              <mc:Choice xmlns:v="urn:schemas-microsoft-com:vml" Requires="v">
                <p:oleObj spid="_x0000_s12802" name="Equation" r:id="rId45" imgW="596641" imgH="393529" progId="Equation.DSMT4">
                  <p:embed/>
                </p:oleObj>
              </mc:Choice>
              <mc:Fallback>
                <p:oleObj name="Equation" r:id="rId45" imgW="596641" imgH="393529" progId="Equation.DSMT4">
                  <p:embed/>
                  <p:pic>
                    <p:nvPicPr>
                      <p:cNvPr id="0" name="Object 11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514600" y="5638800"/>
                        <a:ext cx="7620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7" name="Rectangle 117"/>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2" name="Object 116"/>
          <p:cNvGraphicFramePr>
            <a:graphicFrameLocks noChangeAspect="1"/>
          </p:cNvGraphicFramePr>
          <p:nvPr/>
        </p:nvGraphicFramePr>
        <p:xfrm>
          <a:off x="3429000" y="5334000"/>
          <a:ext cx="2209800" cy="1004888"/>
        </p:xfrm>
        <a:graphic>
          <a:graphicData uri="http://schemas.openxmlformats.org/presentationml/2006/ole">
            <mc:AlternateContent xmlns:mc="http://schemas.openxmlformats.org/markup-compatibility/2006">
              <mc:Choice xmlns:v="urn:schemas-microsoft-com:vml" Requires="v">
                <p:oleObj spid="_x0000_s12803" name="Equation" r:id="rId47" imgW="1574800" imgH="711200" progId="Equation.DSMT4">
                  <p:embed/>
                </p:oleObj>
              </mc:Choice>
              <mc:Fallback>
                <p:oleObj name="Equation" r:id="rId47" imgW="1574800" imgH="711200" progId="Equation.DSMT4">
                  <p:embed/>
                  <p:pic>
                    <p:nvPicPr>
                      <p:cNvPr id="0" name="Object 11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429000" y="5334000"/>
                        <a:ext cx="2209800" cy="1004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8" name="Rectangle 119"/>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3" name="Object 118"/>
          <p:cNvGraphicFramePr>
            <a:graphicFrameLocks noChangeAspect="1"/>
          </p:cNvGraphicFramePr>
          <p:nvPr/>
        </p:nvGraphicFramePr>
        <p:xfrm>
          <a:off x="5867400" y="5562600"/>
          <a:ext cx="1371600" cy="596900"/>
        </p:xfrm>
        <a:graphic>
          <a:graphicData uri="http://schemas.openxmlformats.org/presentationml/2006/ole">
            <mc:AlternateContent xmlns:mc="http://schemas.openxmlformats.org/markup-compatibility/2006">
              <mc:Choice xmlns:v="urn:schemas-microsoft-com:vml" Requires="v">
                <p:oleObj spid="_x0000_s12804" name="Equation" r:id="rId49" imgW="1028254" imgH="444307" progId="Equation.DSMT4">
                  <p:embed/>
                </p:oleObj>
              </mc:Choice>
              <mc:Fallback>
                <p:oleObj name="Equation" r:id="rId49" imgW="1028254" imgH="444307" progId="Equation.DSMT4">
                  <p:embed/>
                  <p:pic>
                    <p:nvPicPr>
                      <p:cNvPr id="0" name="Object 11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867400" y="5562600"/>
                        <a:ext cx="13716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89" name="Rectangle 12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4" name="Object 120"/>
          <p:cNvGraphicFramePr>
            <a:graphicFrameLocks noChangeAspect="1"/>
          </p:cNvGraphicFramePr>
          <p:nvPr/>
        </p:nvGraphicFramePr>
        <p:xfrm>
          <a:off x="1143000" y="6324600"/>
          <a:ext cx="914400" cy="338138"/>
        </p:xfrm>
        <a:graphic>
          <a:graphicData uri="http://schemas.openxmlformats.org/presentationml/2006/ole">
            <mc:AlternateContent xmlns:mc="http://schemas.openxmlformats.org/markup-compatibility/2006">
              <mc:Choice xmlns:v="urn:schemas-microsoft-com:vml" Requires="v">
                <p:oleObj spid="_x0000_s12805" name="Equation" r:id="rId51" imgW="622030" imgH="228501" progId="Equation.DSMT4">
                  <p:embed/>
                </p:oleObj>
              </mc:Choice>
              <mc:Fallback>
                <p:oleObj name="Equation" r:id="rId51" imgW="622030" imgH="228501" progId="Equation.DSMT4">
                  <p:embed/>
                  <p:pic>
                    <p:nvPicPr>
                      <p:cNvPr id="0" name="Object 12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143000" y="6324600"/>
                        <a:ext cx="914400" cy="33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0" name="Rectangle 12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2315" name="Object 122"/>
          <p:cNvGraphicFramePr>
            <a:graphicFrameLocks noChangeAspect="1"/>
          </p:cNvGraphicFramePr>
          <p:nvPr/>
        </p:nvGraphicFramePr>
        <p:xfrm>
          <a:off x="2514600" y="6324600"/>
          <a:ext cx="914400" cy="338138"/>
        </p:xfrm>
        <a:graphic>
          <a:graphicData uri="http://schemas.openxmlformats.org/presentationml/2006/ole">
            <mc:AlternateContent xmlns:mc="http://schemas.openxmlformats.org/markup-compatibility/2006">
              <mc:Choice xmlns:v="urn:schemas-microsoft-com:vml" Requires="v">
                <p:oleObj spid="_x0000_s12806" name="Equation" r:id="rId53" imgW="622030" imgH="228501" progId="Equation.DSMT4">
                  <p:embed/>
                </p:oleObj>
              </mc:Choice>
              <mc:Fallback>
                <p:oleObj name="Equation" r:id="rId53" imgW="622030" imgH="228501" progId="Equation.DSMT4">
                  <p:embed/>
                  <p:pic>
                    <p:nvPicPr>
                      <p:cNvPr id="0" name="Object 12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514600" y="6324600"/>
                        <a:ext cx="914400" cy="338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39367D-68F7-4768-ADEE-B1DFB94B6167}" type="slidenum">
              <a:rPr lang="en-US" sz="1400" smtClean="0"/>
              <a:pPr eaLnBrk="1" hangingPunct="1"/>
              <a:t>21</a:t>
            </a:fld>
            <a:endParaRPr lang="en-US" sz="1400" smtClean="0"/>
          </a:p>
        </p:txBody>
      </p:sp>
      <p:sp>
        <p:nvSpPr>
          <p:cNvPr id="31747"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(2-eqn RANS) </a:t>
            </a:r>
          </a:p>
        </p:txBody>
      </p:sp>
      <p:sp>
        <p:nvSpPr>
          <p:cNvPr id="31748"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49" name="Rectangle 4"/>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1" name="Rectangle 7"/>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2" name="Rectangle 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3" name="Rectangle 9"/>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5" name="Rectangle 11"/>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6" name="Rectangle 12"/>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1757" name="Rectangle 1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8" name="Rectangle 14"/>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59" name="Rectangle 15"/>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0" name="Rectangle 1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1" name="Rectangle 1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2" name="Rectangle 1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3" name="Rectangle 19"/>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4" name="Rectangle 20"/>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5" name="Rectangle 2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6" name="Rectangle 2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7" name="Rectangle 2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8" name="Rectangle 25"/>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69" name="Rectangle 26"/>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0" name="Rectangle 2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1" name="Rectangle 28"/>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2" name="Rectangle 29"/>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3" name="Rectangle 30"/>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4" name="Rectangle 31"/>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5" name="Rectangle 3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6" name="Rectangle 33"/>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1777"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8" name="Rectangle 35"/>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79" name="Rectangle 3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0" name="Rectangle 3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1" name="Rectangle 38"/>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1782"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3"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4" name="Rectangle 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5" name="Rectangle 42"/>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6" name="Rectangle 43"/>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7" name="Rectangle 44"/>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8" name="Rectangle 4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89" name="Rectangle 46"/>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31790" name="Rectangle 4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1" name="Rectangle 48"/>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2" name="Rectangle 4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3" name="Rectangle 5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4" name="Rectangle 53"/>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5" name="Rectangle 60"/>
          <p:cNvSpPr>
            <a:spLocks noChangeArrowheads="1"/>
          </p:cNvSpPr>
          <p:nvPr/>
        </p:nvSpPr>
        <p:spPr bwMode="auto">
          <a:xfrm>
            <a:off x="0" y="2363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6" name="Rectangle 62"/>
          <p:cNvSpPr>
            <a:spLocks noChangeArrowheads="1"/>
          </p:cNvSpPr>
          <p:nvPr/>
        </p:nvSpPr>
        <p:spPr bwMode="auto">
          <a:xfrm>
            <a:off x="0" y="30654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31797" name="Rectangle 66"/>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8" name="Rectangle 6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799" name="Rectangle 7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0" name="Rectangle 72"/>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1" name="Rectangle 7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2" name="Rectangle 78"/>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3" name="Rectangle 80"/>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4" name="Rectangle 82"/>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5" name="Rectangle 8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6" name="Rectangle 90"/>
          <p:cNvSpPr>
            <a:spLocks noChangeArrowheads="1"/>
          </p:cNvSpPr>
          <p:nvPr/>
        </p:nvSpPr>
        <p:spPr bwMode="auto">
          <a:xfrm>
            <a:off x="0"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7" name="Rectangle 94"/>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8" name="Rectangle 9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09" name="Rectangle 10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1810" name="Text Box 102"/>
          <p:cNvSpPr txBox="1">
            <a:spLocks noChangeArrowheads="1"/>
          </p:cNvSpPr>
          <p:nvPr/>
        </p:nvSpPr>
        <p:spPr bwMode="auto">
          <a:xfrm>
            <a:off x="914400" y="1295400"/>
            <a:ext cx="746760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800">
                <a:ea typeface="SimSun" pitchFamily="2" charset="-122"/>
              </a:rPr>
              <a:t>Comments on two-equation models:</a:t>
            </a:r>
            <a:r>
              <a:rPr lang="en-US" altLang="zh-CN" sz="2000">
                <a:ea typeface="SimSun" pitchFamily="2" charset="-122"/>
              </a:rPr>
              <a:t/>
            </a:r>
            <a:br>
              <a:rPr lang="en-US" altLang="zh-CN" sz="2000">
                <a:ea typeface="SimSun" pitchFamily="2" charset="-122"/>
              </a:rPr>
            </a:br>
            <a:r>
              <a:rPr lang="en-US" altLang="zh-CN" sz="2000">
                <a:ea typeface="SimSun" pitchFamily="2" charset="-122"/>
              </a:rPr>
              <a:t>    1. </a:t>
            </a:r>
            <a:r>
              <a:rPr lang="en-US" altLang="zh-CN">
                <a:ea typeface="SimSun" pitchFamily="2" charset="-122"/>
              </a:rPr>
              <a:t>Two-equation models are complete;</a:t>
            </a:r>
            <a:br>
              <a:rPr lang="en-US" altLang="zh-CN">
                <a:ea typeface="SimSun" pitchFamily="2" charset="-122"/>
              </a:rPr>
            </a:br>
            <a:r>
              <a:rPr lang="en-US" altLang="zh-CN" sz="2000">
                <a:ea typeface="SimSun" pitchFamily="2" charset="-122"/>
              </a:rPr>
              <a:t>    2.</a:t>
            </a:r>
            <a:r>
              <a:rPr lang="en-US" altLang="zh-CN">
                <a:ea typeface="SimSun" pitchFamily="2" charset="-122"/>
              </a:rPr>
              <a:t> k-</a:t>
            </a:r>
            <a:r>
              <a:rPr lang="en-US" altLang="zh-CN">
                <a:ea typeface="SimSun" pitchFamily="2" charset="-122"/>
                <a:sym typeface="Symbol" pitchFamily="18" charset="2"/>
              </a:rPr>
              <a:t> </a:t>
            </a:r>
            <a:r>
              <a:rPr lang="en-US" altLang="zh-CN">
                <a:ea typeface="SimSun" pitchFamily="2" charset="-122"/>
              </a:rPr>
              <a:t>and k-</a:t>
            </a:r>
            <a:r>
              <a:rPr lang="en-US" altLang="zh-CN">
                <a:ea typeface="SimSun" pitchFamily="2" charset="-122"/>
                <a:sym typeface="Symbol" pitchFamily="18" charset="2"/>
              </a:rPr>
              <a:t> </a:t>
            </a:r>
            <a:r>
              <a:rPr lang="en-US" altLang="zh-CN">
                <a:ea typeface="SimSun" pitchFamily="2" charset="-122"/>
              </a:rPr>
              <a:t>models  are the most widely used two-equation models and a lot of versions exist. For example, a popular variant of k-</a:t>
            </a:r>
            <a:r>
              <a:rPr lang="en-US" altLang="zh-CN">
                <a:ea typeface="SimSun" pitchFamily="2" charset="-122"/>
                <a:sym typeface="Symbol" pitchFamily="18" charset="2"/>
              </a:rPr>
              <a:t> </a:t>
            </a:r>
            <a:r>
              <a:rPr lang="en-US" altLang="zh-CN">
                <a:ea typeface="SimSun" pitchFamily="2" charset="-122"/>
              </a:rPr>
              <a:t>model introduced by Menter has been used in our research code CFDSHIP-IOWA. There are also a lot of low-Reynolds-number versions with different damping functions. </a:t>
            </a:r>
            <a:endParaRPr lang="en-US" altLang="zh-CN" sz="2000">
              <a:ea typeface="SimSun" pitchFamily="2" charset="-122"/>
            </a:endParaRPr>
          </a:p>
          <a:p>
            <a:pPr eaLnBrk="1" hangingPunct="1"/>
            <a:r>
              <a:rPr lang="en-US" altLang="zh-CN" sz="2000">
                <a:ea typeface="SimSun" pitchFamily="2" charset="-122"/>
              </a:rPr>
              <a:t>    3.</a:t>
            </a:r>
            <a:r>
              <a:rPr lang="en-US" altLang="zh-CN">
                <a:ea typeface="SimSun" pitchFamily="2" charset="-122"/>
              </a:rPr>
              <a:t> k-</a:t>
            </a:r>
            <a:r>
              <a:rPr lang="en-US" altLang="zh-CN">
                <a:ea typeface="SimSun" pitchFamily="2" charset="-122"/>
                <a:sym typeface="Symbol" pitchFamily="18" charset="2"/>
              </a:rPr>
              <a:t> </a:t>
            </a:r>
            <a:r>
              <a:rPr lang="en-US" altLang="zh-CN">
                <a:ea typeface="SimSun" pitchFamily="2" charset="-122"/>
              </a:rPr>
              <a:t>model shows better results than k-</a:t>
            </a:r>
            <a:r>
              <a:rPr lang="en-US" altLang="zh-CN">
                <a:ea typeface="SimSun" pitchFamily="2" charset="-122"/>
                <a:sym typeface="Symbol" pitchFamily="18" charset="2"/>
              </a:rPr>
              <a:t> </a:t>
            </a:r>
            <a:r>
              <a:rPr lang="en-US" altLang="zh-CN">
                <a:ea typeface="SimSun" pitchFamily="2" charset="-122"/>
              </a:rPr>
              <a:t>model for flows with adverse pressure gradient and separated flows as well as better numerical stability. </a:t>
            </a:r>
            <a:endParaRPr lang="en-US" altLang="zh-CN" sz="2000">
              <a:ea typeface="SimSun" pitchFamily="2" charset="-122"/>
            </a:endParaRPr>
          </a:p>
          <a:p>
            <a:pPr eaLnBrk="1" hangingPunct="1"/>
            <a:r>
              <a:rPr lang="en-US" altLang="zh-CN" sz="2000">
                <a:ea typeface="SimSun" pitchFamily="2" charset="-122"/>
              </a:rPr>
              <a:t>    </a:t>
            </a:r>
            <a:endParaRPr lang="en-US" sz="20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BCE29E-2D6B-4C20-AB75-86246D607868}" type="slidenum">
              <a:rPr lang="en-US" sz="1400" smtClean="0"/>
              <a:pPr eaLnBrk="1" hangingPunct="1"/>
              <a:t>22</a:t>
            </a:fld>
            <a:endParaRPr lang="en-US" sz="1400" smtClean="0"/>
          </a:p>
        </p:txBody>
      </p:sp>
      <p:sp>
        <p:nvSpPr>
          <p:cNvPr id="13341"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(4-eqn RANS) </a:t>
            </a:r>
          </a:p>
        </p:txBody>
      </p:sp>
      <p:sp>
        <p:nvSpPr>
          <p:cNvPr id="1334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3" name="Rectangle 4"/>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4" name="Text Box 5"/>
          <p:cNvSpPr txBox="1">
            <a:spLocks noChangeArrowheads="1"/>
          </p:cNvSpPr>
          <p:nvPr/>
        </p:nvSpPr>
        <p:spPr bwMode="auto">
          <a:xfrm>
            <a:off x="609600" y="914400"/>
            <a:ext cx="189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v2f-k</a:t>
            </a:r>
            <a:r>
              <a:rPr lang="en-US" altLang="zh-CN">
                <a:ea typeface="SimSun" pitchFamily="2" charset="-122"/>
                <a:sym typeface="Symbol" pitchFamily="18" charset="2"/>
              </a:rPr>
              <a:t> model</a:t>
            </a:r>
            <a:r>
              <a:rPr lang="en-US" altLang="zh-CN">
                <a:ea typeface="SimSun" pitchFamily="2" charset="-122"/>
              </a:rPr>
              <a:t>:</a:t>
            </a:r>
            <a:endParaRPr lang="en-US"/>
          </a:p>
        </p:txBody>
      </p:sp>
      <p:sp>
        <p:nvSpPr>
          <p:cNvPr id="13345"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6" name="Rectangle 7"/>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7" name="Rectangle 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8" name="Rectangle 9"/>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4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0" name="Rectangle 11"/>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1" name="Rectangle 12"/>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3352" name="Rectangle 1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3" name="Rectangle 14"/>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4" name="Rectangle 15"/>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5" name="Rectangle 1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6" name="Rectangle 1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7" name="Rectangle 1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8" name="Rectangle 19"/>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59" name="Rectangle 20"/>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0" name="Rectangle 2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1" name="Rectangle 2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2" name="Rectangle 2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3" name="Rectangle 24"/>
          <p:cNvSpPr>
            <a:spLocks noChangeArrowheads="1"/>
          </p:cNvSpPr>
          <p:nvPr/>
        </p:nvSpPr>
        <p:spPr bwMode="auto">
          <a:xfrm>
            <a:off x="0" y="373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3364" name="Rectangle 25"/>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5" name="Rectangle 26"/>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6" name="Rectangle 27"/>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7" name="Rectangle 28"/>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8" name="Rectangle 29"/>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69" name="Rectangle 30"/>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0" name="Rectangle 31"/>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1" name="Rectangle 3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2" name="Rectangle 33"/>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3373"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4" name="Rectangle 35"/>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5" name="Rectangle 3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6" name="Rectangle 3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7" name="Rectangle 38"/>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3378"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79"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0" name="Rectangle 4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1" name="Rectangle 42"/>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2" name="Rectangle 43"/>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3" name="Rectangle 44"/>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4" name="Rectangle 4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5" name="Rectangle 46"/>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13386" name="Rectangle 47"/>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7" name="Rectangle 48"/>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8" name="Rectangle 4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89" name="Rectangle 5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90" name="Rectangle 53"/>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91" name="Rectangle 60"/>
          <p:cNvSpPr>
            <a:spLocks noChangeArrowheads="1"/>
          </p:cNvSpPr>
          <p:nvPr/>
        </p:nvSpPr>
        <p:spPr bwMode="auto">
          <a:xfrm>
            <a:off x="0" y="2363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13392" name="Rectangle 61"/>
          <p:cNvSpPr>
            <a:spLocks noChangeArrowheads="1"/>
          </p:cNvSpPr>
          <p:nvPr/>
        </p:nvSpPr>
        <p:spPr bwMode="auto">
          <a:xfrm>
            <a:off x="0" y="2592388"/>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3393" name="Rectangle 62"/>
          <p:cNvSpPr>
            <a:spLocks noChangeArrowheads="1"/>
          </p:cNvSpPr>
          <p:nvPr/>
        </p:nvSpPr>
        <p:spPr bwMode="auto">
          <a:xfrm>
            <a:off x="0" y="30654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3394" name="Rectangle 63"/>
          <p:cNvSpPr>
            <a:spLocks noChangeArrowheads="1"/>
          </p:cNvSpPr>
          <p:nvPr/>
        </p:nvSpPr>
        <p:spPr bwMode="auto">
          <a:xfrm>
            <a:off x="0" y="35480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3395" name="Rectangle 64"/>
          <p:cNvSpPr>
            <a:spLocks noChangeArrowheads="1"/>
          </p:cNvSpPr>
          <p:nvPr/>
        </p:nvSpPr>
        <p:spPr bwMode="auto">
          <a:xfrm>
            <a:off x="0" y="4021138"/>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13396" name="Text Box 65"/>
          <p:cNvSpPr txBox="1">
            <a:spLocks noChangeArrowheads="1"/>
          </p:cNvSpPr>
          <p:nvPr/>
        </p:nvSpPr>
        <p:spPr bwMode="auto">
          <a:xfrm>
            <a:off x="533400" y="3581400"/>
            <a:ext cx="1974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a:ea typeface="SimSun" pitchFamily="2" charset="-122"/>
              </a:rPr>
              <a:t>v2f-k</a:t>
            </a:r>
            <a:r>
              <a:rPr lang="en-US" altLang="zh-CN">
                <a:ea typeface="SimSun" pitchFamily="2" charset="-122"/>
                <a:sym typeface="Symbol" pitchFamily="18" charset="2"/>
              </a:rPr>
              <a:t> model</a:t>
            </a:r>
            <a:r>
              <a:rPr lang="en-US" altLang="zh-CN">
                <a:ea typeface="SimSun" pitchFamily="2" charset="-122"/>
              </a:rPr>
              <a:t>:</a:t>
            </a:r>
            <a:endParaRPr lang="en-US"/>
          </a:p>
        </p:txBody>
      </p:sp>
      <p:sp>
        <p:nvSpPr>
          <p:cNvPr id="13397" name="Rectangle 66"/>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98" name="Rectangle 68"/>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399" name="Rectangle 7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0" name="Rectangle 72"/>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1" name="Rectangle 74"/>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2" name="Rectangle 7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3" name="Rectangle 78"/>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4" name="Rectangle 80"/>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5" name="Rectangle 82"/>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6" name="Rectangle 84"/>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7" name="Rectangle 8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8" name="Rectangle 88"/>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09" name="Rectangle 90"/>
          <p:cNvSpPr>
            <a:spLocks noChangeArrowheads="1"/>
          </p:cNvSpPr>
          <p:nvPr/>
        </p:nvSpPr>
        <p:spPr bwMode="auto">
          <a:xfrm>
            <a:off x="0"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0" name="Rectangle 92"/>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1" name="Rectangle 94"/>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2" name="Rectangle 96"/>
          <p:cNvSpPr>
            <a:spLocks noChangeArrowheads="1"/>
          </p:cNvSpPr>
          <p:nvPr/>
        </p:nvSpPr>
        <p:spPr bwMode="auto">
          <a:xfrm>
            <a:off x="0"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3" name="Rectangle 98"/>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4" name="Rectangle 10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3415" name="Rectangle 103"/>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4" name="Object 102"/>
          <p:cNvGraphicFramePr>
            <a:graphicFrameLocks noChangeAspect="1"/>
          </p:cNvGraphicFramePr>
          <p:nvPr/>
        </p:nvGraphicFramePr>
        <p:xfrm>
          <a:off x="2667000" y="914400"/>
          <a:ext cx="1143000" cy="430213"/>
        </p:xfrm>
        <a:graphic>
          <a:graphicData uri="http://schemas.openxmlformats.org/presentationml/2006/ole">
            <mc:AlternateContent xmlns:mc="http://schemas.openxmlformats.org/markup-compatibility/2006">
              <mc:Choice xmlns:v="urn:schemas-microsoft-com:vml" Requires="v">
                <p:oleObj spid="_x0000_s13831" name="Equation" r:id="rId3" imgW="736600" imgH="279400" progId="Equation.DSMT4">
                  <p:embed/>
                </p:oleObj>
              </mc:Choice>
              <mc:Fallback>
                <p:oleObj name="Equation" r:id="rId3" imgW="736600" imgH="279400" progId="Equation.DSMT4">
                  <p:embed/>
                  <p:pic>
                    <p:nvPicPr>
                      <p:cNvPr id="0" name="Object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914400"/>
                        <a:ext cx="1143000"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16" name="Rectangle 105"/>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5" name="Object 104"/>
          <p:cNvGraphicFramePr>
            <a:graphicFrameLocks noChangeAspect="1"/>
          </p:cNvGraphicFramePr>
          <p:nvPr/>
        </p:nvGraphicFramePr>
        <p:xfrm>
          <a:off x="1066800" y="1371600"/>
          <a:ext cx="2895600" cy="690563"/>
        </p:xfrm>
        <a:graphic>
          <a:graphicData uri="http://schemas.openxmlformats.org/presentationml/2006/ole">
            <mc:AlternateContent xmlns:mc="http://schemas.openxmlformats.org/markup-compatibility/2006">
              <mc:Choice xmlns:v="urn:schemas-microsoft-com:vml" Requires="v">
                <p:oleObj spid="_x0000_s13832" name="Equation" r:id="rId5" imgW="2235200" imgH="533400" progId="Equation.DSMT4">
                  <p:embed/>
                </p:oleObj>
              </mc:Choice>
              <mc:Fallback>
                <p:oleObj name="Equation" r:id="rId5" imgW="2235200" imgH="533400" progId="Equation.DSMT4">
                  <p:embed/>
                  <p:pic>
                    <p:nvPicPr>
                      <p:cNvPr id="0" name="Object 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371600"/>
                        <a:ext cx="2895600" cy="69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17" name="Rectangle 107"/>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6" name="Object 106"/>
          <p:cNvGraphicFramePr>
            <a:graphicFrameLocks noChangeAspect="1"/>
          </p:cNvGraphicFramePr>
          <p:nvPr/>
        </p:nvGraphicFramePr>
        <p:xfrm>
          <a:off x="4419600" y="1295400"/>
          <a:ext cx="2895600" cy="762000"/>
        </p:xfrm>
        <a:graphic>
          <a:graphicData uri="http://schemas.openxmlformats.org/presentationml/2006/ole">
            <mc:AlternateContent xmlns:mc="http://schemas.openxmlformats.org/markup-compatibility/2006">
              <mc:Choice xmlns:v="urn:schemas-microsoft-com:vml" Requires="v">
                <p:oleObj spid="_x0000_s13833" name="Equation" r:id="rId7" imgW="2032000" imgH="533400" progId="Equation.DSMT4">
                  <p:embed/>
                </p:oleObj>
              </mc:Choice>
              <mc:Fallback>
                <p:oleObj name="Equation" r:id="rId7" imgW="2032000" imgH="533400" progId="Equation.DSMT4">
                  <p:embed/>
                  <p:pic>
                    <p:nvPicPr>
                      <p:cNvPr id="0" name="Object 1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295400"/>
                        <a:ext cx="28956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18" name="Rectangle 109"/>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7" name="Object 108"/>
          <p:cNvGraphicFramePr>
            <a:graphicFrameLocks noChangeAspect="1"/>
          </p:cNvGraphicFramePr>
          <p:nvPr/>
        </p:nvGraphicFramePr>
        <p:xfrm>
          <a:off x="1066800" y="2133600"/>
          <a:ext cx="2895600" cy="714375"/>
        </p:xfrm>
        <a:graphic>
          <a:graphicData uri="http://schemas.openxmlformats.org/presentationml/2006/ole">
            <mc:AlternateContent xmlns:mc="http://schemas.openxmlformats.org/markup-compatibility/2006">
              <mc:Choice xmlns:v="urn:schemas-microsoft-com:vml" Requires="v">
                <p:oleObj spid="_x0000_s13834" name="Equation" r:id="rId9" imgW="2044700" imgH="508000" progId="Equation.DSMT4">
                  <p:embed/>
                </p:oleObj>
              </mc:Choice>
              <mc:Fallback>
                <p:oleObj name="Equation" r:id="rId9" imgW="2044700" imgH="508000" progId="Equation.DSMT4">
                  <p:embed/>
                  <p:pic>
                    <p:nvPicPr>
                      <p:cNvPr id="0" name="Object 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2133600"/>
                        <a:ext cx="289560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19" name="Rectangle 1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8" name="Object 110"/>
          <p:cNvGraphicFramePr>
            <a:graphicFrameLocks noChangeAspect="1"/>
          </p:cNvGraphicFramePr>
          <p:nvPr/>
        </p:nvGraphicFramePr>
        <p:xfrm>
          <a:off x="4419600" y="2089150"/>
          <a:ext cx="3505200" cy="654050"/>
        </p:xfrm>
        <a:graphic>
          <a:graphicData uri="http://schemas.openxmlformats.org/presentationml/2006/ole">
            <mc:AlternateContent xmlns:mc="http://schemas.openxmlformats.org/markup-compatibility/2006">
              <mc:Choice xmlns:v="urn:schemas-microsoft-com:vml" Requires="v">
                <p:oleObj spid="_x0000_s13835" name="Equation" r:id="rId11" imgW="2705100" imgH="508000" progId="Equation.DSMT4">
                  <p:embed/>
                </p:oleObj>
              </mc:Choice>
              <mc:Fallback>
                <p:oleObj name="Equation" r:id="rId11" imgW="2705100" imgH="508000" progId="Equation.DSMT4">
                  <p:embed/>
                  <p:pic>
                    <p:nvPicPr>
                      <p:cNvPr id="0" name="Object 1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2089150"/>
                        <a:ext cx="3505200"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0" name="Rectangle 11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19" name="Object 112"/>
          <p:cNvGraphicFramePr>
            <a:graphicFrameLocks noChangeAspect="1"/>
          </p:cNvGraphicFramePr>
          <p:nvPr/>
        </p:nvGraphicFramePr>
        <p:xfrm>
          <a:off x="1143000" y="2895600"/>
          <a:ext cx="685800" cy="293688"/>
        </p:xfrm>
        <a:graphic>
          <a:graphicData uri="http://schemas.openxmlformats.org/presentationml/2006/ole">
            <mc:AlternateContent xmlns:mc="http://schemas.openxmlformats.org/markup-compatibility/2006">
              <mc:Choice xmlns:v="urn:schemas-microsoft-com:vml" Requires="v">
                <p:oleObj spid="_x0000_s13836" name="Equation" r:id="rId13" imgW="533169" imgH="228501" progId="Equation.DSMT4">
                  <p:embed/>
                </p:oleObj>
              </mc:Choice>
              <mc:Fallback>
                <p:oleObj name="Equation" r:id="rId13" imgW="533169" imgH="228501" progId="Equation.DSMT4">
                  <p:embed/>
                  <p:pic>
                    <p:nvPicPr>
                      <p:cNvPr id="0" name="Object 1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2895600"/>
                        <a:ext cx="685800" cy="293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1" name="Rectangle 11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13320" name="Object 114"/>
          <p:cNvGraphicFramePr>
            <a:graphicFrameLocks noChangeAspect="1"/>
          </p:cNvGraphicFramePr>
          <p:nvPr/>
        </p:nvGraphicFramePr>
        <p:xfrm>
          <a:off x="1905000" y="2895600"/>
          <a:ext cx="685800" cy="288925"/>
        </p:xfrm>
        <a:graphic>
          <a:graphicData uri="http://schemas.openxmlformats.org/presentationml/2006/ole">
            <mc:AlternateContent xmlns:mc="http://schemas.openxmlformats.org/markup-compatibility/2006">
              <mc:Choice xmlns:v="urn:schemas-microsoft-com:vml" Requires="v">
                <p:oleObj spid="_x0000_s13837" name="Equation" r:id="rId15" imgW="545863" imgH="228501" progId="Equation.DSMT4">
                  <p:embed/>
                </p:oleObj>
              </mc:Choice>
              <mc:Fallback>
                <p:oleObj name="Equation" r:id="rId15" imgW="545863" imgH="228501" progId="Equation.DSMT4">
                  <p:embed/>
                  <p:pic>
                    <p:nvPicPr>
                      <p:cNvPr id="0" name="Object 1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05000" y="2895600"/>
                        <a:ext cx="6858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2" name="Rectangle 1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1" name="Object 116"/>
          <p:cNvGraphicFramePr>
            <a:graphicFrameLocks noChangeAspect="1"/>
          </p:cNvGraphicFramePr>
          <p:nvPr/>
        </p:nvGraphicFramePr>
        <p:xfrm>
          <a:off x="2667000" y="2895600"/>
          <a:ext cx="685800" cy="288925"/>
        </p:xfrm>
        <a:graphic>
          <a:graphicData uri="http://schemas.openxmlformats.org/presentationml/2006/ole">
            <mc:AlternateContent xmlns:mc="http://schemas.openxmlformats.org/markup-compatibility/2006">
              <mc:Choice xmlns:v="urn:schemas-microsoft-com:vml" Requires="v">
                <p:oleObj spid="_x0000_s13838" name="Equation" r:id="rId17" imgW="545863" imgH="228501" progId="Equation.DSMT4">
                  <p:embed/>
                </p:oleObj>
              </mc:Choice>
              <mc:Fallback>
                <p:oleObj name="Equation" r:id="rId17" imgW="545863" imgH="228501" progId="Equation.DSMT4">
                  <p:embed/>
                  <p:pic>
                    <p:nvPicPr>
                      <p:cNvPr id="0" name="Object 1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67000" y="2895600"/>
                        <a:ext cx="6858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3" name="Rectangle 119"/>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2" name="Object 118"/>
          <p:cNvGraphicFramePr>
            <a:graphicFrameLocks noChangeAspect="1"/>
          </p:cNvGraphicFramePr>
          <p:nvPr/>
        </p:nvGraphicFramePr>
        <p:xfrm>
          <a:off x="3429000" y="2876550"/>
          <a:ext cx="685800" cy="323850"/>
        </p:xfrm>
        <a:graphic>
          <a:graphicData uri="http://schemas.openxmlformats.org/presentationml/2006/ole">
            <mc:AlternateContent xmlns:mc="http://schemas.openxmlformats.org/markup-compatibility/2006">
              <mc:Choice xmlns:v="urn:schemas-microsoft-com:vml" Requires="v">
                <p:oleObj spid="_x0000_s13839" name="Equation" r:id="rId19" imgW="508000" imgH="241300" progId="Equation.DSMT4">
                  <p:embed/>
                </p:oleObj>
              </mc:Choice>
              <mc:Fallback>
                <p:oleObj name="Equation" r:id="rId19" imgW="508000" imgH="241300" progId="Equation.DSMT4">
                  <p:embed/>
                  <p:pic>
                    <p:nvPicPr>
                      <p:cNvPr id="0" name="Object 1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29000" y="2876550"/>
                        <a:ext cx="6858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4" name="Rectangle 12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3" name="Object 120"/>
          <p:cNvGraphicFramePr>
            <a:graphicFrameLocks noChangeAspect="1"/>
          </p:cNvGraphicFramePr>
          <p:nvPr/>
        </p:nvGraphicFramePr>
        <p:xfrm>
          <a:off x="4114800" y="2870200"/>
          <a:ext cx="838200" cy="330200"/>
        </p:xfrm>
        <a:graphic>
          <a:graphicData uri="http://schemas.openxmlformats.org/presentationml/2006/ole">
            <mc:AlternateContent xmlns:mc="http://schemas.openxmlformats.org/markup-compatibility/2006">
              <mc:Choice xmlns:v="urn:schemas-microsoft-com:vml" Requires="v">
                <p:oleObj spid="_x0000_s13840" name="Equation" r:id="rId21" imgW="583947" imgH="228501" progId="Equation.DSMT4">
                  <p:embed/>
                </p:oleObj>
              </mc:Choice>
              <mc:Fallback>
                <p:oleObj name="Equation" r:id="rId21" imgW="583947" imgH="228501" progId="Equation.DSMT4">
                  <p:embed/>
                  <p:pic>
                    <p:nvPicPr>
                      <p:cNvPr id="0" name="Object 1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14800" y="2870200"/>
                        <a:ext cx="8382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5" name="Rectangle 12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graphicFrame>
        <p:nvGraphicFramePr>
          <p:cNvPr id="13324" name="Object 122"/>
          <p:cNvGraphicFramePr>
            <a:graphicFrameLocks noChangeAspect="1"/>
          </p:cNvGraphicFramePr>
          <p:nvPr/>
        </p:nvGraphicFramePr>
        <p:xfrm>
          <a:off x="4953000" y="2808288"/>
          <a:ext cx="914400" cy="392112"/>
        </p:xfrm>
        <a:graphic>
          <a:graphicData uri="http://schemas.openxmlformats.org/presentationml/2006/ole">
            <mc:AlternateContent xmlns:mc="http://schemas.openxmlformats.org/markup-compatibility/2006">
              <mc:Choice xmlns:v="urn:schemas-microsoft-com:vml" Requires="v">
                <p:oleObj spid="_x0000_s13841" name="Equation" r:id="rId23" imgW="533169" imgH="228501" progId="Equation.DSMT4">
                  <p:embed/>
                </p:oleObj>
              </mc:Choice>
              <mc:Fallback>
                <p:oleObj name="Equation" r:id="rId23" imgW="533169" imgH="228501" progId="Equation.DSMT4">
                  <p:embed/>
                  <p:pic>
                    <p:nvPicPr>
                      <p:cNvPr id="0" name="Object 1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53000" y="2808288"/>
                        <a:ext cx="914400"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6" name="Rectangle 125"/>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5" name="Object 124"/>
          <p:cNvGraphicFramePr>
            <a:graphicFrameLocks noChangeAspect="1"/>
          </p:cNvGraphicFramePr>
          <p:nvPr/>
        </p:nvGraphicFramePr>
        <p:xfrm>
          <a:off x="1143000" y="3124200"/>
          <a:ext cx="2743200" cy="463550"/>
        </p:xfrm>
        <a:graphic>
          <a:graphicData uri="http://schemas.openxmlformats.org/presentationml/2006/ole">
            <mc:AlternateContent xmlns:mc="http://schemas.openxmlformats.org/markup-compatibility/2006">
              <mc:Choice xmlns:v="urn:schemas-microsoft-com:vml" Requires="v">
                <p:oleObj spid="_x0000_s13842" name="Equation" r:id="rId25" imgW="2082800" imgH="355600" progId="Equation.DSMT4">
                  <p:embed/>
                </p:oleObj>
              </mc:Choice>
              <mc:Fallback>
                <p:oleObj name="Equation" r:id="rId25" imgW="2082800" imgH="355600" progId="Equation.DSMT4">
                  <p:embed/>
                  <p:pic>
                    <p:nvPicPr>
                      <p:cNvPr id="0" name="Object 1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3000" y="3124200"/>
                        <a:ext cx="27432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7" name="Rectangle 127"/>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6" name="Object 126"/>
          <p:cNvGraphicFramePr>
            <a:graphicFrameLocks noChangeAspect="1"/>
          </p:cNvGraphicFramePr>
          <p:nvPr/>
        </p:nvGraphicFramePr>
        <p:xfrm>
          <a:off x="4419600" y="3124200"/>
          <a:ext cx="1362075" cy="568325"/>
        </p:xfrm>
        <a:graphic>
          <a:graphicData uri="http://schemas.openxmlformats.org/presentationml/2006/ole">
            <mc:AlternateContent xmlns:mc="http://schemas.openxmlformats.org/markup-compatibility/2006">
              <mc:Choice xmlns:v="urn:schemas-microsoft-com:vml" Requires="v">
                <p:oleObj spid="_x0000_s13843" name="Equation" r:id="rId27" imgW="1206500" imgH="508000" progId="Equation.DSMT4">
                  <p:embed/>
                </p:oleObj>
              </mc:Choice>
              <mc:Fallback>
                <p:oleObj name="Equation" r:id="rId27" imgW="1206500" imgH="508000" progId="Equation.DSMT4">
                  <p:embed/>
                  <p:pic>
                    <p:nvPicPr>
                      <p:cNvPr id="0" name="Object 12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19600" y="3124200"/>
                        <a:ext cx="1362075"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8" name="Rectangle 1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7" name="Object 128"/>
          <p:cNvGraphicFramePr>
            <a:graphicFrameLocks noChangeAspect="1"/>
          </p:cNvGraphicFramePr>
          <p:nvPr/>
        </p:nvGraphicFramePr>
        <p:xfrm>
          <a:off x="5943600" y="2971800"/>
          <a:ext cx="2438400" cy="738188"/>
        </p:xfrm>
        <a:graphic>
          <a:graphicData uri="http://schemas.openxmlformats.org/presentationml/2006/ole">
            <mc:AlternateContent xmlns:mc="http://schemas.openxmlformats.org/markup-compatibility/2006">
              <mc:Choice xmlns:v="urn:schemas-microsoft-com:vml" Requires="v">
                <p:oleObj spid="_x0000_s13844" name="Equation" r:id="rId29" imgW="1854200" imgH="558800" progId="Equation.DSMT4">
                  <p:embed/>
                </p:oleObj>
              </mc:Choice>
              <mc:Fallback>
                <p:oleObj name="Equation" r:id="rId29" imgW="1854200" imgH="558800" progId="Equation.DSMT4">
                  <p:embed/>
                  <p:pic>
                    <p:nvPicPr>
                      <p:cNvPr id="0" name="Object 1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43600" y="2971800"/>
                        <a:ext cx="24384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29" name="Rectangle 131"/>
          <p:cNvSpPr>
            <a:spLocks noChangeArrowheads="1"/>
          </p:cNvSpPr>
          <p:nvPr/>
        </p:nvSpPr>
        <p:spPr bwMode="auto">
          <a:xfrm>
            <a:off x="0" y="3271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8" name="Object 130"/>
          <p:cNvGraphicFramePr>
            <a:graphicFrameLocks noChangeAspect="1"/>
          </p:cNvGraphicFramePr>
          <p:nvPr/>
        </p:nvGraphicFramePr>
        <p:xfrm>
          <a:off x="2667000" y="3619500"/>
          <a:ext cx="1524000" cy="419100"/>
        </p:xfrm>
        <a:graphic>
          <a:graphicData uri="http://schemas.openxmlformats.org/presentationml/2006/ole">
            <mc:AlternateContent xmlns:mc="http://schemas.openxmlformats.org/markup-compatibility/2006">
              <mc:Choice xmlns:v="urn:schemas-microsoft-com:vml" Requires="v">
                <p:oleObj spid="_x0000_s13845" name="Equation" r:id="rId31" imgW="1142504" imgH="317362" progId="Equation.DSMT4">
                  <p:embed/>
                </p:oleObj>
              </mc:Choice>
              <mc:Fallback>
                <p:oleObj name="Equation" r:id="rId31" imgW="1142504" imgH="317362" progId="Equation.DSMT4">
                  <p:embed/>
                  <p:pic>
                    <p:nvPicPr>
                      <p:cNvPr id="0" name="Object 13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67000" y="3619500"/>
                        <a:ext cx="15240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0" name="Rectangle 133"/>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29" name="Object 132"/>
          <p:cNvGraphicFramePr>
            <a:graphicFrameLocks noChangeAspect="1"/>
          </p:cNvGraphicFramePr>
          <p:nvPr/>
        </p:nvGraphicFramePr>
        <p:xfrm>
          <a:off x="1066800" y="4114800"/>
          <a:ext cx="2971800" cy="684213"/>
        </p:xfrm>
        <a:graphic>
          <a:graphicData uri="http://schemas.openxmlformats.org/presentationml/2006/ole">
            <mc:AlternateContent xmlns:mc="http://schemas.openxmlformats.org/markup-compatibility/2006">
              <mc:Choice xmlns:v="urn:schemas-microsoft-com:vml" Requires="v">
                <p:oleObj spid="_x0000_s13846" name="Equation" r:id="rId33" imgW="2311400" imgH="533400" progId="Equation.DSMT4">
                  <p:embed/>
                </p:oleObj>
              </mc:Choice>
              <mc:Fallback>
                <p:oleObj name="Equation" r:id="rId33" imgW="2311400" imgH="533400" progId="Equation.DSMT4">
                  <p:embed/>
                  <p:pic>
                    <p:nvPicPr>
                      <p:cNvPr id="0" name="Object 13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66800" y="4114800"/>
                        <a:ext cx="2971800" cy="684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1" name="Rectangle 135"/>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0" name="Object 134"/>
          <p:cNvGraphicFramePr>
            <a:graphicFrameLocks noChangeAspect="1"/>
          </p:cNvGraphicFramePr>
          <p:nvPr/>
        </p:nvGraphicFramePr>
        <p:xfrm>
          <a:off x="4419600" y="4114800"/>
          <a:ext cx="3886200" cy="715963"/>
        </p:xfrm>
        <a:graphic>
          <a:graphicData uri="http://schemas.openxmlformats.org/presentationml/2006/ole">
            <mc:AlternateContent xmlns:mc="http://schemas.openxmlformats.org/markup-compatibility/2006">
              <mc:Choice xmlns:v="urn:schemas-microsoft-com:vml" Requires="v">
                <p:oleObj spid="_x0000_s13847" name="Equation" r:id="rId35" imgW="2895600" imgH="533400" progId="Equation.DSMT4">
                  <p:embed/>
                </p:oleObj>
              </mc:Choice>
              <mc:Fallback>
                <p:oleObj name="Equation" r:id="rId35" imgW="2895600" imgH="533400" progId="Equation.DSMT4">
                  <p:embed/>
                  <p:pic>
                    <p:nvPicPr>
                      <p:cNvPr id="0" name="Object 13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419600" y="4114800"/>
                        <a:ext cx="3886200" cy="71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2" name="Rectangle 137"/>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1" name="Object 136"/>
          <p:cNvGraphicFramePr>
            <a:graphicFrameLocks noChangeAspect="1"/>
          </p:cNvGraphicFramePr>
          <p:nvPr/>
        </p:nvGraphicFramePr>
        <p:xfrm>
          <a:off x="1066800" y="4876800"/>
          <a:ext cx="3276600" cy="631825"/>
        </p:xfrm>
        <a:graphic>
          <a:graphicData uri="http://schemas.openxmlformats.org/presentationml/2006/ole">
            <mc:AlternateContent xmlns:mc="http://schemas.openxmlformats.org/markup-compatibility/2006">
              <mc:Choice xmlns:v="urn:schemas-microsoft-com:vml" Requires="v">
                <p:oleObj spid="_x0000_s13848" name="Equation" r:id="rId37" imgW="2616200" imgH="508000" progId="Equation.DSMT4">
                  <p:embed/>
                </p:oleObj>
              </mc:Choice>
              <mc:Fallback>
                <p:oleObj name="Equation" r:id="rId37" imgW="2616200" imgH="508000" progId="Equation.DSMT4">
                  <p:embed/>
                  <p:pic>
                    <p:nvPicPr>
                      <p:cNvPr id="0" name="Object 13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66800" y="4876800"/>
                        <a:ext cx="327660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3" name="Rectangle 139"/>
          <p:cNvSpPr>
            <a:spLocks noChangeArrowheads="1"/>
          </p:cNvSpPr>
          <p:nvPr/>
        </p:nvSpPr>
        <p:spPr bwMode="auto">
          <a:xfrm>
            <a:off x="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2" name="Object 138"/>
          <p:cNvGraphicFramePr>
            <a:graphicFrameLocks noChangeAspect="1"/>
          </p:cNvGraphicFramePr>
          <p:nvPr/>
        </p:nvGraphicFramePr>
        <p:xfrm>
          <a:off x="4572000" y="4876800"/>
          <a:ext cx="3962400" cy="666750"/>
        </p:xfrm>
        <a:graphic>
          <a:graphicData uri="http://schemas.openxmlformats.org/presentationml/2006/ole">
            <mc:AlternateContent xmlns:mc="http://schemas.openxmlformats.org/markup-compatibility/2006">
              <mc:Choice xmlns:v="urn:schemas-microsoft-com:vml" Requires="v">
                <p:oleObj spid="_x0000_s13849" name="Equation" r:id="rId39" imgW="3340100" imgH="558800" progId="Equation.DSMT4">
                  <p:embed/>
                </p:oleObj>
              </mc:Choice>
              <mc:Fallback>
                <p:oleObj name="Equation" r:id="rId39" imgW="3340100" imgH="558800" progId="Equation.DSMT4">
                  <p:embed/>
                  <p:pic>
                    <p:nvPicPr>
                      <p:cNvPr id="0" name="Object 13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572000" y="4876800"/>
                        <a:ext cx="3962400"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4" name="Rectangle 14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3" name="Object 140"/>
          <p:cNvGraphicFramePr>
            <a:graphicFrameLocks noChangeAspect="1"/>
          </p:cNvGraphicFramePr>
          <p:nvPr/>
        </p:nvGraphicFramePr>
        <p:xfrm>
          <a:off x="1066800" y="5638800"/>
          <a:ext cx="1295400" cy="292100"/>
        </p:xfrm>
        <a:graphic>
          <a:graphicData uri="http://schemas.openxmlformats.org/presentationml/2006/ole">
            <mc:AlternateContent xmlns:mc="http://schemas.openxmlformats.org/markup-compatibility/2006">
              <mc:Choice xmlns:v="urn:schemas-microsoft-com:vml" Requires="v">
                <p:oleObj spid="_x0000_s13850" name="Equation" r:id="rId41" imgW="799753" imgH="177723" progId="Equation.DSMT4">
                  <p:embed/>
                </p:oleObj>
              </mc:Choice>
              <mc:Fallback>
                <p:oleObj name="Equation" r:id="rId41" imgW="799753" imgH="177723" progId="Equation.DSMT4">
                  <p:embed/>
                  <p:pic>
                    <p:nvPicPr>
                      <p:cNvPr id="0" name="Object 14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66800" y="5638800"/>
                        <a:ext cx="129540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5" name="Rectangle 14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4" name="Object 142"/>
          <p:cNvGraphicFramePr>
            <a:graphicFrameLocks noChangeAspect="1"/>
          </p:cNvGraphicFramePr>
          <p:nvPr/>
        </p:nvGraphicFramePr>
        <p:xfrm>
          <a:off x="2514600" y="5638800"/>
          <a:ext cx="838200" cy="309563"/>
        </p:xfrm>
        <a:graphic>
          <a:graphicData uri="http://schemas.openxmlformats.org/presentationml/2006/ole">
            <mc:AlternateContent xmlns:mc="http://schemas.openxmlformats.org/markup-compatibility/2006">
              <mc:Choice xmlns:v="urn:schemas-microsoft-com:vml" Requires="v">
                <p:oleObj spid="_x0000_s13851" name="Equation" r:id="rId43" imgW="622030" imgH="228501" progId="Equation.DSMT4">
                  <p:embed/>
                </p:oleObj>
              </mc:Choice>
              <mc:Fallback>
                <p:oleObj name="Equation" r:id="rId43" imgW="622030" imgH="228501" progId="Equation.DSMT4">
                  <p:embed/>
                  <p:pic>
                    <p:nvPicPr>
                      <p:cNvPr id="0" name="Object 14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514600" y="5638800"/>
                        <a:ext cx="838200"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6" name="Rectangle 145"/>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5" name="Object 144"/>
          <p:cNvGraphicFramePr>
            <a:graphicFrameLocks noChangeAspect="1"/>
          </p:cNvGraphicFramePr>
          <p:nvPr/>
        </p:nvGraphicFramePr>
        <p:xfrm>
          <a:off x="3581400" y="5638800"/>
          <a:ext cx="838200" cy="315913"/>
        </p:xfrm>
        <a:graphic>
          <a:graphicData uri="http://schemas.openxmlformats.org/presentationml/2006/ole">
            <mc:AlternateContent xmlns:mc="http://schemas.openxmlformats.org/markup-compatibility/2006">
              <mc:Choice xmlns:v="urn:schemas-microsoft-com:vml" Requires="v">
                <p:oleObj spid="_x0000_s13852" name="Equation" r:id="rId45" imgW="583693" imgH="215713" progId="Equation.DSMT4">
                  <p:embed/>
                </p:oleObj>
              </mc:Choice>
              <mc:Fallback>
                <p:oleObj name="Equation" r:id="rId45" imgW="583693" imgH="215713" progId="Equation.DSMT4">
                  <p:embed/>
                  <p:pic>
                    <p:nvPicPr>
                      <p:cNvPr id="0" name="Object 14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581400" y="5638800"/>
                        <a:ext cx="838200"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7" name="Rectangle 14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6" name="Object 146"/>
          <p:cNvGraphicFramePr>
            <a:graphicFrameLocks noChangeAspect="1"/>
          </p:cNvGraphicFramePr>
          <p:nvPr/>
        </p:nvGraphicFramePr>
        <p:xfrm>
          <a:off x="4724400" y="5584825"/>
          <a:ext cx="838200" cy="358775"/>
        </p:xfrm>
        <a:graphic>
          <a:graphicData uri="http://schemas.openxmlformats.org/presentationml/2006/ole">
            <mc:AlternateContent xmlns:mc="http://schemas.openxmlformats.org/markup-compatibility/2006">
              <mc:Choice xmlns:v="urn:schemas-microsoft-com:vml" Requires="v">
                <p:oleObj spid="_x0000_s13853" name="Equation" r:id="rId47" imgW="533169" imgH="228501" progId="Equation.DSMT4">
                  <p:embed/>
                </p:oleObj>
              </mc:Choice>
              <mc:Fallback>
                <p:oleObj name="Equation" r:id="rId47" imgW="533169" imgH="228501" progId="Equation.DSMT4">
                  <p:embed/>
                  <p:pic>
                    <p:nvPicPr>
                      <p:cNvPr id="0" name="Object 14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724400" y="5584825"/>
                        <a:ext cx="8382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8" name="Rectangle 149"/>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7" name="Object 148"/>
          <p:cNvGraphicFramePr>
            <a:graphicFrameLocks noChangeAspect="1"/>
          </p:cNvGraphicFramePr>
          <p:nvPr/>
        </p:nvGraphicFramePr>
        <p:xfrm>
          <a:off x="5791200" y="5591175"/>
          <a:ext cx="838200" cy="352425"/>
        </p:xfrm>
        <a:graphic>
          <a:graphicData uri="http://schemas.openxmlformats.org/presentationml/2006/ole">
            <mc:AlternateContent xmlns:mc="http://schemas.openxmlformats.org/markup-compatibility/2006">
              <mc:Choice xmlns:v="urn:schemas-microsoft-com:vml" Requires="v">
                <p:oleObj spid="_x0000_s13854" name="Equation" r:id="rId49" imgW="545863" imgH="228501" progId="Equation.DSMT4">
                  <p:embed/>
                </p:oleObj>
              </mc:Choice>
              <mc:Fallback>
                <p:oleObj name="Equation" r:id="rId49" imgW="545863" imgH="228501" progId="Equation.DSMT4">
                  <p:embed/>
                  <p:pic>
                    <p:nvPicPr>
                      <p:cNvPr id="0" name="Object 14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5791200" y="5591175"/>
                        <a:ext cx="8382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39" name="Rectangle 151"/>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8" name="Object 150"/>
          <p:cNvGraphicFramePr>
            <a:graphicFrameLocks noChangeAspect="1"/>
          </p:cNvGraphicFramePr>
          <p:nvPr/>
        </p:nvGraphicFramePr>
        <p:xfrm>
          <a:off x="1143000" y="5943600"/>
          <a:ext cx="1752600" cy="731838"/>
        </p:xfrm>
        <a:graphic>
          <a:graphicData uri="http://schemas.openxmlformats.org/presentationml/2006/ole">
            <mc:AlternateContent xmlns:mc="http://schemas.openxmlformats.org/markup-compatibility/2006">
              <mc:Choice xmlns:v="urn:schemas-microsoft-com:vml" Requires="v">
                <p:oleObj spid="_x0000_s13855" name="Equation" r:id="rId51" imgW="1206500" imgH="508000" progId="Equation.DSMT4">
                  <p:embed/>
                </p:oleObj>
              </mc:Choice>
              <mc:Fallback>
                <p:oleObj name="Equation" r:id="rId51" imgW="1206500" imgH="508000" progId="Equation.DSMT4">
                  <p:embed/>
                  <p:pic>
                    <p:nvPicPr>
                      <p:cNvPr id="0" name="Object 15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43000" y="5943600"/>
                        <a:ext cx="1752600"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440" name="Rectangle 153"/>
          <p:cNvSpPr>
            <a:spLocks noChangeArrowheads="1"/>
          </p:cNvSpPr>
          <p:nvPr/>
        </p:nvSpPr>
        <p:spPr bwMode="auto">
          <a:xfrm>
            <a:off x="0"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3339" name="Object 152"/>
          <p:cNvGraphicFramePr>
            <a:graphicFrameLocks noChangeAspect="1"/>
          </p:cNvGraphicFramePr>
          <p:nvPr/>
        </p:nvGraphicFramePr>
        <p:xfrm>
          <a:off x="3276600" y="5867400"/>
          <a:ext cx="2743200" cy="830263"/>
        </p:xfrm>
        <a:graphic>
          <a:graphicData uri="http://schemas.openxmlformats.org/presentationml/2006/ole">
            <mc:AlternateContent xmlns:mc="http://schemas.openxmlformats.org/markup-compatibility/2006">
              <mc:Choice xmlns:v="urn:schemas-microsoft-com:vml" Requires="v">
                <p:oleObj spid="_x0000_s13856" name="Equation" r:id="rId52" imgW="1854200" imgH="558800" progId="Equation.DSMT4">
                  <p:embed/>
                </p:oleObj>
              </mc:Choice>
              <mc:Fallback>
                <p:oleObj name="Equation" r:id="rId52" imgW="1854200" imgH="558800" progId="Equation.DSMT4">
                  <p:embed/>
                  <p:pic>
                    <p:nvPicPr>
                      <p:cNvPr id="0" name="Object 15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76600" y="5867400"/>
                        <a:ext cx="2743200" cy="830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D3ACC2-5984-4094-8F40-CC31892F90E3}" type="slidenum">
              <a:rPr lang="en-US" sz="1400" smtClean="0"/>
              <a:pPr eaLnBrk="1" hangingPunct="1"/>
              <a:t>23</a:t>
            </a:fld>
            <a:endParaRPr lang="en-US" sz="1400" smtClean="0"/>
          </a:p>
        </p:txBody>
      </p:sp>
      <p:sp>
        <p:nvSpPr>
          <p:cNvPr id="32771"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(4-eqn RANS) </a:t>
            </a:r>
          </a:p>
        </p:txBody>
      </p:sp>
      <p:sp>
        <p:nvSpPr>
          <p:cNvPr id="32772"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3" name="Rectangle 4"/>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5" name="Rectangle 6"/>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6" name="Rectangle 7"/>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7" name="Rectangle 8"/>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79" name="Rectangle 10"/>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0" name="Rectangle 11"/>
          <p:cNvSpPr>
            <a:spLocks noChangeArrowheads="1"/>
          </p:cNvSpPr>
          <p:nvPr/>
        </p:nvSpPr>
        <p:spPr bwMode="auto">
          <a:xfrm>
            <a:off x="0" y="3262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2781" name="Rectangle 1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2" name="Rectangle 1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3" name="Rectangle 14"/>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4" name="Rectangle 15"/>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5" name="Rectangle 16"/>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6" name="Rectangle 17"/>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7" name="Rectangle 18"/>
          <p:cNvSpPr>
            <a:spLocks noChangeArrowheads="1"/>
          </p:cNvSpPr>
          <p:nvPr/>
        </p:nvSpPr>
        <p:spPr bwMode="auto">
          <a:xfrm>
            <a:off x="0" y="3128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8" name="Rectangle 19"/>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89" name="Rectangle 20"/>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0" name="Rectangle 2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1" name="Rectangle 2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2" name="Rectangle 23"/>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3" name="Rectangle 24"/>
          <p:cNvSpPr>
            <a:spLocks noChangeArrowheads="1"/>
          </p:cNvSpPr>
          <p:nvPr/>
        </p:nvSpPr>
        <p:spPr bwMode="auto">
          <a:xfrm>
            <a:off x="0" y="3505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4" name="Rectangle 25"/>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5" name="Rectangle 2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6" name="Rectangle 27"/>
          <p:cNvSpPr>
            <a:spLocks noChangeArrowheads="1"/>
          </p:cNvSpPr>
          <p:nvPr/>
        </p:nvSpPr>
        <p:spPr bwMode="auto">
          <a:xfrm>
            <a:off x="0" y="3352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7" name="Rectangle 28"/>
          <p:cNvSpPr>
            <a:spLocks noChangeArrowheads="1"/>
          </p:cNvSpPr>
          <p:nvPr/>
        </p:nvSpPr>
        <p:spPr bwMode="auto">
          <a:xfrm>
            <a:off x="0" y="3810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8" name="Rectangle 29"/>
          <p:cNvSpPr>
            <a:spLocks noChangeArrowheads="1"/>
          </p:cNvSpPr>
          <p:nvPr/>
        </p:nvSpPr>
        <p:spPr bwMode="auto">
          <a:xfrm>
            <a:off x="0" y="4343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799" name="Rectangle 3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0" name="Rectangle 31"/>
          <p:cNvSpPr>
            <a:spLocks noChangeArrowheads="1"/>
          </p:cNvSpPr>
          <p:nvPr/>
        </p:nvSpPr>
        <p:spPr bwMode="auto">
          <a:xfrm>
            <a:off x="0" y="3181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2801"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2" name="Rectangle 33"/>
          <p:cNvSpPr>
            <a:spLocks noChangeArrowheads="1"/>
          </p:cNvSpPr>
          <p:nvPr/>
        </p:nvSpPr>
        <p:spPr bwMode="auto">
          <a:xfrm>
            <a:off x="152400" y="3414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3" name="Rectangle 3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4" name="Rectangle 35"/>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5" name="Rectangle 36"/>
          <p:cNvSpPr>
            <a:spLocks noChangeArrowheads="1"/>
          </p:cNvSpPr>
          <p:nvPr/>
        </p:nvSpPr>
        <p:spPr bwMode="auto">
          <a:xfrm>
            <a:off x="0" y="3319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en-US"/>
          </a:p>
        </p:txBody>
      </p:sp>
      <p:sp>
        <p:nvSpPr>
          <p:cNvPr id="32806" name="Rectangle 3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7" name="Rectangle 3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8"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09" name="Rectangle 40"/>
          <p:cNvSpPr>
            <a:spLocks noChangeArrowheads="1"/>
          </p:cNvSpPr>
          <p:nvPr/>
        </p:nvSpPr>
        <p:spPr bwMode="auto">
          <a:xfrm>
            <a:off x="0" y="433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0" name="Rectangle 41"/>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1" name="Rectangle 42"/>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2" name="Rectangle 43"/>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3" name="Rectangle 44"/>
          <p:cNvSpPr>
            <a:spLocks noChangeArrowheads="1"/>
          </p:cNvSpPr>
          <p:nvPr/>
        </p:nvSpPr>
        <p:spPr bwMode="auto">
          <a:xfrm>
            <a:off x="0" y="3290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sp>
        <p:nvSpPr>
          <p:cNvPr id="32814" name="Rectangle 45"/>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5" name="Rectangle 4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6" name="Rectangle 47"/>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7" name="Rectangle 48"/>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8" name="Rectangle 49"/>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19" name="Rectangle 50"/>
          <p:cNvSpPr>
            <a:spLocks noChangeArrowheads="1"/>
          </p:cNvSpPr>
          <p:nvPr/>
        </p:nvSpPr>
        <p:spPr bwMode="auto">
          <a:xfrm>
            <a:off x="0" y="2363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0" name="Rectangle 51"/>
          <p:cNvSpPr>
            <a:spLocks noChangeArrowheads="1"/>
          </p:cNvSpPr>
          <p:nvPr/>
        </p:nvSpPr>
        <p:spPr bwMode="auto">
          <a:xfrm>
            <a:off x="0" y="3065463"/>
            <a:ext cx="247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altLang="zh-CN" sz="1000" b="1">
                <a:ea typeface="SimSun" pitchFamily="2" charset="-122"/>
              </a:rPr>
              <a:t>, </a:t>
            </a:r>
            <a:endParaRPr lang="en-US" altLang="zh-CN">
              <a:ea typeface="SimSun" pitchFamily="2" charset="-122"/>
            </a:endParaRPr>
          </a:p>
        </p:txBody>
      </p:sp>
      <p:sp>
        <p:nvSpPr>
          <p:cNvPr id="32821" name="Rectangle 52"/>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2" name="Rectangle 53"/>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3" name="Rectangle 5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4" name="Rectangle 55"/>
          <p:cNvSpPr>
            <a:spLocks noChangeArrowheads="1"/>
          </p:cNvSpPr>
          <p:nvPr/>
        </p:nvSpPr>
        <p:spPr bwMode="auto">
          <a:xfrm>
            <a:off x="0" y="3176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5" name="Rectangle 56"/>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6" name="Rectangle 57"/>
          <p:cNvSpPr>
            <a:spLocks noChangeArrowheads="1"/>
          </p:cNvSpPr>
          <p:nvPr/>
        </p:nvSpPr>
        <p:spPr bwMode="auto">
          <a:xfrm>
            <a:off x="0" y="3309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7" name="Rectangle 58"/>
          <p:cNvSpPr>
            <a:spLocks noChangeArrowheads="1"/>
          </p:cNvSpPr>
          <p:nvPr/>
        </p:nvSpPr>
        <p:spPr bwMode="auto">
          <a:xfrm>
            <a:off x="0" y="3290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8" name="Rectangle 59"/>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29" name="Rectangle 60"/>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30" name="Rectangle 61"/>
          <p:cNvSpPr>
            <a:spLocks noChangeArrowheads="1"/>
          </p:cNvSpPr>
          <p:nvPr/>
        </p:nvSpPr>
        <p:spPr bwMode="auto">
          <a:xfrm>
            <a:off x="0" y="31099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31" name="Rectangle 62"/>
          <p:cNvSpPr>
            <a:spLocks noChangeArrowheads="1"/>
          </p:cNvSpPr>
          <p:nvPr/>
        </p:nvSpPr>
        <p:spPr bwMode="auto">
          <a:xfrm>
            <a:off x="0"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32" name="Rectangle 6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33" name="Rectangle 6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2834" name="Text Box 65"/>
          <p:cNvSpPr txBox="1">
            <a:spLocks noChangeArrowheads="1"/>
          </p:cNvSpPr>
          <p:nvPr/>
        </p:nvSpPr>
        <p:spPr bwMode="auto">
          <a:xfrm>
            <a:off x="914400" y="1295400"/>
            <a:ext cx="746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800">
                <a:ea typeface="SimSun" pitchFamily="2" charset="-122"/>
              </a:rPr>
              <a:t>Comments on four-equation models:</a:t>
            </a:r>
            <a:r>
              <a:rPr lang="en-US" altLang="zh-CN" sz="2000">
                <a:ea typeface="SimSun" pitchFamily="2" charset="-122"/>
              </a:rPr>
              <a:t/>
            </a:r>
            <a:br>
              <a:rPr lang="en-US" altLang="zh-CN" sz="2000">
                <a:ea typeface="SimSun" pitchFamily="2" charset="-122"/>
              </a:rPr>
            </a:br>
            <a:r>
              <a:rPr lang="en-US" altLang="zh-CN" sz="2000">
                <a:ea typeface="SimSun" pitchFamily="2" charset="-122"/>
              </a:rPr>
              <a:t>    1. For two-equation models a major problem is that it is hard to specify the proper conditions to be applied near walls. </a:t>
            </a:r>
          </a:p>
          <a:p>
            <a:pPr eaLnBrk="1" hangingPunct="1"/>
            <a:r>
              <a:rPr lang="en-US" altLang="zh-CN" sz="2000">
                <a:ea typeface="SimSun" pitchFamily="2" charset="-122"/>
              </a:rPr>
              <a:t>   2. Durbin suggested that the problem is that the Reynolds number is low near a wall and that the impermeability condition (zero normal velocity) is far more important. That is the motivation for the equation for the normal velocity fluctuation. </a:t>
            </a:r>
          </a:p>
          <a:p>
            <a:pPr eaLnBrk="1" hangingPunct="1"/>
            <a:r>
              <a:rPr lang="en-US" altLang="zh-CN" sz="2000">
                <a:ea typeface="SimSun" pitchFamily="2" charset="-122"/>
              </a:rPr>
              <a:t>   3. It was found that the model also required a damping function f, hence the name  v2f model. </a:t>
            </a:r>
          </a:p>
          <a:p>
            <a:pPr eaLnBrk="1" hangingPunct="1"/>
            <a:r>
              <a:rPr lang="en-US" altLang="zh-CN" sz="2000">
                <a:ea typeface="SimSun" pitchFamily="2" charset="-122"/>
              </a:rPr>
              <a:t>   4. They appear to give improved results at essentially the same cost as the k-</a:t>
            </a:r>
            <a:r>
              <a:rPr lang="en-US" altLang="zh-CN" sz="2000">
                <a:ea typeface="SimSun" pitchFamily="2" charset="-122"/>
                <a:sym typeface="Symbol" pitchFamily="18" charset="2"/>
              </a:rPr>
              <a:t> </a:t>
            </a:r>
            <a:r>
              <a:rPr lang="en-US" altLang="zh-CN" sz="2000">
                <a:ea typeface="SimSun" pitchFamily="2" charset="-122"/>
              </a:rPr>
              <a:t>and k-</a:t>
            </a:r>
            <a:r>
              <a:rPr lang="en-US" altLang="zh-CN" sz="2000">
                <a:ea typeface="SimSun" pitchFamily="2" charset="-122"/>
                <a:sym typeface="Symbol" pitchFamily="18" charset="2"/>
              </a:rPr>
              <a:t></a:t>
            </a:r>
            <a:r>
              <a:rPr lang="en-US" altLang="zh-CN">
                <a:ea typeface="SimSun" pitchFamily="2" charset="-122"/>
                <a:sym typeface="Symbol" pitchFamily="18" charset="2"/>
              </a:rPr>
              <a:t> </a:t>
            </a:r>
            <a:r>
              <a:rPr lang="en-US" altLang="zh-CN" sz="2000">
                <a:ea typeface="SimSun" pitchFamily="2" charset="-122"/>
              </a:rPr>
              <a:t>models especially for separated flows. Hopefully the v2f-k</a:t>
            </a:r>
            <a:r>
              <a:rPr lang="en-US" altLang="zh-CN" sz="2000">
                <a:ea typeface="SimSun" pitchFamily="2" charset="-122"/>
                <a:sym typeface="Symbol" pitchFamily="18" charset="2"/>
              </a:rPr>
              <a:t></a:t>
            </a:r>
            <a:r>
              <a:rPr lang="en-US" altLang="zh-CN">
                <a:ea typeface="SimSun" pitchFamily="2" charset="-122"/>
                <a:sym typeface="Symbol" pitchFamily="18" charset="2"/>
              </a:rPr>
              <a:t> </a:t>
            </a:r>
            <a:r>
              <a:rPr lang="en-US" altLang="zh-CN" sz="2000">
                <a:ea typeface="SimSun" pitchFamily="2" charset="-122"/>
              </a:rPr>
              <a:t>model can have better numerical stability than v2f-k</a:t>
            </a:r>
            <a:r>
              <a:rPr lang="en-US" altLang="zh-CN" sz="2000">
                <a:ea typeface="SimSun" pitchFamily="2" charset="-122"/>
                <a:sym typeface="Symbol" pitchFamily="18" charset="2"/>
              </a:rPr>
              <a:t> </a:t>
            </a:r>
            <a:r>
              <a:rPr lang="en-US" altLang="zh-CN" sz="2000">
                <a:ea typeface="SimSun" pitchFamily="2" charset="-122"/>
              </a:rPr>
              <a:t>model as their counterparts behave in two-equation models. </a:t>
            </a:r>
          </a:p>
          <a:p>
            <a:pPr eaLnBrk="1" hangingPunct="1"/>
            <a:r>
              <a:rPr lang="en-US" altLang="zh-CN" sz="2000">
                <a:ea typeface="SimSun" pitchFamily="2" charset="-122"/>
              </a:rPr>
              <a:t>    </a:t>
            </a:r>
            <a:endParaRPr lang="en-US" sz="2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07BE81-93E5-477F-A914-ECF4E8CF7804}" type="slidenum">
              <a:rPr lang="en-US" sz="1400" smtClean="0"/>
              <a:pPr eaLnBrk="1" hangingPunct="1"/>
              <a:t>24</a:t>
            </a:fld>
            <a:endParaRPr lang="en-US" sz="1400" smtClean="0"/>
          </a:p>
        </p:txBody>
      </p:sp>
      <p:sp>
        <p:nvSpPr>
          <p:cNvPr id="14340" name="Rectangle 2"/>
          <p:cNvSpPr>
            <a:spLocks noGrp="1" noChangeArrowheads="1"/>
          </p:cNvSpPr>
          <p:nvPr>
            <p:ph type="title"/>
          </p:nvPr>
        </p:nvSpPr>
        <p:spPr>
          <a:xfrm>
            <a:off x="762000" y="-76200"/>
            <a:ext cx="8229600" cy="1143000"/>
          </a:xfrm>
        </p:spPr>
        <p:txBody>
          <a:bodyPr/>
          <a:lstStyle/>
          <a:p>
            <a:pPr eaLnBrk="1" hangingPunct="1"/>
            <a:r>
              <a:rPr lang="en-US" sz="3600" smtClean="0"/>
              <a:t>Turbulent models (7-eqn RANS) </a:t>
            </a:r>
          </a:p>
        </p:txBody>
      </p:sp>
      <p:sp>
        <p:nvSpPr>
          <p:cNvPr id="14341" name="Text Box 5"/>
          <p:cNvSpPr txBox="1">
            <a:spLocks noChangeArrowheads="1"/>
          </p:cNvSpPr>
          <p:nvPr/>
        </p:nvSpPr>
        <p:spPr bwMode="auto">
          <a:xfrm>
            <a:off x="762000" y="1257300"/>
            <a:ext cx="7924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Some of the most noteworthy types of applications for which models based on the Boussinesq approximation fail are:</a:t>
            </a:r>
          </a:p>
          <a:p>
            <a:pPr eaLnBrk="1" hangingPunct="1"/>
            <a:r>
              <a:rPr lang="en-US" sz="2000"/>
              <a:t>	1. Flows with sudden changes in mean strain rate</a:t>
            </a:r>
          </a:p>
          <a:p>
            <a:pPr eaLnBrk="1" hangingPunct="1"/>
            <a:r>
              <a:rPr lang="en-US" sz="2000"/>
              <a:t>	2. Flow over curved surfaces</a:t>
            </a:r>
          </a:p>
          <a:p>
            <a:pPr eaLnBrk="1" hangingPunct="1"/>
            <a:r>
              <a:rPr lang="en-US" sz="2000"/>
              <a:t>	3. Flow in ducts with secondary motions</a:t>
            </a:r>
          </a:p>
          <a:p>
            <a:pPr eaLnBrk="1" hangingPunct="1"/>
            <a:r>
              <a:rPr lang="en-US" sz="2000"/>
              <a:t>	4. Flow in rotating fluids</a:t>
            </a:r>
          </a:p>
          <a:p>
            <a:pPr eaLnBrk="1" hangingPunct="1"/>
            <a:r>
              <a:rPr lang="en-US" sz="2000"/>
              <a:t>	5. Three-dimensional flows</a:t>
            </a:r>
          </a:p>
          <a:p>
            <a:pPr eaLnBrk="1" hangingPunct="1"/>
            <a:r>
              <a:rPr lang="en-US" sz="2000"/>
              <a:t>	6. Flows with boundary-layer separation</a:t>
            </a:r>
          </a:p>
        </p:txBody>
      </p:sp>
      <p:sp>
        <p:nvSpPr>
          <p:cNvPr id="14342" name="Text Box 6"/>
          <p:cNvSpPr txBox="1">
            <a:spLocks noChangeArrowheads="1"/>
          </p:cNvSpPr>
          <p:nvPr/>
        </p:nvSpPr>
        <p:spPr bwMode="auto">
          <a:xfrm>
            <a:off x="685800" y="39624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000">
                <a:ea typeface="SimSun" pitchFamily="2" charset="-122"/>
              </a:rPr>
              <a:t>In Reynolds-stress models, the equations for the Reynolds stress tensor are modeled and solved along with the </a:t>
            </a:r>
            <a:r>
              <a:rPr lang="en-US" altLang="zh-CN" sz="2000">
                <a:ea typeface="SimSun" pitchFamily="2" charset="-122"/>
                <a:sym typeface="Symbol" pitchFamily="18" charset="2"/>
              </a:rPr>
              <a:t>-</a:t>
            </a:r>
            <a:r>
              <a:rPr lang="en-US" altLang="zh-CN" sz="2000">
                <a:ea typeface="SimSun" pitchFamily="2" charset="-122"/>
              </a:rPr>
              <a:t>equation</a:t>
            </a:r>
            <a:r>
              <a:rPr lang="en-US" altLang="zh-CN">
                <a:ea typeface="SimSun" pitchFamily="2" charset="-122"/>
              </a:rPr>
              <a:t>:</a:t>
            </a:r>
            <a:endParaRPr lang="en-US"/>
          </a:p>
        </p:txBody>
      </p:sp>
      <p:sp>
        <p:nvSpPr>
          <p:cNvPr id="14343" name="Rectangle 8"/>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4338" name="Object 7"/>
          <p:cNvGraphicFramePr>
            <a:graphicFrameLocks noChangeAspect="1"/>
          </p:cNvGraphicFramePr>
          <p:nvPr/>
        </p:nvGraphicFramePr>
        <p:xfrm>
          <a:off x="685800" y="4953000"/>
          <a:ext cx="7772400" cy="763588"/>
        </p:xfrm>
        <a:graphic>
          <a:graphicData uri="http://schemas.openxmlformats.org/presentationml/2006/ole">
            <mc:AlternateContent xmlns:mc="http://schemas.openxmlformats.org/markup-compatibility/2006">
              <mc:Choice xmlns:v="urn:schemas-microsoft-com:vml" Requires="v">
                <p:oleObj spid="_x0000_s14359" name="Equation" r:id="rId3" imgW="5486400" imgH="533160" progId="Equation.DSMT4">
                  <p:embed/>
                </p:oleObj>
              </mc:Choice>
              <mc:Fallback>
                <p:oleObj name="Equation" r:id="rId3" imgW="5486400" imgH="53316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53000"/>
                        <a:ext cx="7772400"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B293243-BA71-4A52-9B69-4F6D99342A70}" type="slidenum">
              <a:rPr lang="en-US" sz="1400" smtClean="0"/>
              <a:pPr eaLnBrk="1" hangingPunct="1"/>
              <a:t>25</a:t>
            </a:fld>
            <a:endParaRPr lang="en-US" sz="1400" smtClean="0"/>
          </a:p>
        </p:txBody>
      </p:sp>
      <p:sp>
        <p:nvSpPr>
          <p:cNvPr id="33795" name="Rectangle 2"/>
          <p:cNvSpPr>
            <a:spLocks noGrp="1" noChangeArrowheads="1"/>
          </p:cNvSpPr>
          <p:nvPr>
            <p:ph type="title"/>
          </p:nvPr>
        </p:nvSpPr>
        <p:spPr>
          <a:xfrm>
            <a:off x="762000" y="-76200"/>
            <a:ext cx="8229600" cy="1143000"/>
          </a:xfrm>
        </p:spPr>
        <p:txBody>
          <a:bodyPr/>
          <a:lstStyle/>
          <a:p>
            <a:pPr eaLnBrk="1" hangingPunct="1"/>
            <a:r>
              <a:rPr lang="en-US" sz="3200" smtClean="0"/>
              <a:t>Turbulent models (7-eqn RANS) </a:t>
            </a:r>
          </a:p>
        </p:txBody>
      </p:sp>
      <p:sp>
        <p:nvSpPr>
          <p:cNvPr id="33796" name="Text Box 3"/>
          <p:cNvSpPr txBox="1">
            <a:spLocks noChangeArrowheads="1"/>
          </p:cNvSpPr>
          <p:nvPr/>
        </p:nvSpPr>
        <p:spPr bwMode="auto">
          <a:xfrm>
            <a:off x="609600" y="990600"/>
            <a:ext cx="7924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These are some versions of Reynolds stress models:</a:t>
            </a:r>
          </a:p>
          <a:p>
            <a:pPr eaLnBrk="1" hangingPunct="1"/>
            <a:r>
              <a:rPr lang="en-US" sz="2000"/>
              <a:t>	1. LRR rapid pressure-strain model </a:t>
            </a:r>
          </a:p>
          <a:p>
            <a:pPr eaLnBrk="1" hangingPunct="1"/>
            <a:r>
              <a:rPr lang="en-US" sz="2000"/>
              <a:t>	2. Lumley pressure-strain model</a:t>
            </a:r>
          </a:p>
          <a:p>
            <a:pPr eaLnBrk="1" hangingPunct="1"/>
            <a:r>
              <a:rPr lang="en-US" sz="2000"/>
              <a:t>	3. SSG pressure-strain model </a:t>
            </a:r>
          </a:p>
          <a:p>
            <a:pPr eaLnBrk="1" hangingPunct="1"/>
            <a:r>
              <a:rPr lang="en-US" sz="2000"/>
              <a:t>	4. Wilcox stress- model </a:t>
            </a:r>
          </a:p>
        </p:txBody>
      </p:sp>
      <p:sp>
        <p:nvSpPr>
          <p:cNvPr id="33797" name="Text Box 4"/>
          <p:cNvSpPr txBox="1">
            <a:spLocks noChangeArrowheads="1"/>
          </p:cNvSpPr>
          <p:nvPr/>
        </p:nvSpPr>
        <p:spPr bwMode="auto">
          <a:xfrm>
            <a:off x="609600" y="2727325"/>
            <a:ext cx="79248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sz="2000">
                <a:ea typeface="SimSun" pitchFamily="2" charset="-122"/>
              </a:rPr>
              <a:t>Comments on </a:t>
            </a:r>
            <a:r>
              <a:rPr lang="en-US" sz="2000"/>
              <a:t>Reynolds stress models:</a:t>
            </a:r>
          </a:p>
          <a:p>
            <a:pPr eaLnBrk="1" hangingPunct="1"/>
            <a:r>
              <a:rPr lang="en-US" altLang="zh-CN" sz="2000">
                <a:ea typeface="SimSun" pitchFamily="2" charset="-122"/>
              </a:rPr>
              <a:t>	1.Reynolds stress models require the solution of </a:t>
            </a:r>
            <a:r>
              <a:rPr lang="en-US" altLang="zh-CN" sz="2000">
                <a:solidFill>
                  <a:srgbClr val="FF0000"/>
                </a:solidFill>
                <a:ea typeface="SimSun" pitchFamily="2" charset="-122"/>
              </a:rPr>
              <a:t>seven additional PDEs</a:t>
            </a:r>
            <a:r>
              <a:rPr lang="en-US" altLang="zh-CN" sz="2000">
                <a:ea typeface="SimSun" pitchFamily="2" charset="-122"/>
              </a:rPr>
              <a:t> and those equation are even harder to solve than the two-equation models. </a:t>
            </a:r>
          </a:p>
          <a:p>
            <a:pPr eaLnBrk="1" hangingPunct="1"/>
            <a:r>
              <a:rPr lang="en-US" altLang="zh-CN" sz="2000">
                <a:ea typeface="SimSun" pitchFamily="2" charset="-122"/>
              </a:rPr>
              <a:t>	2. Although Reynolds stress models have greater potential to represent turbulent flow more correctly, their success so far has been moderate. </a:t>
            </a:r>
          </a:p>
          <a:p>
            <a:pPr eaLnBrk="1" hangingPunct="1"/>
            <a:r>
              <a:rPr lang="en-US" altLang="zh-CN" sz="2000">
                <a:ea typeface="SimSun" pitchFamily="2" charset="-122"/>
              </a:rPr>
              <a:t>	3. There is a lot of current research in this field, and new models are often proposed. Which model is best for which kind of flow is not clear due to the fact that in many attempts to answer this question numerical errors were too large to allow clear conclusions to be reached. </a:t>
            </a:r>
            <a:endParaRPr lang="en-US" sz="2000"/>
          </a:p>
        </p:txBody>
      </p:sp>
      <p:sp>
        <p:nvSpPr>
          <p:cNvPr id="33798" name="Rectangle 5"/>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5B00B3-A15F-4081-BDC3-ECFA8086FD38}" type="slidenum">
              <a:rPr lang="en-US" sz="1400" smtClean="0"/>
              <a:pPr eaLnBrk="1" hangingPunct="1"/>
              <a:t>26</a:t>
            </a:fld>
            <a:endParaRPr lang="en-US" sz="1400" smtClean="0"/>
          </a:p>
        </p:txBody>
      </p:sp>
      <p:sp>
        <p:nvSpPr>
          <p:cNvPr id="34819" name="Rectangle 2"/>
          <p:cNvSpPr>
            <a:spLocks noGrp="1" noChangeArrowheads="1"/>
          </p:cNvSpPr>
          <p:nvPr>
            <p:ph type="title"/>
          </p:nvPr>
        </p:nvSpPr>
        <p:spPr>
          <a:xfrm>
            <a:off x="762000" y="-76200"/>
            <a:ext cx="7772400" cy="1066800"/>
          </a:xfrm>
        </p:spPr>
        <p:txBody>
          <a:bodyPr/>
          <a:lstStyle/>
          <a:p>
            <a:pPr eaLnBrk="1" hangingPunct="1"/>
            <a:r>
              <a:rPr lang="en-US" sz="3600" smtClean="0"/>
              <a:t>Turbulent models (LES)</a:t>
            </a:r>
          </a:p>
        </p:txBody>
      </p:sp>
      <p:sp>
        <p:nvSpPr>
          <p:cNvPr id="34820" name="Rectangle 3"/>
          <p:cNvSpPr>
            <a:spLocks noGrp="1" noChangeArrowheads="1"/>
          </p:cNvSpPr>
          <p:nvPr>
            <p:ph type="body" sz="half" idx="1"/>
          </p:nvPr>
        </p:nvSpPr>
        <p:spPr>
          <a:xfrm>
            <a:off x="762000" y="3886200"/>
            <a:ext cx="7543800" cy="2362200"/>
          </a:xfrm>
          <a:noFill/>
        </p:spPr>
        <p:txBody>
          <a:bodyPr/>
          <a:lstStyle/>
          <a:p>
            <a:pPr eaLnBrk="1" hangingPunct="1">
              <a:lnSpc>
                <a:spcPct val="80000"/>
              </a:lnSpc>
              <a:buClr>
                <a:schemeClr val="tx2"/>
              </a:buClr>
              <a:buSzPct val="135000"/>
              <a:buFontTx/>
              <a:buChar char="•"/>
            </a:pPr>
            <a:r>
              <a:rPr lang="en-US" sz="2000" smtClean="0"/>
              <a:t>Large scale motions are generally much more energetic than the small scale ones.</a:t>
            </a:r>
          </a:p>
          <a:p>
            <a:pPr eaLnBrk="1" hangingPunct="1">
              <a:lnSpc>
                <a:spcPct val="80000"/>
              </a:lnSpc>
              <a:buClr>
                <a:schemeClr val="tx2"/>
              </a:buClr>
              <a:buSzPct val="135000"/>
              <a:buFontTx/>
              <a:buChar char="•"/>
            </a:pPr>
            <a:r>
              <a:rPr lang="en-US" sz="2000" smtClean="0"/>
              <a:t>The size and strength of large scale motions make them to be the most effective transporters of the conserved properties.</a:t>
            </a:r>
          </a:p>
          <a:p>
            <a:pPr eaLnBrk="1" hangingPunct="1">
              <a:lnSpc>
                <a:spcPct val="80000"/>
              </a:lnSpc>
              <a:buClr>
                <a:schemeClr val="tx2"/>
              </a:buClr>
              <a:buSzPct val="135000"/>
              <a:buFontTx/>
              <a:buChar char="•"/>
            </a:pPr>
            <a:r>
              <a:rPr lang="en-US" sz="2000" smtClean="0"/>
              <a:t>LES treats the large eddies more exactly than the small ones may make sense</a:t>
            </a:r>
          </a:p>
          <a:p>
            <a:pPr eaLnBrk="1" hangingPunct="1">
              <a:lnSpc>
                <a:spcPct val="80000"/>
              </a:lnSpc>
              <a:buClr>
                <a:schemeClr val="tx2"/>
              </a:buClr>
              <a:buSzPct val="135000"/>
              <a:buFontTx/>
              <a:buChar char="•"/>
            </a:pPr>
            <a:r>
              <a:rPr lang="en-US" sz="2000" smtClean="0"/>
              <a:t>LES is 3D, time dependent and expensive but much less costly than DNS. </a:t>
            </a:r>
          </a:p>
        </p:txBody>
      </p:sp>
      <p:pic>
        <p:nvPicPr>
          <p:cNvPr id="34821" name="Picture 4" descr="~AUT0013"/>
          <p:cNvPicPr>
            <a:picLocks noChangeAspect="1" noChangeArrowheads="1"/>
          </p:cNvPicPr>
          <p:nvPr/>
        </p:nvPicPr>
        <p:blipFill>
          <a:blip r:embed="rId2">
            <a:extLst>
              <a:ext uri="{28A0092B-C50C-407E-A947-70E740481C1C}">
                <a14:useLocalDpi xmlns:a14="http://schemas.microsoft.com/office/drawing/2010/main" val="0"/>
              </a:ext>
            </a:extLst>
          </a:blip>
          <a:srcRect l="8344" t="46999" r="35335" b="33293"/>
          <a:stretch>
            <a:fillRect/>
          </a:stretch>
        </p:blipFill>
        <p:spPr bwMode="auto">
          <a:xfrm>
            <a:off x="1676400" y="1066800"/>
            <a:ext cx="57150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1AAB2CD-F770-48C8-BFB1-16ADEF851FD6}" type="slidenum">
              <a:rPr lang="en-US" sz="1400" smtClean="0"/>
              <a:pPr eaLnBrk="1" hangingPunct="1"/>
              <a:t>27</a:t>
            </a:fld>
            <a:endParaRPr lang="en-US" sz="1400" smtClean="0"/>
          </a:p>
        </p:txBody>
      </p:sp>
      <p:sp>
        <p:nvSpPr>
          <p:cNvPr id="15369" name="Rectangle 22"/>
          <p:cNvSpPr>
            <a:spLocks noChangeArrowheads="1"/>
          </p:cNvSpPr>
          <p:nvPr/>
        </p:nvSpPr>
        <p:spPr bwMode="auto">
          <a:xfrm>
            <a:off x="6477000" y="4876800"/>
            <a:ext cx="2209800" cy="1219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70" name="Rectangle 21"/>
          <p:cNvSpPr>
            <a:spLocks noChangeArrowheads="1"/>
          </p:cNvSpPr>
          <p:nvPr/>
        </p:nvSpPr>
        <p:spPr bwMode="auto">
          <a:xfrm>
            <a:off x="3200400" y="4876800"/>
            <a:ext cx="31242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71" name="Rectangle 18"/>
          <p:cNvSpPr>
            <a:spLocks noChangeArrowheads="1"/>
          </p:cNvSpPr>
          <p:nvPr/>
        </p:nvSpPr>
        <p:spPr bwMode="auto">
          <a:xfrm>
            <a:off x="228600" y="4876800"/>
            <a:ext cx="28956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5372" name="Rectangle 2"/>
          <p:cNvSpPr>
            <a:spLocks noGrp="1" noChangeArrowheads="1"/>
          </p:cNvSpPr>
          <p:nvPr>
            <p:ph type="title"/>
          </p:nvPr>
        </p:nvSpPr>
        <p:spPr>
          <a:xfrm>
            <a:off x="838200" y="76200"/>
            <a:ext cx="7772400" cy="914400"/>
          </a:xfrm>
        </p:spPr>
        <p:txBody>
          <a:bodyPr/>
          <a:lstStyle/>
          <a:p>
            <a:pPr eaLnBrk="1" hangingPunct="1"/>
            <a:r>
              <a:rPr lang="en-US" sz="3600" smtClean="0"/>
              <a:t>Turbulent models (LES, filtering)</a:t>
            </a:r>
          </a:p>
        </p:txBody>
      </p:sp>
      <p:sp>
        <p:nvSpPr>
          <p:cNvPr id="15373" name="Rectangle 3"/>
          <p:cNvSpPr>
            <a:spLocks noGrp="1" noChangeArrowheads="1"/>
          </p:cNvSpPr>
          <p:nvPr>
            <p:ph type="body" sz="half" idx="1"/>
          </p:nvPr>
        </p:nvSpPr>
        <p:spPr>
          <a:xfrm>
            <a:off x="762000" y="1295400"/>
            <a:ext cx="7543800" cy="1219200"/>
          </a:xfrm>
          <a:noFill/>
        </p:spPr>
        <p:txBody>
          <a:bodyPr/>
          <a:lstStyle/>
          <a:p>
            <a:pPr eaLnBrk="1" hangingPunct="1">
              <a:lnSpc>
                <a:spcPct val="80000"/>
              </a:lnSpc>
              <a:buClr>
                <a:schemeClr val="tx2"/>
              </a:buClr>
              <a:buSzPct val="135000"/>
              <a:buFontTx/>
              <a:buChar char="•"/>
            </a:pPr>
            <a:r>
              <a:rPr lang="en-US" sz="2000" smtClean="0"/>
              <a:t>LES needs a velocity field that contains only the large scale components of the total field, which is achieved by filtering the velocity field (Leonard, 1974)</a:t>
            </a:r>
          </a:p>
        </p:txBody>
      </p:sp>
      <p:graphicFrame>
        <p:nvGraphicFramePr>
          <p:cNvPr id="15362" name="Object 5"/>
          <p:cNvGraphicFramePr>
            <a:graphicFrameLocks noGrp="1" noChangeAspect="1"/>
          </p:cNvGraphicFramePr>
          <p:nvPr>
            <p:ph sz="half" idx="2"/>
          </p:nvPr>
        </p:nvGraphicFramePr>
        <p:xfrm>
          <a:off x="2373313" y="2133600"/>
          <a:ext cx="3938587" cy="715963"/>
        </p:xfrm>
        <a:graphic>
          <a:graphicData uri="http://schemas.openxmlformats.org/presentationml/2006/ole">
            <mc:AlternateContent xmlns:mc="http://schemas.openxmlformats.org/markup-compatibility/2006">
              <mc:Choice xmlns:v="urn:schemas-microsoft-com:vml" Requires="v">
                <p:oleObj spid="_x0000_s15470" name="Equation" r:id="rId3" imgW="1536480" imgH="279360" progId="Equation.3">
                  <p:embed/>
                </p:oleObj>
              </mc:Choice>
              <mc:Fallback>
                <p:oleObj name="Equation" r:id="rId3" imgW="1536480" imgH="27936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313" y="2133600"/>
                        <a:ext cx="3938587"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4" name="Rectangle 7"/>
          <p:cNvSpPr>
            <a:spLocks noChangeArrowheads="1"/>
          </p:cNvSpPr>
          <p:nvPr/>
        </p:nvSpPr>
        <p:spPr bwMode="auto">
          <a:xfrm>
            <a:off x="838200" y="2971800"/>
            <a:ext cx="7543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buFontTx/>
              <a:buChar char="•"/>
            </a:pPr>
            <a:r>
              <a:rPr lang="en-US" sz="2000">
                <a:latin typeface="Tahoma" pitchFamily="34" charset="0"/>
              </a:rPr>
              <a:t>G(x-</a:t>
            </a:r>
            <a:r>
              <a:rPr lang="en-US" sz="2000">
                <a:latin typeface="Tahoma" pitchFamily="34" charset="0"/>
                <a:sym typeface="Symbol" pitchFamily="18" charset="2"/>
              </a:rPr>
              <a:t></a:t>
            </a:r>
            <a:r>
              <a:rPr lang="en-US" sz="2000">
                <a:latin typeface="Tahoma" pitchFamily="34" charset="0"/>
              </a:rPr>
              <a:t>) is the filter kernel, is a localized function, which includes a </a:t>
            </a:r>
            <a:r>
              <a:rPr lang="en-US" sz="2000">
                <a:solidFill>
                  <a:srgbClr val="FF0000"/>
                </a:solidFill>
                <a:latin typeface="Tahoma" pitchFamily="34" charset="0"/>
              </a:rPr>
              <a:t>Gaussian</a:t>
            </a:r>
            <a:r>
              <a:rPr lang="en-US" sz="2000">
                <a:latin typeface="Tahoma" pitchFamily="34" charset="0"/>
              </a:rPr>
              <a:t>, a </a:t>
            </a:r>
            <a:r>
              <a:rPr lang="en-US" sz="2000">
                <a:solidFill>
                  <a:srgbClr val="FF0000"/>
                </a:solidFill>
                <a:latin typeface="Tahoma" pitchFamily="34" charset="0"/>
              </a:rPr>
              <a:t>box filter</a:t>
            </a:r>
            <a:r>
              <a:rPr lang="en-US" sz="2000">
                <a:latin typeface="Tahoma" pitchFamily="34" charset="0"/>
              </a:rPr>
              <a:t> (a simple local average) and a </a:t>
            </a:r>
            <a:r>
              <a:rPr lang="en-US" sz="2000">
                <a:solidFill>
                  <a:srgbClr val="FF0000"/>
                </a:solidFill>
                <a:latin typeface="Tahoma" pitchFamily="34" charset="0"/>
              </a:rPr>
              <a:t>cutoff</a:t>
            </a:r>
            <a:r>
              <a:rPr lang="en-US" sz="2000">
                <a:latin typeface="Tahoma" pitchFamily="34" charset="0"/>
              </a:rPr>
              <a:t> (a filter which eliminates all Fourier coefficients belonging to wavenumbers above a cutoff)</a:t>
            </a:r>
          </a:p>
          <a:p>
            <a:pPr marL="342900" indent="-342900">
              <a:lnSpc>
                <a:spcPct val="80000"/>
              </a:lnSpc>
              <a:spcBef>
                <a:spcPct val="20000"/>
              </a:spcBef>
              <a:buClr>
                <a:schemeClr val="tx2"/>
              </a:buClr>
              <a:buSzPct val="135000"/>
              <a:buFontTx/>
              <a:buChar char="•"/>
            </a:pPr>
            <a:r>
              <a:rPr lang="en-US" sz="2000">
                <a:latin typeface="Tahoma" pitchFamily="34" charset="0"/>
              </a:rPr>
              <a:t>Each filter has a length scale associated with it, </a:t>
            </a:r>
            <a:r>
              <a:rPr lang="en-US" sz="2000">
                <a:latin typeface="Tahoma" pitchFamily="34" charset="0"/>
                <a:sym typeface="Symbol" pitchFamily="18" charset="2"/>
              </a:rPr>
              <a:t>.</a:t>
            </a:r>
          </a:p>
          <a:p>
            <a:pPr marL="342900" indent="-342900">
              <a:lnSpc>
                <a:spcPct val="80000"/>
              </a:lnSpc>
              <a:spcBef>
                <a:spcPct val="20000"/>
              </a:spcBef>
              <a:buClr>
                <a:schemeClr val="tx2"/>
              </a:buClr>
              <a:buSzPct val="135000"/>
              <a:buFontTx/>
              <a:buChar char="•"/>
            </a:pPr>
            <a:r>
              <a:rPr lang="en-US" sz="2000">
                <a:latin typeface="Tahoma" pitchFamily="34" charset="0"/>
                <a:sym typeface="Symbol" pitchFamily="18" charset="2"/>
              </a:rPr>
              <a:t>Eddies of size large than  are large eddies while those smaller than  are small eddies and need to be modeled. </a:t>
            </a:r>
          </a:p>
          <a:p>
            <a:pPr marL="342900" indent="-342900">
              <a:lnSpc>
                <a:spcPct val="80000"/>
              </a:lnSpc>
              <a:spcBef>
                <a:spcPct val="20000"/>
              </a:spcBef>
              <a:buClr>
                <a:schemeClr val="tx2"/>
              </a:buClr>
              <a:buSzPct val="135000"/>
            </a:pPr>
            <a:endParaRPr lang="en-US" sz="2000">
              <a:latin typeface="Tahoma" pitchFamily="34" charset="0"/>
            </a:endParaRPr>
          </a:p>
        </p:txBody>
      </p:sp>
      <p:graphicFrame>
        <p:nvGraphicFramePr>
          <p:cNvPr id="15363" name="Object 8"/>
          <p:cNvGraphicFramePr>
            <a:graphicFrameLocks noChangeAspect="1"/>
          </p:cNvGraphicFramePr>
          <p:nvPr/>
        </p:nvGraphicFramePr>
        <p:xfrm>
          <a:off x="381000" y="4840288"/>
          <a:ext cx="1409700" cy="950912"/>
        </p:xfrm>
        <a:graphic>
          <a:graphicData uri="http://schemas.openxmlformats.org/presentationml/2006/ole">
            <mc:AlternateContent xmlns:mc="http://schemas.openxmlformats.org/markup-compatibility/2006">
              <mc:Choice xmlns:v="urn:schemas-microsoft-com:vml" Requires="v">
                <p:oleObj spid="_x0000_s15471" name="Equation" r:id="rId5" imgW="939600" imgH="634680" progId="Equation.DSMT4">
                  <p:embed/>
                </p:oleObj>
              </mc:Choice>
              <mc:Fallback>
                <p:oleObj name="Equation" r:id="rId5" imgW="939600" imgH="63468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840288"/>
                        <a:ext cx="1409700" cy="95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5" name="Text Box 9"/>
          <p:cNvSpPr txBox="1">
            <a:spLocks noChangeArrowheads="1"/>
          </p:cNvSpPr>
          <p:nvPr/>
        </p:nvSpPr>
        <p:spPr bwMode="auto">
          <a:xfrm>
            <a:off x="1752600" y="4967288"/>
            <a:ext cx="338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if</a:t>
            </a:r>
          </a:p>
        </p:txBody>
      </p:sp>
      <p:graphicFrame>
        <p:nvGraphicFramePr>
          <p:cNvPr id="15364" name="Object 10"/>
          <p:cNvGraphicFramePr>
            <a:graphicFrameLocks noChangeAspect="1"/>
          </p:cNvGraphicFramePr>
          <p:nvPr/>
        </p:nvGraphicFramePr>
        <p:xfrm>
          <a:off x="2133600" y="4876800"/>
          <a:ext cx="928688" cy="569913"/>
        </p:xfrm>
        <a:graphic>
          <a:graphicData uri="http://schemas.openxmlformats.org/presentationml/2006/ole">
            <mc:AlternateContent xmlns:mc="http://schemas.openxmlformats.org/markup-compatibility/2006">
              <mc:Choice xmlns:v="urn:schemas-microsoft-com:vml" Requires="v">
                <p:oleObj spid="_x0000_s15472" name="Equation" r:id="rId7" imgW="660240" imgH="406080" progId="Equation.3">
                  <p:embed/>
                </p:oleObj>
              </mc:Choice>
              <mc:Fallback>
                <p:oleObj name="Equation" r:id="rId7" imgW="660240" imgH="40608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4876800"/>
                        <a:ext cx="928688"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6" name="Text Box 11"/>
          <p:cNvSpPr txBox="1">
            <a:spLocks noChangeArrowheads="1"/>
          </p:cNvSpPr>
          <p:nvPr/>
        </p:nvSpPr>
        <p:spPr bwMode="auto">
          <a:xfrm>
            <a:off x="1828800" y="5410200"/>
            <a:ext cx="1169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otherwise</a:t>
            </a:r>
          </a:p>
        </p:txBody>
      </p:sp>
      <p:sp>
        <p:nvSpPr>
          <p:cNvPr id="15377" name="Text Box 12"/>
          <p:cNvSpPr txBox="1">
            <a:spLocks noChangeArrowheads="1"/>
          </p:cNvSpPr>
          <p:nvPr/>
        </p:nvSpPr>
        <p:spPr bwMode="auto">
          <a:xfrm>
            <a:off x="533400" y="6080125"/>
            <a:ext cx="2217738" cy="39687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chemeClr val="bg1"/>
                </a:solidFill>
              </a:rPr>
              <a:t>Box or top-hat filter</a:t>
            </a:r>
          </a:p>
        </p:txBody>
      </p:sp>
      <p:graphicFrame>
        <p:nvGraphicFramePr>
          <p:cNvPr id="15365" name="Object 13"/>
          <p:cNvGraphicFramePr>
            <a:graphicFrameLocks noChangeAspect="1"/>
          </p:cNvGraphicFramePr>
          <p:nvPr/>
        </p:nvGraphicFramePr>
        <p:xfrm>
          <a:off x="3200400" y="4953000"/>
          <a:ext cx="3087688" cy="771525"/>
        </p:xfrm>
        <a:graphic>
          <a:graphicData uri="http://schemas.openxmlformats.org/presentationml/2006/ole">
            <mc:AlternateContent xmlns:mc="http://schemas.openxmlformats.org/markup-compatibility/2006">
              <mc:Choice xmlns:v="urn:schemas-microsoft-com:vml" Requires="v">
                <p:oleObj spid="_x0000_s15473" name="Equation" r:id="rId9" imgW="2234880" imgH="558720" progId="Equation.3">
                  <p:embed/>
                </p:oleObj>
              </mc:Choice>
              <mc:Fallback>
                <p:oleObj name="Equation" r:id="rId9" imgW="2234880" imgH="558720" progId="Equation.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953000"/>
                        <a:ext cx="3087688"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8" name="Text Box 14"/>
          <p:cNvSpPr txBox="1">
            <a:spLocks noChangeArrowheads="1"/>
          </p:cNvSpPr>
          <p:nvPr/>
        </p:nvSpPr>
        <p:spPr bwMode="auto">
          <a:xfrm>
            <a:off x="4046538" y="6080125"/>
            <a:ext cx="1668462" cy="39687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chemeClr val="bg1"/>
                </a:solidFill>
              </a:rPr>
              <a:t>Gaussian filter</a:t>
            </a:r>
          </a:p>
        </p:txBody>
      </p:sp>
      <p:graphicFrame>
        <p:nvGraphicFramePr>
          <p:cNvPr id="15366" name="Object 15"/>
          <p:cNvGraphicFramePr>
            <a:graphicFrameLocks noChangeAspect="1"/>
          </p:cNvGraphicFramePr>
          <p:nvPr/>
        </p:nvGraphicFramePr>
        <p:xfrm>
          <a:off x="6553200" y="4953000"/>
          <a:ext cx="2105025" cy="595313"/>
        </p:xfrm>
        <a:graphic>
          <a:graphicData uri="http://schemas.openxmlformats.org/presentationml/2006/ole">
            <mc:AlternateContent xmlns:mc="http://schemas.openxmlformats.org/markup-compatibility/2006">
              <mc:Choice xmlns:v="urn:schemas-microsoft-com:vml" Requires="v">
                <p:oleObj spid="_x0000_s15474" name="Equation" r:id="rId11" imgW="1523880" imgH="431640" progId="Equation.3">
                  <p:embed/>
                </p:oleObj>
              </mc:Choice>
              <mc:Fallback>
                <p:oleObj name="Equation" r:id="rId11" imgW="1523880" imgH="43164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200" y="4953000"/>
                        <a:ext cx="2105025" cy="595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7" name="Object 16"/>
          <p:cNvGraphicFramePr>
            <a:graphicFrameLocks noChangeAspect="1"/>
          </p:cNvGraphicFramePr>
          <p:nvPr/>
        </p:nvGraphicFramePr>
        <p:xfrm>
          <a:off x="7162800" y="5486400"/>
          <a:ext cx="685800" cy="588963"/>
        </p:xfrm>
        <a:graphic>
          <a:graphicData uri="http://schemas.openxmlformats.org/presentationml/2006/ole">
            <mc:AlternateContent xmlns:mc="http://schemas.openxmlformats.org/markup-compatibility/2006">
              <mc:Choice xmlns:v="urn:schemas-microsoft-com:vml" Requires="v">
                <p:oleObj spid="_x0000_s15475" name="Equation" r:id="rId13" imgW="457200" imgH="393480" progId="Equation.3">
                  <p:embed/>
                </p:oleObj>
              </mc:Choice>
              <mc:Fallback>
                <p:oleObj name="Equation" r:id="rId13" imgW="457200" imgH="39348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2800" y="5486400"/>
                        <a:ext cx="685800" cy="58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79" name="Text Box 17"/>
          <p:cNvSpPr txBox="1">
            <a:spLocks noChangeArrowheads="1"/>
          </p:cNvSpPr>
          <p:nvPr/>
        </p:nvSpPr>
        <p:spPr bwMode="auto">
          <a:xfrm>
            <a:off x="6934200" y="6156325"/>
            <a:ext cx="1400175" cy="396875"/>
          </a:xfrm>
          <a:prstGeom prst="rect">
            <a:avLst/>
          </a:prstGeom>
          <a:solidFill>
            <a:srgbClr val="33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chemeClr val="bg1"/>
                </a:solidFill>
              </a:rPr>
              <a:t>Cutoff filter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0E89505-3F26-427B-A77D-3D14C0EE9163}" type="slidenum">
              <a:rPr lang="en-US" sz="1400" smtClean="0"/>
              <a:pPr eaLnBrk="1" hangingPunct="1"/>
              <a:t>28</a:t>
            </a:fld>
            <a:endParaRPr lang="en-US" sz="1400" smtClean="0"/>
          </a:p>
        </p:txBody>
      </p:sp>
      <p:sp>
        <p:nvSpPr>
          <p:cNvPr id="16391" name="Rectangle 2"/>
          <p:cNvSpPr>
            <a:spLocks noGrp="1" noChangeArrowheads="1"/>
          </p:cNvSpPr>
          <p:nvPr>
            <p:ph type="title"/>
          </p:nvPr>
        </p:nvSpPr>
        <p:spPr>
          <a:xfrm>
            <a:off x="762000" y="-76200"/>
            <a:ext cx="7772400" cy="1143000"/>
          </a:xfrm>
        </p:spPr>
        <p:txBody>
          <a:bodyPr/>
          <a:lstStyle/>
          <a:p>
            <a:pPr eaLnBrk="1" hangingPunct="1"/>
            <a:r>
              <a:rPr lang="en-US" sz="3200" smtClean="0"/>
              <a:t>Turbulent models (LES, </a:t>
            </a:r>
            <a:br>
              <a:rPr lang="en-US" sz="3200" smtClean="0"/>
            </a:br>
            <a:r>
              <a:rPr lang="en-US" sz="3200" smtClean="0"/>
              <a:t>Governing Equations)</a:t>
            </a:r>
          </a:p>
        </p:txBody>
      </p:sp>
      <p:sp>
        <p:nvSpPr>
          <p:cNvPr id="16392" name="Rectangle 3"/>
          <p:cNvSpPr>
            <a:spLocks noGrp="1" noChangeArrowheads="1"/>
          </p:cNvSpPr>
          <p:nvPr>
            <p:ph type="body" sz="half" idx="1"/>
          </p:nvPr>
        </p:nvSpPr>
        <p:spPr>
          <a:xfrm>
            <a:off x="762000" y="1295400"/>
            <a:ext cx="7543800" cy="685800"/>
          </a:xfrm>
          <a:noFill/>
        </p:spPr>
        <p:txBody>
          <a:bodyPr/>
          <a:lstStyle/>
          <a:p>
            <a:pPr eaLnBrk="1" hangingPunct="1">
              <a:lnSpc>
                <a:spcPct val="80000"/>
              </a:lnSpc>
              <a:buClr>
                <a:schemeClr val="tx2"/>
              </a:buClr>
              <a:buSzPct val="135000"/>
              <a:buFontTx/>
              <a:buChar char="•"/>
            </a:pPr>
            <a:r>
              <a:rPr lang="en-US" sz="2000" smtClean="0"/>
              <a:t>Filtered Navier-Stokes equations (constant density, incompressible):</a:t>
            </a:r>
          </a:p>
        </p:txBody>
      </p:sp>
      <p:graphicFrame>
        <p:nvGraphicFramePr>
          <p:cNvPr id="16386" name="Object 4"/>
          <p:cNvGraphicFramePr>
            <a:graphicFrameLocks noGrp="1" noChangeAspect="1"/>
          </p:cNvGraphicFramePr>
          <p:nvPr>
            <p:ph sz="half" idx="2"/>
          </p:nvPr>
        </p:nvGraphicFramePr>
        <p:xfrm>
          <a:off x="1828800" y="2586038"/>
          <a:ext cx="5486400" cy="995362"/>
        </p:xfrm>
        <a:graphic>
          <a:graphicData uri="http://schemas.openxmlformats.org/presentationml/2006/ole">
            <mc:AlternateContent xmlns:mc="http://schemas.openxmlformats.org/markup-compatibility/2006">
              <mc:Choice xmlns:v="urn:schemas-microsoft-com:vml" Requires="v">
                <p:oleObj spid="_x0000_s16459" name="Equation" r:id="rId3" imgW="2946240" imgH="533160" progId="Equation.3">
                  <p:embed/>
                </p:oleObj>
              </mc:Choice>
              <mc:Fallback>
                <p:oleObj name="Equation" r:id="rId3" imgW="2946240" imgH="53316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86038"/>
                        <a:ext cx="5486400" cy="99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3" name="Rectangle 5"/>
          <p:cNvSpPr>
            <a:spLocks noChangeArrowheads="1"/>
          </p:cNvSpPr>
          <p:nvPr/>
        </p:nvSpPr>
        <p:spPr bwMode="auto">
          <a:xfrm>
            <a:off x="838200" y="36576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buFontTx/>
              <a:buChar char="•"/>
            </a:pPr>
            <a:r>
              <a:rPr lang="en-US" sz="2000">
                <a:latin typeface="Tahoma" pitchFamily="34" charset="0"/>
              </a:rPr>
              <a:t>Note that:</a:t>
            </a:r>
          </a:p>
          <a:p>
            <a:pPr marL="342900" indent="-342900">
              <a:lnSpc>
                <a:spcPct val="80000"/>
              </a:lnSpc>
              <a:spcBef>
                <a:spcPct val="20000"/>
              </a:spcBef>
              <a:buClr>
                <a:schemeClr val="tx2"/>
              </a:buClr>
              <a:buSzPct val="135000"/>
            </a:pPr>
            <a:endParaRPr lang="en-US" sz="2000">
              <a:latin typeface="Tahoma" pitchFamily="34" charset="0"/>
            </a:endParaRPr>
          </a:p>
        </p:txBody>
      </p:sp>
      <p:sp>
        <p:nvSpPr>
          <p:cNvPr id="16394" name="Line 6"/>
          <p:cNvSpPr>
            <a:spLocks noChangeShapeType="1"/>
          </p:cNvSpPr>
          <p:nvPr/>
        </p:nvSpPr>
        <p:spPr bwMode="auto">
          <a:xfrm>
            <a:off x="3276600" y="2743200"/>
            <a:ext cx="4572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6387" name="Object 7"/>
          <p:cNvGraphicFramePr>
            <a:graphicFrameLocks noChangeAspect="1"/>
          </p:cNvGraphicFramePr>
          <p:nvPr/>
        </p:nvGraphicFramePr>
        <p:xfrm>
          <a:off x="4008438" y="1828800"/>
          <a:ext cx="1277937" cy="804863"/>
        </p:xfrm>
        <a:graphic>
          <a:graphicData uri="http://schemas.openxmlformats.org/presentationml/2006/ole">
            <mc:AlternateContent xmlns:mc="http://schemas.openxmlformats.org/markup-compatibility/2006">
              <mc:Choice xmlns:v="urn:schemas-microsoft-com:vml" Requires="v">
                <p:oleObj spid="_x0000_s16460" name="Equation" r:id="rId5" imgW="685800" imgH="431640" progId="Equation.3">
                  <p:embed/>
                </p:oleObj>
              </mc:Choice>
              <mc:Fallback>
                <p:oleObj name="Equation" r:id="rId5" imgW="685800" imgH="43164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438" y="1828800"/>
                        <a:ext cx="1277937" cy="804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8" name="Object 8"/>
          <p:cNvGraphicFramePr>
            <a:graphicFrameLocks noChangeAspect="1"/>
          </p:cNvGraphicFramePr>
          <p:nvPr/>
        </p:nvGraphicFramePr>
        <p:xfrm>
          <a:off x="2895600" y="3581400"/>
          <a:ext cx="1524000" cy="534988"/>
        </p:xfrm>
        <a:graphic>
          <a:graphicData uri="http://schemas.openxmlformats.org/presentationml/2006/ole">
            <mc:AlternateContent xmlns:mc="http://schemas.openxmlformats.org/markup-compatibility/2006">
              <mc:Choice xmlns:v="urn:schemas-microsoft-com:vml" Requires="v">
                <p:oleObj spid="_x0000_s16461" name="Equation" r:id="rId7" imgW="685800" imgH="241200" progId="Equation.3">
                  <p:embed/>
                </p:oleObj>
              </mc:Choice>
              <mc:Fallback>
                <p:oleObj name="Equation" r:id="rId7" imgW="685800" imgH="2412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3581400"/>
                        <a:ext cx="1524000"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5" name="Line 9"/>
          <p:cNvSpPr>
            <a:spLocks noChangeShapeType="1"/>
          </p:cNvSpPr>
          <p:nvPr/>
        </p:nvSpPr>
        <p:spPr bwMode="auto">
          <a:xfrm>
            <a:off x="2971800" y="3657600"/>
            <a:ext cx="4572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6389" name="Object 10"/>
          <p:cNvGraphicFramePr>
            <a:graphicFrameLocks noChangeAspect="1"/>
          </p:cNvGraphicFramePr>
          <p:nvPr/>
        </p:nvGraphicFramePr>
        <p:xfrm>
          <a:off x="4244975" y="4176713"/>
          <a:ext cx="2765425" cy="563562"/>
        </p:xfrm>
        <a:graphic>
          <a:graphicData uri="http://schemas.openxmlformats.org/presentationml/2006/ole">
            <mc:AlternateContent xmlns:mc="http://schemas.openxmlformats.org/markup-compatibility/2006">
              <mc:Choice xmlns:v="urn:schemas-microsoft-com:vml" Requires="v">
                <p:oleObj spid="_x0000_s16462" name="Equation" r:id="rId9" imgW="1244520" imgH="253800" progId="Equation.3">
                  <p:embed/>
                </p:oleObj>
              </mc:Choice>
              <mc:Fallback>
                <p:oleObj name="Equation" r:id="rId9" imgW="1244520" imgH="2538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4975" y="4176713"/>
                        <a:ext cx="2765425"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6" name="Line 11"/>
          <p:cNvSpPr>
            <a:spLocks noChangeShapeType="1"/>
          </p:cNvSpPr>
          <p:nvPr/>
        </p:nvSpPr>
        <p:spPr bwMode="auto">
          <a:xfrm>
            <a:off x="5486400" y="4343400"/>
            <a:ext cx="533400"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6397" name="Rectangle 12"/>
          <p:cNvSpPr>
            <a:spLocks noChangeArrowheads="1"/>
          </p:cNvSpPr>
          <p:nvPr/>
        </p:nvSpPr>
        <p:spPr bwMode="auto">
          <a:xfrm>
            <a:off x="838200" y="4267200"/>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pPr>
            <a:r>
              <a:rPr lang="en-US" sz="2000">
                <a:latin typeface="Tahoma" pitchFamily="34" charset="0"/>
              </a:rPr>
              <a:t>Introducing Subgrid-scale Reynolds Stress</a:t>
            </a:r>
          </a:p>
        </p:txBody>
      </p:sp>
      <p:sp>
        <p:nvSpPr>
          <p:cNvPr id="16398" name="Rectangle 13"/>
          <p:cNvSpPr>
            <a:spLocks noChangeArrowheads="1"/>
          </p:cNvSpPr>
          <p:nvPr/>
        </p:nvSpPr>
        <p:spPr bwMode="auto">
          <a:xfrm>
            <a:off x="990600" y="5029200"/>
            <a:ext cx="6934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buFontTx/>
              <a:buChar char="•"/>
            </a:pPr>
            <a:r>
              <a:rPr lang="en-US" sz="2000">
                <a:latin typeface="Tahoma" pitchFamily="34" charset="0"/>
              </a:rPr>
              <a:t>The filter width </a:t>
            </a:r>
            <a:r>
              <a:rPr lang="en-US" sz="2000">
                <a:latin typeface="Tahoma" pitchFamily="34" charset="0"/>
                <a:sym typeface="Symbol" pitchFamily="18" charset="2"/>
              </a:rPr>
              <a:t>&gt; grid size h</a:t>
            </a:r>
          </a:p>
          <a:p>
            <a:pPr marL="342900" indent="-342900">
              <a:lnSpc>
                <a:spcPct val="80000"/>
              </a:lnSpc>
              <a:spcBef>
                <a:spcPct val="20000"/>
              </a:spcBef>
              <a:buClr>
                <a:schemeClr val="tx2"/>
              </a:buClr>
              <a:buSzPct val="135000"/>
              <a:buFontTx/>
              <a:buChar char="•"/>
            </a:pPr>
            <a:r>
              <a:rPr lang="en-US" sz="2000">
                <a:latin typeface="Tahoma" pitchFamily="34" charset="0"/>
                <a:sym typeface="Symbol" pitchFamily="18" charset="2"/>
              </a:rPr>
              <a:t>The models used to approximate the SGS Reynolds stress are called subgrid-scale (SGS) or subfilter-scale models.</a:t>
            </a:r>
            <a:endParaRPr lang="en-US" sz="2000">
              <a:latin typeface="Tahoma" pitchFamily="34" charset="0"/>
            </a:endParaRPr>
          </a:p>
          <a:p>
            <a:pPr marL="342900" indent="-342900">
              <a:lnSpc>
                <a:spcPct val="80000"/>
              </a:lnSpc>
              <a:spcBef>
                <a:spcPct val="20000"/>
              </a:spcBef>
              <a:buClr>
                <a:schemeClr val="tx2"/>
              </a:buClr>
              <a:buSzPct val="135000"/>
            </a:pPr>
            <a:endParaRPr lang="en-US" sz="2000">
              <a:latin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631F0EA-28B9-4EED-A4FF-306EC252B54A}" type="slidenum">
              <a:rPr lang="en-US" sz="1400" smtClean="0"/>
              <a:pPr eaLnBrk="1" hangingPunct="1"/>
              <a:t>29</a:t>
            </a:fld>
            <a:endParaRPr lang="en-US" sz="1400" smtClean="0"/>
          </a:p>
        </p:txBody>
      </p:sp>
      <p:sp>
        <p:nvSpPr>
          <p:cNvPr id="17416" name="Rectangle 2"/>
          <p:cNvSpPr>
            <a:spLocks noGrp="1" noChangeArrowheads="1"/>
          </p:cNvSpPr>
          <p:nvPr>
            <p:ph type="title"/>
          </p:nvPr>
        </p:nvSpPr>
        <p:spPr>
          <a:xfrm>
            <a:off x="457200" y="228600"/>
            <a:ext cx="8458200" cy="685800"/>
          </a:xfrm>
        </p:spPr>
        <p:txBody>
          <a:bodyPr/>
          <a:lstStyle/>
          <a:p>
            <a:pPr eaLnBrk="1" hangingPunct="1"/>
            <a:r>
              <a:rPr lang="en-US" sz="3200" smtClean="0"/>
              <a:t>Turbulent models (LES, Smagorinsky model)</a:t>
            </a:r>
          </a:p>
        </p:txBody>
      </p:sp>
      <p:sp>
        <p:nvSpPr>
          <p:cNvPr id="17417" name="Rectangle 3"/>
          <p:cNvSpPr>
            <a:spLocks noGrp="1" noChangeArrowheads="1"/>
          </p:cNvSpPr>
          <p:nvPr>
            <p:ph type="body" sz="half" idx="1"/>
          </p:nvPr>
        </p:nvSpPr>
        <p:spPr>
          <a:xfrm>
            <a:off x="1143000" y="1143000"/>
            <a:ext cx="6934200" cy="914400"/>
          </a:xfrm>
          <a:noFill/>
        </p:spPr>
        <p:txBody>
          <a:bodyPr/>
          <a:lstStyle/>
          <a:p>
            <a:pPr eaLnBrk="1" hangingPunct="1">
              <a:lnSpc>
                <a:spcPct val="80000"/>
              </a:lnSpc>
              <a:buClr>
                <a:schemeClr val="tx2"/>
              </a:buClr>
              <a:buSzPct val="135000"/>
              <a:buFontTx/>
              <a:buChar char="•"/>
            </a:pPr>
            <a:r>
              <a:rPr lang="en-US" sz="2000" smtClean="0"/>
              <a:t>The earliest and most commonly used subgrid scale model is one proposed by Smagorinsky (1963), which is an eddy viscosity model.</a:t>
            </a:r>
          </a:p>
          <a:p>
            <a:pPr eaLnBrk="1" hangingPunct="1">
              <a:lnSpc>
                <a:spcPct val="80000"/>
              </a:lnSpc>
              <a:buClr>
                <a:schemeClr val="tx2"/>
              </a:buClr>
              <a:buSzPct val="135000"/>
              <a:buFontTx/>
              <a:buChar char="•"/>
            </a:pPr>
            <a:r>
              <a:rPr lang="en-US" sz="2000" smtClean="0"/>
              <a:t>As the increased transport and dissipation are due to the viscosity in laminar flow, it seems reasonable to assume that</a:t>
            </a:r>
          </a:p>
          <a:p>
            <a:pPr eaLnBrk="1" hangingPunct="1">
              <a:lnSpc>
                <a:spcPct val="80000"/>
              </a:lnSpc>
              <a:buClr>
                <a:schemeClr val="tx2"/>
              </a:buClr>
              <a:buSzPct val="135000"/>
              <a:buFontTx/>
              <a:buNone/>
            </a:pPr>
            <a:endParaRPr lang="en-US" sz="2000" smtClean="0"/>
          </a:p>
        </p:txBody>
      </p:sp>
      <p:sp>
        <p:nvSpPr>
          <p:cNvPr id="17418" name="Rectangle 5"/>
          <p:cNvSpPr>
            <a:spLocks noChangeArrowheads="1"/>
          </p:cNvSpPr>
          <p:nvPr/>
        </p:nvSpPr>
        <p:spPr bwMode="auto">
          <a:xfrm>
            <a:off x="3124200" y="3962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pPr>
            <a:r>
              <a:rPr lang="en-US" sz="2000">
                <a:latin typeface="Tahoma" pitchFamily="34" charset="0"/>
              </a:rPr>
              <a:t>Eddy viscosity </a:t>
            </a:r>
          </a:p>
        </p:txBody>
      </p:sp>
      <p:graphicFrame>
        <p:nvGraphicFramePr>
          <p:cNvPr id="17410" name="Object 8"/>
          <p:cNvGraphicFramePr>
            <a:graphicFrameLocks noChangeAspect="1"/>
          </p:cNvGraphicFramePr>
          <p:nvPr/>
        </p:nvGraphicFramePr>
        <p:xfrm>
          <a:off x="2238375" y="2514600"/>
          <a:ext cx="4619625" cy="979488"/>
        </p:xfrm>
        <a:graphic>
          <a:graphicData uri="http://schemas.openxmlformats.org/presentationml/2006/ole">
            <mc:AlternateContent xmlns:mc="http://schemas.openxmlformats.org/markup-compatibility/2006">
              <mc:Choice xmlns:v="urn:schemas-microsoft-com:vml" Requires="v">
                <p:oleObj spid="_x0000_s17497" name="Equation" r:id="rId3" imgW="2387520" imgH="507960" progId="Equation.3">
                  <p:embed/>
                </p:oleObj>
              </mc:Choice>
              <mc:Fallback>
                <p:oleObj name="Equation" r:id="rId3" imgW="2387520" imgH="50796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514600"/>
                        <a:ext cx="4619625"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19" name="Rectangle 12"/>
          <p:cNvSpPr>
            <a:spLocks noChangeArrowheads="1"/>
          </p:cNvSpPr>
          <p:nvPr/>
        </p:nvSpPr>
        <p:spPr bwMode="auto">
          <a:xfrm>
            <a:off x="3124200" y="3505200"/>
            <a:ext cx="541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pPr>
            <a:r>
              <a:rPr lang="en-US" sz="2000">
                <a:latin typeface="Tahoma" pitchFamily="34" charset="0"/>
              </a:rPr>
              <a:t>Strain rate of the large scale or resolved field</a:t>
            </a:r>
          </a:p>
        </p:txBody>
      </p:sp>
      <p:graphicFrame>
        <p:nvGraphicFramePr>
          <p:cNvPr id="17411" name="Object 18"/>
          <p:cNvGraphicFramePr>
            <a:graphicFrameLocks noChangeAspect="1"/>
          </p:cNvGraphicFramePr>
          <p:nvPr/>
        </p:nvGraphicFramePr>
        <p:xfrm>
          <a:off x="2590800" y="3886200"/>
          <a:ext cx="344488" cy="441325"/>
        </p:xfrm>
        <a:graphic>
          <a:graphicData uri="http://schemas.openxmlformats.org/presentationml/2006/ole">
            <mc:AlternateContent xmlns:mc="http://schemas.openxmlformats.org/markup-compatibility/2006">
              <mc:Choice xmlns:v="urn:schemas-microsoft-com:vml" Requires="v">
                <p:oleObj spid="_x0000_s17498" name="Equation" r:id="rId5" imgW="177480" imgH="228600" progId="Equation.3">
                  <p:embed/>
                </p:oleObj>
              </mc:Choice>
              <mc:Fallback>
                <p:oleObj name="Equation" r:id="rId5" imgW="177480" imgH="228600"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886200"/>
                        <a:ext cx="344488"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19"/>
          <p:cNvGraphicFramePr>
            <a:graphicFrameLocks noChangeAspect="1"/>
          </p:cNvGraphicFramePr>
          <p:nvPr/>
        </p:nvGraphicFramePr>
        <p:xfrm>
          <a:off x="2601913" y="3429000"/>
          <a:ext cx="369887" cy="490538"/>
        </p:xfrm>
        <a:graphic>
          <a:graphicData uri="http://schemas.openxmlformats.org/presentationml/2006/ole">
            <mc:AlternateContent xmlns:mc="http://schemas.openxmlformats.org/markup-compatibility/2006">
              <mc:Choice xmlns:v="urn:schemas-microsoft-com:vml" Requires="v">
                <p:oleObj spid="_x0000_s17499" name="Equation" r:id="rId7" imgW="190440" imgH="253800" progId="Equation.3">
                  <p:embed/>
                </p:oleObj>
              </mc:Choice>
              <mc:Fallback>
                <p:oleObj name="Equation" r:id="rId7" imgW="190440" imgH="253800" progId="Equation.3">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1913" y="3429000"/>
                        <a:ext cx="369887"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20"/>
          <p:cNvGraphicFramePr>
            <a:graphicFrameLocks noChangeAspect="1"/>
          </p:cNvGraphicFramePr>
          <p:nvPr/>
        </p:nvGraphicFramePr>
        <p:xfrm>
          <a:off x="5029200" y="3810000"/>
          <a:ext cx="1722438" cy="539750"/>
        </p:xfrm>
        <a:graphic>
          <a:graphicData uri="http://schemas.openxmlformats.org/presentationml/2006/ole">
            <mc:AlternateContent xmlns:mc="http://schemas.openxmlformats.org/markup-compatibility/2006">
              <mc:Choice xmlns:v="urn:schemas-microsoft-com:vml" Requires="v">
                <p:oleObj spid="_x0000_s17500" name="Equation" r:id="rId9" imgW="888840" imgH="279360" progId="Equation.3">
                  <p:embed/>
                </p:oleObj>
              </mc:Choice>
              <mc:Fallback>
                <p:oleObj name="Equation" r:id="rId9" imgW="888840" imgH="279360" progId="Equation.3">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810000"/>
                        <a:ext cx="1722438"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21"/>
          <p:cNvGraphicFramePr>
            <a:graphicFrameLocks noChangeAspect="1"/>
          </p:cNvGraphicFramePr>
          <p:nvPr/>
        </p:nvGraphicFramePr>
        <p:xfrm>
          <a:off x="2246313" y="4343400"/>
          <a:ext cx="1082675" cy="441325"/>
        </p:xfrm>
        <a:graphic>
          <a:graphicData uri="http://schemas.openxmlformats.org/presentationml/2006/ole">
            <mc:AlternateContent xmlns:mc="http://schemas.openxmlformats.org/markup-compatibility/2006">
              <mc:Choice xmlns:v="urn:schemas-microsoft-com:vml" Requires="v">
                <p:oleObj spid="_x0000_s17501" name="Equation" r:id="rId11" imgW="558720" imgH="228600" progId="Equation.3">
                  <p:embed/>
                </p:oleObj>
              </mc:Choice>
              <mc:Fallback>
                <p:oleObj name="Equation" r:id="rId11" imgW="558720" imgH="228600" progId="Equation.3">
                  <p:embed/>
                  <p:pic>
                    <p:nvPicPr>
                      <p:cNvPr id="0" name="Object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46313" y="4343400"/>
                        <a:ext cx="1082675"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0" name="Rectangle 22"/>
          <p:cNvSpPr>
            <a:spLocks noChangeArrowheads="1"/>
          </p:cNvSpPr>
          <p:nvPr/>
        </p:nvSpPr>
        <p:spPr bwMode="auto">
          <a:xfrm>
            <a:off x="3429000" y="44196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pPr>
            <a:r>
              <a:rPr lang="en-US" sz="2000">
                <a:latin typeface="Tahoma" pitchFamily="34" charset="0"/>
              </a:rPr>
              <a:t>Model constant</a:t>
            </a:r>
          </a:p>
        </p:txBody>
      </p:sp>
      <p:sp>
        <p:nvSpPr>
          <p:cNvPr id="17421" name="Rectangle 23"/>
          <p:cNvSpPr>
            <a:spLocks noChangeArrowheads="1"/>
          </p:cNvSpPr>
          <p:nvPr/>
        </p:nvSpPr>
        <p:spPr bwMode="auto">
          <a:xfrm>
            <a:off x="1143000" y="4800600"/>
            <a:ext cx="7543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buFontTx/>
              <a:buChar char="•"/>
            </a:pPr>
            <a:r>
              <a:rPr lang="en-US" sz="2000">
                <a:latin typeface="Tahoma" pitchFamily="34" charset="0"/>
              </a:rPr>
              <a:t>Drawbacks: 1. Cs is not constant</a:t>
            </a:r>
          </a:p>
          <a:p>
            <a:pPr marL="342900" indent="-342900">
              <a:lnSpc>
                <a:spcPct val="80000"/>
              </a:lnSpc>
              <a:spcBef>
                <a:spcPct val="20000"/>
              </a:spcBef>
              <a:buClr>
                <a:schemeClr val="tx2"/>
              </a:buClr>
              <a:buSzPct val="135000"/>
            </a:pPr>
            <a:r>
              <a:rPr lang="en-US" sz="2000">
                <a:latin typeface="Tahoma" pitchFamily="34" charset="0"/>
              </a:rPr>
              <a:t>                      2. Changes of Cs are required in all shear flows</a:t>
            </a:r>
          </a:p>
          <a:p>
            <a:pPr marL="342900" indent="-342900">
              <a:lnSpc>
                <a:spcPct val="80000"/>
              </a:lnSpc>
              <a:spcBef>
                <a:spcPct val="20000"/>
              </a:spcBef>
              <a:buClr>
                <a:schemeClr val="tx2"/>
              </a:buClr>
              <a:buSzPct val="135000"/>
            </a:pPr>
            <a:r>
              <a:rPr lang="en-US" sz="2000">
                <a:latin typeface="Tahoma" pitchFamily="34" charset="0"/>
              </a:rPr>
              <a:t>                      3. Need to be reduced near the wall.</a:t>
            </a:r>
          </a:p>
          <a:p>
            <a:pPr marL="342900" indent="-342900">
              <a:lnSpc>
                <a:spcPct val="80000"/>
              </a:lnSpc>
              <a:spcBef>
                <a:spcPct val="20000"/>
              </a:spcBef>
              <a:buClr>
                <a:schemeClr val="tx2"/>
              </a:buClr>
              <a:buSzPct val="135000"/>
            </a:pPr>
            <a:r>
              <a:rPr lang="en-US" sz="2000">
                <a:latin typeface="Tahoma" pitchFamily="34" charset="0"/>
              </a:rPr>
              <a:t>                      4. Not accurate for complex and/or higher</a:t>
            </a:r>
          </a:p>
          <a:p>
            <a:pPr marL="342900" indent="-342900">
              <a:lnSpc>
                <a:spcPct val="80000"/>
              </a:lnSpc>
              <a:spcBef>
                <a:spcPct val="20000"/>
              </a:spcBef>
              <a:buClr>
                <a:schemeClr val="tx2"/>
              </a:buClr>
              <a:buSzPct val="135000"/>
            </a:pPr>
            <a:r>
              <a:rPr lang="en-US" sz="2000">
                <a:latin typeface="Tahoma" pitchFamily="34" charset="0"/>
              </a:rPr>
              <a:t>                         Reynolds number flows.</a:t>
            </a:r>
          </a:p>
          <a:p>
            <a:pPr marL="342900" indent="-342900">
              <a:lnSpc>
                <a:spcPct val="80000"/>
              </a:lnSpc>
              <a:spcBef>
                <a:spcPct val="20000"/>
              </a:spcBef>
              <a:buClr>
                <a:schemeClr val="tx2"/>
              </a:buClr>
              <a:buSzPct val="135000"/>
            </a:pPr>
            <a:endParaRPr lang="en-US" sz="2000">
              <a:latin typeface="Tahoma"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1B8368C-2B77-440A-81AF-C9544AE71D65}" type="slidenum">
              <a:rPr lang="en-US" sz="1400" smtClean="0"/>
              <a:pPr eaLnBrk="1" hangingPunct="1"/>
              <a:t>3</a:t>
            </a:fld>
            <a:endParaRPr lang="en-US" sz="1400" smtClean="0"/>
          </a:p>
        </p:txBody>
      </p:sp>
      <p:sp>
        <p:nvSpPr>
          <p:cNvPr id="1028" name="Rectangle 2"/>
          <p:cNvSpPr>
            <a:spLocks noGrp="1" noChangeArrowheads="1"/>
          </p:cNvSpPr>
          <p:nvPr>
            <p:ph type="title"/>
          </p:nvPr>
        </p:nvSpPr>
        <p:spPr>
          <a:xfrm>
            <a:off x="533400" y="228600"/>
            <a:ext cx="8001000" cy="762000"/>
          </a:xfrm>
        </p:spPr>
        <p:txBody>
          <a:bodyPr/>
          <a:lstStyle/>
          <a:p>
            <a:pPr eaLnBrk="1" hangingPunct="1"/>
            <a:r>
              <a:rPr lang="en-US" smtClean="0"/>
              <a:t> </a:t>
            </a:r>
            <a:r>
              <a:rPr lang="en-US" altLang="zh-CN" smtClean="0">
                <a:ea typeface="SimSun" pitchFamily="2" charset="-122"/>
              </a:rPr>
              <a:t>Characteristics of turbulence </a:t>
            </a:r>
            <a:endParaRPr lang="en-US" smtClean="0"/>
          </a:p>
        </p:txBody>
      </p:sp>
      <p:sp>
        <p:nvSpPr>
          <p:cNvPr id="1029" name="Rectangle 11"/>
          <p:cNvSpPr>
            <a:spLocks noGrp="1" noChangeArrowheads="1"/>
          </p:cNvSpPr>
          <p:nvPr>
            <p:ph type="body" idx="1"/>
          </p:nvPr>
        </p:nvSpPr>
        <p:spPr>
          <a:xfrm>
            <a:off x="685800" y="1122363"/>
            <a:ext cx="8229600" cy="5202237"/>
          </a:xfrm>
          <a:noFill/>
        </p:spPr>
        <p:txBody>
          <a:bodyPr/>
          <a:lstStyle/>
          <a:p>
            <a:pPr eaLnBrk="1" hangingPunct="1">
              <a:lnSpc>
                <a:spcPct val="80000"/>
              </a:lnSpc>
              <a:buClr>
                <a:srgbClr val="3333FF"/>
              </a:buClr>
              <a:buSzPct val="110000"/>
              <a:buFontTx/>
              <a:buChar char="•"/>
            </a:pPr>
            <a:r>
              <a:rPr lang="en-US" altLang="zh-CN" sz="2800" smtClean="0">
                <a:solidFill>
                  <a:srgbClr val="FF0000"/>
                </a:solidFill>
                <a:ea typeface="SimSun" pitchFamily="2" charset="-122"/>
              </a:rPr>
              <a:t>Randomness and fluctuation</a:t>
            </a:r>
            <a:r>
              <a:rPr lang="en-US" altLang="zh-CN" sz="2800" smtClean="0">
                <a:ea typeface="SimSun" pitchFamily="2" charset="-122"/>
              </a:rPr>
              <a:t>: </a:t>
            </a: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endParaRPr lang="en-US" altLang="zh-CN" sz="2800" smtClean="0">
              <a:solidFill>
                <a:srgbClr val="FF0000"/>
              </a:solidFill>
              <a:ea typeface="SimSun" pitchFamily="2" charset="-122"/>
            </a:endParaRPr>
          </a:p>
          <a:p>
            <a:pPr eaLnBrk="1" hangingPunct="1">
              <a:lnSpc>
                <a:spcPct val="80000"/>
              </a:lnSpc>
              <a:buClr>
                <a:srgbClr val="3333FF"/>
              </a:buClr>
              <a:buSzPct val="110000"/>
              <a:buFontTx/>
              <a:buChar char="•"/>
            </a:pPr>
            <a:r>
              <a:rPr lang="en-US" altLang="zh-CN" sz="2800" smtClean="0">
                <a:solidFill>
                  <a:srgbClr val="FF0000"/>
                </a:solidFill>
                <a:ea typeface="SimSun" pitchFamily="2" charset="-122"/>
              </a:rPr>
              <a:t>Nonlinearity</a:t>
            </a:r>
            <a:r>
              <a:rPr lang="en-US" altLang="zh-CN" sz="2800" smtClean="0">
                <a:ea typeface="SimSun" pitchFamily="2" charset="-122"/>
              </a:rPr>
              <a:t>: Reynolds stresses from the nonlinear convective terms </a:t>
            </a:r>
          </a:p>
          <a:p>
            <a:pPr eaLnBrk="1" hangingPunct="1">
              <a:lnSpc>
                <a:spcPct val="80000"/>
              </a:lnSpc>
              <a:buClr>
                <a:srgbClr val="3333FF"/>
              </a:buClr>
              <a:buSzPct val="110000"/>
              <a:buFontTx/>
              <a:buChar char="•"/>
            </a:pPr>
            <a:r>
              <a:rPr lang="en-US" altLang="zh-CN" sz="2800" smtClean="0">
                <a:solidFill>
                  <a:srgbClr val="FF0000"/>
                </a:solidFill>
                <a:ea typeface="SimSun" pitchFamily="2" charset="-122"/>
              </a:rPr>
              <a:t>Diffusion</a:t>
            </a:r>
            <a:r>
              <a:rPr lang="en-US" altLang="zh-CN" sz="2800" smtClean="0">
                <a:ea typeface="SimSun" pitchFamily="2" charset="-122"/>
              </a:rPr>
              <a:t>: enhanced diffusion of momentum, energy etc. </a:t>
            </a:r>
          </a:p>
          <a:p>
            <a:pPr eaLnBrk="1" hangingPunct="1">
              <a:lnSpc>
                <a:spcPct val="80000"/>
              </a:lnSpc>
              <a:buClr>
                <a:srgbClr val="3333FF"/>
              </a:buClr>
              <a:buSzPct val="110000"/>
              <a:buFontTx/>
              <a:buChar char="•"/>
            </a:pPr>
            <a:r>
              <a:rPr lang="en-US" altLang="zh-CN" sz="2800" smtClean="0">
                <a:solidFill>
                  <a:srgbClr val="FF0000"/>
                </a:solidFill>
                <a:ea typeface="SimSun" pitchFamily="2" charset="-122"/>
              </a:rPr>
              <a:t>Vorticity/eddies/energy cascade</a:t>
            </a:r>
            <a:r>
              <a:rPr lang="en-US" altLang="zh-CN" sz="2800" smtClean="0">
                <a:ea typeface="SimSun" pitchFamily="2" charset="-122"/>
              </a:rPr>
              <a:t>: vortex stretching </a:t>
            </a:r>
          </a:p>
        </p:txBody>
      </p:sp>
      <p:sp>
        <p:nvSpPr>
          <p:cNvPr id="103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031"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026" name="Object 14"/>
          <p:cNvGraphicFramePr>
            <a:graphicFrameLocks noChangeAspect="1"/>
          </p:cNvGraphicFramePr>
          <p:nvPr/>
        </p:nvGraphicFramePr>
        <p:xfrm>
          <a:off x="5867400" y="1108075"/>
          <a:ext cx="1485900" cy="415925"/>
        </p:xfrm>
        <a:graphic>
          <a:graphicData uri="http://schemas.openxmlformats.org/presentationml/2006/ole">
            <mc:AlternateContent xmlns:mc="http://schemas.openxmlformats.org/markup-compatibility/2006">
              <mc:Choice xmlns:v="urn:schemas-microsoft-com:vml" Requires="v">
                <p:oleObj spid="_x0000_s1049" name="Equation" r:id="rId3" imgW="647419" imgH="177723" progId="Equation.DSMT4">
                  <p:embed/>
                </p:oleObj>
              </mc:Choice>
              <mc:Fallback>
                <p:oleObj name="Equation" r:id="rId3" imgW="647419" imgH="177723" progId="Equation.DSMT4">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08075"/>
                        <a:ext cx="1485900"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81200"/>
            <a:ext cx="34766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600200"/>
            <a:ext cx="25971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553EF6-8914-4DA6-B3E6-CCF34244CE17}" type="slidenum">
              <a:rPr lang="en-US" sz="1400" smtClean="0"/>
              <a:pPr eaLnBrk="1" hangingPunct="1"/>
              <a:t>30</a:t>
            </a:fld>
            <a:endParaRPr lang="en-US" sz="1400" smtClean="0"/>
          </a:p>
        </p:txBody>
      </p:sp>
      <p:sp>
        <p:nvSpPr>
          <p:cNvPr id="35843" name="Rectangle 2"/>
          <p:cNvSpPr>
            <a:spLocks noGrp="1" noChangeArrowheads="1"/>
          </p:cNvSpPr>
          <p:nvPr>
            <p:ph type="title"/>
          </p:nvPr>
        </p:nvSpPr>
        <p:spPr>
          <a:xfrm>
            <a:off x="762000" y="152400"/>
            <a:ext cx="7772400" cy="1143000"/>
          </a:xfrm>
        </p:spPr>
        <p:txBody>
          <a:bodyPr/>
          <a:lstStyle/>
          <a:p>
            <a:pPr eaLnBrk="1" hangingPunct="1"/>
            <a:r>
              <a:rPr lang="en-US" sz="2800" smtClean="0"/>
              <a:t>Turbulent models (LES, Scale-similarity model and Dynamic model)</a:t>
            </a:r>
          </a:p>
        </p:txBody>
      </p:sp>
      <p:sp>
        <p:nvSpPr>
          <p:cNvPr id="35844" name="Rectangle 12"/>
          <p:cNvSpPr>
            <a:spLocks noChangeArrowheads="1"/>
          </p:cNvSpPr>
          <p:nvPr/>
        </p:nvSpPr>
        <p:spPr bwMode="auto">
          <a:xfrm>
            <a:off x="990600" y="1371600"/>
            <a:ext cx="7315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Clr>
                <a:schemeClr val="tx2"/>
              </a:buClr>
              <a:buSzPct val="135000"/>
              <a:buFontTx/>
              <a:buChar char="•"/>
            </a:pPr>
            <a:r>
              <a:rPr lang="en-US" sz="2000">
                <a:solidFill>
                  <a:srgbClr val="FF0000"/>
                </a:solidFill>
                <a:latin typeface="Tahoma" pitchFamily="34" charset="0"/>
              </a:rPr>
              <a:t>Dynamic model</a:t>
            </a:r>
            <a:r>
              <a:rPr lang="en-US" sz="2000">
                <a:latin typeface="Tahoma" pitchFamily="34" charset="0"/>
              </a:rPr>
              <a:t>: </a:t>
            </a:r>
          </a:p>
          <a:p>
            <a:pPr marL="342900" indent="-342900">
              <a:lnSpc>
                <a:spcPct val="80000"/>
              </a:lnSpc>
              <a:spcBef>
                <a:spcPct val="20000"/>
              </a:spcBef>
              <a:buClr>
                <a:schemeClr val="tx2"/>
              </a:buClr>
              <a:buSzPct val="135000"/>
            </a:pPr>
            <a:r>
              <a:rPr lang="en-US" sz="2000">
                <a:latin typeface="Tahoma" pitchFamily="34" charset="0"/>
              </a:rPr>
              <a:t>    1. filtered LES solutions can be filtered again using a filter broader than the previous filter to obtain a very large scale field.</a:t>
            </a:r>
          </a:p>
          <a:p>
            <a:pPr marL="342900" indent="-342900">
              <a:lnSpc>
                <a:spcPct val="80000"/>
              </a:lnSpc>
              <a:spcBef>
                <a:spcPct val="20000"/>
              </a:spcBef>
              <a:buClr>
                <a:schemeClr val="tx2"/>
              </a:buClr>
              <a:buSzPct val="135000"/>
            </a:pPr>
            <a:r>
              <a:rPr lang="en-US" sz="2000">
                <a:latin typeface="Tahoma" pitchFamily="34" charset="0"/>
              </a:rPr>
              <a:t>    2. An effective subgrid-scale field can be obtained by subtraction of the two fields.</a:t>
            </a:r>
          </a:p>
          <a:p>
            <a:pPr marL="342900" indent="-342900">
              <a:lnSpc>
                <a:spcPct val="80000"/>
              </a:lnSpc>
              <a:spcBef>
                <a:spcPct val="20000"/>
              </a:spcBef>
              <a:buClr>
                <a:schemeClr val="tx2"/>
              </a:buClr>
              <a:buSzPct val="135000"/>
            </a:pPr>
            <a:r>
              <a:rPr lang="en-US" sz="2000">
                <a:latin typeface="Tahoma" pitchFamily="34" charset="0"/>
              </a:rPr>
              <a:t>    3. model parameter can then be computed.</a:t>
            </a:r>
          </a:p>
          <a:p>
            <a:pPr marL="342900" indent="-342900">
              <a:lnSpc>
                <a:spcPct val="80000"/>
              </a:lnSpc>
              <a:spcBef>
                <a:spcPct val="20000"/>
              </a:spcBef>
              <a:buClr>
                <a:schemeClr val="tx2"/>
              </a:buClr>
              <a:buSzPct val="135000"/>
            </a:pPr>
            <a:r>
              <a:rPr lang="en-US" sz="2000">
                <a:latin typeface="Tahoma" pitchFamily="34" charset="0"/>
              </a:rPr>
              <a:t>    </a:t>
            </a:r>
            <a:r>
              <a:rPr lang="en-US" sz="2000">
                <a:solidFill>
                  <a:srgbClr val="FF0000"/>
                </a:solidFill>
                <a:latin typeface="Tahoma" pitchFamily="34" charset="0"/>
              </a:rPr>
              <a:t>Advantages</a:t>
            </a:r>
            <a:r>
              <a:rPr lang="en-US" sz="2000">
                <a:latin typeface="Tahoma" pitchFamily="34" charset="0"/>
              </a:rPr>
              <a:t>: 1. model parameter computed at every spatial grid point and every time step from the results of LES</a:t>
            </a:r>
          </a:p>
          <a:p>
            <a:pPr marL="342900" indent="-342900">
              <a:lnSpc>
                <a:spcPct val="80000"/>
              </a:lnSpc>
              <a:spcBef>
                <a:spcPct val="20000"/>
              </a:spcBef>
              <a:buClr>
                <a:schemeClr val="tx2"/>
              </a:buClr>
              <a:buSzPct val="135000"/>
            </a:pPr>
            <a:r>
              <a:rPr lang="en-US" sz="2000">
                <a:latin typeface="Tahoma" pitchFamily="34" charset="0"/>
              </a:rPr>
              <a:t>    2. Self-consistent subgrid-scale model</a:t>
            </a:r>
          </a:p>
          <a:p>
            <a:pPr marL="342900" indent="-342900">
              <a:lnSpc>
                <a:spcPct val="80000"/>
              </a:lnSpc>
              <a:spcBef>
                <a:spcPct val="20000"/>
              </a:spcBef>
              <a:buClr>
                <a:schemeClr val="tx2"/>
              </a:buClr>
              <a:buSzPct val="135000"/>
            </a:pPr>
            <a:r>
              <a:rPr lang="en-US" sz="2000">
                <a:latin typeface="Tahoma" pitchFamily="34" charset="0"/>
              </a:rPr>
              <a:t>    3. Automatically change the parameter near the wall and in shear flows</a:t>
            </a:r>
          </a:p>
          <a:p>
            <a:pPr marL="342900" indent="-342900">
              <a:lnSpc>
                <a:spcPct val="80000"/>
              </a:lnSpc>
              <a:spcBef>
                <a:spcPct val="20000"/>
              </a:spcBef>
              <a:buClr>
                <a:schemeClr val="tx2"/>
              </a:buClr>
              <a:buSzPct val="135000"/>
            </a:pPr>
            <a:r>
              <a:rPr lang="en-US" sz="2000">
                <a:solidFill>
                  <a:srgbClr val="FF0000"/>
                </a:solidFill>
                <a:latin typeface="Tahoma" pitchFamily="34" charset="0"/>
              </a:rPr>
              <a:t>    Disadvantages</a:t>
            </a:r>
            <a:r>
              <a:rPr lang="en-US" sz="2000">
                <a:latin typeface="Tahoma" pitchFamily="34" charset="0"/>
              </a:rPr>
              <a:t>: backscatter (eddy viscosity&lt;0) may cause instability.</a:t>
            </a:r>
          </a:p>
          <a:p>
            <a:pPr marL="342900" indent="-342900">
              <a:lnSpc>
                <a:spcPct val="80000"/>
              </a:lnSpc>
              <a:spcBef>
                <a:spcPct val="20000"/>
              </a:spcBef>
              <a:buClr>
                <a:schemeClr val="tx2"/>
              </a:buClr>
              <a:buSzPct val="135000"/>
            </a:pPr>
            <a:endParaRPr lang="en-US" sz="2000">
              <a:latin typeface="Tahom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2D03E7-641E-4553-9A5E-FBEB1F4CFB5E}" type="slidenum">
              <a:rPr lang="en-US" sz="1400" smtClean="0"/>
              <a:pPr eaLnBrk="1" hangingPunct="1"/>
              <a:t>31</a:t>
            </a:fld>
            <a:endParaRPr lang="en-US" sz="1400" smtClean="0"/>
          </a:p>
        </p:txBody>
      </p:sp>
      <p:sp>
        <p:nvSpPr>
          <p:cNvPr id="36867" name="Rectangle 2"/>
          <p:cNvSpPr>
            <a:spLocks noGrp="1" noChangeArrowheads="1"/>
          </p:cNvSpPr>
          <p:nvPr>
            <p:ph type="title"/>
          </p:nvPr>
        </p:nvSpPr>
        <p:spPr>
          <a:xfrm>
            <a:off x="762000" y="0"/>
            <a:ext cx="7772400" cy="1143000"/>
          </a:xfrm>
        </p:spPr>
        <p:txBody>
          <a:bodyPr/>
          <a:lstStyle/>
          <a:p>
            <a:pPr eaLnBrk="1" hangingPunct="1"/>
            <a:r>
              <a:rPr lang="en-US" sz="3600" smtClean="0"/>
              <a:t>Turbulent models (DES)</a:t>
            </a:r>
          </a:p>
        </p:txBody>
      </p:sp>
      <p:sp>
        <p:nvSpPr>
          <p:cNvPr id="36868" name="Rectangle 3"/>
          <p:cNvSpPr>
            <a:spLocks noGrp="1" noChangeArrowheads="1"/>
          </p:cNvSpPr>
          <p:nvPr>
            <p:ph type="body" sz="half" idx="1"/>
          </p:nvPr>
        </p:nvSpPr>
        <p:spPr>
          <a:xfrm>
            <a:off x="762000" y="1447800"/>
            <a:ext cx="7467600" cy="4191000"/>
          </a:xfrm>
          <a:noFill/>
        </p:spPr>
        <p:txBody>
          <a:bodyPr/>
          <a:lstStyle/>
          <a:p>
            <a:pPr eaLnBrk="1" hangingPunct="1">
              <a:lnSpc>
                <a:spcPct val="90000"/>
              </a:lnSpc>
              <a:buClr>
                <a:schemeClr val="tx2"/>
              </a:buClr>
              <a:buSzPct val="130000"/>
              <a:buFontTx/>
              <a:buChar char="•"/>
            </a:pPr>
            <a:r>
              <a:rPr lang="en-US" sz="2000" smtClean="0"/>
              <a:t> Massively separated flows at high </a:t>
            </a:r>
            <a:r>
              <a:rPr lang="en-US" sz="2000" i="1" smtClean="0"/>
              <a:t>Re</a:t>
            </a:r>
            <a:r>
              <a:rPr lang="en-US" sz="2000" smtClean="0"/>
              <a:t> usually involve</a:t>
            </a:r>
          </a:p>
          <a:p>
            <a:pPr eaLnBrk="1" hangingPunct="1">
              <a:lnSpc>
                <a:spcPct val="90000"/>
              </a:lnSpc>
              <a:buClr>
                <a:schemeClr val="tx2"/>
              </a:buClr>
              <a:buSzPct val="130000"/>
              <a:buFontTx/>
              <a:buNone/>
            </a:pPr>
            <a:r>
              <a:rPr lang="en-US" sz="2000" smtClean="0"/>
              <a:t>     both large and small scale vortical structures and very</a:t>
            </a:r>
          </a:p>
          <a:p>
            <a:pPr eaLnBrk="1" hangingPunct="1">
              <a:lnSpc>
                <a:spcPct val="90000"/>
              </a:lnSpc>
              <a:buClr>
                <a:schemeClr val="tx2"/>
              </a:buClr>
              <a:buSzPct val="130000"/>
              <a:buFontTx/>
              <a:buNone/>
            </a:pPr>
            <a:r>
              <a:rPr lang="en-US" sz="2000" smtClean="0"/>
              <a:t>     thin turbulent boundary layer near the wall</a:t>
            </a:r>
          </a:p>
          <a:p>
            <a:pPr eaLnBrk="1" hangingPunct="1">
              <a:lnSpc>
                <a:spcPct val="90000"/>
              </a:lnSpc>
              <a:buClr>
                <a:schemeClr val="tx2"/>
              </a:buClr>
              <a:buSzPct val="130000"/>
              <a:buFontTx/>
              <a:buChar char="•"/>
            </a:pPr>
            <a:r>
              <a:rPr lang="en-US" sz="2000" smtClean="0"/>
              <a:t> RANS approaches are efficient inside the boundary</a:t>
            </a:r>
          </a:p>
          <a:p>
            <a:pPr eaLnBrk="1" hangingPunct="1">
              <a:lnSpc>
                <a:spcPct val="90000"/>
              </a:lnSpc>
              <a:buClr>
                <a:schemeClr val="tx2"/>
              </a:buClr>
              <a:buSzPct val="130000"/>
              <a:buFontTx/>
              <a:buNone/>
            </a:pPr>
            <a:r>
              <a:rPr lang="en-US" sz="2000" smtClean="0"/>
              <a:t>     layer but predict very excessive diffusion in the separated</a:t>
            </a:r>
          </a:p>
          <a:p>
            <a:pPr eaLnBrk="1" hangingPunct="1">
              <a:lnSpc>
                <a:spcPct val="90000"/>
              </a:lnSpc>
              <a:buClr>
                <a:schemeClr val="tx2"/>
              </a:buClr>
              <a:buSzPct val="130000"/>
              <a:buFontTx/>
              <a:buNone/>
            </a:pPr>
            <a:r>
              <a:rPr lang="en-US" sz="2000" smtClean="0"/>
              <a:t>     regions</a:t>
            </a:r>
          </a:p>
          <a:p>
            <a:pPr eaLnBrk="1" hangingPunct="1">
              <a:lnSpc>
                <a:spcPct val="90000"/>
              </a:lnSpc>
              <a:buClr>
                <a:schemeClr val="tx2"/>
              </a:buClr>
              <a:buSzPct val="130000"/>
              <a:buFontTx/>
              <a:buChar char="•"/>
            </a:pPr>
            <a:r>
              <a:rPr lang="en-US" sz="2000" smtClean="0"/>
              <a:t> LES is accurate in the separated regions but is unaffordable</a:t>
            </a:r>
          </a:p>
          <a:p>
            <a:pPr eaLnBrk="1" hangingPunct="1">
              <a:lnSpc>
                <a:spcPct val="90000"/>
              </a:lnSpc>
              <a:buClr>
                <a:schemeClr val="tx2"/>
              </a:buClr>
              <a:buSzPct val="130000"/>
              <a:buFontTx/>
              <a:buNone/>
            </a:pPr>
            <a:r>
              <a:rPr lang="en-US" sz="2000" smtClean="0"/>
              <a:t>     for resolving thin near-wall turbulent boundary layers at</a:t>
            </a:r>
          </a:p>
          <a:p>
            <a:pPr eaLnBrk="1" hangingPunct="1">
              <a:lnSpc>
                <a:spcPct val="90000"/>
              </a:lnSpc>
              <a:buClr>
                <a:schemeClr val="tx2"/>
              </a:buClr>
              <a:buSzPct val="130000"/>
              <a:buFontTx/>
              <a:buNone/>
            </a:pPr>
            <a:r>
              <a:rPr lang="en-US" sz="2000" smtClean="0"/>
              <a:t>     industrial Reynolds numbers</a:t>
            </a:r>
          </a:p>
          <a:p>
            <a:pPr eaLnBrk="1" hangingPunct="1">
              <a:lnSpc>
                <a:spcPct val="90000"/>
              </a:lnSpc>
              <a:buClr>
                <a:schemeClr val="tx2"/>
              </a:buClr>
              <a:buSzPct val="130000"/>
              <a:buFontTx/>
              <a:buChar char="•"/>
            </a:pPr>
            <a:r>
              <a:rPr lang="en-US" sz="2000" smtClean="0"/>
              <a:t> Motivation for DES: combination of LES and RANS. RANS</a:t>
            </a:r>
          </a:p>
          <a:p>
            <a:pPr eaLnBrk="1" hangingPunct="1">
              <a:lnSpc>
                <a:spcPct val="90000"/>
              </a:lnSpc>
              <a:buClr>
                <a:schemeClr val="tx2"/>
              </a:buClr>
              <a:buSzPct val="130000"/>
              <a:buFontTx/>
              <a:buNone/>
            </a:pPr>
            <a:r>
              <a:rPr lang="en-US" sz="2000" smtClean="0"/>
              <a:t>     inside attached boundary layer and LES in the separated</a:t>
            </a:r>
          </a:p>
          <a:p>
            <a:pPr eaLnBrk="1" hangingPunct="1">
              <a:lnSpc>
                <a:spcPct val="90000"/>
              </a:lnSpc>
              <a:buClr>
                <a:schemeClr val="tx2"/>
              </a:buClr>
              <a:buSzPct val="130000"/>
              <a:buFontTx/>
              <a:buNone/>
            </a:pPr>
            <a:r>
              <a:rPr lang="en-US" sz="2000" smtClean="0"/>
              <a:t>     regions</a:t>
            </a:r>
          </a:p>
          <a:p>
            <a:pPr eaLnBrk="1" hangingPunct="1">
              <a:lnSpc>
                <a:spcPct val="90000"/>
              </a:lnSpc>
              <a:spcBef>
                <a:spcPct val="0"/>
              </a:spcBef>
              <a:buSzTx/>
              <a:buFontTx/>
              <a:buNone/>
            </a:pPr>
            <a:endParaRPr lang="en-US" sz="200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68779A-33F1-4B33-883F-1E38676395AB}" type="slidenum">
              <a:rPr lang="en-US" sz="1400" smtClean="0"/>
              <a:pPr eaLnBrk="1" hangingPunct="1"/>
              <a:t>32</a:t>
            </a:fld>
            <a:endParaRPr lang="en-US" sz="1400" smtClean="0"/>
          </a:p>
        </p:txBody>
      </p:sp>
      <p:sp>
        <p:nvSpPr>
          <p:cNvPr id="18444" name="Rectangle 2"/>
          <p:cNvSpPr>
            <a:spLocks noGrp="1" noChangeArrowheads="1"/>
          </p:cNvSpPr>
          <p:nvPr>
            <p:ph type="title"/>
          </p:nvPr>
        </p:nvSpPr>
        <p:spPr>
          <a:xfrm>
            <a:off x="685800" y="228600"/>
            <a:ext cx="7772400" cy="615950"/>
          </a:xfrm>
        </p:spPr>
        <p:txBody>
          <a:bodyPr/>
          <a:lstStyle/>
          <a:p>
            <a:pPr eaLnBrk="1" hangingPunct="1"/>
            <a:r>
              <a:rPr lang="en-US" sz="4000" smtClean="0"/>
              <a:t>DES Formulation </a:t>
            </a:r>
          </a:p>
        </p:txBody>
      </p:sp>
      <p:graphicFrame>
        <p:nvGraphicFramePr>
          <p:cNvPr id="18434" name="Object 11"/>
          <p:cNvGraphicFramePr>
            <a:graphicFrameLocks noGrp="1" noChangeAspect="1"/>
          </p:cNvGraphicFramePr>
          <p:nvPr>
            <p:ph sz="half" idx="1"/>
          </p:nvPr>
        </p:nvGraphicFramePr>
        <p:xfrm>
          <a:off x="914400" y="5257800"/>
          <a:ext cx="3200400" cy="1066800"/>
        </p:xfrm>
        <a:graphic>
          <a:graphicData uri="http://schemas.openxmlformats.org/presentationml/2006/ole">
            <mc:AlternateContent xmlns:mc="http://schemas.openxmlformats.org/markup-compatibility/2006">
              <mc:Choice xmlns:v="urn:schemas-microsoft-com:vml" Requires="v">
                <p:oleObj spid="_x0000_s18581" name="Equation" r:id="rId3" imgW="1752480" imgH="583920" progId="Equation.DSMT4">
                  <p:embed/>
                </p:oleObj>
              </mc:Choice>
              <mc:Fallback>
                <p:oleObj name="Equation" r:id="rId3" imgW="1752480" imgH="583920" progId="Equation.DSMT4">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257800"/>
                        <a:ext cx="3200400" cy="10668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5" name="Text Box 3"/>
          <p:cNvSpPr txBox="1">
            <a:spLocks noChangeArrowheads="1"/>
          </p:cNvSpPr>
          <p:nvPr/>
        </p:nvSpPr>
        <p:spPr bwMode="auto">
          <a:xfrm>
            <a:off x="685800" y="936625"/>
            <a:ext cx="81534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Clr>
                <a:schemeClr val="tx2"/>
              </a:buClr>
              <a:buSzPct val="140000"/>
              <a:buFontTx/>
              <a:buChar char="•"/>
            </a:pPr>
            <a:r>
              <a:rPr lang="en-US"/>
              <a:t> Modification to RANS models was straightforward by substituting the length scale    </a:t>
            </a:r>
            <a:r>
              <a:rPr lang="en-US" baseline="-25000"/>
              <a:t> </a:t>
            </a:r>
            <a:r>
              <a:rPr lang="en-US"/>
              <a:t>, which is the distance to the closest wall, with the new DES length scale,     defined as: </a:t>
            </a:r>
          </a:p>
          <a:p>
            <a:pPr eaLnBrk="1" hangingPunct="1">
              <a:buClr>
                <a:schemeClr val="tx2"/>
              </a:buClr>
              <a:buSzPct val="140000"/>
              <a:buFontTx/>
              <a:buChar char="•"/>
            </a:pPr>
            <a:endParaRPr lang="en-US"/>
          </a:p>
          <a:p>
            <a:pPr eaLnBrk="1" hangingPunct="1">
              <a:buClr>
                <a:schemeClr val="tx2"/>
              </a:buClr>
              <a:buSzPct val="140000"/>
              <a:buFontTx/>
              <a:buChar char="•"/>
            </a:pPr>
            <a:endParaRPr lang="en-US"/>
          </a:p>
          <a:p>
            <a:pPr eaLnBrk="1" hangingPunct="1">
              <a:buClr>
                <a:schemeClr val="tx2"/>
              </a:buClr>
              <a:buSzPct val="140000"/>
              <a:buFontTx/>
              <a:buChar char="•"/>
            </a:pPr>
            <a:r>
              <a:rPr lang="en-US"/>
              <a:t> where        is the DES constant,       is the grid spacing and is based on the largest dimensions of the local grid cell, and                are the grid spacing in x, y and z coordinates respectively</a:t>
            </a:r>
          </a:p>
          <a:p>
            <a:pPr eaLnBrk="1" hangingPunct="1">
              <a:buClr>
                <a:schemeClr val="tx2"/>
              </a:buClr>
              <a:buSzPct val="140000"/>
              <a:buFontTx/>
              <a:buChar char="•"/>
            </a:pPr>
            <a:r>
              <a:rPr lang="en-US"/>
              <a:t> Applying the above modification will result in S-A Based, standard k-</a:t>
            </a:r>
            <a:r>
              <a:rPr lang="en-US">
                <a:sym typeface="Symbol" pitchFamily="18" charset="2"/>
              </a:rPr>
              <a:t> (or k-)  based and Menter’s SST based DES models, etc.</a:t>
            </a:r>
            <a:endParaRPr lang="en-US"/>
          </a:p>
          <a:p>
            <a:pPr eaLnBrk="1" hangingPunct="1"/>
            <a:endParaRPr lang="en-US"/>
          </a:p>
        </p:txBody>
      </p:sp>
      <p:graphicFrame>
        <p:nvGraphicFramePr>
          <p:cNvPr id="18435" name="Object 4"/>
          <p:cNvGraphicFramePr>
            <a:graphicFrameLocks noChangeAspect="1"/>
          </p:cNvGraphicFramePr>
          <p:nvPr/>
        </p:nvGraphicFramePr>
        <p:xfrm>
          <a:off x="6248400" y="1676400"/>
          <a:ext cx="201613" cy="381000"/>
        </p:xfrm>
        <a:graphic>
          <a:graphicData uri="http://schemas.openxmlformats.org/presentationml/2006/ole">
            <mc:AlternateContent xmlns:mc="http://schemas.openxmlformats.org/markup-compatibility/2006">
              <mc:Choice xmlns:v="urn:schemas-microsoft-com:vml" Requires="v">
                <p:oleObj spid="_x0000_s18582" name="Equation" r:id="rId5" imgW="114120" imgH="215640" progId="Equation.DSMT4">
                  <p:embed/>
                </p:oleObj>
              </mc:Choice>
              <mc:Fallback>
                <p:oleObj name="Equation" r:id="rId5" imgW="114120" imgH="21564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76400"/>
                        <a:ext cx="201613" cy="3810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5"/>
          <p:cNvGraphicFramePr>
            <a:graphicFrameLocks noChangeAspect="1"/>
          </p:cNvGraphicFramePr>
          <p:nvPr/>
        </p:nvGraphicFramePr>
        <p:xfrm>
          <a:off x="1295400" y="2133600"/>
          <a:ext cx="2590800" cy="550863"/>
        </p:xfrm>
        <a:graphic>
          <a:graphicData uri="http://schemas.openxmlformats.org/presentationml/2006/ole">
            <mc:AlternateContent xmlns:mc="http://schemas.openxmlformats.org/markup-compatibility/2006">
              <mc:Choice xmlns:v="urn:schemas-microsoft-com:vml" Requires="v">
                <p:oleObj spid="_x0000_s18583" name="Equation" r:id="rId7" imgW="1193760" imgH="253800" progId="Equation.DSMT4">
                  <p:embed/>
                </p:oleObj>
              </mc:Choice>
              <mc:Fallback>
                <p:oleObj name="Equation" r:id="rId7" imgW="1193760" imgH="2538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133600"/>
                        <a:ext cx="2590800" cy="550863"/>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6"/>
          <p:cNvGraphicFramePr>
            <a:graphicFrameLocks noChangeAspect="1"/>
          </p:cNvGraphicFramePr>
          <p:nvPr/>
        </p:nvGraphicFramePr>
        <p:xfrm>
          <a:off x="4648200" y="2133600"/>
          <a:ext cx="2578100" cy="520700"/>
        </p:xfrm>
        <a:graphic>
          <a:graphicData uri="http://schemas.openxmlformats.org/presentationml/2006/ole">
            <mc:AlternateContent xmlns:mc="http://schemas.openxmlformats.org/markup-compatibility/2006">
              <mc:Choice xmlns:v="urn:schemas-microsoft-com:vml" Requires="v">
                <p:oleObj spid="_x0000_s18584" name="Equation" r:id="rId9" imgW="1193760" imgH="241200" progId="Equation.DSMT4">
                  <p:embed/>
                </p:oleObj>
              </mc:Choice>
              <mc:Fallback>
                <p:oleObj name="Equation" r:id="rId9" imgW="1193760" imgH="2412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2133600"/>
                        <a:ext cx="2578100" cy="5207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7"/>
          <p:cNvGraphicFramePr>
            <a:graphicFrameLocks noChangeAspect="1"/>
          </p:cNvGraphicFramePr>
          <p:nvPr/>
        </p:nvGraphicFramePr>
        <p:xfrm>
          <a:off x="4191000" y="1371600"/>
          <a:ext cx="285750" cy="342900"/>
        </p:xfrm>
        <a:graphic>
          <a:graphicData uri="http://schemas.openxmlformats.org/presentationml/2006/ole">
            <mc:AlternateContent xmlns:mc="http://schemas.openxmlformats.org/markup-compatibility/2006">
              <mc:Choice xmlns:v="urn:schemas-microsoft-com:vml" Requires="v">
                <p:oleObj spid="_x0000_s18585" name="Equation" r:id="rId11" imgW="190440" imgH="228600" progId="Equation.DSMT4">
                  <p:embed/>
                </p:oleObj>
              </mc:Choice>
              <mc:Fallback>
                <p:oleObj name="Equation" r:id="rId11" imgW="190440" imgH="2286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1371600"/>
                        <a:ext cx="285750" cy="3429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8"/>
          <p:cNvGraphicFramePr>
            <a:graphicFrameLocks noChangeAspect="1"/>
          </p:cNvGraphicFramePr>
          <p:nvPr/>
        </p:nvGraphicFramePr>
        <p:xfrm>
          <a:off x="1752600" y="2819400"/>
          <a:ext cx="457200" cy="328613"/>
        </p:xfrm>
        <a:graphic>
          <a:graphicData uri="http://schemas.openxmlformats.org/presentationml/2006/ole">
            <mc:AlternateContent xmlns:mc="http://schemas.openxmlformats.org/markup-compatibility/2006">
              <mc:Choice xmlns:v="urn:schemas-microsoft-com:vml" Requires="v">
                <p:oleObj spid="_x0000_s18586" name="Equation" r:id="rId13" imgW="317160" imgH="228600" progId="Equation.DSMT4">
                  <p:embed/>
                </p:oleObj>
              </mc:Choice>
              <mc:Fallback>
                <p:oleObj name="Equation" r:id="rId13" imgW="317160" imgH="228600" progId="Equation.DSMT4">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2819400"/>
                        <a:ext cx="457200" cy="328613"/>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9"/>
          <p:cNvGraphicFramePr>
            <a:graphicFrameLocks noChangeAspect="1"/>
          </p:cNvGraphicFramePr>
          <p:nvPr/>
        </p:nvGraphicFramePr>
        <p:xfrm>
          <a:off x="4953000" y="2819400"/>
          <a:ext cx="263525" cy="311150"/>
        </p:xfrm>
        <a:graphic>
          <a:graphicData uri="http://schemas.openxmlformats.org/presentationml/2006/ole">
            <mc:AlternateContent xmlns:mc="http://schemas.openxmlformats.org/markup-compatibility/2006">
              <mc:Choice xmlns:v="urn:schemas-microsoft-com:vml" Requires="v">
                <p:oleObj spid="_x0000_s18587" name="Equation" r:id="rId15" imgW="139680" imgH="164880" progId="Equation.DSMT4">
                  <p:embed/>
                </p:oleObj>
              </mc:Choice>
              <mc:Fallback>
                <p:oleObj name="Equation" r:id="rId15" imgW="139680" imgH="164880" progId="Equation.DSMT4">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3000" y="2819400"/>
                        <a:ext cx="263525" cy="31115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10"/>
          <p:cNvGraphicFramePr>
            <a:graphicFrameLocks noChangeAspect="1"/>
          </p:cNvGraphicFramePr>
          <p:nvPr/>
        </p:nvGraphicFramePr>
        <p:xfrm>
          <a:off x="7772400" y="3124200"/>
          <a:ext cx="1047750" cy="442913"/>
        </p:xfrm>
        <a:graphic>
          <a:graphicData uri="http://schemas.openxmlformats.org/presentationml/2006/ole">
            <mc:AlternateContent xmlns:mc="http://schemas.openxmlformats.org/markup-compatibility/2006">
              <mc:Choice xmlns:v="urn:schemas-microsoft-com:vml" Requires="v">
                <p:oleObj spid="_x0000_s18588" name="Equation" r:id="rId17" imgW="571320" imgH="241200" progId="Equation.DSMT4">
                  <p:embed/>
                </p:oleObj>
              </mc:Choice>
              <mc:Fallback>
                <p:oleObj name="Equation" r:id="rId17" imgW="571320" imgH="241200" progId="Equation.DSMT4">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72400" y="3124200"/>
                        <a:ext cx="1047750" cy="442913"/>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2" name="Object 13"/>
          <p:cNvGraphicFramePr>
            <a:graphicFrameLocks noGrp="1" noChangeAspect="1"/>
          </p:cNvGraphicFramePr>
          <p:nvPr>
            <p:ph sz="half" idx="2"/>
          </p:nvPr>
        </p:nvGraphicFramePr>
        <p:xfrm>
          <a:off x="4800600" y="5257800"/>
          <a:ext cx="2628900" cy="1009650"/>
        </p:xfrm>
        <a:graphic>
          <a:graphicData uri="http://schemas.openxmlformats.org/presentationml/2006/ole">
            <mc:AlternateContent xmlns:mc="http://schemas.openxmlformats.org/markup-compatibility/2006">
              <mc:Choice xmlns:v="urn:schemas-microsoft-com:vml" Requires="v">
                <p:oleObj spid="_x0000_s18589" name="Equation" r:id="rId19" imgW="1257120" imgH="482400" progId="Equation.DSMT4">
                  <p:embed/>
                </p:oleObj>
              </mc:Choice>
              <mc:Fallback>
                <p:oleObj name="Equation" r:id="rId19" imgW="1257120" imgH="482400" progId="Equation.DSMT4">
                  <p:embed/>
                  <p:pic>
                    <p:nvPicPr>
                      <p:cNvPr id="0" name="Object 1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00600" y="5257800"/>
                        <a:ext cx="2628900" cy="100965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EB4A23-A19A-4B8B-9E26-631ED9323CA4}" type="slidenum">
              <a:rPr lang="en-US" sz="1400" smtClean="0"/>
              <a:pPr eaLnBrk="1" hangingPunct="1"/>
              <a:t>33</a:t>
            </a:fld>
            <a:endParaRPr lang="en-US" sz="1400" smtClean="0"/>
          </a:p>
        </p:txBody>
      </p:sp>
      <p:sp>
        <p:nvSpPr>
          <p:cNvPr id="19460" name="Rectangle 2"/>
          <p:cNvSpPr>
            <a:spLocks noGrp="1" noChangeArrowheads="1"/>
          </p:cNvSpPr>
          <p:nvPr>
            <p:ph type="title"/>
          </p:nvPr>
        </p:nvSpPr>
        <p:spPr>
          <a:xfrm>
            <a:off x="685800" y="228600"/>
            <a:ext cx="7772400" cy="914400"/>
          </a:xfrm>
        </p:spPr>
        <p:txBody>
          <a:bodyPr/>
          <a:lstStyle/>
          <a:p>
            <a:pPr eaLnBrk="1" hangingPunct="1"/>
            <a:r>
              <a:rPr lang="en-US" sz="3600" smtClean="0"/>
              <a:t>Resolved/Modeled/Total Reynolds stress (DES)</a:t>
            </a:r>
          </a:p>
        </p:txBody>
      </p:sp>
      <p:pic>
        <p:nvPicPr>
          <p:cNvPr id="19461" name="Picture 3" descr="ak"/>
          <p:cNvPicPr>
            <a:picLocks noChangeAspect="1" noChangeArrowheads="1"/>
          </p:cNvPicPr>
          <p:nvPr/>
        </p:nvPicPr>
        <p:blipFill>
          <a:blip r:embed="rId3">
            <a:extLst>
              <a:ext uri="{28A0092B-C50C-407E-A947-70E740481C1C}">
                <a14:useLocalDpi xmlns:a14="http://schemas.microsoft.com/office/drawing/2010/main" val="0"/>
              </a:ext>
            </a:extLst>
          </a:blip>
          <a:srcRect l="2083" t="37500" r="12500" b="3906"/>
          <a:stretch>
            <a:fillRect/>
          </a:stretch>
        </p:blipFill>
        <p:spPr bwMode="auto">
          <a:xfrm>
            <a:off x="914400" y="1282700"/>
            <a:ext cx="3695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uvresolved"/>
          <p:cNvPicPr>
            <a:picLocks noChangeAspect="1" noChangeArrowheads="1"/>
          </p:cNvPicPr>
          <p:nvPr/>
        </p:nvPicPr>
        <p:blipFill>
          <a:blip r:embed="rId4">
            <a:extLst>
              <a:ext uri="{28A0092B-C50C-407E-A947-70E740481C1C}">
                <a14:useLocalDpi xmlns:a14="http://schemas.microsoft.com/office/drawing/2010/main" val="0"/>
              </a:ext>
            </a:extLst>
          </a:blip>
          <a:srcRect l="2083" t="37500" r="12500" b="3906"/>
          <a:stretch>
            <a:fillRect/>
          </a:stretch>
        </p:blipFill>
        <p:spPr bwMode="auto">
          <a:xfrm>
            <a:off x="914400" y="3568700"/>
            <a:ext cx="3733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descr="uvmodeled"/>
          <p:cNvPicPr>
            <a:picLocks noChangeAspect="1" noChangeArrowheads="1"/>
          </p:cNvPicPr>
          <p:nvPr/>
        </p:nvPicPr>
        <p:blipFill>
          <a:blip r:embed="rId5">
            <a:extLst>
              <a:ext uri="{28A0092B-C50C-407E-A947-70E740481C1C}">
                <a14:useLocalDpi xmlns:a14="http://schemas.microsoft.com/office/drawing/2010/main" val="0"/>
              </a:ext>
            </a:extLst>
          </a:blip>
          <a:srcRect l="2083" t="37500" r="12500" b="3906"/>
          <a:stretch>
            <a:fillRect/>
          </a:stretch>
        </p:blipFill>
        <p:spPr bwMode="auto">
          <a:xfrm>
            <a:off x="4724400" y="1282700"/>
            <a:ext cx="3733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descr="uvtotal"/>
          <p:cNvPicPr>
            <a:picLocks noChangeAspect="1" noChangeArrowheads="1"/>
          </p:cNvPicPr>
          <p:nvPr/>
        </p:nvPicPr>
        <p:blipFill>
          <a:blip r:embed="rId6">
            <a:extLst>
              <a:ext uri="{28A0092B-C50C-407E-A947-70E740481C1C}">
                <a14:useLocalDpi xmlns:a14="http://schemas.microsoft.com/office/drawing/2010/main" val="0"/>
              </a:ext>
            </a:extLst>
          </a:blip>
          <a:srcRect l="2083" t="37500" r="12500" b="3906"/>
          <a:stretch>
            <a:fillRect/>
          </a:stretch>
        </p:blipFill>
        <p:spPr bwMode="auto">
          <a:xfrm>
            <a:off x="4724400" y="3568700"/>
            <a:ext cx="37338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7"/>
          <p:cNvSpPr txBox="1">
            <a:spLocks noChangeArrowheads="1"/>
          </p:cNvSpPr>
          <p:nvPr/>
        </p:nvSpPr>
        <p:spPr bwMode="auto">
          <a:xfrm>
            <a:off x="228600" y="1282700"/>
            <a:ext cx="679450"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TKE</a:t>
            </a:r>
          </a:p>
        </p:txBody>
      </p:sp>
      <p:sp>
        <p:nvSpPr>
          <p:cNvPr id="19466" name="Text Box 8"/>
          <p:cNvSpPr txBox="1">
            <a:spLocks noChangeArrowheads="1"/>
          </p:cNvSpPr>
          <p:nvPr/>
        </p:nvSpPr>
        <p:spPr bwMode="auto">
          <a:xfrm>
            <a:off x="90488" y="3568700"/>
            <a:ext cx="1128712"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Resolved</a:t>
            </a:r>
          </a:p>
        </p:txBody>
      </p:sp>
      <p:sp>
        <p:nvSpPr>
          <p:cNvPr id="19467" name="Text Box 9"/>
          <p:cNvSpPr txBox="1">
            <a:spLocks noChangeArrowheads="1"/>
          </p:cNvSpPr>
          <p:nvPr/>
        </p:nvSpPr>
        <p:spPr bwMode="auto">
          <a:xfrm>
            <a:off x="8015288" y="1724025"/>
            <a:ext cx="1085850"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Modeled</a:t>
            </a:r>
          </a:p>
        </p:txBody>
      </p:sp>
      <p:sp>
        <p:nvSpPr>
          <p:cNvPr id="19468" name="Text Box 10"/>
          <p:cNvSpPr txBox="1">
            <a:spLocks noChangeArrowheads="1"/>
          </p:cNvSpPr>
          <p:nvPr/>
        </p:nvSpPr>
        <p:spPr bwMode="auto">
          <a:xfrm>
            <a:off x="7939088" y="3949700"/>
            <a:ext cx="782637"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Total </a:t>
            </a:r>
          </a:p>
        </p:txBody>
      </p:sp>
      <p:sp>
        <p:nvSpPr>
          <p:cNvPr id="19469" name="Text Box 11"/>
          <p:cNvSpPr txBox="1">
            <a:spLocks noChangeArrowheads="1"/>
          </p:cNvSpPr>
          <p:nvPr/>
        </p:nvSpPr>
        <p:spPr bwMode="auto">
          <a:xfrm>
            <a:off x="441325" y="6061075"/>
            <a:ext cx="333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Modeled Reynolds stress:</a:t>
            </a:r>
          </a:p>
        </p:txBody>
      </p:sp>
      <p:graphicFrame>
        <p:nvGraphicFramePr>
          <p:cNvPr id="19458" name="Object 12"/>
          <p:cNvGraphicFramePr>
            <a:graphicFrameLocks noGrp="1" noChangeAspect="1"/>
          </p:cNvGraphicFramePr>
          <p:nvPr>
            <p:ph idx="1"/>
          </p:nvPr>
        </p:nvGraphicFramePr>
        <p:xfrm>
          <a:off x="3733800" y="5943600"/>
          <a:ext cx="2151063" cy="838200"/>
        </p:xfrm>
        <a:graphic>
          <a:graphicData uri="http://schemas.openxmlformats.org/presentationml/2006/ole">
            <mc:AlternateContent xmlns:mc="http://schemas.openxmlformats.org/markup-compatibility/2006">
              <mc:Choice xmlns:v="urn:schemas-microsoft-com:vml" Requires="v">
                <p:oleObj spid="_x0000_s19485" name="Equation" r:id="rId7" imgW="1269720" imgH="495000" progId="Equation.3">
                  <p:embed/>
                </p:oleObj>
              </mc:Choice>
              <mc:Fallback>
                <p:oleObj name="Equation" r:id="rId7" imgW="1269720" imgH="495000" progId="Equation.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5943600"/>
                        <a:ext cx="2151063" cy="838200"/>
                      </a:xfrm>
                      <a:prstGeom prst="rect">
                        <a:avLst/>
                      </a:prstGeom>
                      <a:solidFill>
                        <a:srgbClr val="3399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09AF4A2-F538-49B3-80FF-9FB6677F6D46}" type="slidenum">
              <a:rPr lang="en-US" sz="1400" smtClean="0"/>
              <a:pPr eaLnBrk="1" hangingPunct="1"/>
              <a:t>34</a:t>
            </a:fld>
            <a:endParaRPr lang="en-US" sz="1400" smtClean="0"/>
          </a:p>
        </p:txBody>
      </p:sp>
      <p:sp>
        <p:nvSpPr>
          <p:cNvPr id="37891" name="Rectangle 2"/>
          <p:cNvSpPr>
            <a:spLocks noGrp="1" noChangeArrowheads="1"/>
          </p:cNvSpPr>
          <p:nvPr>
            <p:ph type="title"/>
          </p:nvPr>
        </p:nvSpPr>
        <p:spPr>
          <a:xfrm>
            <a:off x="914400" y="304800"/>
            <a:ext cx="7772400" cy="914400"/>
          </a:xfrm>
        </p:spPr>
        <p:txBody>
          <a:bodyPr/>
          <a:lstStyle/>
          <a:p>
            <a:pPr eaLnBrk="1" hangingPunct="1"/>
            <a:r>
              <a:rPr lang="en-US" sz="3600" smtClean="0"/>
              <a:t>Resolved/Modeled/Total Reynolds stress (URANS)</a:t>
            </a:r>
          </a:p>
        </p:txBody>
      </p:sp>
      <p:pic>
        <p:nvPicPr>
          <p:cNvPr id="37892" name="Picture 3" descr="modell"/>
          <p:cNvPicPr>
            <a:picLocks noChangeAspect="1" noChangeArrowheads="1"/>
          </p:cNvPicPr>
          <p:nvPr/>
        </p:nvPicPr>
        <p:blipFill>
          <a:blip r:embed="rId2">
            <a:extLst>
              <a:ext uri="{28A0092B-C50C-407E-A947-70E740481C1C}">
                <a14:useLocalDpi xmlns:a14="http://schemas.microsoft.com/office/drawing/2010/main" val="0"/>
              </a:ext>
            </a:extLst>
          </a:blip>
          <a:srcRect l="4587" t="32507" r="9174" b="1901"/>
          <a:stretch>
            <a:fillRect/>
          </a:stretch>
        </p:blipFill>
        <p:spPr bwMode="auto">
          <a:xfrm>
            <a:off x="1220788" y="1373188"/>
            <a:ext cx="3579812"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resolv"/>
          <p:cNvPicPr>
            <a:picLocks noChangeAspect="1" noChangeArrowheads="1"/>
          </p:cNvPicPr>
          <p:nvPr/>
        </p:nvPicPr>
        <p:blipFill>
          <a:blip r:embed="rId3">
            <a:extLst>
              <a:ext uri="{28A0092B-C50C-407E-A947-70E740481C1C}">
                <a14:useLocalDpi xmlns:a14="http://schemas.microsoft.com/office/drawing/2010/main" val="0"/>
              </a:ext>
            </a:extLst>
          </a:blip>
          <a:srcRect l="4587" t="32507" r="9174" b="1901"/>
          <a:stretch>
            <a:fillRect/>
          </a:stretch>
        </p:blipFill>
        <p:spPr bwMode="auto">
          <a:xfrm>
            <a:off x="1139825" y="3657600"/>
            <a:ext cx="36607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tot"/>
          <p:cNvPicPr>
            <a:picLocks noChangeAspect="1" noChangeArrowheads="1"/>
          </p:cNvPicPr>
          <p:nvPr/>
        </p:nvPicPr>
        <p:blipFill>
          <a:blip r:embed="rId4">
            <a:extLst>
              <a:ext uri="{28A0092B-C50C-407E-A947-70E740481C1C}">
                <a14:useLocalDpi xmlns:a14="http://schemas.microsoft.com/office/drawing/2010/main" val="0"/>
              </a:ext>
            </a:extLst>
          </a:blip>
          <a:srcRect l="4587" t="32507" r="9174" b="1901"/>
          <a:stretch>
            <a:fillRect/>
          </a:stretch>
        </p:blipFill>
        <p:spPr bwMode="auto">
          <a:xfrm>
            <a:off x="5254625" y="2133600"/>
            <a:ext cx="36607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
          <p:cNvSpPr txBox="1">
            <a:spLocks noChangeArrowheads="1"/>
          </p:cNvSpPr>
          <p:nvPr/>
        </p:nvSpPr>
        <p:spPr bwMode="auto">
          <a:xfrm>
            <a:off x="76200" y="1676400"/>
            <a:ext cx="1085850"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Modeled</a:t>
            </a:r>
          </a:p>
        </p:txBody>
      </p:sp>
      <p:sp>
        <p:nvSpPr>
          <p:cNvPr id="37896" name="Text Box 7"/>
          <p:cNvSpPr txBox="1">
            <a:spLocks noChangeArrowheads="1"/>
          </p:cNvSpPr>
          <p:nvPr/>
        </p:nvSpPr>
        <p:spPr bwMode="auto">
          <a:xfrm>
            <a:off x="90488" y="4022725"/>
            <a:ext cx="1128712"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Resolved</a:t>
            </a:r>
          </a:p>
        </p:txBody>
      </p:sp>
      <p:sp>
        <p:nvSpPr>
          <p:cNvPr id="37897" name="Text Box 8"/>
          <p:cNvSpPr txBox="1">
            <a:spLocks noChangeArrowheads="1"/>
          </p:cNvSpPr>
          <p:nvPr/>
        </p:nvSpPr>
        <p:spPr bwMode="auto">
          <a:xfrm>
            <a:off x="6553200" y="1676400"/>
            <a:ext cx="782638"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solidFill>
                  <a:srgbClr val="FF0000"/>
                </a:solidFill>
              </a:rPr>
              <a:t>Total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535376-877C-4DFD-BC7E-91F5792ABC74}" type="slidenum">
              <a:rPr lang="en-US" sz="1400" smtClean="0"/>
              <a:pPr eaLnBrk="1" hangingPunct="1"/>
              <a:t>35</a:t>
            </a:fld>
            <a:endParaRPr lang="en-US" sz="1400" smtClean="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0"/>
            <a:ext cx="32004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Grp="1" noChangeArrowheads="1"/>
          </p:cNvSpPr>
          <p:nvPr>
            <p:ph type="title"/>
          </p:nvPr>
        </p:nvSpPr>
        <p:spPr>
          <a:xfrm>
            <a:off x="381000" y="76200"/>
            <a:ext cx="8153400" cy="914400"/>
          </a:xfrm>
        </p:spPr>
        <p:txBody>
          <a:bodyPr/>
          <a:lstStyle/>
          <a:p>
            <a:pPr eaLnBrk="1" hangingPunct="1"/>
            <a:r>
              <a:rPr lang="en-US" sz="2800" smtClean="0"/>
              <a:t>Deep insight into RANS/DES (Point oscillation on free surface with power spectral analysis)</a:t>
            </a:r>
          </a:p>
        </p:txBody>
      </p:sp>
      <p:sp>
        <p:nvSpPr>
          <p:cNvPr id="38917" name="Rectangle 4"/>
          <p:cNvSpPr>
            <a:spLocks noChangeArrowheads="1"/>
          </p:cNvSpPr>
          <p:nvPr/>
        </p:nvSpPr>
        <p:spPr bwMode="auto">
          <a:xfrm>
            <a:off x="3152775"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18" name="Rectangle 5"/>
          <p:cNvSpPr>
            <a:spLocks noChangeArrowheads="1"/>
          </p:cNvSpPr>
          <p:nvPr/>
        </p:nvSpPr>
        <p:spPr bwMode="auto">
          <a:xfrm>
            <a:off x="3009900" y="2043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19" name="Rectangle 6"/>
          <p:cNvSpPr>
            <a:spLocks noChangeArrowheads="1"/>
          </p:cNvSpPr>
          <p:nvPr/>
        </p:nvSpPr>
        <p:spPr bwMode="auto">
          <a:xfrm>
            <a:off x="2976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20" name="Rectangle 7"/>
          <p:cNvSpPr>
            <a:spLocks noChangeArrowheads="1"/>
          </p:cNvSpPr>
          <p:nvPr/>
        </p:nvSpPr>
        <p:spPr bwMode="auto">
          <a:xfrm>
            <a:off x="3000375" y="2033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21" name="Rectangle 8"/>
          <p:cNvSpPr>
            <a:spLocks noChangeArrowheads="1"/>
          </p:cNvSpPr>
          <p:nvPr/>
        </p:nvSpPr>
        <p:spPr bwMode="auto">
          <a:xfrm>
            <a:off x="3043238"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22" name="Rectangle 9"/>
          <p:cNvSpPr>
            <a:spLocks noChangeArrowheads="1"/>
          </p:cNvSpPr>
          <p:nvPr/>
        </p:nvSpPr>
        <p:spPr bwMode="auto">
          <a:xfrm>
            <a:off x="2847975" y="2286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23" name="Text Box 10"/>
          <p:cNvSpPr txBox="1">
            <a:spLocks noChangeArrowheads="1"/>
          </p:cNvSpPr>
          <p:nvPr/>
        </p:nvSpPr>
        <p:spPr bwMode="auto">
          <a:xfrm>
            <a:off x="1371600" y="1066800"/>
            <a:ext cx="779463" cy="4572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EFD</a:t>
            </a:r>
          </a:p>
        </p:txBody>
      </p:sp>
      <p:sp>
        <p:nvSpPr>
          <p:cNvPr id="38924" name="Rectangle 11"/>
          <p:cNvSpPr>
            <a:spLocks noChangeArrowheads="1"/>
          </p:cNvSpPr>
          <p:nvPr/>
        </p:nvSpPr>
        <p:spPr bwMode="auto">
          <a:xfrm>
            <a:off x="3009900" y="2043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p>
        </p:txBody>
      </p:sp>
      <p:sp>
        <p:nvSpPr>
          <p:cNvPr id="38925" name="Text Box 12"/>
          <p:cNvSpPr txBox="1">
            <a:spLocks noChangeArrowheads="1"/>
          </p:cNvSpPr>
          <p:nvPr/>
        </p:nvSpPr>
        <p:spPr bwMode="auto">
          <a:xfrm>
            <a:off x="4344988" y="990600"/>
            <a:ext cx="760412" cy="4572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DES</a:t>
            </a:r>
          </a:p>
        </p:txBody>
      </p:sp>
      <p:sp>
        <p:nvSpPr>
          <p:cNvPr id="38926" name="Text Box 13"/>
          <p:cNvSpPr txBox="1">
            <a:spLocks noChangeArrowheads="1"/>
          </p:cNvSpPr>
          <p:nvPr/>
        </p:nvSpPr>
        <p:spPr bwMode="auto">
          <a:xfrm>
            <a:off x="6781800" y="1066800"/>
            <a:ext cx="1219200" cy="4572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URANS</a:t>
            </a:r>
          </a:p>
        </p:txBody>
      </p:sp>
      <p:pic>
        <p:nvPicPr>
          <p:cNvPr id="38927" name="Picture 14" descr="Pointfreesurface"/>
          <p:cNvPicPr>
            <a:picLocks noChangeAspect="1" noChangeArrowheads="1"/>
          </p:cNvPicPr>
          <p:nvPr/>
        </p:nvPicPr>
        <p:blipFill>
          <a:blip r:embed="rId3">
            <a:extLst>
              <a:ext uri="{28A0092B-C50C-407E-A947-70E740481C1C}">
                <a14:useLocalDpi xmlns:a14="http://schemas.microsoft.com/office/drawing/2010/main" val="0"/>
              </a:ext>
            </a:extLst>
          </a:blip>
          <a:srcRect l="13617" t="9143" r="18298" b="1714"/>
          <a:stretch>
            <a:fillRect/>
          </a:stretch>
        </p:blipFill>
        <p:spPr bwMode="auto">
          <a:xfrm>
            <a:off x="2971800" y="3960813"/>
            <a:ext cx="32766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5" descr="PointfreesurfaceRMSmean"/>
          <p:cNvPicPr>
            <a:picLocks noChangeAspect="1" noChangeArrowheads="1"/>
          </p:cNvPicPr>
          <p:nvPr/>
        </p:nvPicPr>
        <p:blipFill>
          <a:blip r:embed="rId4">
            <a:extLst>
              <a:ext uri="{28A0092B-C50C-407E-A947-70E740481C1C}">
                <a14:useLocalDpi xmlns:a14="http://schemas.microsoft.com/office/drawing/2010/main" val="0"/>
              </a:ext>
            </a:extLst>
          </a:blip>
          <a:srcRect l="4213" t="6296" r="29041" b="1836"/>
          <a:stretch>
            <a:fillRect/>
          </a:stretch>
        </p:blipFill>
        <p:spPr bwMode="auto">
          <a:xfrm>
            <a:off x="3048000" y="1600200"/>
            <a:ext cx="32766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 Box 16"/>
          <p:cNvSpPr txBox="1">
            <a:spLocks noChangeArrowheads="1"/>
          </p:cNvSpPr>
          <p:nvPr/>
        </p:nvSpPr>
        <p:spPr bwMode="auto">
          <a:xfrm>
            <a:off x="4419600" y="6384925"/>
            <a:ext cx="739775" cy="396875"/>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a:solidFill>
                  <a:srgbClr val="FF0000"/>
                </a:solidFill>
              </a:rPr>
              <a:t>2HZ</a:t>
            </a:r>
          </a:p>
        </p:txBody>
      </p:sp>
      <p:pic>
        <p:nvPicPr>
          <p:cNvPr id="3893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1" name="Line 18"/>
          <p:cNvSpPr>
            <a:spLocks noChangeShapeType="1"/>
          </p:cNvSpPr>
          <p:nvPr/>
        </p:nvSpPr>
        <p:spPr bwMode="auto">
          <a:xfrm>
            <a:off x="1066800" y="4495800"/>
            <a:ext cx="1524000" cy="1219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8932" name="Picture 19" descr="PointfreeR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625600"/>
            <a:ext cx="28194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20" descr="powerspectr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951288"/>
            <a:ext cx="32004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4" name="Text Box 23"/>
          <p:cNvSpPr txBox="1">
            <a:spLocks noChangeArrowheads="1"/>
          </p:cNvSpPr>
          <p:nvPr/>
        </p:nvSpPr>
        <p:spPr bwMode="auto">
          <a:xfrm>
            <a:off x="1508125" y="441960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chemeClr val="bg2"/>
                </a:solidFill>
              </a:rPr>
              <a:t>-5/3</a:t>
            </a:r>
          </a:p>
        </p:txBody>
      </p:sp>
      <p:sp>
        <p:nvSpPr>
          <p:cNvPr id="38935" name="Freeform 21"/>
          <p:cNvSpPr>
            <a:spLocks/>
          </p:cNvSpPr>
          <p:nvPr/>
        </p:nvSpPr>
        <p:spPr bwMode="auto">
          <a:xfrm>
            <a:off x="6959600" y="3987800"/>
            <a:ext cx="1397000" cy="1397000"/>
          </a:xfrm>
          <a:custGeom>
            <a:avLst/>
            <a:gdLst>
              <a:gd name="T0" fmla="*/ 2147483647 w 880"/>
              <a:gd name="T1" fmla="*/ 2147483647 h 880"/>
              <a:gd name="T2" fmla="*/ 2147483647 w 880"/>
              <a:gd name="T3" fmla="*/ 2147483647 h 880"/>
              <a:gd name="T4" fmla="*/ 2147483647 w 880"/>
              <a:gd name="T5" fmla="*/ 2147483647 h 880"/>
              <a:gd name="T6" fmla="*/ 2147483647 w 880"/>
              <a:gd name="T7" fmla="*/ 2147483647 h 880"/>
              <a:gd name="T8" fmla="*/ 2147483647 w 880"/>
              <a:gd name="T9" fmla="*/ 2147483647 h 880"/>
              <a:gd name="T10" fmla="*/ 0 60000 65536"/>
              <a:gd name="T11" fmla="*/ 0 60000 65536"/>
              <a:gd name="T12" fmla="*/ 0 60000 65536"/>
              <a:gd name="T13" fmla="*/ 0 60000 65536"/>
              <a:gd name="T14" fmla="*/ 0 60000 65536"/>
              <a:gd name="T15" fmla="*/ 0 w 880"/>
              <a:gd name="T16" fmla="*/ 0 h 880"/>
              <a:gd name="T17" fmla="*/ 880 w 880"/>
              <a:gd name="T18" fmla="*/ 880 h 880"/>
            </a:gdLst>
            <a:ahLst/>
            <a:cxnLst>
              <a:cxn ang="T10">
                <a:pos x="T0" y="T1"/>
              </a:cxn>
              <a:cxn ang="T11">
                <a:pos x="T2" y="T3"/>
              </a:cxn>
              <a:cxn ang="T12">
                <a:pos x="T4" y="T5"/>
              </a:cxn>
              <a:cxn ang="T13">
                <a:pos x="T6" y="T7"/>
              </a:cxn>
              <a:cxn ang="T14">
                <a:pos x="T8" y="T9"/>
              </a:cxn>
            </a:cxnLst>
            <a:rect l="T15" t="T16" r="T17" b="T18"/>
            <a:pathLst>
              <a:path w="880" h="880">
                <a:moveTo>
                  <a:pt x="32" y="80"/>
                </a:moveTo>
                <a:cubicBezTo>
                  <a:pt x="64" y="0"/>
                  <a:pt x="568" y="104"/>
                  <a:pt x="704" y="224"/>
                </a:cubicBezTo>
                <a:cubicBezTo>
                  <a:pt x="840" y="344"/>
                  <a:pt x="880" y="720"/>
                  <a:pt x="848" y="800"/>
                </a:cubicBezTo>
                <a:cubicBezTo>
                  <a:pt x="816" y="880"/>
                  <a:pt x="648" y="824"/>
                  <a:pt x="512" y="704"/>
                </a:cubicBezTo>
                <a:cubicBezTo>
                  <a:pt x="376" y="584"/>
                  <a:pt x="0" y="160"/>
                  <a:pt x="32" y="80"/>
                </a:cubicBezTo>
                <a:close/>
              </a:path>
            </a:pathLst>
          </a:cu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lstStyle/>
          <a:p>
            <a:endParaRPr lang="en-US"/>
          </a:p>
        </p:txBody>
      </p:sp>
      <p:sp>
        <p:nvSpPr>
          <p:cNvPr id="38936" name="Line 22"/>
          <p:cNvSpPr>
            <a:spLocks noChangeShapeType="1"/>
          </p:cNvSpPr>
          <p:nvPr/>
        </p:nvSpPr>
        <p:spPr bwMode="auto">
          <a:xfrm>
            <a:off x="6781800" y="4419600"/>
            <a:ext cx="1371600" cy="1143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C8F2F9-4030-4EB4-B123-F9B3EB3AD82C}" type="slidenum">
              <a:rPr lang="en-US" sz="1400" smtClean="0"/>
              <a:pPr eaLnBrk="1" hangingPunct="1"/>
              <a:t>36</a:t>
            </a:fld>
            <a:endParaRPr lang="en-US" sz="1400" smtClean="0"/>
          </a:p>
        </p:txBody>
      </p:sp>
      <p:sp>
        <p:nvSpPr>
          <p:cNvPr id="20484" name="Rectangle 2"/>
          <p:cNvSpPr>
            <a:spLocks noGrp="1" noChangeArrowheads="1"/>
          </p:cNvSpPr>
          <p:nvPr>
            <p:ph type="title"/>
          </p:nvPr>
        </p:nvSpPr>
        <p:spPr>
          <a:xfrm>
            <a:off x="762000" y="304800"/>
            <a:ext cx="7772400" cy="609600"/>
          </a:xfrm>
        </p:spPr>
        <p:txBody>
          <a:bodyPr/>
          <a:lstStyle/>
          <a:p>
            <a:pPr eaLnBrk="1" hangingPunct="1"/>
            <a:r>
              <a:rPr lang="en-US" sz="3200" smtClean="0"/>
              <a:t>Direct Numerical Simulation (DNS)</a:t>
            </a:r>
          </a:p>
        </p:txBody>
      </p:sp>
      <p:sp>
        <p:nvSpPr>
          <p:cNvPr id="20485" name="Rectangle 3"/>
          <p:cNvSpPr>
            <a:spLocks noGrp="1" noChangeArrowheads="1"/>
          </p:cNvSpPr>
          <p:nvPr>
            <p:ph type="body" sz="half" idx="1"/>
          </p:nvPr>
        </p:nvSpPr>
        <p:spPr>
          <a:xfrm>
            <a:off x="1143000" y="1143000"/>
            <a:ext cx="7010400" cy="4876800"/>
          </a:xfrm>
          <a:noFill/>
        </p:spPr>
        <p:txBody>
          <a:bodyPr/>
          <a:lstStyle/>
          <a:p>
            <a:pPr eaLnBrk="1" hangingPunct="1">
              <a:lnSpc>
                <a:spcPct val="80000"/>
              </a:lnSpc>
              <a:buClr>
                <a:schemeClr val="tx2"/>
              </a:buClr>
              <a:buSzPct val="135000"/>
              <a:buFontTx/>
              <a:buChar char="•"/>
            </a:pPr>
            <a:r>
              <a:rPr lang="en-US" sz="2000" dirty="0" smtClean="0">
                <a:solidFill>
                  <a:srgbClr val="FF0000"/>
                </a:solidFill>
              </a:rPr>
              <a:t>DNS is</a:t>
            </a:r>
            <a:r>
              <a:rPr lang="en-US" sz="2000" dirty="0" smtClean="0"/>
              <a:t> to solve the Navier-Stokes equation directly without averaging or approximation other than numerical </a:t>
            </a:r>
            <a:r>
              <a:rPr lang="en-US" sz="2000" dirty="0" err="1" smtClean="0"/>
              <a:t>discretizations</a:t>
            </a:r>
            <a:r>
              <a:rPr lang="en-US" sz="2000" dirty="0" smtClean="0"/>
              <a:t> whose errors can be estimated (V&amp;V) and controlled.</a:t>
            </a:r>
          </a:p>
          <a:p>
            <a:pPr eaLnBrk="1" hangingPunct="1">
              <a:lnSpc>
                <a:spcPct val="80000"/>
              </a:lnSpc>
              <a:buClr>
                <a:schemeClr val="tx2"/>
              </a:buClr>
              <a:buSzPct val="135000"/>
              <a:buFontTx/>
              <a:buChar char="•"/>
            </a:pPr>
            <a:r>
              <a:rPr lang="en-US" sz="2000" dirty="0" smtClean="0">
                <a:solidFill>
                  <a:srgbClr val="FF0000"/>
                </a:solidFill>
                <a:cs typeface="Tahoma" pitchFamily="34" charset="0"/>
              </a:rPr>
              <a:t>The domain</a:t>
            </a:r>
            <a:r>
              <a:rPr lang="en-US" sz="2000" dirty="0" smtClean="0">
                <a:cs typeface="Tahoma" pitchFamily="34" charset="0"/>
              </a:rPr>
              <a:t> of DNS must be at least as large as the physical domain or the largest turbulent eddy (scale L)</a:t>
            </a:r>
          </a:p>
          <a:p>
            <a:pPr eaLnBrk="1" hangingPunct="1">
              <a:lnSpc>
                <a:spcPct val="80000"/>
              </a:lnSpc>
              <a:buClr>
                <a:schemeClr val="tx2"/>
              </a:buClr>
              <a:buSzPct val="135000"/>
              <a:buFontTx/>
              <a:buChar char="•"/>
            </a:pPr>
            <a:r>
              <a:rPr lang="en-US" sz="2000" dirty="0" smtClean="0">
                <a:cs typeface="Tahoma" pitchFamily="34" charset="0"/>
              </a:rPr>
              <a:t>The </a:t>
            </a:r>
            <a:r>
              <a:rPr lang="en-US" sz="2000" dirty="0" smtClean="0">
                <a:solidFill>
                  <a:srgbClr val="FF0000"/>
                </a:solidFill>
                <a:cs typeface="Tahoma" pitchFamily="34" charset="0"/>
              </a:rPr>
              <a:t>size of the grid</a:t>
            </a:r>
            <a:r>
              <a:rPr lang="en-US" sz="2000" dirty="0" smtClean="0">
                <a:cs typeface="Tahoma" pitchFamily="34" charset="0"/>
              </a:rPr>
              <a:t> must be no larger than a viscously determined scale, </a:t>
            </a:r>
            <a:r>
              <a:rPr lang="en-US" sz="2000" dirty="0" err="1" smtClean="0">
                <a:cs typeface="Tahoma" pitchFamily="34" charset="0"/>
              </a:rPr>
              <a:t>Kolmogoroff</a:t>
            </a:r>
            <a:r>
              <a:rPr lang="en-US" sz="2000" dirty="0" smtClean="0">
                <a:cs typeface="Tahoma" pitchFamily="34" charset="0"/>
              </a:rPr>
              <a:t> scale, </a:t>
            </a:r>
            <a:r>
              <a:rPr lang="en-US" sz="2000" dirty="0" smtClean="0">
                <a:cs typeface="Tahoma" pitchFamily="34" charset="0"/>
                <a:sym typeface="Symbol" pitchFamily="18" charset="2"/>
              </a:rPr>
              <a:t></a:t>
            </a:r>
          </a:p>
          <a:p>
            <a:pPr eaLnBrk="1" hangingPunct="1">
              <a:lnSpc>
                <a:spcPct val="80000"/>
              </a:lnSpc>
              <a:buClr>
                <a:schemeClr val="tx2"/>
              </a:buClr>
              <a:buSzPct val="135000"/>
              <a:buFontTx/>
              <a:buChar char="•"/>
            </a:pPr>
            <a:r>
              <a:rPr lang="en-US" sz="2000" dirty="0" smtClean="0">
                <a:cs typeface="Tahoma" pitchFamily="34" charset="0"/>
                <a:sym typeface="Symbol" pitchFamily="18" charset="2"/>
              </a:rPr>
              <a:t>The </a:t>
            </a:r>
            <a:r>
              <a:rPr lang="en-US" sz="2000" dirty="0" smtClean="0">
                <a:solidFill>
                  <a:srgbClr val="FF0000"/>
                </a:solidFill>
                <a:cs typeface="Tahoma" pitchFamily="34" charset="0"/>
                <a:sym typeface="Symbol" pitchFamily="18" charset="2"/>
              </a:rPr>
              <a:t>number of grid points</a:t>
            </a:r>
            <a:r>
              <a:rPr lang="en-US" sz="2000" dirty="0" smtClean="0">
                <a:cs typeface="Tahoma" pitchFamily="34" charset="0"/>
                <a:sym typeface="Symbol" pitchFamily="18" charset="2"/>
              </a:rPr>
              <a:t> in each direction must be at least L/ </a:t>
            </a:r>
          </a:p>
          <a:p>
            <a:pPr eaLnBrk="1" hangingPunct="1">
              <a:lnSpc>
                <a:spcPct val="80000"/>
              </a:lnSpc>
              <a:buClr>
                <a:schemeClr val="tx2"/>
              </a:buClr>
              <a:buSzPct val="135000"/>
              <a:buFontTx/>
              <a:buChar char="•"/>
            </a:pPr>
            <a:r>
              <a:rPr lang="en-US" sz="2000" dirty="0" smtClean="0">
                <a:cs typeface="Tahoma" pitchFamily="34" charset="0"/>
                <a:sym typeface="Symbol" pitchFamily="18" charset="2"/>
              </a:rPr>
              <a:t>The computational cost is proportional to </a:t>
            </a:r>
          </a:p>
          <a:p>
            <a:pPr eaLnBrk="1" hangingPunct="1">
              <a:lnSpc>
                <a:spcPct val="80000"/>
              </a:lnSpc>
              <a:buClr>
                <a:schemeClr val="tx2"/>
              </a:buClr>
              <a:buSzPct val="135000"/>
              <a:buFontTx/>
              <a:buNone/>
            </a:pPr>
            <a:endParaRPr lang="en-US" sz="2000" dirty="0" smtClean="0">
              <a:cs typeface="Tahoma" pitchFamily="34" charset="0"/>
              <a:sym typeface="Symbol" pitchFamily="18" charset="2"/>
            </a:endParaRPr>
          </a:p>
          <a:p>
            <a:pPr eaLnBrk="1" hangingPunct="1">
              <a:lnSpc>
                <a:spcPct val="80000"/>
              </a:lnSpc>
              <a:buClr>
                <a:schemeClr val="tx2"/>
              </a:buClr>
              <a:buSzPct val="135000"/>
              <a:buFontTx/>
              <a:buNone/>
            </a:pPr>
            <a:endParaRPr lang="en-US" sz="2000" dirty="0" smtClean="0">
              <a:cs typeface="Tahoma" pitchFamily="34" charset="0"/>
              <a:sym typeface="Symbol" pitchFamily="18" charset="2"/>
            </a:endParaRPr>
          </a:p>
          <a:p>
            <a:pPr eaLnBrk="1" hangingPunct="1">
              <a:lnSpc>
                <a:spcPct val="80000"/>
              </a:lnSpc>
              <a:buClr>
                <a:schemeClr val="tx2"/>
              </a:buClr>
              <a:buSzPct val="135000"/>
              <a:buFontTx/>
              <a:buChar char="•"/>
            </a:pPr>
            <a:r>
              <a:rPr lang="en-US" sz="2000" dirty="0" smtClean="0">
                <a:cs typeface="Tahoma" pitchFamily="34" charset="0"/>
                <a:sym typeface="Symbol" pitchFamily="18" charset="2"/>
              </a:rPr>
              <a:t>Provide detailed information on flow field</a:t>
            </a:r>
          </a:p>
          <a:p>
            <a:pPr eaLnBrk="1" hangingPunct="1">
              <a:lnSpc>
                <a:spcPct val="80000"/>
              </a:lnSpc>
              <a:buClr>
                <a:schemeClr val="tx2"/>
              </a:buClr>
              <a:buSzPct val="135000"/>
              <a:buFontTx/>
              <a:buChar char="•"/>
            </a:pPr>
            <a:r>
              <a:rPr lang="en-US" sz="2000" dirty="0" smtClean="0">
                <a:cs typeface="Tahoma" pitchFamily="34" charset="0"/>
                <a:sym typeface="Symbol" pitchFamily="18" charset="2"/>
              </a:rPr>
              <a:t>Due to the computational cost, DNS is more likely to be a research tool, not a design tool.</a:t>
            </a:r>
          </a:p>
          <a:p>
            <a:pPr eaLnBrk="1" hangingPunct="1">
              <a:lnSpc>
                <a:spcPct val="80000"/>
              </a:lnSpc>
              <a:buClr>
                <a:schemeClr val="tx2"/>
              </a:buClr>
              <a:buSzPct val="135000"/>
              <a:buFontTx/>
              <a:buChar char="•"/>
            </a:pPr>
            <a:endParaRPr lang="en-US" sz="2000" dirty="0" smtClean="0"/>
          </a:p>
        </p:txBody>
      </p:sp>
      <p:graphicFrame>
        <p:nvGraphicFramePr>
          <p:cNvPr id="20482" name="Object 5"/>
          <p:cNvGraphicFramePr>
            <a:graphicFrameLocks noGrp="1" noChangeAspect="1"/>
          </p:cNvGraphicFramePr>
          <p:nvPr>
            <p:ph sz="half" idx="2"/>
          </p:nvPr>
        </p:nvGraphicFramePr>
        <p:xfrm>
          <a:off x="3505200" y="4191000"/>
          <a:ext cx="2514600" cy="512763"/>
        </p:xfrm>
        <a:graphic>
          <a:graphicData uri="http://schemas.openxmlformats.org/presentationml/2006/ole">
            <mc:AlternateContent xmlns:mc="http://schemas.openxmlformats.org/markup-compatibility/2006">
              <mc:Choice xmlns:v="urn:schemas-microsoft-com:vml" Requires="v">
                <p:oleObj spid="_x0000_s20502" name="Equation" r:id="rId3" imgW="1180800" imgH="241200" progId="Equation.3">
                  <p:embed/>
                </p:oleObj>
              </mc:Choice>
              <mc:Fallback>
                <p:oleObj name="Equation" r:id="rId3" imgW="1180800" imgH="2412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191000"/>
                        <a:ext cx="2514600" cy="51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A7CDE5-4E8D-4802-AC6F-18463F8F2482}" type="slidenum">
              <a:rPr lang="en-US" sz="1400" smtClean="0"/>
              <a:pPr eaLnBrk="1" hangingPunct="1"/>
              <a:t>37</a:t>
            </a:fld>
            <a:endParaRPr lang="en-US" sz="1400" smtClean="0"/>
          </a:p>
        </p:txBody>
      </p:sp>
      <p:sp>
        <p:nvSpPr>
          <p:cNvPr id="39939" name="Rectangle 2"/>
          <p:cNvSpPr>
            <a:spLocks noGrp="1" noChangeArrowheads="1"/>
          </p:cNvSpPr>
          <p:nvPr>
            <p:ph type="title"/>
          </p:nvPr>
        </p:nvSpPr>
        <p:spPr>
          <a:xfrm>
            <a:off x="762000" y="381000"/>
            <a:ext cx="7772400" cy="609600"/>
          </a:xfrm>
        </p:spPr>
        <p:txBody>
          <a:bodyPr/>
          <a:lstStyle/>
          <a:p>
            <a:pPr eaLnBrk="1" hangingPunct="1"/>
            <a:r>
              <a:rPr lang="en-US" sz="3200" smtClean="0"/>
              <a:t>Examples (Diffuser)</a:t>
            </a:r>
          </a:p>
        </p:txBody>
      </p:sp>
      <p:sp>
        <p:nvSpPr>
          <p:cNvPr id="39940" name="Rectangle 3"/>
          <p:cNvSpPr>
            <a:spLocks noGrp="1" noChangeArrowheads="1"/>
          </p:cNvSpPr>
          <p:nvPr>
            <p:ph type="body" sz="half" idx="1"/>
          </p:nvPr>
        </p:nvSpPr>
        <p:spPr>
          <a:xfrm>
            <a:off x="533400" y="990600"/>
            <a:ext cx="4114800" cy="4876800"/>
          </a:xfrm>
          <a:noFill/>
        </p:spPr>
        <p:txBody>
          <a:bodyPr/>
          <a:lstStyle/>
          <a:p>
            <a:pPr eaLnBrk="1" hangingPunct="1">
              <a:lnSpc>
                <a:spcPct val="80000"/>
              </a:lnSpc>
              <a:buClr>
                <a:schemeClr val="tx2"/>
              </a:buClr>
              <a:buSzPct val="135000"/>
              <a:buFontTx/>
              <a:buChar char="•"/>
            </a:pPr>
            <a:r>
              <a:rPr lang="en-US" sz="2000" smtClean="0"/>
              <a:t>Asymmetric diffuser with separation is a good test case for turbulence models.</a:t>
            </a:r>
          </a:p>
          <a:p>
            <a:pPr eaLnBrk="1" hangingPunct="1">
              <a:lnSpc>
                <a:spcPct val="80000"/>
              </a:lnSpc>
              <a:buClr>
                <a:schemeClr val="tx2"/>
              </a:buClr>
              <a:buSzPct val="135000"/>
              <a:buFontTx/>
              <a:buChar char="•"/>
            </a:pPr>
            <a:r>
              <a:rPr lang="en-US" sz="2000" smtClean="0"/>
              <a:t>A inlet channel was added at the diffuser inlet to generate fully developed velocity profile</a:t>
            </a:r>
          </a:p>
          <a:p>
            <a:pPr eaLnBrk="1" hangingPunct="1">
              <a:lnSpc>
                <a:spcPct val="80000"/>
              </a:lnSpc>
              <a:buClr>
                <a:schemeClr val="tx2"/>
              </a:buClr>
              <a:buSzPct val="135000"/>
              <a:buFontTx/>
              <a:buChar char="•"/>
            </a:pPr>
            <a:r>
              <a:rPr lang="en-US" sz="2000" smtClean="0"/>
              <a:t>Boundary layer in the lower diffuser wall will separate due to the adverse pressure gradient.</a:t>
            </a:r>
          </a:p>
          <a:p>
            <a:pPr eaLnBrk="1" hangingPunct="1">
              <a:lnSpc>
                <a:spcPct val="80000"/>
              </a:lnSpc>
              <a:buClr>
                <a:schemeClr val="tx2"/>
              </a:buClr>
              <a:buSzPct val="135000"/>
              <a:buFontTx/>
              <a:buChar char="•"/>
            </a:pPr>
            <a:r>
              <a:rPr lang="en-US" sz="2000" smtClean="0"/>
              <a:t>Results shown next include comparisons between </a:t>
            </a:r>
            <a:r>
              <a:rPr lang="en-US" sz="2000" smtClean="0">
                <a:solidFill>
                  <a:srgbClr val="FF0000"/>
                </a:solidFill>
              </a:rPr>
              <a:t>V2f and k-</a:t>
            </a:r>
            <a:r>
              <a:rPr lang="el-GR" sz="2000" smtClean="0">
                <a:solidFill>
                  <a:srgbClr val="FF0000"/>
                </a:solidFill>
                <a:cs typeface="Tahoma" pitchFamily="34" charset="0"/>
              </a:rPr>
              <a:t>ε</a:t>
            </a:r>
            <a:endParaRPr lang="en-US" sz="2000" smtClean="0">
              <a:solidFill>
                <a:srgbClr val="FF0000"/>
              </a:solidFill>
              <a:cs typeface="Tahoma" pitchFamily="34" charset="0"/>
            </a:endParaRPr>
          </a:p>
          <a:p>
            <a:pPr eaLnBrk="1" hangingPunct="1">
              <a:lnSpc>
                <a:spcPct val="80000"/>
              </a:lnSpc>
              <a:buClr>
                <a:schemeClr val="tx2"/>
              </a:buClr>
              <a:buSzPct val="135000"/>
              <a:buFontTx/>
              <a:buChar char="•"/>
            </a:pPr>
            <a:r>
              <a:rPr lang="en-US" sz="2000" smtClean="0">
                <a:solidFill>
                  <a:srgbClr val="FF0000"/>
                </a:solidFill>
                <a:cs typeface="Tahoma" pitchFamily="34" charset="0"/>
              </a:rPr>
              <a:t>LES simulation</a:t>
            </a:r>
            <a:r>
              <a:rPr lang="en-US" sz="2000" smtClean="0">
                <a:cs typeface="Tahoma" pitchFamily="34" charset="0"/>
              </a:rPr>
              <a:t> of this geometry can be found in: </a:t>
            </a:r>
          </a:p>
          <a:p>
            <a:pPr eaLnBrk="1" hangingPunct="1">
              <a:lnSpc>
                <a:spcPct val="80000"/>
              </a:lnSpc>
              <a:buClr>
                <a:schemeClr val="tx2"/>
              </a:buClr>
              <a:buSzPct val="135000"/>
              <a:buFontTx/>
              <a:buNone/>
            </a:pPr>
            <a:r>
              <a:rPr lang="en-US" sz="2000" smtClean="0">
                <a:cs typeface="Tahoma" pitchFamily="34" charset="0"/>
              </a:rPr>
              <a:t>    M. Fatica, H. J. Kaltenbach, and R. Mittal, “Validation of LES in a Plain Asymmetric Diffuser”,     </a:t>
            </a:r>
            <a:r>
              <a:rPr lang="en-US" sz="2000" i="1" smtClean="0">
                <a:cs typeface="Tahoma" pitchFamily="34" charset="0"/>
              </a:rPr>
              <a:t>center for turbulence research, annual research briefs, 1997</a:t>
            </a:r>
            <a:endParaRPr lang="el-GR" sz="2000" i="1" smtClean="0">
              <a:cs typeface="Tahoma" pitchFamily="34" charset="0"/>
            </a:endParaRPr>
          </a:p>
          <a:p>
            <a:pPr eaLnBrk="1" hangingPunct="1">
              <a:lnSpc>
                <a:spcPct val="80000"/>
              </a:lnSpc>
              <a:buClr>
                <a:schemeClr val="tx2"/>
              </a:buClr>
              <a:buSzPct val="135000"/>
              <a:buFontTx/>
              <a:buChar char="•"/>
            </a:pPr>
            <a:endParaRPr lang="en-US" sz="2000" i="1" smtClean="0"/>
          </a:p>
        </p:txBody>
      </p:sp>
      <p:pic>
        <p:nvPicPr>
          <p:cNvPr id="39941" name="Picture 18"/>
          <p:cNvPicPr>
            <a:picLocks noChangeAspect="1" noChangeArrowheads="1"/>
          </p:cNvPicPr>
          <p:nvPr/>
        </p:nvPicPr>
        <p:blipFill>
          <a:blip r:embed="rId2">
            <a:extLst>
              <a:ext uri="{28A0092B-C50C-407E-A947-70E740481C1C}">
                <a14:useLocalDpi xmlns:a14="http://schemas.microsoft.com/office/drawing/2010/main" val="0"/>
              </a:ext>
            </a:extLst>
          </a:blip>
          <a:srcRect l="52344" t="25201" r="6250" b="12265"/>
          <a:stretch>
            <a:fillRect/>
          </a:stretch>
        </p:blipFill>
        <p:spPr bwMode="auto">
          <a:xfrm>
            <a:off x="4648200" y="1143000"/>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012130C-CC9F-4DBC-8075-227157A9867A}" type="slidenum">
              <a:rPr lang="en-US" sz="1400" smtClean="0"/>
              <a:pPr eaLnBrk="1" hangingPunct="1"/>
              <a:t>38</a:t>
            </a:fld>
            <a:endParaRPr lang="en-US" sz="1400" smtClean="0"/>
          </a:p>
        </p:txBody>
      </p:sp>
      <p:sp>
        <p:nvSpPr>
          <p:cNvPr id="40963" name="Rectangle 2"/>
          <p:cNvSpPr>
            <a:spLocks noGrp="1" noChangeArrowheads="1"/>
          </p:cNvSpPr>
          <p:nvPr>
            <p:ph type="title"/>
          </p:nvPr>
        </p:nvSpPr>
        <p:spPr>
          <a:xfrm>
            <a:off x="838200" y="152400"/>
            <a:ext cx="7772400" cy="609600"/>
          </a:xfrm>
        </p:spPr>
        <p:txBody>
          <a:bodyPr/>
          <a:lstStyle/>
          <a:p>
            <a:pPr eaLnBrk="1" hangingPunct="1"/>
            <a:r>
              <a:rPr lang="en-US" sz="3200" smtClean="0"/>
              <a:t>Examples (Diffuser)</a:t>
            </a:r>
          </a:p>
        </p:txBody>
      </p:sp>
      <p:sp>
        <p:nvSpPr>
          <p:cNvPr id="40964" name="Rectangle 3"/>
          <p:cNvSpPr>
            <a:spLocks noGrp="1" noChangeArrowheads="1"/>
          </p:cNvSpPr>
          <p:nvPr>
            <p:ph type="body" sz="half" idx="1"/>
          </p:nvPr>
        </p:nvSpPr>
        <p:spPr>
          <a:xfrm>
            <a:off x="533400" y="990600"/>
            <a:ext cx="2819400" cy="4876800"/>
          </a:xfrm>
          <a:noFill/>
        </p:spPr>
        <p:txBody>
          <a:bodyPr/>
          <a:lstStyle/>
          <a:p>
            <a:pPr eaLnBrk="1" hangingPunct="1">
              <a:lnSpc>
                <a:spcPct val="80000"/>
              </a:lnSpc>
              <a:buClr>
                <a:schemeClr val="tx2"/>
              </a:buClr>
              <a:buSzPct val="135000"/>
              <a:buFontTx/>
              <a:buChar char="•"/>
            </a:pPr>
            <a:r>
              <a:rPr lang="en-US" sz="2400" smtClean="0"/>
              <a:t>Mean velocity predicted by V2f agreed very well with EFD data, particular the separation region is captured.</a:t>
            </a:r>
          </a:p>
          <a:p>
            <a:pPr eaLnBrk="1" hangingPunct="1">
              <a:lnSpc>
                <a:spcPct val="80000"/>
              </a:lnSpc>
              <a:buClr>
                <a:schemeClr val="tx2"/>
              </a:buClr>
              <a:buSzPct val="135000"/>
              <a:buFontTx/>
              <a:buChar char="•"/>
            </a:pPr>
            <a:r>
              <a:rPr lang="en-US" sz="2400" smtClean="0"/>
              <a:t>K-</a:t>
            </a:r>
            <a:r>
              <a:rPr lang="el-GR" sz="2400" smtClean="0">
                <a:cs typeface="Tahoma" pitchFamily="34" charset="0"/>
              </a:rPr>
              <a:t>ε</a:t>
            </a:r>
            <a:r>
              <a:rPr lang="en-US" sz="2400" smtClean="0"/>
              <a:t> model fails to predict the separation caused by adverse pressure gradient.</a:t>
            </a:r>
          </a:p>
          <a:p>
            <a:pPr eaLnBrk="1" hangingPunct="1">
              <a:lnSpc>
                <a:spcPct val="80000"/>
              </a:lnSpc>
              <a:buClr>
                <a:schemeClr val="tx2"/>
              </a:buClr>
              <a:buSzPct val="135000"/>
              <a:buFontTx/>
              <a:buChar char="•"/>
            </a:pPr>
            <a:endParaRPr lang="en-US" sz="2400" smtClean="0"/>
          </a:p>
        </p:txBody>
      </p:sp>
      <p:pic>
        <p:nvPicPr>
          <p:cNvPr id="40965" name="Picture 6"/>
          <p:cNvPicPr>
            <a:picLocks noChangeAspect="1" noChangeArrowheads="1"/>
          </p:cNvPicPr>
          <p:nvPr/>
        </p:nvPicPr>
        <p:blipFill>
          <a:blip r:embed="rId2">
            <a:extLst>
              <a:ext uri="{28A0092B-C50C-407E-A947-70E740481C1C}">
                <a14:useLocalDpi xmlns:a14="http://schemas.microsoft.com/office/drawing/2010/main" val="0"/>
              </a:ext>
            </a:extLst>
          </a:blip>
          <a:srcRect l="21094" t="16577" r="21094" b="6873"/>
          <a:stretch>
            <a:fillRect/>
          </a:stretch>
        </p:blipFill>
        <p:spPr bwMode="auto">
          <a:xfrm>
            <a:off x="3352800" y="838200"/>
            <a:ext cx="5638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957961-2976-486C-81E5-F10BE0DEADAA}" type="slidenum">
              <a:rPr lang="en-US" sz="1400" smtClean="0"/>
              <a:pPr eaLnBrk="1" hangingPunct="1"/>
              <a:t>39</a:t>
            </a:fld>
            <a:endParaRPr lang="en-US" sz="1400" smtClean="0"/>
          </a:p>
        </p:txBody>
      </p:sp>
      <p:sp>
        <p:nvSpPr>
          <p:cNvPr id="41987" name="Rectangle 2"/>
          <p:cNvSpPr>
            <a:spLocks noGrp="1" noChangeArrowheads="1"/>
          </p:cNvSpPr>
          <p:nvPr>
            <p:ph type="title"/>
          </p:nvPr>
        </p:nvSpPr>
        <p:spPr>
          <a:xfrm>
            <a:off x="914400" y="-76200"/>
            <a:ext cx="7772400" cy="609600"/>
          </a:xfrm>
        </p:spPr>
        <p:txBody>
          <a:bodyPr/>
          <a:lstStyle/>
          <a:p>
            <a:pPr eaLnBrk="1" hangingPunct="1"/>
            <a:r>
              <a:rPr lang="en-US" sz="3200" smtClean="0"/>
              <a:t>Examples (Diffuser)</a:t>
            </a:r>
          </a:p>
        </p:txBody>
      </p:sp>
      <p:sp>
        <p:nvSpPr>
          <p:cNvPr id="41988" name="Rectangle 3"/>
          <p:cNvSpPr>
            <a:spLocks noGrp="1" noChangeArrowheads="1"/>
          </p:cNvSpPr>
          <p:nvPr>
            <p:ph type="body" sz="half" idx="1"/>
          </p:nvPr>
        </p:nvSpPr>
        <p:spPr>
          <a:xfrm>
            <a:off x="76200" y="5257800"/>
            <a:ext cx="5334000" cy="1600200"/>
          </a:xfrm>
          <a:noFill/>
        </p:spPr>
        <p:txBody>
          <a:bodyPr/>
          <a:lstStyle/>
          <a:p>
            <a:pPr eaLnBrk="1" hangingPunct="1">
              <a:lnSpc>
                <a:spcPct val="80000"/>
              </a:lnSpc>
              <a:buClr>
                <a:schemeClr val="tx2"/>
              </a:buClr>
              <a:buSzPct val="135000"/>
              <a:buFontTx/>
              <a:buChar char="•"/>
            </a:pPr>
            <a:r>
              <a:rPr lang="en-US" sz="1800" smtClean="0"/>
              <a:t>TKE predicted by V2f agreed better with EFD data than k- </a:t>
            </a:r>
            <a:r>
              <a:rPr lang="el-GR" sz="1800" smtClean="0">
                <a:cs typeface="Tahoma" pitchFamily="34" charset="0"/>
              </a:rPr>
              <a:t>ε</a:t>
            </a:r>
            <a:r>
              <a:rPr lang="en-US" sz="1800" smtClean="0">
                <a:cs typeface="Tahoma" pitchFamily="34" charset="0"/>
              </a:rPr>
              <a:t> model, particular the asymmetric distribution</a:t>
            </a:r>
            <a:r>
              <a:rPr lang="en-US" sz="1800" smtClean="0"/>
              <a:t>.</a:t>
            </a:r>
          </a:p>
          <a:p>
            <a:pPr eaLnBrk="1" hangingPunct="1">
              <a:lnSpc>
                <a:spcPct val="80000"/>
              </a:lnSpc>
              <a:buClr>
                <a:schemeClr val="tx2"/>
              </a:buClr>
              <a:buSzPct val="135000"/>
              <a:buFontTx/>
              <a:buChar char="•"/>
            </a:pPr>
            <a:r>
              <a:rPr lang="en-US" sz="1800" smtClean="0"/>
              <a:t>Right column is for the skin friction coefficient on the lower wall, from which the separation and reattachment point can be found.</a:t>
            </a:r>
          </a:p>
          <a:p>
            <a:pPr eaLnBrk="1" hangingPunct="1">
              <a:lnSpc>
                <a:spcPct val="80000"/>
              </a:lnSpc>
              <a:buClr>
                <a:schemeClr val="tx2"/>
              </a:buClr>
              <a:buSzPct val="135000"/>
              <a:buFontTx/>
              <a:buChar char="•"/>
            </a:pPr>
            <a:endParaRPr lang="en-US" sz="1800" smtClean="0"/>
          </a:p>
        </p:txBody>
      </p:sp>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l="21094" t="15498" r="21094" b="48923"/>
          <a:stretch>
            <a:fillRect/>
          </a:stretch>
        </p:blipFill>
        <p:spPr bwMode="auto">
          <a:xfrm>
            <a:off x="152400" y="457200"/>
            <a:ext cx="4800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p:cNvPicPr>
            <a:picLocks noChangeAspect="1" noChangeArrowheads="1"/>
          </p:cNvPicPr>
          <p:nvPr/>
        </p:nvPicPr>
        <p:blipFill>
          <a:blip r:embed="rId2">
            <a:extLst>
              <a:ext uri="{28A0092B-C50C-407E-A947-70E740481C1C}">
                <a14:useLocalDpi xmlns:a14="http://schemas.microsoft.com/office/drawing/2010/main" val="0"/>
              </a:ext>
            </a:extLst>
          </a:blip>
          <a:srcRect l="21094" t="55391" r="21094" b="6874"/>
          <a:stretch>
            <a:fillRect/>
          </a:stretch>
        </p:blipFill>
        <p:spPr bwMode="auto">
          <a:xfrm>
            <a:off x="152400" y="2971800"/>
            <a:ext cx="48006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p:cNvPicPr>
            <a:picLocks noChangeAspect="1" noChangeArrowheads="1"/>
          </p:cNvPicPr>
          <p:nvPr/>
        </p:nvPicPr>
        <p:blipFill>
          <a:blip r:embed="rId3">
            <a:extLst>
              <a:ext uri="{28A0092B-C50C-407E-A947-70E740481C1C}">
                <a14:useLocalDpi xmlns:a14="http://schemas.microsoft.com/office/drawing/2010/main" val="0"/>
              </a:ext>
            </a:extLst>
          </a:blip>
          <a:srcRect l="21875" t="37062" r="49219" b="26280"/>
          <a:stretch>
            <a:fillRect/>
          </a:stretch>
        </p:blipFill>
        <p:spPr bwMode="auto">
          <a:xfrm>
            <a:off x="5334000" y="457200"/>
            <a:ext cx="35814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p:cNvPicPr>
            <a:picLocks noChangeAspect="1" noChangeArrowheads="1"/>
          </p:cNvPicPr>
          <p:nvPr/>
        </p:nvPicPr>
        <p:blipFill>
          <a:blip r:embed="rId3">
            <a:extLst>
              <a:ext uri="{28A0092B-C50C-407E-A947-70E740481C1C}">
                <a14:useLocalDpi xmlns:a14="http://schemas.microsoft.com/office/drawing/2010/main" val="0"/>
              </a:ext>
            </a:extLst>
          </a:blip>
          <a:srcRect l="50781" t="37062" r="21094" b="26280"/>
          <a:stretch>
            <a:fillRect/>
          </a:stretch>
        </p:blipFill>
        <p:spPr bwMode="auto">
          <a:xfrm>
            <a:off x="5410200" y="3581400"/>
            <a:ext cx="342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9"/>
          <p:cNvSpPr txBox="1">
            <a:spLocks noChangeArrowheads="1"/>
          </p:cNvSpPr>
          <p:nvPr/>
        </p:nvSpPr>
        <p:spPr bwMode="auto">
          <a:xfrm>
            <a:off x="6918325" y="574675"/>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v2f</a:t>
            </a:r>
          </a:p>
        </p:txBody>
      </p:sp>
      <p:sp>
        <p:nvSpPr>
          <p:cNvPr id="41994" name="Text Box 10"/>
          <p:cNvSpPr txBox="1">
            <a:spLocks noChangeArrowheads="1"/>
          </p:cNvSpPr>
          <p:nvPr/>
        </p:nvSpPr>
        <p:spPr bwMode="auto">
          <a:xfrm>
            <a:off x="7162800" y="3810000"/>
            <a:ext cx="56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k-</a:t>
            </a:r>
            <a:r>
              <a:rPr lang="el-GR">
                <a:solidFill>
                  <a:srgbClr val="FF0000"/>
                </a:solidFill>
                <a:cs typeface="Times New Roman" pitchFamily="18" charset="0"/>
              </a:rPr>
              <a:t>ε</a:t>
            </a:r>
            <a:endParaRPr lang="en-US">
              <a:solidFill>
                <a:srgbClr val="FF0000"/>
              </a:solidFill>
            </a:endParaRPr>
          </a:p>
        </p:txBody>
      </p:sp>
      <p:sp>
        <p:nvSpPr>
          <p:cNvPr id="41995" name="Text Box 11"/>
          <p:cNvSpPr txBox="1">
            <a:spLocks noChangeArrowheads="1"/>
          </p:cNvSpPr>
          <p:nvPr/>
        </p:nvSpPr>
        <p:spPr bwMode="auto">
          <a:xfrm>
            <a:off x="7146925" y="6019800"/>
            <a:ext cx="641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FF0000"/>
                </a:solidFill>
              </a:rPr>
              <a:t>2x/H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512BE78-062E-415A-B59D-FB10366C4C7B}" type="slidenum">
              <a:rPr lang="en-US" sz="1400" smtClean="0"/>
              <a:pPr eaLnBrk="1" hangingPunct="1"/>
              <a:t>4</a:t>
            </a:fld>
            <a:endParaRPr lang="en-US" sz="1400" smtClean="0"/>
          </a:p>
        </p:txBody>
      </p:sp>
      <p:sp>
        <p:nvSpPr>
          <p:cNvPr id="25603" name="Rectangle 6"/>
          <p:cNvSpPr>
            <a:spLocks noChangeArrowheads="1"/>
          </p:cNvSpPr>
          <p:nvPr/>
        </p:nvSpPr>
        <p:spPr bwMode="auto">
          <a:xfrm>
            <a:off x="304800" y="4267200"/>
            <a:ext cx="8686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Clr>
                <a:srgbClr val="3333FF"/>
              </a:buClr>
              <a:buSzPct val="110000"/>
              <a:buFontTx/>
              <a:buChar char="•"/>
            </a:pPr>
            <a:r>
              <a:rPr lang="en-US" altLang="zh-CN" sz="2800">
                <a:solidFill>
                  <a:srgbClr val="FF0000"/>
                </a:solidFill>
                <a:latin typeface="Tahoma" pitchFamily="34" charset="0"/>
                <a:ea typeface="SimSun" pitchFamily="2" charset="-122"/>
                <a:cs typeface="Tahoma" pitchFamily="34" charset="0"/>
              </a:rPr>
              <a:t>Dissipation</a:t>
            </a:r>
            <a:r>
              <a:rPr lang="en-US" altLang="zh-CN" sz="2800">
                <a:latin typeface="Tahoma" pitchFamily="34" charset="0"/>
                <a:ea typeface="SimSun" pitchFamily="2" charset="-122"/>
                <a:cs typeface="Tahoma" pitchFamily="34" charset="0"/>
              </a:rPr>
              <a:t>: occurs at smallest scales </a:t>
            </a:r>
          </a:p>
          <a:p>
            <a:pPr>
              <a:lnSpc>
                <a:spcPct val="80000"/>
              </a:lnSpc>
              <a:buClr>
                <a:srgbClr val="3333FF"/>
              </a:buClr>
              <a:buSzPct val="110000"/>
              <a:buFontTx/>
              <a:buChar char="•"/>
            </a:pPr>
            <a:r>
              <a:rPr lang="en-US" altLang="zh-CN" sz="2800">
                <a:solidFill>
                  <a:srgbClr val="FF0000"/>
                </a:solidFill>
                <a:latin typeface="Tahoma" pitchFamily="34" charset="0"/>
                <a:ea typeface="SimSun" pitchFamily="2" charset="-122"/>
                <a:cs typeface="Tahoma" pitchFamily="34" charset="0"/>
              </a:rPr>
              <a:t>Three-dimensional</a:t>
            </a:r>
            <a:r>
              <a:rPr lang="en-US" altLang="zh-CN" sz="2800">
                <a:latin typeface="Tahoma" pitchFamily="34" charset="0"/>
                <a:ea typeface="SimSun" pitchFamily="2" charset="-122"/>
                <a:cs typeface="Tahoma" pitchFamily="34" charset="0"/>
              </a:rPr>
              <a:t>: fluctuations are always 3D </a:t>
            </a:r>
          </a:p>
          <a:p>
            <a:pPr>
              <a:lnSpc>
                <a:spcPct val="80000"/>
              </a:lnSpc>
              <a:buClr>
                <a:srgbClr val="3333FF"/>
              </a:buClr>
              <a:buSzPct val="110000"/>
              <a:buFontTx/>
              <a:buChar char="•"/>
            </a:pPr>
            <a:r>
              <a:rPr lang="en-US" altLang="zh-CN" sz="2800">
                <a:solidFill>
                  <a:srgbClr val="FF0000"/>
                </a:solidFill>
                <a:latin typeface="Tahoma" pitchFamily="34" charset="0"/>
                <a:ea typeface="SimSun" pitchFamily="2" charset="-122"/>
                <a:cs typeface="Tahoma" pitchFamily="34" charset="0"/>
              </a:rPr>
              <a:t>Coherent structures</a:t>
            </a:r>
            <a:r>
              <a:rPr lang="en-US" altLang="zh-CN" sz="2800">
                <a:latin typeface="Tahoma" pitchFamily="34" charset="0"/>
                <a:ea typeface="SimSun" pitchFamily="2" charset="-122"/>
                <a:cs typeface="Tahoma" pitchFamily="34" charset="0"/>
              </a:rPr>
              <a:t>: responsible for a large part of  </a:t>
            </a:r>
          </a:p>
          <a:p>
            <a:pPr>
              <a:lnSpc>
                <a:spcPct val="80000"/>
              </a:lnSpc>
              <a:buClr>
                <a:srgbClr val="3333FF"/>
              </a:buClr>
              <a:buSzPct val="110000"/>
            </a:pPr>
            <a:r>
              <a:rPr lang="en-US" altLang="zh-CN" sz="2800">
                <a:latin typeface="Tahoma" pitchFamily="34" charset="0"/>
                <a:ea typeface="SimSun" pitchFamily="2" charset="-122"/>
                <a:cs typeface="Tahoma" pitchFamily="34" charset="0"/>
              </a:rPr>
              <a:t>  the mixing </a:t>
            </a:r>
          </a:p>
          <a:p>
            <a:pPr>
              <a:lnSpc>
                <a:spcPct val="80000"/>
              </a:lnSpc>
              <a:buClr>
                <a:srgbClr val="3333FF"/>
              </a:buClr>
              <a:buSzPct val="110000"/>
              <a:buFontTx/>
              <a:buChar char="•"/>
            </a:pPr>
            <a:r>
              <a:rPr lang="en-US" altLang="zh-CN" sz="2800">
                <a:solidFill>
                  <a:srgbClr val="FF0000"/>
                </a:solidFill>
                <a:latin typeface="Tahoma" pitchFamily="34" charset="0"/>
                <a:ea typeface="SimSun" pitchFamily="2" charset="-122"/>
                <a:cs typeface="Tahoma" pitchFamily="34" charset="0"/>
              </a:rPr>
              <a:t>A broad range of length and time scales</a:t>
            </a:r>
            <a:r>
              <a:rPr lang="en-US" altLang="zh-CN" sz="2800">
                <a:latin typeface="Tahoma" pitchFamily="34" charset="0"/>
                <a:ea typeface="SimSun" pitchFamily="2" charset="-122"/>
                <a:cs typeface="Tahoma" pitchFamily="34" charset="0"/>
              </a:rPr>
              <a:t>: making</a:t>
            </a:r>
          </a:p>
          <a:p>
            <a:pPr>
              <a:lnSpc>
                <a:spcPct val="80000"/>
              </a:lnSpc>
              <a:buClr>
                <a:srgbClr val="3333FF"/>
              </a:buClr>
              <a:buSzPct val="110000"/>
            </a:pPr>
            <a:r>
              <a:rPr lang="en-US" altLang="zh-CN" sz="2800">
                <a:latin typeface="Tahoma" pitchFamily="34" charset="0"/>
                <a:ea typeface="SimSun" pitchFamily="2" charset="-122"/>
                <a:cs typeface="Tahoma" pitchFamily="34" charset="0"/>
              </a:rPr>
              <a:t>  DNS very difficult </a:t>
            </a:r>
            <a:endParaRPr lang="en-US" sz="2800">
              <a:latin typeface="Tahoma" pitchFamily="34" charset="0"/>
              <a:ea typeface="SimSun" pitchFamily="2" charset="-122"/>
              <a:cs typeface="Tahoma" pitchFamily="34" charset="0"/>
            </a:endParaRPr>
          </a:p>
        </p:txBody>
      </p:sp>
      <p:sp>
        <p:nvSpPr>
          <p:cNvPr id="9" name="Rectangle 2"/>
          <p:cNvSpPr txBox="1">
            <a:spLocks noChangeArrowheads="1"/>
          </p:cNvSpPr>
          <p:nvPr/>
        </p:nvSpPr>
        <p:spPr bwMode="auto">
          <a:xfrm>
            <a:off x="533400" y="152400"/>
            <a:ext cx="8001000" cy="762000"/>
          </a:xfrm>
          <a:prstGeom prst="rect">
            <a:avLst/>
          </a:prstGeom>
          <a:noFill/>
          <a:ln w="9525">
            <a:noFill/>
            <a:miter lim="800000"/>
            <a:headEnd/>
            <a:tailEnd/>
          </a:ln>
        </p:spPr>
        <p:txBody>
          <a:bodyPr anchor="b"/>
          <a:lstStyle/>
          <a:p>
            <a:pPr algn="ctr">
              <a:defRPr/>
            </a:pPr>
            <a:r>
              <a:rPr lang="en-US" sz="4400" kern="0" dirty="0">
                <a:solidFill>
                  <a:schemeClr val="tx2"/>
                </a:solidFill>
                <a:latin typeface="+mj-lt"/>
                <a:ea typeface="+mj-ea"/>
                <a:cs typeface="+mj-cs"/>
              </a:rPr>
              <a:t> </a:t>
            </a:r>
            <a:r>
              <a:rPr lang="en-US" altLang="zh-CN" sz="4400" kern="0" dirty="0">
                <a:solidFill>
                  <a:schemeClr val="tx2"/>
                </a:solidFill>
                <a:latin typeface="+mj-lt"/>
                <a:ea typeface="SimSun" pitchFamily="2" charset="-122"/>
                <a:cs typeface="+mj-cs"/>
              </a:rPr>
              <a:t>Characteristics of turbulence </a:t>
            </a:r>
            <a:endParaRPr lang="en-US" sz="4400" kern="0" dirty="0">
              <a:solidFill>
                <a:schemeClr val="tx2"/>
              </a:solidFill>
              <a:latin typeface="+mj-lt"/>
              <a:ea typeface="+mj-ea"/>
              <a:cs typeface="+mj-cs"/>
            </a:endParaRPr>
          </a:p>
        </p:txBody>
      </p:sp>
      <p:pic>
        <p:nvPicPr>
          <p:cNvPr id="256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14400"/>
            <a:ext cx="46482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EA97E1-BD9B-4EAA-8D10-9542BE64CAF8}" type="slidenum">
              <a:rPr lang="en-US" sz="1400" smtClean="0"/>
              <a:pPr eaLnBrk="1" hangingPunct="1"/>
              <a:t>40</a:t>
            </a:fld>
            <a:endParaRPr lang="en-US" sz="1400" smtClean="0"/>
          </a:p>
        </p:txBody>
      </p:sp>
      <p:sp>
        <p:nvSpPr>
          <p:cNvPr id="43011" name="Rectangle 2"/>
          <p:cNvSpPr>
            <a:spLocks noGrp="1" noChangeArrowheads="1"/>
          </p:cNvSpPr>
          <p:nvPr>
            <p:ph type="title"/>
          </p:nvPr>
        </p:nvSpPr>
        <p:spPr>
          <a:xfrm>
            <a:off x="685800" y="381000"/>
            <a:ext cx="7772400" cy="609600"/>
          </a:xfrm>
          <a:noFill/>
        </p:spPr>
        <p:txBody>
          <a:bodyPr/>
          <a:lstStyle/>
          <a:p>
            <a:pPr eaLnBrk="1" hangingPunct="1"/>
            <a:r>
              <a:rPr lang="en-US" sz="4000" smtClean="0"/>
              <a:t>References</a:t>
            </a:r>
          </a:p>
        </p:txBody>
      </p:sp>
      <p:sp>
        <p:nvSpPr>
          <p:cNvPr id="43012" name="Rectangle 5"/>
          <p:cNvSpPr>
            <a:spLocks noChangeArrowheads="1"/>
          </p:cNvSpPr>
          <p:nvPr/>
        </p:nvSpPr>
        <p:spPr bwMode="auto">
          <a:xfrm>
            <a:off x="685800" y="1905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endParaRPr lang="en-US" sz="4000">
              <a:solidFill>
                <a:schemeClr val="tx2"/>
              </a:solidFill>
              <a:latin typeface="Tahoma" pitchFamily="34" charset="0"/>
            </a:endParaRPr>
          </a:p>
        </p:txBody>
      </p:sp>
      <p:sp>
        <p:nvSpPr>
          <p:cNvPr id="43013" name="Text Box 7"/>
          <p:cNvSpPr txBox="1">
            <a:spLocks noChangeArrowheads="1"/>
          </p:cNvSpPr>
          <p:nvPr/>
        </p:nvSpPr>
        <p:spPr bwMode="auto">
          <a:xfrm>
            <a:off x="304800" y="1981200"/>
            <a:ext cx="86042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AutoNum type="arabicPeriod"/>
            </a:pPr>
            <a:r>
              <a:rPr lang="en-US"/>
              <a:t>J. H. Ferziger, M. Peric, “</a:t>
            </a:r>
            <a:r>
              <a:rPr lang="en-US">
                <a:solidFill>
                  <a:srgbClr val="FF0000"/>
                </a:solidFill>
              </a:rPr>
              <a:t>Computational Methods for Fluid</a:t>
            </a:r>
          </a:p>
          <a:p>
            <a:pPr eaLnBrk="1" hangingPunct="1"/>
            <a:r>
              <a:rPr lang="en-US">
                <a:solidFill>
                  <a:srgbClr val="FF0000"/>
                </a:solidFill>
              </a:rPr>
              <a:t>       Dynamics,</a:t>
            </a:r>
            <a:r>
              <a:rPr lang="en-US"/>
              <a:t>” 3</a:t>
            </a:r>
            <a:r>
              <a:rPr lang="en-US" baseline="30000"/>
              <a:t>rd</a:t>
            </a:r>
            <a:r>
              <a:rPr lang="en-US"/>
              <a:t> edition, Springer, 2002.</a:t>
            </a:r>
          </a:p>
          <a:p>
            <a:pPr eaLnBrk="1" hangingPunct="1">
              <a:buFontTx/>
              <a:buAutoNum type="arabicPeriod" startAt="2"/>
            </a:pPr>
            <a:r>
              <a:rPr lang="en-US"/>
              <a:t>D. C. Wilcox, “</a:t>
            </a:r>
            <a:r>
              <a:rPr lang="en-US">
                <a:solidFill>
                  <a:srgbClr val="FF0000"/>
                </a:solidFill>
              </a:rPr>
              <a:t>Turbulence Modeling for CFD</a:t>
            </a:r>
            <a:r>
              <a:rPr lang="en-US"/>
              <a:t>”, 1998.</a:t>
            </a:r>
          </a:p>
          <a:p>
            <a:pPr eaLnBrk="1" hangingPunct="1">
              <a:buFontTx/>
              <a:buAutoNum type="arabicPeriod" startAt="2"/>
            </a:pPr>
            <a:r>
              <a:rPr lang="en-US"/>
              <a:t>S.B.Pope, “Turbulent Flows,” Cambridge, 2000</a:t>
            </a:r>
          </a:p>
          <a:p>
            <a:pPr eaLnBrk="1" hangingPunct="1">
              <a:buFontTx/>
              <a:buAutoNum type="arabicPeriod" startAt="2"/>
            </a:pPr>
            <a:r>
              <a:rPr lang="en-US"/>
              <a:t>P. A. Durbin and B. A. Pettersson Reif, “Statistical Theory and</a:t>
            </a:r>
          </a:p>
          <a:p>
            <a:pPr eaLnBrk="1" hangingPunct="1"/>
            <a:r>
              <a:rPr lang="en-US"/>
              <a:t>      Modeling for Turbulent Flows,” John Wiley &amp; Sons, LTD, 2001.</a:t>
            </a:r>
          </a:p>
          <a:p>
            <a:pPr eaLnBrk="1" hangingPunct="1">
              <a:buFontTx/>
              <a:buAutoNum type="arabicPeriod" startAt="5"/>
            </a:pPr>
            <a:r>
              <a:rPr lang="en-US"/>
              <a:t>P.A. Davidson, “Turbulence: An Introduction for Scientists </a:t>
            </a:r>
          </a:p>
          <a:p>
            <a:pPr eaLnBrk="1" hangingPunct="1"/>
            <a:r>
              <a:rPr lang="en-US"/>
              <a:t>      and Engineers,” Oxford, 2004.</a:t>
            </a:r>
          </a:p>
          <a:p>
            <a:pPr eaLnBrk="1" hangingPunct="1">
              <a:buFontTx/>
              <a:buAutoNum type="arabicPeriod" startAt="3"/>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1269DE-E29B-4444-95AC-AAB94A9CCF98}" type="slidenum">
              <a:rPr lang="en-US" sz="1400" smtClean="0"/>
              <a:pPr eaLnBrk="1" hangingPunct="1"/>
              <a:t>5</a:t>
            </a:fld>
            <a:endParaRPr lang="en-US" sz="1400" smtClean="0"/>
          </a:p>
        </p:txBody>
      </p:sp>
      <p:sp>
        <p:nvSpPr>
          <p:cNvPr id="2052" name="Rectangle 2"/>
          <p:cNvSpPr>
            <a:spLocks noGrp="1" noChangeArrowheads="1"/>
          </p:cNvSpPr>
          <p:nvPr>
            <p:ph type="title"/>
          </p:nvPr>
        </p:nvSpPr>
        <p:spPr>
          <a:xfrm>
            <a:off x="-152400" y="228600"/>
            <a:ext cx="9448800" cy="762000"/>
          </a:xfrm>
        </p:spPr>
        <p:txBody>
          <a:bodyPr/>
          <a:lstStyle/>
          <a:p>
            <a:pPr eaLnBrk="1" hangingPunct="1"/>
            <a:r>
              <a:rPr lang="en-US" altLang="zh-CN" sz="3600" smtClean="0">
                <a:ea typeface="SimSun" pitchFamily="2" charset="-122"/>
              </a:rPr>
              <a:t>Approaches to predicting turbulent flows</a:t>
            </a:r>
            <a:r>
              <a:rPr lang="en-US" altLang="zh-CN" smtClean="0">
                <a:ea typeface="SimSun" pitchFamily="2" charset="-122"/>
              </a:rPr>
              <a:t> </a:t>
            </a:r>
            <a:endParaRPr lang="en-US" smtClean="0"/>
          </a:p>
        </p:txBody>
      </p:sp>
      <p:sp>
        <p:nvSpPr>
          <p:cNvPr id="2053" name="Rectangle 3"/>
          <p:cNvSpPr>
            <a:spLocks noGrp="1" noChangeArrowheads="1"/>
          </p:cNvSpPr>
          <p:nvPr>
            <p:ph type="body" idx="1"/>
          </p:nvPr>
        </p:nvSpPr>
        <p:spPr>
          <a:xfrm>
            <a:off x="685800" y="990600"/>
            <a:ext cx="8458200" cy="5430838"/>
          </a:xfrm>
          <a:noFill/>
        </p:spPr>
        <p:txBody>
          <a:bodyPr/>
          <a:lstStyle/>
          <a:p>
            <a:pPr eaLnBrk="1" hangingPunct="1">
              <a:lnSpc>
                <a:spcPct val="90000"/>
              </a:lnSpc>
              <a:buClr>
                <a:srgbClr val="3333FF"/>
              </a:buClr>
              <a:buSzPct val="110000"/>
              <a:buFontTx/>
              <a:buChar char="•"/>
            </a:pPr>
            <a:r>
              <a:rPr lang="en-US" altLang="zh-CN" sz="2800" smtClean="0">
                <a:ea typeface="SimSun" pitchFamily="2" charset="-122"/>
              </a:rPr>
              <a:t>AFD, EFD and CFD:</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AFD</a:t>
            </a:r>
            <a:r>
              <a:rPr lang="en-US" altLang="zh-CN" sz="2400" smtClean="0">
                <a:ea typeface="SimSun" pitchFamily="2" charset="-122"/>
              </a:rPr>
              <a:t>: No analytical solutions exist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EFD</a:t>
            </a:r>
            <a:r>
              <a:rPr lang="en-US" altLang="zh-CN" sz="2400" smtClean="0">
                <a:ea typeface="SimSun" pitchFamily="2" charset="-122"/>
              </a:rPr>
              <a:t>: Expensive, time-consuming, and sometimes impossible (e.g. fluctuating pressure within a flow)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CFD</a:t>
            </a:r>
            <a:r>
              <a:rPr lang="en-US" altLang="zh-CN" sz="2400" smtClean="0">
                <a:ea typeface="SimSun" pitchFamily="2" charset="-122"/>
              </a:rPr>
              <a:t>: Promising, the need for turbulence modeling  </a:t>
            </a:r>
          </a:p>
          <a:p>
            <a:pPr eaLnBrk="1" hangingPunct="1">
              <a:lnSpc>
                <a:spcPct val="90000"/>
              </a:lnSpc>
              <a:buClr>
                <a:srgbClr val="3333FF"/>
              </a:buClr>
              <a:buSzPct val="110000"/>
              <a:buFontTx/>
              <a:buChar char="•"/>
            </a:pPr>
            <a:r>
              <a:rPr lang="en-US" altLang="zh-CN" sz="2800" smtClean="0">
                <a:ea typeface="SimSun" pitchFamily="2" charset="-122"/>
              </a:rPr>
              <a:t>Another classification scheme for the approaches</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The use of correlations</a:t>
            </a:r>
            <a:r>
              <a:rPr lang="en-US" altLang="zh-CN" sz="2400" smtClean="0">
                <a:ea typeface="SimSun" pitchFamily="2" charset="-122"/>
              </a:rPr>
              <a:t>:</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Integral equations</a:t>
            </a:r>
            <a:r>
              <a:rPr lang="en-US" altLang="zh-CN" sz="2400" smtClean="0">
                <a:ea typeface="SimSun" pitchFamily="2" charset="-122"/>
              </a:rPr>
              <a:t>: reduce PDE to ODE for simple cases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One-point closure</a:t>
            </a:r>
            <a:r>
              <a:rPr lang="en-US" altLang="zh-CN" sz="2400" smtClean="0">
                <a:ea typeface="SimSun" pitchFamily="2" charset="-122"/>
              </a:rPr>
              <a:t>: RANS equations + turbulent models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Two-point closure</a:t>
            </a:r>
            <a:r>
              <a:rPr lang="en-US" altLang="zh-CN" sz="2400" smtClean="0">
                <a:ea typeface="SimSun" pitchFamily="2" charset="-122"/>
              </a:rPr>
              <a:t>: rarely used, FFT of Two-point equations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LES</a:t>
            </a:r>
            <a:r>
              <a:rPr lang="en-US" altLang="zh-CN" sz="2400" smtClean="0">
                <a:ea typeface="SimSun" pitchFamily="2" charset="-122"/>
              </a:rPr>
              <a:t>: solve for large eddies while model small eddies </a:t>
            </a:r>
          </a:p>
          <a:p>
            <a:pPr lvl="1" eaLnBrk="1" hangingPunct="1">
              <a:lnSpc>
                <a:spcPct val="90000"/>
              </a:lnSpc>
              <a:buClr>
                <a:srgbClr val="3333FF"/>
              </a:buClr>
              <a:buSzPct val="110000"/>
              <a:buFontTx/>
              <a:buChar char="–"/>
            </a:pPr>
            <a:r>
              <a:rPr lang="en-US" altLang="zh-CN" sz="2400" smtClean="0">
                <a:solidFill>
                  <a:srgbClr val="FF0000"/>
                </a:solidFill>
                <a:ea typeface="SimSun" pitchFamily="2" charset="-122"/>
              </a:rPr>
              <a:t>DNS</a:t>
            </a:r>
            <a:r>
              <a:rPr lang="en-US" altLang="zh-CN" sz="2400" smtClean="0">
                <a:ea typeface="SimSun" pitchFamily="2" charset="-122"/>
              </a:rPr>
              <a:t>: solve NS equations directly without any model  </a:t>
            </a:r>
          </a:p>
          <a:p>
            <a:pPr eaLnBrk="1" hangingPunct="1">
              <a:lnSpc>
                <a:spcPct val="90000"/>
              </a:lnSpc>
              <a:buClr>
                <a:srgbClr val="3333FF"/>
              </a:buClr>
              <a:buSzPct val="110000"/>
              <a:buFontTx/>
              <a:buChar char="•"/>
            </a:pPr>
            <a:endParaRPr lang="en-US" sz="2800" smtClean="0"/>
          </a:p>
        </p:txBody>
      </p:sp>
      <p:sp>
        <p:nvSpPr>
          <p:cNvPr id="205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055"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056"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050" name="Object 7"/>
          <p:cNvGraphicFramePr>
            <a:graphicFrameLocks noChangeAspect="1"/>
          </p:cNvGraphicFramePr>
          <p:nvPr/>
        </p:nvGraphicFramePr>
        <p:xfrm>
          <a:off x="4876800" y="3470275"/>
          <a:ext cx="1295400" cy="415925"/>
        </p:xfrm>
        <a:graphic>
          <a:graphicData uri="http://schemas.openxmlformats.org/presentationml/2006/ole">
            <mc:AlternateContent xmlns:mc="http://schemas.openxmlformats.org/markup-compatibility/2006">
              <mc:Choice xmlns:v="urn:schemas-microsoft-com:vml" Requires="v">
                <p:oleObj spid="_x0000_s2072" name="Equation" r:id="rId3" imgW="799753" imgH="253890" progId="Equation.DSMT4">
                  <p:embed/>
                </p:oleObj>
              </mc:Choice>
              <mc:Fallback>
                <p:oleObj name="Equation" r:id="rId3" imgW="799753" imgH="25389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470275"/>
                        <a:ext cx="1295400"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4F87DCE-B5D2-4374-A2CB-84F5ECE2D817}" type="slidenum">
              <a:rPr lang="en-US" sz="1400" smtClean="0"/>
              <a:pPr eaLnBrk="1" hangingPunct="1"/>
              <a:t>6</a:t>
            </a:fld>
            <a:endParaRPr lang="en-US" sz="1400" smtClean="0"/>
          </a:p>
        </p:txBody>
      </p:sp>
      <p:sp>
        <p:nvSpPr>
          <p:cNvPr id="26627" name="Rectangle 2"/>
          <p:cNvSpPr>
            <a:spLocks noGrp="1" noChangeArrowheads="1"/>
          </p:cNvSpPr>
          <p:nvPr>
            <p:ph type="title"/>
          </p:nvPr>
        </p:nvSpPr>
        <p:spPr>
          <a:xfrm>
            <a:off x="762000" y="-152400"/>
            <a:ext cx="7772400" cy="762000"/>
          </a:xfrm>
        </p:spPr>
        <p:txBody>
          <a:bodyPr/>
          <a:lstStyle/>
          <a:p>
            <a:pPr eaLnBrk="1" hangingPunct="1"/>
            <a:r>
              <a:rPr lang="en-US" sz="3200" smtClean="0"/>
              <a:t>Deeper insights on RANS/URANS/LES</a:t>
            </a:r>
          </a:p>
        </p:txBody>
      </p:sp>
      <p:pic>
        <p:nvPicPr>
          <p:cNvPr id="26628" name="Picture 6" descr="~AUT0011"/>
          <p:cNvPicPr>
            <a:picLocks noChangeAspect="1" noChangeArrowheads="1"/>
          </p:cNvPicPr>
          <p:nvPr/>
        </p:nvPicPr>
        <p:blipFill>
          <a:blip r:embed="rId2">
            <a:extLst>
              <a:ext uri="{28A0092B-C50C-407E-A947-70E740481C1C}">
                <a14:useLocalDpi xmlns:a14="http://schemas.microsoft.com/office/drawing/2010/main" val="0"/>
              </a:ext>
            </a:extLst>
          </a:blip>
          <a:srcRect l="10471" t="10603" r="31177" b="75758"/>
          <a:stretch>
            <a:fillRect/>
          </a:stretch>
        </p:blipFill>
        <p:spPr bwMode="auto">
          <a:xfrm rot="-60000">
            <a:off x="1371600" y="4800600"/>
            <a:ext cx="6022975"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AUT0014"/>
          <p:cNvPicPr>
            <a:picLocks noChangeAspect="1" noChangeArrowheads="1"/>
          </p:cNvPicPr>
          <p:nvPr/>
        </p:nvPicPr>
        <p:blipFill>
          <a:blip r:embed="rId3">
            <a:extLst>
              <a:ext uri="{28A0092B-C50C-407E-A947-70E740481C1C}">
                <a14:useLocalDpi xmlns:a14="http://schemas.microsoft.com/office/drawing/2010/main" val="0"/>
              </a:ext>
            </a:extLst>
          </a:blip>
          <a:srcRect l="35411" t="45490" r="8235" b="39333"/>
          <a:stretch>
            <a:fillRect/>
          </a:stretch>
        </p:blipFill>
        <p:spPr bwMode="auto">
          <a:xfrm rot="-60000">
            <a:off x="1368425" y="2819400"/>
            <a:ext cx="594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AUT0015"/>
          <p:cNvPicPr>
            <a:picLocks noChangeAspect="1" noChangeArrowheads="1"/>
          </p:cNvPicPr>
          <p:nvPr/>
        </p:nvPicPr>
        <p:blipFill>
          <a:blip r:embed="rId4">
            <a:extLst>
              <a:ext uri="{28A0092B-C50C-407E-A947-70E740481C1C}">
                <a14:useLocalDpi xmlns:a14="http://schemas.microsoft.com/office/drawing/2010/main" val="0"/>
              </a:ext>
            </a:extLst>
          </a:blip>
          <a:srcRect l="8353" t="47029" r="35294" b="37880"/>
          <a:stretch>
            <a:fillRect/>
          </a:stretch>
        </p:blipFill>
        <p:spPr bwMode="auto">
          <a:xfrm rot="-60000">
            <a:off x="1371600" y="609600"/>
            <a:ext cx="5867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9"/>
          <p:cNvSpPr txBox="1">
            <a:spLocks noChangeArrowheads="1"/>
          </p:cNvSpPr>
          <p:nvPr/>
        </p:nvSpPr>
        <p:spPr bwMode="auto">
          <a:xfrm>
            <a:off x="7375525" y="1336675"/>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RANS</a:t>
            </a:r>
          </a:p>
        </p:txBody>
      </p:sp>
      <p:sp>
        <p:nvSpPr>
          <p:cNvPr id="26632" name="Text Box 10"/>
          <p:cNvSpPr txBox="1">
            <a:spLocks noChangeArrowheads="1"/>
          </p:cNvSpPr>
          <p:nvPr/>
        </p:nvSpPr>
        <p:spPr bwMode="auto">
          <a:xfrm>
            <a:off x="7467600" y="3352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URANS</a:t>
            </a:r>
          </a:p>
        </p:txBody>
      </p:sp>
      <p:sp>
        <p:nvSpPr>
          <p:cNvPr id="26633" name="Text Box 11"/>
          <p:cNvSpPr txBox="1">
            <a:spLocks noChangeArrowheads="1"/>
          </p:cNvSpPr>
          <p:nvPr/>
        </p:nvSpPr>
        <p:spPr bwMode="auto">
          <a:xfrm>
            <a:off x="7543800" y="53340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FF0000"/>
                </a:solidFill>
              </a:rPr>
              <a:t>LES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9F646A-6AE9-49BA-8952-E25B0BB92D8B}" type="slidenum">
              <a:rPr lang="en-US" sz="1400" smtClean="0"/>
              <a:pPr eaLnBrk="1" hangingPunct="1"/>
              <a:t>7</a:t>
            </a:fld>
            <a:endParaRPr lang="en-US" sz="1400" smtClean="0"/>
          </a:p>
        </p:txBody>
      </p:sp>
      <p:sp>
        <p:nvSpPr>
          <p:cNvPr id="27651" name="Rectangle 2"/>
          <p:cNvSpPr>
            <a:spLocks noGrp="1" noChangeArrowheads="1"/>
          </p:cNvSpPr>
          <p:nvPr>
            <p:ph type="title"/>
          </p:nvPr>
        </p:nvSpPr>
        <p:spPr>
          <a:xfrm>
            <a:off x="685800" y="228600"/>
            <a:ext cx="7772400" cy="685800"/>
          </a:xfrm>
        </p:spPr>
        <p:txBody>
          <a:bodyPr/>
          <a:lstStyle/>
          <a:p>
            <a:pPr eaLnBrk="1" hangingPunct="1"/>
            <a:r>
              <a:rPr lang="en-US" sz="3600" smtClean="0"/>
              <a:t>Reynolds Averaging</a:t>
            </a:r>
          </a:p>
        </p:txBody>
      </p:sp>
      <p:sp>
        <p:nvSpPr>
          <p:cNvPr id="27652" name="Rectangle 3"/>
          <p:cNvSpPr>
            <a:spLocks noGrp="1" noChangeArrowheads="1"/>
          </p:cNvSpPr>
          <p:nvPr>
            <p:ph type="body" idx="1"/>
          </p:nvPr>
        </p:nvSpPr>
        <p:spPr>
          <a:xfrm>
            <a:off x="762000" y="1198563"/>
            <a:ext cx="7924800" cy="4897437"/>
          </a:xfrm>
          <a:noFill/>
        </p:spPr>
        <p:txBody>
          <a:bodyPr/>
          <a:lstStyle/>
          <a:p>
            <a:pPr eaLnBrk="1" hangingPunct="1">
              <a:buClr>
                <a:schemeClr val="tx2"/>
              </a:buClr>
              <a:buSzPct val="135000"/>
              <a:buFontTx/>
              <a:buChar char="•"/>
            </a:pPr>
            <a:r>
              <a:rPr lang="en-US" altLang="zh-CN" smtClean="0">
                <a:solidFill>
                  <a:srgbClr val="FF0000"/>
                </a:solidFill>
                <a:ea typeface="SimSun" pitchFamily="2" charset="-122"/>
              </a:rPr>
              <a:t>Time averaging</a:t>
            </a:r>
            <a:r>
              <a:rPr lang="en-US" altLang="zh-CN" smtClean="0">
                <a:ea typeface="SimSun" pitchFamily="2" charset="-122"/>
              </a:rPr>
              <a:t>: for stationary turbulence </a:t>
            </a:r>
          </a:p>
          <a:p>
            <a:pPr eaLnBrk="1" hangingPunct="1">
              <a:buClr>
                <a:schemeClr val="tx2"/>
              </a:buClr>
              <a:buSzPct val="135000"/>
              <a:buFontTx/>
              <a:buChar char="•"/>
            </a:pPr>
            <a:r>
              <a:rPr lang="en-US" altLang="zh-CN" smtClean="0">
                <a:solidFill>
                  <a:srgbClr val="FF0000"/>
                </a:solidFill>
                <a:ea typeface="SimSun" pitchFamily="2" charset="-122"/>
              </a:rPr>
              <a:t>Spatial averaging</a:t>
            </a:r>
            <a:r>
              <a:rPr lang="en-US" altLang="zh-CN" smtClean="0">
                <a:ea typeface="SimSun" pitchFamily="2" charset="-122"/>
              </a:rPr>
              <a:t>: for homogenous turbulence </a:t>
            </a:r>
          </a:p>
          <a:p>
            <a:pPr eaLnBrk="1" hangingPunct="1">
              <a:buClr>
                <a:schemeClr val="tx2"/>
              </a:buClr>
              <a:buSzPct val="135000"/>
              <a:buFontTx/>
              <a:buChar char="•"/>
            </a:pPr>
            <a:r>
              <a:rPr lang="en-US" altLang="zh-CN" smtClean="0">
                <a:solidFill>
                  <a:srgbClr val="FF0000"/>
                </a:solidFill>
                <a:ea typeface="SimSun" pitchFamily="2" charset="-122"/>
              </a:rPr>
              <a:t>Ensemble averaging</a:t>
            </a:r>
            <a:r>
              <a:rPr lang="en-US" altLang="zh-CN" smtClean="0">
                <a:ea typeface="SimSun" pitchFamily="2" charset="-122"/>
              </a:rPr>
              <a:t>: for any turbulence </a:t>
            </a:r>
          </a:p>
          <a:p>
            <a:pPr eaLnBrk="1" hangingPunct="1">
              <a:buClr>
                <a:schemeClr val="tx2"/>
              </a:buClr>
              <a:buSzPct val="135000"/>
              <a:buFontTx/>
              <a:buChar char="•"/>
            </a:pPr>
            <a:r>
              <a:rPr lang="en-US" altLang="zh-CN" smtClean="0">
                <a:solidFill>
                  <a:srgbClr val="FF0000"/>
                </a:solidFill>
                <a:ea typeface="SimSun" pitchFamily="2" charset="-122"/>
              </a:rPr>
              <a:t>Phase averaging</a:t>
            </a:r>
            <a:r>
              <a:rPr lang="en-US" altLang="zh-CN" smtClean="0">
                <a:ea typeface="SimSun" pitchFamily="2" charset="-122"/>
              </a:rPr>
              <a:t>: for turbulence with periodic motion </a:t>
            </a:r>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DC859B-7973-451E-911A-7A9A73982AD4}" type="slidenum">
              <a:rPr lang="en-US" sz="1400" smtClean="0"/>
              <a:pPr eaLnBrk="1" hangingPunct="1"/>
              <a:t>8</a:t>
            </a:fld>
            <a:endParaRPr lang="en-US" sz="1400" smtClean="0"/>
          </a:p>
        </p:txBody>
      </p:sp>
      <p:sp>
        <p:nvSpPr>
          <p:cNvPr id="3078" name="Rectangle 3"/>
          <p:cNvSpPr>
            <a:spLocks noGrp="1" noChangeArrowheads="1"/>
          </p:cNvSpPr>
          <p:nvPr>
            <p:ph type="body" idx="1"/>
          </p:nvPr>
        </p:nvSpPr>
        <p:spPr>
          <a:xfrm>
            <a:off x="762000" y="1066800"/>
            <a:ext cx="8229600" cy="4897438"/>
          </a:xfrm>
          <a:noFill/>
        </p:spPr>
        <p:txBody>
          <a:bodyPr/>
          <a:lstStyle/>
          <a:p>
            <a:pPr eaLnBrk="1" hangingPunct="1">
              <a:lnSpc>
                <a:spcPct val="80000"/>
              </a:lnSpc>
              <a:buClr>
                <a:schemeClr val="tx2"/>
              </a:buClr>
              <a:buSzPct val="135000"/>
              <a:buFontTx/>
              <a:buChar char="•"/>
            </a:pPr>
            <a:r>
              <a:rPr lang="en-US" altLang="zh-CN" smtClean="0">
                <a:ea typeface="SimSun" pitchFamily="2" charset="-122"/>
              </a:rPr>
              <a:t>RANS equation </a:t>
            </a:r>
          </a:p>
          <a:p>
            <a:pPr eaLnBrk="1" hangingPunct="1">
              <a:lnSpc>
                <a:spcPct val="80000"/>
              </a:lnSpc>
              <a:buClr>
                <a:schemeClr val="tx2"/>
              </a:buClr>
              <a:buSzPct val="135000"/>
              <a:buFontTx/>
              <a:buChar char="•"/>
            </a:pPr>
            <a:endParaRPr lang="en-US" altLang="zh-CN" smtClean="0">
              <a:ea typeface="SimSun" pitchFamily="2" charset="-122"/>
            </a:endParaRPr>
          </a:p>
          <a:p>
            <a:pPr eaLnBrk="1" hangingPunct="1">
              <a:lnSpc>
                <a:spcPct val="80000"/>
              </a:lnSpc>
              <a:buClr>
                <a:schemeClr val="tx2"/>
              </a:buClr>
              <a:buSzPct val="135000"/>
              <a:buFontTx/>
              <a:buChar char="•"/>
            </a:pPr>
            <a:endParaRPr lang="en-US" altLang="zh-CN" smtClean="0">
              <a:ea typeface="SimSun" pitchFamily="2" charset="-122"/>
            </a:endParaRPr>
          </a:p>
          <a:p>
            <a:pPr eaLnBrk="1" hangingPunct="1">
              <a:lnSpc>
                <a:spcPct val="80000"/>
              </a:lnSpc>
              <a:buClr>
                <a:schemeClr val="tx2"/>
              </a:buClr>
              <a:buSzPct val="135000"/>
              <a:buFontTx/>
              <a:buChar char="•"/>
            </a:pPr>
            <a:r>
              <a:rPr lang="en-US" altLang="zh-CN" smtClean="0">
                <a:ea typeface="SimSun" pitchFamily="2" charset="-122"/>
              </a:rPr>
              <a:t>RANS equation in conservative form </a:t>
            </a:r>
          </a:p>
          <a:p>
            <a:pPr eaLnBrk="1" hangingPunct="1">
              <a:lnSpc>
                <a:spcPct val="80000"/>
              </a:lnSpc>
              <a:buClr>
                <a:schemeClr val="tx2"/>
              </a:buClr>
              <a:buSzPct val="135000"/>
              <a:buFontTx/>
              <a:buChar char="•"/>
            </a:pPr>
            <a:endParaRPr lang="en-US" altLang="zh-CN" smtClean="0">
              <a:ea typeface="SimSun" pitchFamily="2" charset="-122"/>
            </a:endParaRPr>
          </a:p>
          <a:p>
            <a:pPr eaLnBrk="1" hangingPunct="1">
              <a:lnSpc>
                <a:spcPct val="80000"/>
              </a:lnSpc>
              <a:buClr>
                <a:schemeClr val="tx2"/>
              </a:buClr>
              <a:buSzPct val="135000"/>
              <a:buFontTx/>
              <a:buChar char="•"/>
            </a:pPr>
            <a:endParaRPr lang="en-US" altLang="zh-CN" smtClean="0">
              <a:ea typeface="SimSun" pitchFamily="2" charset="-122"/>
            </a:endParaRPr>
          </a:p>
          <a:p>
            <a:pPr eaLnBrk="1" hangingPunct="1">
              <a:lnSpc>
                <a:spcPct val="80000"/>
              </a:lnSpc>
              <a:buClr>
                <a:schemeClr val="tx2"/>
              </a:buClr>
              <a:buSzPct val="135000"/>
              <a:buFontTx/>
              <a:buChar char="•"/>
            </a:pPr>
            <a:r>
              <a:rPr lang="en-US" altLang="zh-CN" smtClean="0">
                <a:ea typeface="SimSun" pitchFamily="2" charset="-122"/>
              </a:rPr>
              <a:t>Numbers of unknowns and equations</a:t>
            </a:r>
          </a:p>
          <a:p>
            <a:pPr lvl="1" eaLnBrk="1" hangingPunct="1">
              <a:lnSpc>
                <a:spcPct val="80000"/>
              </a:lnSpc>
              <a:buClr>
                <a:schemeClr val="tx2"/>
              </a:buClr>
              <a:buSzPct val="135000"/>
              <a:buFontTx/>
              <a:buChar char="–"/>
            </a:pPr>
            <a:r>
              <a:rPr lang="en-US" altLang="zh-CN" smtClean="0">
                <a:ea typeface="SimSun" pitchFamily="2" charset="-122"/>
              </a:rPr>
              <a:t>Unknowns: </a:t>
            </a:r>
            <a:r>
              <a:rPr lang="en-US" altLang="zh-CN" smtClean="0">
                <a:solidFill>
                  <a:srgbClr val="FF0000"/>
                </a:solidFill>
                <a:ea typeface="SimSun" pitchFamily="2" charset="-122"/>
              </a:rPr>
              <a:t>10</a:t>
            </a:r>
            <a:r>
              <a:rPr lang="en-US" altLang="zh-CN" smtClean="0">
                <a:ea typeface="SimSun" pitchFamily="2" charset="-122"/>
              </a:rPr>
              <a:t> = P (</a:t>
            </a:r>
            <a:r>
              <a:rPr lang="en-US" altLang="zh-CN" smtClean="0">
                <a:solidFill>
                  <a:srgbClr val="FF0000"/>
                </a:solidFill>
                <a:ea typeface="SimSun" pitchFamily="2" charset="-122"/>
              </a:rPr>
              <a:t>1</a:t>
            </a:r>
            <a:r>
              <a:rPr lang="en-US" altLang="zh-CN" smtClean="0">
                <a:ea typeface="SimSun" pitchFamily="2" charset="-122"/>
              </a:rPr>
              <a:t>) + U (</a:t>
            </a:r>
            <a:r>
              <a:rPr lang="en-US" altLang="zh-CN" smtClean="0">
                <a:solidFill>
                  <a:srgbClr val="FF0000"/>
                </a:solidFill>
                <a:ea typeface="SimSun" pitchFamily="2" charset="-122"/>
              </a:rPr>
              <a:t>3</a:t>
            </a:r>
            <a:r>
              <a:rPr lang="en-US" altLang="zh-CN" smtClean="0">
                <a:ea typeface="SimSun" pitchFamily="2" charset="-122"/>
              </a:rPr>
              <a:t>) +           (</a:t>
            </a:r>
            <a:r>
              <a:rPr lang="en-US" altLang="zh-CN" smtClean="0">
                <a:solidFill>
                  <a:srgbClr val="FF0000"/>
                </a:solidFill>
                <a:ea typeface="SimSun" pitchFamily="2" charset="-122"/>
              </a:rPr>
              <a:t>6</a:t>
            </a:r>
            <a:r>
              <a:rPr lang="en-US" altLang="zh-CN" smtClean="0">
                <a:ea typeface="SimSun" pitchFamily="2" charset="-122"/>
              </a:rPr>
              <a:t>) </a:t>
            </a:r>
          </a:p>
          <a:p>
            <a:pPr lvl="1" eaLnBrk="1" hangingPunct="1">
              <a:lnSpc>
                <a:spcPct val="80000"/>
              </a:lnSpc>
              <a:buClr>
                <a:schemeClr val="tx2"/>
              </a:buClr>
              <a:buSzPct val="135000"/>
              <a:buFontTx/>
              <a:buChar char="–"/>
            </a:pPr>
            <a:r>
              <a:rPr lang="en-US" altLang="zh-CN" smtClean="0">
                <a:ea typeface="SimSun" pitchFamily="2" charset="-122"/>
              </a:rPr>
              <a:t>Equations: </a:t>
            </a:r>
            <a:r>
              <a:rPr lang="en-US" altLang="zh-CN" smtClean="0">
                <a:solidFill>
                  <a:srgbClr val="FF0000"/>
                </a:solidFill>
                <a:ea typeface="SimSun" pitchFamily="2" charset="-122"/>
              </a:rPr>
              <a:t>4</a:t>
            </a:r>
            <a:r>
              <a:rPr lang="en-US" altLang="zh-CN" smtClean="0">
                <a:ea typeface="SimSun" pitchFamily="2" charset="-122"/>
              </a:rPr>
              <a:t> = Continuity (</a:t>
            </a:r>
            <a:r>
              <a:rPr lang="en-US" altLang="zh-CN" smtClean="0">
                <a:solidFill>
                  <a:srgbClr val="FF0000"/>
                </a:solidFill>
                <a:ea typeface="SimSun" pitchFamily="2" charset="-122"/>
              </a:rPr>
              <a:t>1</a:t>
            </a:r>
            <a:r>
              <a:rPr lang="en-US" altLang="zh-CN" smtClean="0">
                <a:ea typeface="SimSun" pitchFamily="2" charset="-122"/>
              </a:rPr>
              <a:t>) + Momentum (</a:t>
            </a:r>
            <a:r>
              <a:rPr lang="en-US" altLang="zh-CN" smtClean="0">
                <a:solidFill>
                  <a:srgbClr val="FF0000"/>
                </a:solidFill>
                <a:ea typeface="SimSun" pitchFamily="2" charset="-122"/>
              </a:rPr>
              <a:t>3</a:t>
            </a:r>
            <a:r>
              <a:rPr lang="en-US" altLang="zh-CN" smtClean="0">
                <a:ea typeface="SimSun" pitchFamily="2" charset="-122"/>
              </a:rPr>
              <a:t>) </a:t>
            </a:r>
            <a:endParaRPr lang="en-US" smtClean="0"/>
          </a:p>
        </p:txBody>
      </p:sp>
      <p:sp>
        <p:nvSpPr>
          <p:cNvPr id="3079" name="Rectangle 12"/>
          <p:cNvSpPr>
            <a:spLocks noChangeArrowheads="1"/>
          </p:cNvSpPr>
          <p:nvPr/>
        </p:nvSpPr>
        <p:spPr bwMode="auto">
          <a:xfrm>
            <a:off x="1524000" y="2971800"/>
            <a:ext cx="6400800" cy="990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0" name="Rectangle 9"/>
          <p:cNvSpPr>
            <a:spLocks noChangeArrowheads="1"/>
          </p:cNvSpPr>
          <p:nvPr/>
        </p:nvSpPr>
        <p:spPr bwMode="auto">
          <a:xfrm>
            <a:off x="1524000" y="1524000"/>
            <a:ext cx="6400800" cy="990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81" name="Rectangle 5"/>
          <p:cNvSpPr>
            <a:spLocks noGrp="1" noChangeArrowheads="1"/>
          </p:cNvSpPr>
          <p:nvPr>
            <p:ph type="title"/>
          </p:nvPr>
        </p:nvSpPr>
        <p:spPr>
          <a:xfrm>
            <a:off x="762000" y="304800"/>
            <a:ext cx="7772400" cy="685800"/>
          </a:xfrm>
          <a:noFill/>
        </p:spPr>
        <p:txBody>
          <a:bodyPr/>
          <a:lstStyle/>
          <a:p>
            <a:pPr eaLnBrk="1" hangingPunct="1"/>
            <a:r>
              <a:rPr lang="en-US" sz="3600" smtClean="0"/>
              <a:t>RANS equations and unknowns</a:t>
            </a:r>
          </a:p>
        </p:txBody>
      </p:sp>
      <p:sp>
        <p:nvSpPr>
          <p:cNvPr id="3082"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074" name="Object 6"/>
          <p:cNvGraphicFramePr>
            <a:graphicFrameLocks noChangeAspect="1"/>
          </p:cNvGraphicFramePr>
          <p:nvPr/>
        </p:nvGraphicFramePr>
        <p:xfrm>
          <a:off x="1676400" y="1600200"/>
          <a:ext cx="5943600" cy="919163"/>
        </p:xfrm>
        <a:graphic>
          <a:graphicData uri="http://schemas.openxmlformats.org/presentationml/2006/ole">
            <mc:AlternateContent xmlns:mc="http://schemas.openxmlformats.org/markup-compatibility/2006">
              <mc:Choice xmlns:v="urn:schemas-microsoft-com:vml" Requires="v">
                <p:oleObj spid="_x0000_s3130" name="Equation" r:id="rId3" imgW="2895600" imgH="444500" progId="Equation.DSMT4">
                  <p:embed/>
                </p:oleObj>
              </mc:Choice>
              <mc:Fallback>
                <p:oleObj name="Equation" r:id="rId3" imgW="2895600" imgH="444500"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00200"/>
                        <a:ext cx="59436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075" name="Object 10"/>
          <p:cNvGraphicFramePr>
            <a:graphicFrameLocks noChangeAspect="1"/>
          </p:cNvGraphicFramePr>
          <p:nvPr/>
        </p:nvGraphicFramePr>
        <p:xfrm>
          <a:off x="1752600" y="3048000"/>
          <a:ext cx="5943600" cy="874713"/>
        </p:xfrm>
        <a:graphic>
          <a:graphicData uri="http://schemas.openxmlformats.org/presentationml/2006/ole">
            <mc:AlternateContent xmlns:mc="http://schemas.openxmlformats.org/markup-compatibility/2006">
              <mc:Choice xmlns:v="urn:schemas-microsoft-com:vml" Requires="v">
                <p:oleObj spid="_x0000_s3131" name="Equation" r:id="rId5" imgW="3035300" imgH="444500" progId="Equation.DSMT4">
                  <p:embed/>
                </p:oleObj>
              </mc:Choice>
              <mc:Fallback>
                <p:oleObj name="Equation" r:id="rId5" imgW="3035300" imgH="4445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048000"/>
                        <a:ext cx="5943600" cy="874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4"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3076" name="Object 13"/>
          <p:cNvGraphicFramePr>
            <a:graphicFrameLocks noChangeAspect="1"/>
          </p:cNvGraphicFramePr>
          <p:nvPr/>
        </p:nvGraphicFramePr>
        <p:xfrm>
          <a:off x="6835775" y="4324350"/>
          <a:ext cx="1089025" cy="671513"/>
        </p:xfrm>
        <a:graphic>
          <a:graphicData uri="http://schemas.openxmlformats.org/presentationml/2006/ole">
            <mc:AlternateContent xmlns:mc="http://schemas.openxmlformats.org/markup-compatibility/2006">
              <mc:Choice xmlns:v="urn:schemas-microsoft-com:vml" Requires="v">
                <p:oleObj spid="_x0000_s3132" name="Equation" r:id="rId7" imgW="495000" imgH="304560" progId="Equation.DSMT4">
                  <p:embed/>
                </p:oleObj>
              </mc:Choice>
              <mc:Fallback>
                <p:oleObj name="Equation" r:id="rId7" imgW="495000" imgH="304560" progId="Equation.DSMT4">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775" y="4324350"/>
                        <a:ext cx="1089025" cy="67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586E01-B5E3-4E54-8DB1-23E334F6EB62}" type="slidenum">
              <a:rPr lang="en-US" sz="1400" smtClean="0"/>
              <a:pPr eaLnBrk="1" hangingPunct="1"/>
              <a:t>9</a:t>
            </a:fld>
            <a:endParaRPr lang="en-US" sz="1400" smtClean="0"/>
          </a:p>
        </p:txBody>
      </p:sp>
      <p:sp>
        <p:nvSpPr>
          <p:cNvPr id="4104" name="Rectangle 22"/>
          <p:cNvSpPr>
            <a:spLocks noChangeArrowheads="1"/>
          </p:cNvSpPr>
          <p:nvPr/>
        </p:nvSpPr>
        <p:spPr bwMode="auto">
          <a:xfrm>
            <a:off x="3276600" y="5257800"/>
            <a:ext cx="3429000" cy="83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05" name="Rectangle 21"/>
          <p:cNvSpPr>
            <a:spLocks noChangeArrowheads="1"/>
          </p:cNvSpPr>
          <p:nvPr/>
        </p:nvSpPr>
        <p:spPr bwMode="auto">
          <a:xfrm>
            <a:off x="5715000" y="6096000"/>
            <a:ext cx="2743200" cy="762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06" name="Rectangle 20"/>
          <p:cNvSpPr>
            <a:spLocks noChangeArrowheads="1"/>
          </p:cNvSpPr>
          <p:nvPr/>
        </p:nvSpPr>
        <p:spPr bwMode="auto">
          <a:xfrm>
            <a:off x="685800" y="5943600"/>
            <a:ext cx="2590800" cy="838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07" name="Rectangle 2"/>
          <p:cNvSpPr>
            <a:spLocks noGrp="1" noChangeArrowheads="1"/>
          </p:cNvSpPr>
          <p:nvPr>
            <p:ph type="title"/>
          </p:nvPr>
        </p:nvSpPr>
        <p:spPr>
          <a:xfrm>
            <a:off x="381000" y="228600"/>
            <a:ext cx="8077200" cy="685800"/>
          </a:xfrm>
        </p:spPr>
        <p:txBody>
          <a:bodyPr/>
          <a:lstStyle/>
          <a:p>
            <a:pPr eaLnBrk="1" hangingPunct="1"/>
            <a:r>
              <a:rPr lang="en-US" sz="3200" smtClean="0"/>
              <a:t>The Reynolds-Stress Equation</a:t>
            </a:r>
          </a:p>
        </p:txBody>
      </p:sp>
      <p:sp>
        <p:nvSpPr>
          <p:cNvPr id="4108" name="Rectangle 3"/>
          <p:cNvSpPr>
            <a:spLocks noGrp="1" noChangeArrowheads="1"/>
          </p:cNvSpPr>
          <p:nvPr>
            <p:ph type="body" idx="1"/>
          </p:nvPr>
        </p:nvSpPr>
        <p:spPr>
          <a:xfrm>
            <a:off x="762000" y="893763"/>
            <a:ext cx="7924800" cy="4897437"/>
          </a:xfrm>
          <a:noFill/>
        </p:spPr>
        <p:txBody>
          <a:bodyPr/>
          <a:lstStyle/>
          <a:p>
            <a:pPr eaLnBrk="1" hangingPunct="1">
              <a:lnSpc>
                <a:spcPct val="80000"/>
              </a:lnSpc>
              <a:buClr>
                <a:schemeClr val="tx2"/>
              </a:buClr>
              <a:buSzPct val="135000"/>
              <a:buFontTx/>
              <a:buChar char="•"/>
            </a:pPr>
            <a:endParaRPr lang="en-US" sz="2000" smtClean="0"/>
          </a:p>
          <a:p>
            <a:pPr eaLnBrk="1" hangingPunct="1">
              <a:lnSpc>
                <a:spcPct val="80000"/>
              </a:lnSpc>
              <a:buClr>
                <a:schemeClr val="tx2"/>
              </a:buClr>
              <a:buSzPct val="135000"/>
              <a:buFontTx/>
              <a:buNone/>
            </a:pPr>
            <a:endParaRPr lang="en-US" sz="2000" smtClean="0"/>
          </a:p>
        </p:txBody>
      </p:sp>
      <p:sp>
        <p:nvSpPr>
          <p:cNvPr id="4109" name="Text Box 4"/>
          <p:cNvSpPr txBox="1">
            <a:spLocks noChangeArrowheads="1"/>
          </p:cNvSpPr>
          <p:nvPr/>
        </p:nvSpPr>
        <p:spPr bwMode="auto">
          <a:xfrm>
            <a:off x="1219200" y="1371600"/>
            <a:ext cx="6264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4110" name="Text Box 5"/>
          <p:cNvSpPr txBox="1">
            <a:spLocks noChangeArrowheads="1"/>
          </p:cNvSpPr>
          <p:nvPr/>
        </p:nvSpPr>
        <p:spPr bwMode="auto">
          <a:xfrm>
            <a:off x="609600" y="838200"/>
            <a:ext cx="815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40000"/>
              <a:buFontTx/>
              <a:buChar char="•"/>
            </a:pPr>
            <a:r>
              <a:rPr lang="en-US"/>
              <a:t>Derivation: Taking moments of the NS equation.</a:t>
            </a:r>
            <a:endParaRPr lang="en-US" altLang="zh-CN">
              <a:ea typeface="SimSun" pitchFamily="2" charset="-122"/>
            </a:endParaRPr>
          </a:p>
          <a:p>
            <a:pPr eaLnBrk="1" hangingPunct="1"/>
            <a:r>
              <a:rPr lang="en-US" altLang="zh-CN">
                <a:ea typeface="SimSun" pitchFamily="2" charset="-122"/>
              </a:rPr>
              <a:t>Multiply the NS equation by a fluctuating property and time average the product. Using this procedure, one can derive a differential equation for the Reynolds-stress tensor. </a:t>
            </a:r>
            <a:endParaRPr lang="en-US"/>
          </a:p>
        </p:txBody>
      </p:sp>
      <p:sp>
        <p:nvSpPr>
          <p:cNvPr id="4111" name="Rectangle 9"/>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098" name="Object 8"/>
          <p:cNvGraphicFramePr>
            <a:graphicFrameLocks noChangeAspect="1"/>
          </p:cNvGraphicFramePr>
          <p:nvPr/>
        </p:nvGraphicFramePr>
        <p:xfrm>
          <a:off x="914400" y="2438400"/>
          <a:ext cx="6629400" cy="1108075"/>
        </p:xfrm>
        <a:graphic>
          <a:graphicData uri="http://schemas.openxmlformats.org/presentationml/2006/ole">
            <mc:AlternateContent xmlns:mc="http://schemas.openxmlformats.org/markup-compatibility/2006">
              <mc:Choice xmlns:v="urn:schemas-microsoft-com:vml" Requires="v">
                <p:oleObj spid="_x0000_s4193" name="Equation" r:id="rId3" imgW="2908300" imgH="482600" progId="Equation.DSMT4">
                  <p:embed/>
                </p:oleObj>
              </mc:Choice>
              <mc:Fallback>
                <p:oleObj name="Equation" r:id="rId3" imgW="2908300" imgH="48260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438400"/>
                        <a:ext cx="6629400" cy="1108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2" name="Rectangle 11"/>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099" name="Object 10"/>
          <p:cNvGraphicFramePr>
            <a:graphicFrameLocks noChangeAspect="1"/>
          </p:cNvGraphicFramePr>
          <p:nvPr/>
        </p:nvGraphicFramePr>
        <p:xfrm>
          <a:off x="3048000" y="3505200"/>
          <a:ext cx="5638800" cy="1084263"/>
        </p:xfrm>
        <a:graphic>
          <a:graphicData uri="http://schemas.openxmlformats.org/presentationml/2006/ole">
            <mc:AlternateContent xmlns:mc="http://schemas.openxmlformats.org/markup-compatibility/2006">
              <mc:Choice xmlns:v="urn:schemas-microsoft-com:vml" Requires="v">
                <p:oleObj spid="_x0000_s4194" name="Equation" r:id="rId5" imgW="2768600" imgH="533400" progId="Equation.DSMT4">
                  <p:embed/>
                </p:oleObj>
              </mc:Choice>
              <mc:Fallback>
                <p:oleObj name="Equation" r:id="rId5" imgW="2768600" imgH="5334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505200"/>
                        <a:ext cx="5638800" cy="108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3" name="Text Box 12"/>
          <p:cNvSpPr txBox="1">
            <a:spLocks noChangeArrowheads="1"/>
          </p:cNvSpPr>
          <p:nvPr/>
        </p:nvSpPr>
        <p:spPr bwMode="auto">
          <a:xfrm>
            <a:off x="762000" y="45720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40000"/>
              <a:buFontTx/>
              <a:buChar char="•"/>
            </a:pPr>
            <a:r>
              <a:rPr lang="en-US" altLang="zh-CN">
                <a:ea typeface="SimSun" pitchFamily="2" charset="-122"/>
              </a:rPr>
              <a:t>NEW Equations: </a:t>
            </a:r>
            <a:r>
              <a:rPr lang="en-US" altLang="zh-CN">
                <a:solidFill>
                  <a:srgbClr val="FF0000"/>
                </a:solidFill>
                <a:ea typeface="SimSun" pitchFamily="2" charset="-122"/>
              </a:rPr>
              <a:t>6</a:t>
            </a:r>
            <a:r>
              <a:rPr lang="en-US" altLang="zh-CN">
                <a:ea typeface="SimSun" pitchFamily="2" charset="-122"/>
              </a:rPr>
              <a:t> = 6 equation for the Reynolds stress tensor </a:t>
            </a:r>
            <a:endParaRPr lang="en-US"/>
          </a:p>
        </p:txBody>
      </p:sp>
      <p:sp>
        <p:nvSpPr>
          <p:cNvPr id="4114" name="Text Box 13"/>
          <p:cNvSpPr txBox="1">
            <a:spLocks noChangeArrowheads="1"/>
          </p:cNvSpPr>
          <p:nvPr/>
        </p:nvSpPr>
        <p:spPr bwMode="auto">
          <a:xfrm>
            <a:off x="762000" y="487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SzPct val="140000"/>
              <a:buFontTx/>
              <a:buChar char="•"/>
            </a:pPr>
            <a:r>
              <a:rPr lang="en-US" altLang="zh-CN">
                <a:ea typeface="SimSun" pitchFamily="2" charset="-122"/>
              </a:rPr>
              <a:t>NEW Unknowns: </a:t>
            </a:r>
            <a:r>
              <a:rPr lang="en-US" altLang="zh-CN">
                <a:solidFill>
                  <a:srgbClr val="FF0000"/>
                </a:solidFill>
                <a:ea typeface="SimSun" pitchFamily="2" charset="-122"/>
              </a:rPr>
              <a:t>22</a:t>
            </a:r>
            <a:r>
              <a:rPr lang="en-US" altLang="zh-CN">
                <a:ea typeface="SimSun" pitchFamily="2" charset="-122"/>
              </a:rPr>
              <a:t> = 6 + 6 + 10 </a:t>
            </a:r>
            <a:endParaRPr lang="en-US"/>
          </a:p>
        </p:txBody>
      </p:sp>
      <p:sp>
        <p:nvSpPr>
          <p:cNvPr id="4115" name="Rectangle 15"/>
          <p:cNvSpPr>
            <a:spLocks noChangeArrowheads="1"/>
          </p:cNvSpPr>
          <p:nvPr/>
        </p:nvSpPr>
        <p:spPr bwMode="auto">
          <a:xfrm>
            <a:off x="0"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100" name="Object 14"/>
          <p:cNvGraphicFramePr>
            <a:graphicFrameLocks noChangeAspect="1"/>
          </p:cNvGraphicFramePr>
          <p:nvPr/>
        </p:nvGraphicFramePr>
        <p:xfrm>
          <a:off x="838200" y="6069013"/>
          <a:ext cx="2362200" cy="712787"/>
        </p:xfrm>
        <a:graphic>
          <a:graphicData uri="http://schemas.openxmlformats.org/presentationml/2006/ole">
            <mc:AlternateContent xmlns:mc="http://schemas.openxmlformats.org/markup-compatibility/2006">
              <mc:Choice xmlns:v="urn:schemas-microsoft-com:vml" Requires="v">
                <p:oleObj spid="_x0000_s4195" name="Equation" r:id="rId7" imgW="1612900" imgH="482600" progId="Equation.DSMT4">
                  <p:embed/>
                </p:oleObj>
              </mc:Choice>
              <mc:Fallback>
                <p:oleObj name="Equation" r:id="rId7" imgW="1612900" imgH="482600"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6069013"/>
                        <a:ext cx="2362200" cy="712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6" name="Rectangle 17"/>
          <p:cNvSpPr>
            <a:spLocks noChangeArrowheads="1"/>
          </p:cNvSpPr>
          <p:nvPr/>
        </p:nvSpPr>
        <p:spPr bwMode="auto">
          <a:xfrm>
            <a:off x="0" y="316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101" name="Object 16"/>
          <p:cNvGraphicFramePr>
            <a:graphicFrameLocks noChangeAspect="1"/>
          </p:cNvGraphicFramePr>
          <p:nvPr/>
        </p:nvGraphicFramePr>
        <p:xfrm>
          <a:off x="3352800" y="5257800"/>
          <a:ext cx="3200400" cy="839788"/>
        </p:xfrm>
        <a:graphic>
          <a:graphicData uri="http://schemas.openxmlformats.org/presentationml/2006/ole">
            <mc:AlternateContent xmlns:mc="http://schemas.openxmlformats.org/markup-compatibility/2006">
              <mc:Choice xmlns:v="urn:schemas-microsoft-com:vml" Requires="v">
                <p:oleObj spid="_x0000_s4196" name="Equation" r:id="rId9" imgW="2032000" imgH="533400" progId="Equation.DSMT4">
                  <p:embed/>
                </p:oleObj>
              </mc:Choice>
              <mc:Fallback>
                <p:oleObj name="Equation" r:id="rId9" imgW="2032000" imgH="533400"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5257800"/>
                        <a:ext cx="3200400" cy="839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7" name="Rectangle 19"/>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102" name="Object 18"/>
          <p:cNvGraphicFramePr>
            <a:graphicFrameLocks noChangeAspect="1"/>
          </p:cNvGraphicFramePr>
          <p:nvPr/>
        </p:nvGraphicFramePr>
        <p:xfrm>
          <a:off x="5791200" y="6172200"/>
          <a:ext cx="2438400" cy="461963"/>
        </p:xfrm>
        <a:graphic>
          <a:graphicData uri="http://schemas.openxmlformats.org/presentationml/2006/ole">
            <mc:AlternateContent xmlns:mc="http://schemas.openxmlformats.org/markup-compatibility/2006">
              <mc:Choice xmlns:v="urn:schemas-microsoft-com:vml" Requires="v">
                <p:oleObj spid="_x0000_s4197" name="Equation" r:id="rId11" imgW="1409088" imgH="266584" progId="Equation.DSMT4">
                  <p:embed/>
                </p:oleObj>
              </mc:Choice>
              <mc:Fallback>
                <p:oleObj name="Equation" r:id="rId11" imgW="1409088" imgH="266584"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0" y="6172200"/>
                        <a:ext cx="2438400"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Designs\Sumi Painting.pot</Template>
  <TotalTime>41645</TotalTime>
  <Words>2147</Words>
  <Application>Microsoft Office PowerPoint</Application>
  <PresentationFormat>On-screen Show (4:3)</PresentationFormat>
  <Paragraphs>340</Paragraphs>
  <Slides>40</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SimSun</vt:lpstr>
      <vt:lpstr>Symbol</vt:lpstr>
      <vt:lpstr>Tahoma</vt:lpstr>
      <vt:lpstr>Times New Roman</vt:lpstr>
      <vt:lpstr>Sumi Painting</vt:lpstr>
      <vt:lpstr>Equation</vt:lpstr>
      <vt:lpstr>Turbulence Modeling in Computational Fluid Dynamics (CFD)</vt:lpstr>
      <vt:lpstr>Outline</vt:lpstr>
      <vt:lpstr> Characteristics of turbulence </vt:lpstr>
      <vt:lpstr>PowerPoint Presentation</vt:lpstr>
      <vt:lpstr>Approaches to predicting turbulent flows </vt:lpstr>
      <vt:lpstr>Deeper insights on RANS/URANS/LES</vt:lpstr>
      <vt:lpstr>Reynolds Averaging</vt:lpstr>
      <vt:lpstr>RANS equations and unknowns</vt:lpstr>
      <vt:lpstr>The Reynolds-Stress Equation</vt:lpstr>
      <vt:lpstr>The closure problem of turbulence</vt:lpstr>
      <vt:lpstr>PowerPoint Presentation</vt:lpstr>
      <vt:lpstr>Turbulent models (RANS) </vt:lpstr>
      <vt:lpstr>Turbulent models (RANS) </vt:lpstr>
      <vt:lpstr>Turbulent models (0-eqn RANS) </vt:lpstr>
      <vt:lpstr>Turbulent models (0-eqn RANS) </vt:lpstr>
      <vt:lpstr>Turbulent models (0-eqn RANS) </vt:lpstr>
      <vt:lpstr>Turbulent models (1-eqn RANS) </vt:lpstr>
      <vt:lpstr>Turbulent models (1-eqn RANS) </vt:lpstr>
      <vt:lpstr>Turbulent models (1-eqn RANS) </vt:lpstr>
      <vt:lpstr>Turbulent models (2-eqn RANS) </vt:lpstr>
      <vt:lpstr>Turbulent models (2-eqn RANS) </vt:lpstr>
      <vt:lpstr>Turbulent models (4-eqn RANS) </vt:lpstr>
      <vt:lpstr>Turbulent models (4-eqn RANS) </vt:lpstr>
      <vt:lpstr>Turbulent models (7-eqn RANS) </vt:lpstr>
      <vt:lpstr>Turbulent models (7-eqn RANS) </vt:lpstr>
      <vt:lpstr>Turbulent models (LES)</vt:lpstr>
      <vt:lpstr>Turbulent models (LES, filtering)</vt:lpstr>
      <vt:lpstr>Turbulent models (LES,  Governing Equations)</vt:lpstr>
      <vt:lpstr>Turbulent models (LES, Smagorinsky model)</vt:lpstr>
      <vt:lpstr>Turbulent models (LES, Scale-similarity model and Dynamic model)</vt:lpstr>
      <vt:lpstr>Turbulent models (DES)</vt:lpstr>
      <vt:lpstr>DES Formulation </vt:lpstr>
      <vt:lpstr>Resolved/Modeled/Total Reynolds stress (DES)</vt:lpstr>
      <vt:lpstr>Resolved/Modeled/Total Reynolds stress (URANS)</vt:lpstr>
      <vt:lpstr>Deep insight into RANS/DES (Point oscillation on free surface with power spectral analysis)</vt:lpstr>
      <vt:lpstr>Direct Numerical Simulation (DNS)</vt:lpstr>
      <vt:lpstr>Examples (Diffuser)</vt:lpstr>
      <vt:lpstr>Examples (Diffuser)</vt:lpstr>
      <vt:lpstr>Examples (Diffuser)</vt:lpstr>
      <vt:lpstr>References</vt:lpstr>
    </vt:vector>
  </TitlesOfParts>
  <Company>IIHR, Univ.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Fluid Dynamics:  An Introduction</dc:title>
  <dc:creator>Dr. Eric G. Paterson</dc:creator>
  <cp:lastModifiedBy>Mousaviraad, Sayyed Maysam</cp:lastModifiedBy>
  <cp:revision>1803</cp:revision>
  <cp:lastPrinted>2014-10-06T22:15:47Z</cp:lastPrinted>
  <dcterms:created xsi:type="dcterms:W3CDTF">1999-10-13T02:18:42Z</dcterms:created>
  <dcterms:modified xsi:type="dcterms:W3CDTF">2015-10-08T21:01:11Z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4</vt:i4>
  </property>
  <property fmtid="{D5CDD505-2E9C-101B-9397-08002B2CF9AE}" pid="6" name="ScreenUsage">
    <vt:i4>2</vt:i4>
  </property>
  <property fmtid="{D5CDD505-2E9C-101B-9397-08002B2CF9AE}" pid="7" name="MailAddress">
    <vt:lpwstr>eric-paterson@uiowa.edu</vt:lpwstr>
  </property>
  <property fmtid="{D5CDD505-2E9C-101B-9397-08002B2CF9AE}" pid="8" name="HomePage">
    <vt:lpwstr>http://www.icaen.uiowa.edu/~fluids/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D:\My Documents\ugfluids\documents</vt:lpwstr>
  </property>
</Properties>
</file>