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4" r:id="rId4"/>
    <p:sldId id="263" r:id="rId5"/>
    <p:sldId id="268" r:id="rId6"/>
    <p:sldId id="275" r:id="rId7"/>
    <p:sldId id="265" r:id="rId8"/>
    <p:sldId id="276" r:id="rId9"/>
    <p:sldId id="278" r:id="rId10"/>
    <p:sldId id="279" r:id="rId11"/>
    <p:sldId id="266" r:id="rId12"/>
    <p:sldId id="277" r:id="rId13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6469" autoAdjust="0"/>
  </p:normalViewPr>
  <p:slideViewPr>
    <p:cSldViewPr>
      <p:cViewPr varScale="1">
        <p:scale>
          <a:sx n="101" d="100"/>
          <a:sy n="101" d="100"/>
        </p:scale>
        <p:origin x="144" y="7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err="1"/>
              <a:t>Coefficent</a:t>
            </a:r>
            <a:r>
              <a:rPr lang="en-US" dirty="0"/>
              <a:t> of Pressure (</a:t>
            </a:r>
            <a:r>
              <a:rPr lang="en-US" dirty="0" err="1"/>
              <a:t>Cp</a:t>
            </a:r>
            <a:r>
              <a:rPr lang="en-US" dirty="0"/>
              <a:t> ) Distribution at 0 AOA</a:t>
            </a:r>
          </a:p>
        </c:rich>
      </c:tx>
      <c:layout>
        <c:manualLayout>
          <c:xMode val="edge"/>
          <c:yMode val="edge"/>
          <c:x val="0.16601007535348403"/>
          <c:y val="0.9199760029996250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700745068156802"/>
          <c:y val="9.9150141643059492E-2"/>
          <c:w val="0.71341800016933365"/>
          <c:h val="0.74663892013498312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data'!$A$4:$A$33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'Reference data'!$B$4:$B$33</c:f>
              <c:numCache>
                <c:formatCode>0.00000</c:formatCode>
                <c:ptCount val="30"/>
                <c:pt idx="0">
                  <c:v>0.98789899999999997</c:v>
                </c:pt>
                <c:pt idx="1">
                  <c:v>0.87275499999999995</c:v>
                </c:pt>
                <c:pt idx="2">
                  <c:v>0.39262200000000003</c:v>
                </c:pt>
                <c:pt idx="3">
                  <c:v>-0.11572</c:v>
                </c:pt>
                <c:pt idx="4">
                  <c:v>-0.34115000000000001</c:v>
                </c:pt>
                <c:pt idx="5">
                  <c:v>-0.45695000000000002</c:v>
                </c:pt>
                <c:pt idx="6">
                  <c:v>-0.57559000000000005</c:v>
                </c:pt>
                <c:pt idx="7">
                  <c:v>-0.66088999999999998</c:v>
                </c:pt>
                <c:pt idx="8">
                  <c:v>-0.65602000000000005</c:v>
                </c:pt>
                <c:pt idx="9">
                  <c:v>-0.62819999999999998</c:v>
                </c:pt>
                <c:pt idx="10">
                  <c:v>-0.57326999999999995</c:v>
                </c:pt>
                <c:pt idx="11">
                  <c:v>-0.49743999999999999</c:v>
                </c:pt>
                <c:pt idx="12">
                  <c:v>-0.40916000000000002</c:v>
                </c:pt>
                <c:pt idx="13">
                  <c:v>-0.30143999999999999</c:v>
                </c:pt>
                <c:pt idx="14">
                  <c:v>-9.8318000000000003E-2</c:v>
                </c:pt>
                <c:pt idx="15" formatCode="General">
                  <c:v>0</c:v>
                </c:pt>
                <c:pt idx="16">
                  <c:v>4.6946000000000002E-2</c:v>
                </c:pt>
                <c:pt idx="17">
                  <c:v>-5.2440000000000001E-2</c:v>
                </c:pt>
                <c:pt idx="18">
                  <c:v>-7.8020000000000006E-2</c:v>
                </c:pt>
                <c:pt idx="19">
                  <c:v>-0.1303</c:v>
                </c:pt>
                <c:pt idx="20">
                  <c:v>-0.11165</c:v>
                </c:pt>
                <c:pt idx="21">
                  <c:v>-0.19364000000000001</c:v>
                </c:pt>
                <c:pt idx="22">
                  <c:v>-0.23189000000000001</c:v>
                </c:pt>
                <c:pt idx="23">
                  <c:v>-0.30989</c:v>
                </c:pt>
                <c:pt idx="24">
                  <c:v>-0.33717999999999998</c:v>
                </c:pt>
                <c:pt idx="25">
                  <c:v>-0.82684000000000002</c:v>
                </c:pt>
                <c:pt idx="26">
                  <c:v>-0.93713000000000002</c:v>
                </c:pt>
                <c:pt idx="27">
                  <c:v>-1.11876</c:v>
                </c:pt>
                <c:pt idx="28">
                  <c:v>-1.3905000000000001</c:v>
                </c:pt>
                <c:pt idx="29">
                  <c:v>-1.47841</c:v>
                </c:pt>
              </c:numCache>
            </c:numRef>
          </c:yVal>
          <c:smooth val="0"/>
        </c:ser>
        <c:ser>
          <c:idx val="0"/>
          <c:order val="1"/>
          <c:tx>
            <c:v>Experimental-2013</c:v>
          </c:tx>
          <c:spPr>
            <a:ln w="28575">
              <a:noFill/>
            </a:ln>
          </c:spPr>
          <c:xVal>
            <c:numRef>
              <c:f>'Data acqu, reduct, UA, AoA 0'!$C$64:$C$93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0'!$E$64:$E$93</c:f>
              <c:numCache>
                <c:formatCode>General</c:formatCode>
                <c:ptCount val="30"/>
                <c:pt idx="0">
                  <c:v>0.78120218862547519</c:v>
                </c:pt>
                <c:pt idx="1">
                  <c:v>0.65695872459591753</c:v>
                </c:pt>
                <c:pt idx="2">
                  <c:v>0.28690524391094413</c:v>
                </c:pt>
                <c:pt idx="3">
                  <c:v>-0.1074208710044401</c:v>
                </c:pt>
                <c:pt idx="4">
                  <c:v>-0.29217915891524776</c:v>
                </c:pt>
                <c:pt idx="5">
                  <c:v>-0.38378417518989816</c:v>
                </c:pt>
                <c:pt idx="6">
                  <c:v>-0.465718346816479</c:v>
                </c:pt>
                <c:pt idx="7">
                  <c:v>-0.51752272004194033</c:v>
                </c:pt>
                <c:pt idx="8">
                  <c:v>-0.51692018853361998</c:v>
                </c:pt>
                <c:pt idx="9">
                  <c:v>-0.53111549301189764</c:v>
                </c:pt>
                <c:pt idx="10">
                  <c:v>-0.49331226719655291</c:v>
                </c:pt>
                <c:pt idx="11">
                  <c:v>-0.4269167180121099</c:v>
                </c:pt>
                <c:pt idx="12">
                  <c:v>-0.36610187867264521</c:v>
                </c:pt>
                <c:pt idx="13">
                  <c:v>-0.24687882519834967</c:v>
                </c:pt>
                <c:pt idx="14">
                  <c:v>-8.7993994877880177E-2</c:v>
                </c:pt>
                <c:pt idx="15">
                  <c:v>0</c:v>
                </c:pt>
                <c:pt idx="16">
                  <c:v>1.1352909460100796E-2</c:v>
                </c:pt>
                <c:pt idx="17">
                  <c:v>-5.058741850516113E-2</c:v>
                </c:pt>
                <c:pt idx="18">
                  <c:v>-8.0590964800138151E-2</c:v>
                </c:pt>
                <c:pt idx="19">
                  <c:v>-0.10612323051912277</c:v>
                </c:pt>
                <c:pt idx="20">
                  <c:v>-0.12648688393677038</c:v>
                </c:pt>
                <c:pt idx="21">
                  <c:v>-0.15487504787014345</c:v>
                </c:pt>
                <c:pt idx="22">
                  <c:v>-0.20481881402255403</c:v>
                </c:pt>
                <c:pt idx="23">
                  <c:v>-0.2676963638285732</c:v>
                </c:pt>
                <c:pt idx="24">
                  <c:v>-0.30445267517220764</c:v>
                </c:pt>
                <c:pt idx="25">
                  <c:v>-0.68019744743245147</c:v>
                </c:pt>
                <c:pt idx="26">
                  <c:v>-0.75038278254951885</c:v>
                </c:pt>
                <c:pt idx="27">
                  <c:v>-0.90486890502754447</c:v>
                </c:pt>
                <c:pt idx="28">
                  <c:v>-1.1274384762164569</c:v>
                </c:pt>
                <c:pt idx="29">
                  <c:v>-1.1993133223525199</c:v>
                </c:pt>
              </c:numCache>
            </c:numRef>
          </c:yVal>
          <c:smooth val="0"/>
        </c:ser>
        <c:ser>
          <c:idx val="2"/>
          <c:order val="2"/>
          <c:tx>
            <c:v>Experimental-2012</c:v>
          </c:tx>
          <c:spPr>
            <a:ln w="28575">
              <a:noFill/>
            </a:ln>
          </c:spPr>
          <c:xVal>
            <c:numRef>
              <c:f>'Data acqu, reduct, UA, AoA 0'!$C$64:$C$93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0'!$J$64:$J$96</c:f>
              <c:numCache>
                <c:formatCode>General</c:formatCode>
                <c:ptCount val="33"/>
                <c:pt idx="0">
                  <c:v>1.0011868348341066</c:v>
                </c:pt>
                <c:pt idx="1">
                  <c:v>0.93880579119251384</c:v>
                </c:pt>
                <c:pt idx="2">
                  <c:v>0.50718290544040301</c:v>
                </c:pt>
                <c:pt idx="3">
                  <c:v>4.7771435798625188E-2</c:v>
                </c:pt>
                <c:pt idx="4">
                  <c:v>-0.16438912781304921</c:v>
                </c:pt>
                <c:pt idx="5">
                  <c:v>-0.28757010966471691</c:v>
                </c:pt>
                <c:pt idx="6">
                  <c:v>-0.39746919681309001</c:v>
                </c:pt>
                <c:pt idx="7">
                  <c:v>-0.46190970680448779</c:v>
                </c:pt>
                <c:pt idx="8">
                  <c:v>-0.47682830487821976</c:v>
                </c:pt>
                <c:pt idx="9">
                  <c:v>-0.44538485928753568</c:v>
                </c:pt>
                <c:pt idx="10">
                  <c:v>-0.40957049427126807</c:v>
                </c:pt>
                <c:pt idx="11">
                  <c:v>-0.33065507649959369</c:v>
                </c:pt>
                <c:pt idx="12">
                  <c:v>-0.26565374572544387</c:v>
                </c:pt>
                <c:pt idx="13">
                  <c:v>-0.21805074357042714</c:v>
                </c:pt>
                <c:pt idx="14">
                  <c:v>1.5108115205413787E-2</c:v>
                </c:pt>
                <c:pt idx="15">
                  <c:v>0</c:v>
                </c:pt>
                <c:pt idx="16">
                  <c:v>0.12252192763189237</c:v>
                </c:pt>
                <c:pt idx="17">
                  <c:v>4.9337938962477436E-2</c:v>
                </c:pt>
                <c:pt idx="18">
                  <c:v>1.4229558448696691E-2</c:v>
                </c:pt>
                <c:pt idx="19">
                  <c:v>-1.0254149641971294E-2</c:v>
                </c:pt>
                <c:pt idx="20">
                  <c:v>-4.0160921300077347E-2</c:v>
                </c:pt>
                <c:pt idx="21">
                  <c:v>-6.8859921439550095E-2</c:v>
                </c:pt>
                <c:pt idx="22">
                  <c:v>-0.1395054581449299</c:v>
                </c:pt>
                <c:pt idx="23">
                  <c:v>-0.20041471814501491</c:v>
                </c:pt>
                <c:pt idx="24">
                  <c:v>-0.2421686921865184</c:v>
                </c:pt>
                <c:pt idx="25">
                  <c:v>-0.76021794929294939</c:v>
                </c:pt>
                <c:pt idx="26">
                  <c:v>-0.81383810085711639</c:v>
                </c:pt>
                <c:pt idx="27">
                  <c:v>-0.95606840461804865</c:v>
                </c:pt>
                <c:pt idx="28">
                  <c:v>-1.2231591071861827</c:v>
                </c:pt>
                <c:pt idx="29">
                  <c:v>-1.3721982843769172</c:v>
                </c:pt>
                <c:pt idx="30">
                  <c:v>0</c:v>
                </c:pt>
                <c:pt idx="31">
                  <c:v>-4.7966497106800392E-3</c:v>
                </c:pt>
                <c:pt idx="32">
                  <c:v>1.0399871683705153</c:v>
                </c:pt>
              </c:numCache>
            </c:numRef>
          </c:yVal>
          <c:smooth val="0"/>
        </c:ser>
        <c:ser>
          <c:idx val="3"/>
          <c:order val="3"/>
          <c:tx>
            <c:v>experimental-2010</c:v>
          </c:tx>
          <c:spPr>
            <a:ln w="28575">
              <a:noFill/>
            </a:ln>
          </c:spPr>
          <c:xVal>
            <c:numRef>
              <c:f>'Data acqu, reduct, UA, AoA 0'!$C$64:$C$93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0'!$K$64:$K$96</c:f>
              <c:numCache>
                <c:formatCode>General</c:formatCode>
                <c:ptCount val="33"/>
                <c:pt idx="0">
                  <c:v>0.9214614179174927</c:v>
                </c:pt>
                <c:pt idx="1">
                  <c:v>0.87010773152081566</c:v>
                </c:pt>
                <c:pt idx="2">
                  <c:v>0.40445207212310019</c:v>
                </c:pt>
                <c:pt idx="3">
                  <c:v>-0.10497445482866044</c:v>
                </c:pt>
                <c:pt idx="4">
                  <c:v>-0.35681555744359483</c:v>
                </c:pt>
                <c:pt idx="5">
                  <c:v>-0.49619431700179367</c:v>
                </c:pt>
                <c:pt idx="6">
                  <c:v>-0.61400502218446151</c:v>
                </c:pt>
                <c:pt idx="7">
                  <c:v>-0.69362597942037196</c:v>
                </c:pt>
                <c:pt idx="8">
                  <c:v>-0.70587603134145194</c:v>
                </c:pt>
                <c:pt idx="9">
                  <c:v>-0.6719811196072879</c:v>
                </c:pt>
                <c:pt idx="10">
                  <c:v>-0.63468078920041537</c:v>
                </c:pt>
                <c:pt idx="11">
                  <c:v>-0.55958236571320685</c:v>
                </c:pt>
                <c:pt idx="12">
                  <c:v>-0.48508547153780801</c:v>
                </c:pt>
                <c:pt idx="13">
                  <c:v>-0.36111575568771831</c:v>
                </c:pt>
                <c:pt idx="14">
                  <c:v>-0.14643051071462287</c:v>
                </c:pt>
                <c:pt idx="15">
                  <c:v>0</c:v>
                </c:pt>
                <c:pt idx="16">
                  <c:v>-2.6955763239875391E-2</c:v>
                </c:pt>
                <c:pt idx="17">
                  <c:v>-0.10538098744453886</c:v>
                </c:pt>
                <c:pt idx="18">
                  <c:v>-0.14431507599358068</c:v>
                </c:pt>
                <c:pt idx="19">
                  <c:v>-0.17978566978193147</c:v>
                </c:pt>
                <c:pt idx="20">
                  <c:v>-0.20751930520154821</c:v>
                </c:pt>
                <c:pt idx="21">
                  <c:v>-0.25023876144623808</c:v>
                </c:pt>
                <c:pt idx="22">
                  <c:v>-0.31941402813178515</c:v>
                </c:pt>
                <c:pt idx="23">
                  <c:v>-0.41674607759841403</c:v>
                </c:pt>
                <c:pt idx="24">
                  <c:v>-0.47413061455678279</c:v>
                </c:pt>
                <c:pt idx="25">
                  <c:v>-1.0558975927499292</c:v>
                </c:pt>
                <c:pt idx="26">
                  <c:v>-1.1054673841215898</c:v>
                </c:pt>
                <c:pt idx="27">
                  <c:v>-1.2928613990371001</c:v>
                </c:pt>
                <c:pt idx="28">
                  <c:v>-1.5450083640139716</c:v>
                </c:pt>
                <c:pt idx="29">
                  <c:v>-1.7520812612102332</c:v>
                </c:pt>
                <c:pt idx="30">
                  <c:v>0</c:v>
                </c:pt>
                <c:pt idx="31">
                  <c:v>0.74533620315302562</c:v>
                </c:pt>
                <c:pt idx="32">
                  <c:v>1.0483251203625037</c:v>
                </c:pt>
              </c:numCache>
            </c:numRef>
          </c:yVal>
          <c:smooth val="0"/>
        </c:ser>
        <c:ser>
          <c:idx val="4"/>
          <c:order val="4"/>
          <c:tx>
            <c:v>CFD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'CFD-aoa=0-V=15'!$C$6:$C$255</c:f>
              <c:numCache>
                <c:formatCode>General</c:formatCode>
                <c:ptCount val="250"/>
                <c:pt idx="0">
                  <c:v>28.200328947368419</c:v>
                </c:pt>
                <c:pt idx="1">
                  <c:v>26.427171052631575</c:v>
                </c:pt>
                <c:pt idx="2">
                  <c:v>24.750493421052632</c:v>
                </c:pt>
                <c:pt idx="3">
                  <c:v>23.165690789473686</c:v>
                </c:pt>
                <c:pt idx="4">
                  <c:v>21.668421052631579</c:v>
                </c:pt>
                <c:pt idx="5">
                  <c:v>20.254671052631583</c:v>
                </c:pt>
                <c:pt idx="6">
                  <c:v>18.920559210526317</c:v>
                </c:pt>
                <c:pt idx="7">
                  <c:v>17.661973684210526</c:v>
                </c:pt>
                <c:pt idx="8">
                  <c:v>16.474802631578946</c:v>
                </c:pt>
                <c:pt idx="9">
                  <c:v>15.355065789473684</c:v>
                </c:pt>
                <c:pt idx="10">
                  <c:v>14.299013157894738</c:v>
                </c:pt>
                <c:pt idx="11">
                  <c:v>13.303125</c:v>
                </c:pt>
                <c:pt idx="12">
                  <c:v>12.364407894736841</c:v>
                </c:pt>
                <c:pt idx="13">
                  <c:v>11.480098684210526</c:v>
                </c:pt>
                <c:pt idx="14">
                  <c:v>10.647532894736843</c:v>
                </c:pt>
                <c:pt idx="15">
                  <c:v>9.8639802631578934</c:v>
                </c:pt>
                <c:pt idx="16">
                  <c:v>9.1265789473684222</c:v>
                </c:pt>
                <c:pt idx="17">
                  <c:v>8.4320723684210517</c:v>
                </c:pt>
                <c:pt idx="18">
                  <c:v>7.7774013157894739</c:v>
                </c:pt>
                <c:pt idx="19">
                  <c:v>7.1601973684210538</c:v>
                </c:pt>
                <c:pt idx="20">
                  <c:v>6.5788815789473691</c:v>
                </c:pt>
                <c:pt idx="21">
                  <c:v>6.0327631578947374</c:v>
                </c:pt>
                <c:pt idx="22">
                  <c:v>5.5211184210526314</c:v>
                </c:pt>
                <c:pt idx="23">
                  <c:v>5.0430921052631579</c:v>
                </c:pt>
                <c:pt idx="24">
                  <c:v>4.5973684210526322</c:v>
                </c:pt>
                <c:pt idx="25">
                  <c:v>4.1820723684210535</c:v>
                </c:pt>
                <c:pt idx="26">
                  <c:v>3.795394736842105</c:v>
                </c:pt>
                <c:pt idx="27">
                  <c:v>3.4356907894736848</c:v>
                </c:pt>
                <c:pt idx="28">
                  <c:v>3.1013322368421052</c:v>
                </c:pt>
                <c:pt idx="29">
                  <c:v>2.7909046052631581</c:v>
                </c:pt>
                <c:pt idx="30">
                  <c:v>2.5030822368421051</c:v>
                </c:pt>
                <c:pt idx="31">
                  <c:v>2.2363552631578947</c:v>
                </c:pt>
                <c:pt idx="32">
                  <c:v>1.9889111842105265</c:v>
                </c:pt>
                <c:pt idx="33">
                  <c:v>1.7590657894736843</c:v>
                </c:pt>
                <c:pt idx="34">
                  <c:v>1.545184210526316</c:v>
                </c:pt>
                <c:pt idx="35">
                  <c:v>1.3454407894736842</c:v>
                </c:pt>
                <c:pt idx="36">
                  <c:v>1.1585328947368421</c:v>
                </c:pt>
                <c:pt idx="37">
                  <c:v>0.98414144736842091</c:v>
                </c:pt>
                <c:pt idx="38">
                  <c:v>0.8227006578947369</c:v>
                </c:pt>
                <c:pt idx="39">
                  <c:v>0.67446052631578957</c:v>
                </c:pt>
                <c:pt idx="40">
                  <c:v>0.53975000000000006</c:v>
                </c:pt>
                <c:pt idx="41">
                  <c:v>0.41887828947368422</c:v>
                </c:pt>
                <c:pt idx="42">
                  <c:v>0.31209210526315789</c:v>
                </c:pt>
                <c:pt idx="43">
                  <c:v>0.21990690789473682</c:v>
                </c:pt>
                <c:pt idx="44">
                  <c:v>0.14290559210526319</c:v>
                </c:pt>
                <c:pt idx="45">
                  <c:v>8.1619407894736845E-2</c:v>
                </c:pt>
                <c:pt idx="46">
                  <c:v>3.6676973684210523E-2</c:v>
                </c:pt>
                <c:pt idx="47">
                  <c:v>8.4837500000000017E-3</c:v>
                </c:pt>
                <c:pt idx="48">
                  <c:v>-3.4993421052631579E-3</c:v>
                </c:pt>
                <c:pt idx="49">
                  <c:v>7.403289473684211E-5</c:v>
                </c:pt>
                <c:pt idx="50">
                  <c:v>1.7299605263157894E-2</c:v>
                </c:pt>
                <c:pt idx="51">
                  <c:v>4.852697368421053E-2</c:v>
                </c:pt>
                <c:pt idx="52">
                  <c:v>9.4213815789473687E-2</c:v>
                </c:pt>
                <c:pt idx="53">
                  <c:v>0.15435592105263157</c:v>
                </c:pt>
                <c:pt idx="54">
                  <c:v>0.22900460526315791</c:v>
                </c:pt>
                <c:pt idx="55">
                  <c:v>0.31821973684210525</c:v>
                </c:pt>
                <c:pt idx="56">
                  <c:v>0.4220526315789474</c:v>
                </c:pt>
                <c:pt idx="57">
                  <c:v>0.54065789473684212</c:v>
                </c:pt>
                <c:pt idx="58">
                  <c:v>0.67460526315789482</c:v>
                </c:pt>
                <c:pt idx="59">
                  <c:v>0.8244473684210526</c:v>
                </c:pt>
                <c:pt idx="60">
                  <c:v>0.99091447368421048</c:v>
                </c:pt>
                <c:pt idx="61">
                  <c:v>1.1752532894736842</c:v>
                </c:pt>
                <c:pt idx="62">
                  <c:v>1.3787006578947369</c:v>
                </c:pt>
                <c:pt idx="63">
                  <c:v>1.6018124999999999</c:v>
                </c:pt>
                <c:pt idx="64">
                  <c:v>1.8444078947368423</c:v>
                </c:pt>
                <c:pt idx="65">
                  <c:v>2.1058947368421053</c:v>
                </c:pt>
                <c:pt idx="66">
                  <c:v>2.3852927631578948</c:v>
                </c:pt>
                <c:pt idx="67">
                  <c:v>2.6819901315789476</c:v>
                </c:pt>
                <c:pt idx="68">
                  <c:v>2.9963223684210529</c:v>
                </c:pt>
                <c:pt idx="69">
                  <c:v>3.3292763157894734</c:v>
                </c:pt>
                <c:pt idx="70">
                  <c:v>3.6819736842105266</c:v>
                </c:pt>
                <c:pt idx="71">
                  <c:v>4.0555263157894732</c:v>
                </c:pt>
                <c:pt idx="72">
                  <c:v>4.451184210526316</c:v>
                </c:pt>
                <c:pt idx="73">
                  <c:v>4.870197368421052</c:v>
                </c:pt>
                <c:pt idx="74">
                  <c:v>5.3139473684210525</c:v>
                </c:pt>
                <c:pt idx="75">
                  <c:v>5.7837171052631584</c:v>
                </c:pt>
                <c:pt idx="76">
                  <c:v>6.2809539473684213</c:v>
                </c:pt>
                <c:pt idx="77">
                  <c:v>6.8070065789473695</c:v>
                </c:pt>
                <c:pt idx="78">
                  <c:v>7.3633223684210529</c:v>
                </c:pt>
                <c:pt idx="79">
                  <c:v>7.9515460526315795</c:v>
                </c:pt>
                <c:pt idx="80">
                  <c:v>8.5734868421052628</c:v>
                </c:pt>
                <c:pt idx="81">
                  <c:v>9.2309539473684215</c:v>
                </c:pt>
                <c:pt idx="82">
                  <c:v>9.9259210526315798</c:v>
                </c:pt>
                <c:pt idx="83">
                  <c:v>10.660493421052633</c:v>
                </c:pt>
                <c:pt idx="84">
                  <c:v>11.436907894736843</c:v>
                </c:pt>
                <c:pt idx="85">
                  <c:v>12.257565789473682</c:v>
                </c:pt>
                <c:pt idx="86">
                  <c:v>13.125</c:v>
                </c:pt>
                <c:pt idx="87">
                  <c:v>14.041875000000001</c:v>
                </c:pt>
                <c:pt idx="88">
                  <c:v>15.010953947368421</c:v>
                </c:pt>
                <c:pt idx="89">
                  <c:v>16.035164473684212</c:v>
                </c:pt>
                <c:pt idx="90">
                  <c:v>17.1175</c:v>
                </c:pt>
                <c:pt idx="91">
                  <c:v>18.261217105263157</c:v>
                </c:pt>
                <c:pt idx="92">
                  <c:v>19.469769736842103</c:v>
                </c:pt>
                <c:pt idx="93">
                  <c:v>20.746874999999999</c:v>
                </c:pt>
                <c:pt idx="94">
                  <c:v>22.096447368421053</c:v>
                </c:pt>
                <c:pt idx="95">
                  <c:v>23.522664473684209</c:v>
                </c:pt>
                <c:pt idx="96">
                  <c:v>25.02986842105263</c:v>
                </c:pt>
                <c:pt idx="97">
                  <c:v>26.622697368421054</c:v>
                </c:pt>
                <c:pt idx="98">
                  <c:v>28.30605263157895</c:v>
                </c:pt>
                <c:pt idx="99">
                  <c:v>30.085164473684213</c:v>
                </c:pt>
                <c:pt idx="100">
                  <c:v>32.781019736842104</c:v>
                </c:pt>
                <c:pt idx="101">
                  <c:v>35.379934210526315</c:v>
                </c:pt>
                <c:pt idx="102">
                  <c:v>37.885526315789477</c:v>
                </c:pt>
                <c:pt idx="103">
                  <c:v>40.300657894736844</c:v>
                </c:pt>
                <c:pt idx="104">
                  <c:v>42.628947368421052</c:v>
                </c:pt>
                <c:pt idx="105">
                  <c:v>44.872697368421058</c:v>
                </c:pt>
                <c:pt idx="106">
                  <c:v>47.035855263157899</c:v>
                </c:pt>
                <c:pt idx="107">
                  <c:v>49.121381578947364</c:v>
                </c:pt>
                <c:pt idx="108">
                  <c:v>51.131907894736841</c:v>
                </c:pt>
                <c:pt idx="109">
                  <c:v>53.070065789473688</c:v>
                </c:pt>
                <c:pt idx="110">
                  <c:v>54.938815789473679</c:v>
                </c:pt>
                <c:pt idx="111">
                  <c:v>56.740460526315793</c:v>
                </c:pt>
                <c:pt idx="112">
                  <c:v>58.477631578947374</c:v>
                </c:pt>
                <c:pt idx="113">
                  <c:v>60.151973684210525</c:v>
                </c:pt>
                <c:pt idx="114">
                  <c:v>61.766776315789471</c:v>
                </c:pt>
                <c:pt idx="115">
                  <c:v>63.323026315789477</c:v>
                </c:pt>
                <c:pt idx="116">
                  <c:v>64.823684210526309</c:v>
                </c:pt>
                <c:pt idx="117">
                  <c:v>66.270723684210537</c:v>
                </c:pt>
                <c:pt idx="118">
                  <c:v>67.665460526315798</c:v>
                </c:pt>
                <c:pt idx="119">
                  <c:v>69.010197368421061</c:v>
                </c:pt>
                <c:pt idx="120">
                  <c:v>70.306907894736852</c:v>
                </c:pt>
                <c:pt idx="121">
                  <c:v>71.556578947368422</c:v>
                </c:pt>
                <c:pt idx="122">
                  <c:v>72.76184210526317</c:v>
                </c:pt>
                <c:pt idx="123">
                  <c:v>73.923684210526318</c:v>
                </c:pt>
                <c:pt idx="124">
                  <c:v>75.043750000000003</c:v>
                </c:pt>
                <c:pt idx="125">
                  <c:v>76.123355263157904</c:v>
                </c:pt>
                <c:pt idx="126">
                  <c:v>77.164473684210535</c:v>
                </c:pt>
                <c:pt idx="127">
                  <c:v>78.16776315789474</c:v>
                </c:pt>
                <c:pt idx="128">
                  <c:v>79.135197368421061</c:v>
                </c:pt>
                <c:pt idx="129">
                  <c:v>80.068092105263162</c:v>
                </c:pt>
                <c:pt idx="130">
                  <c:v>80.967105263157904</c:v>
                </c:pt>
                <c:pt idx="131">
                  <c:v>81.83388157894737</c:v>
                </c:pt>
                <c:pt idx="132">
                  <c:v>82.66940789473685</c:v>
                </c:pt>
                <c:pt idx="133">
                  <c:v>83.474999999999994</c:v>
                </c:pt>
                <c:pt idx="134">
                  <c:v>84.251644736842096</c:v>
                </c:pt>
                <c:pt idx="135">
                  <c:v>85.000328947368416</c:v>
                </c:pt>
                <c:pt idx="136">
                  <c:v>85.722368421052636</c:v>
                </c:pt>
                <c:pt idx="137">
                  <c:v>86.418092105263156</c:v>
                </c:pt>
                <c:pt idx="138">
                  <c:v>87.089144736842115</c:v>
                </c:pt>
                <c:pt idx="139">
                  <c:v>87.735855263157887</c:v>
                </c:pt>
                <c:pt idx="140">
                  <c:v>88.359539473684208</c:v>
                </c:pt>
                <c:pt idx="141">
                  <c:v>88.960855263157896</c:v>
                </c:pt>
                <c:pt idx="142">
                  <c:v>89.540460526315783</c:v>
                </c:pt>
                <c:pt idx="143">
                  <c:v>90.099342105263162</c:v>
                </c:pt>
                <c:pt idx="144">
                  <c:v>90.637828947368419</c:v>
                </c:pt>
                <c:pt idx="145">
                  <c:v>91.157236842105263</c:v>
                </c:pt>
                <c:pt idx="146">
                  <c:v>91.65822368421054</c:v>
                </c:pt>
                <c:pt idx="147">
                  <c:v>92.140789473684222</c:v>
                </c:pt>
                <c:pt idx="148">
                  <c:v>92.606250000000017</c:v>
                </c:pt>
                <c:pt idx="149">
                  <c:v>93.054934210526312</c:v>
                </c:pt>
                <c:pt idx="150">
                  <c:v>93.487499999999997</c:v>
                </c:pt>
                <c:pt idx="151">
                  <c:v>93.904276315789474</c:v>
                </c:pt>
                <c:pt idx="152">
                  <c:v>94.306249999999991</c:v>
                </c:pt>
                <c:pt idx="153">
                  <c:v>94.693421052631592</c:v>
                </c:pt>
                <c:pt idx="154">
                  <c:v>95.066776315789483</c:v>
                </c:pt>
                <c:pt idx="155">
                  <c:v>95.426644736842107</c:v>
                </c:pt>
                <c:pt idx="156">
                  <c:v>95.773684210526326</c:v>
                </c:pt>
                <c:pt idx="157">
                  <c:v>96.108223684210543</c:v>
                </c:pt>
                <c:pt idx="158">
                  <c:v>96.430592105263159</c:v>
                </c:pt>
                <c:pt idx="159">
                  <c:v>96.741447368421063</c:v>
                </c:pt>
                <c:pt idx="160">
                  <c:v>97.041118421052644</c:v>
                </c:pt>
                <c:pt idx="161">
                  <c:v>97.330263157894734</c:v>
                </c:pt>
                <c:pt idx="162">
                  <c:v>97.608881578947376</c:v>
                </c:pt>
                <c:pt idx="163">
                  <c:v>97.877302631578956</c:v>
                </c:pt>
                <c:pt idx="164">
                  <c:v>98.136184210526309</c:v>
                </c:pt>
                <c:pt idx="165">
                  <c:v>98.385855263157893</c:v>
                </c:pt>
                <c:pt idx="166">
                  <c:v>98.62664473684211</c:v>
                </c:pt>
                <c:pt idx="167">
                  <c:v>98.858552631578959</c:v>
                </c:pt>
                <c:pt idx="168">
                  <c:v>99.081907894736844</c:v>
                </c:pt>
                <c:pt idx="169">
                  <c:v>99.297368421052639</c:v>
                </c:pt>
                <c:pt idx="170">
                  <c:v>99.505263157894731</c:v>
                </c:pt>
                <c:pt idx="171">
                  <c:v>99.705263157894734</c:v>
                </c:pt>
                <c:pt idx="172">
                  <c:v>99.89802631578948</c:v>
                </c:pt>
                <c:pt idx="173">
                  <c:v>100.08388157894737</c:v>
                </c:pt>
                <c:pt idx="174">
                  <c:v>100.26282894736842</c:v>
                </c:pt>
                <c:pt idx="175">
                  <c:v>100.0858552631579</c:v>
                </c:pt>
                <c:pt idx="176">
                  <c:v>99.902302631578948</c:v>
                </c:pt>
                <c:pt idx="177">
                  <c:v>99.711842105263159</c:v>
                </c:pt>
                <c:pt idx="178">
                  <c:v>99.514473684210543</c:v>
                </c:pt>
                <c:pt idx="179">
                  <c:v>99.309539473684211</c:v>
                </c:pt>
                <c:pt idx="180">
                  <c:v>99.09736842105265</c:v>
                </c:pt>
                <c:pt idx="181">
                  <c:v>98.87697368421054</c:v>
                </c:pt>
                <c:pt idx="182">
                  <c:v>98.64835526315791</c:v>
                </c:pt>
                <c:pt idx="183">
                  <c:v>98.411184210526315</c:v>
                </c:pt>
                <c:pt idx="184">
                  <c:v>98.165131578947367</c:v>
                </c:pt>
                <c:pt idx="185">
                  <c:v>97.910197368421052</c:v>
                </c:pt>
                <c:pt idx="186">
                  <c:v>97.645394736842107</c:v>
                </c:pt>
                <c:pt idx="187">
                  <c:v>97.371052631578948</c:v>
                </c:pt>
                <c:pt idx="188">
                  <c:v>97.086513157894743</c:v>
                </c:pt>
                <c:pt idx="189">
                  <c:v>96.79111842105263</c:v>
                </c:pt>
                <c:pt idx="190">
                  <c:v>96.484868421052639</c:v>
                </c:pt>
                <c:pt idx="191">
                  <c:v>96.167105263157893</c:v>
                </c:pt>
                <c:pt idx="192">
                  <c:v>95.837499999999991</c:v>
                </c:pt>
                <c:pt idx="193">
                  <c:v>95.495394736842115</c:v>
                </c:pt>
                <c:pt idx="194">
                  <c:v>95.140789473684208</c:v>
                </c:pt>
                <c:pt idx="195">
                  <c:v>94.773026315789465</c:v>
                </c:pt>
                <c:pt idx="196">
                  <c:v>94.391447368421041</c:v>
                </c:pt>
                <c:pt idx="197">
                  <c:v>93.995723684210517</c:v>
                </c:pt>
                <c:pt idx="198">
                  <c:v>93.585197368421063</c:v>
                </c:pt>
                <c:pt idx="199">
                  <c:v>93.159210526315789</c:v>
                </c:pt>
                <c:pt idx="200">
                  <c:v>92.71710526315789</c:v>
                </c:pt>
                <c:pt idx="201">
                  <c:v>92.258552631578951</c:v>
                </c:pt>
                <c:pt idx="202">
                  <c:v>91.782894736842096</c:v>
                </c:pt>
                <c:pt idx="203">
                  <c:v>91.28947368421052</c:v>
                </c:pt>
                <c:pt idx="204">
                  <c:v>90.777302631578948</c:v>
                </c:pt>
                <c:pt idx="205">
                  <c:v>90.245723684210532</c:v>
                </c:pt>
                <c:pt idx="206">
                  <c:v>89.694078947368425</c:v>
                </c:pt>
                <c:pt idx="207">
                  <c:v>89.121710526315795</c:v>
                </c:pt>
                <c:pt idx="208">
                  <c:v>88.527631578947364</c:v>
                </c:pt>
                <c:pt idx="209">
                  <c:v>87.911184210526315</c:v>
                </c:pt>
                <c:pt idx="210">
                  <c:v>87.27138157894737</c:v>
                </c:pt>
                <c:pt idx="211">
                  <c:v>86.607236842105266</c:v>
                </c:pt>
                <c:pt idx="212">
                  <c:v>85.918421052631572</c:v>
                </c:pt>
                <c:pt idx="213">
                  <c:v>85.203289473684222</c:v>
                </c:pt>
                <c:pt idx="214">
                  <c:v>84.461184210526312</c:v>
                </c:pt>
                <c:pt idx="215">
                  <c:v>83.691447368421052</c:v>
                </c:pt>
                <c:pt idx="216">
                  <c:v>82.892434210526318</c:v>
                </c:pt>
                <c:pt idx="217">
                  <c:v>82.063486842105263</c:v>
                </c:pt>
                <c:pt idx="218">
                  <c:v>81.203289473684208</c:v>
                </c:pt>
                <c:pt idx="219">
                  <c:v>80.310855263157904</c:v>
                </c:pt>
                <c:pt idx="220">
                  <c:v>79.38486842105263</c:v>
                </c:pt>
                <c:pt idx="221">
                  <c:v>78.423684210526318</c:v>
                </c:pt>
                <c:pt idx="222">
                  <c:v>77.426644736842107</c:v>
                </c:pt>
                <c:pt idx="223">
                  <c:v>76.392105263157902</c:v>
                </c:pt>
                <c:pt idx="224">
                  <c:v>75.318421052631578</c:v>
                </c:pt>
                <c:pt idx="225">
                  <c:v>74.203947368421055</c:v>
                </c:pt>
                <c:pt idx="226">
                  <c:v>73.047039473684222</c:v>
                </c:pt>
                <c:pt idx="227">
                  <c:v>71.846381578947373</c:v>
                </c:pt>
                <c:pt idx="228">
                  <c:v>70.599671052631578</c:v>
                </c:pt>
                <c:pt idx="229">
                  <c:v>69.305592105263159</c:v>
                </c:pt>
                <c:pt idx="230">
                  <c:v>67.961842105263159</c:v>
                </c:pt>
                <c:pt idx="231">
                  <c:v>66.566776315789468</c:v>
                </c:pt>
                <c:pt idx="232">
                  <c:v>65.118421052631575</c:v>
                </c:pt>
                <c:pt idx="233">
                  <c:v>63.614473684210523</c:v>
                </c:pt>
                <c:pt idx="234">
                  <c:v>62.053289473684217</c:v>
                </c:pt>
                <c:pt idx="235">
                  <c:v>60.432236842105254</c:v>
                </c:pt>
                <c:pt idx="236">
                  <c:v>58.74934210526316</c:v>
                </c:pt>
                <c:pt idx="237">
                  <c:v>57.001973684210526</c:v>
                </c:pt>
                <c:pt idx="238">
                  <c:v>55.188486842105263</c:v>
                </c:pt>
                <c:pt idx="239">
                  <c:v>53.305592105263159</c:v>
                </c:pt>
                <c:pt idx="240">
                  <c:v>51.351315789473681</c:v>
                </c:pt>
                <c:pt idx="241">
                  <c:v>49.32236842105263</c:v>
                </c:pt>
                <c:pt idx="242">
                  <c:v>47.216776315789474</c:v>
                </c:pt>
                <c:pt idx="243">
                  <c:v>45.030921052631577</c:v>
                </c:pt>
                <c:pt idx="244">
                  <c:v>42.762171052631579</c:v>
                </c:pt>
                <c:pt idx="245">
                  <c:v>40.40789473684211</c:v>
                </c:pt>
                <c:pt idx="246">
                  <c:v>37.964802631578948</c:v>
                </c:pt>
                <c:pt idx="247">
                  <c:v>35.430263157894736</c:v>
                </c:pt>
                <c:pt idx="248">
                  <c:v>32.801282894736843</c:v>
                </c:pt>
                <c:pt idx="249">
                  <c:v>30.074967105263163</c:v>
                </c:pt>
              </c:numCache>
            </c:numRef>
          </c:xVal>
          <c:yVal>
            <c:numRef>
              <c:f>'CFD-aoa=0-V=15'!$B$6:$B$255</c:f>
              <c:numCache>
                <c:formatCode>General</c:formatCode>
                <c:ptCount val="250"/>
                <c:pt idx="0">
                  <c:v>-0.61361299999999996</c:v>
                </c:pt>
                <c:pt idx="1">
                  <c:v>-0.63730399999999998</c:v>
                </c:pt>
                <c:pt idx="2">
                  <c:v>-0.65859199999999996</c:v>
                </c:pt>
                <c:pt idx="3">
                  <c:v>-0.67680899999999999</c:v>
                </c:pt>
                <c:pt idx="4">
                  <c:v>-0.68798199999999998</c:v>
                </c:pt>
                <c:pt idx="5">
                  <c:v>-0.69027000000000005</c:v>
                </c:pt>
                <c:pt idx="6">
                  <c:v>-0.68338699999999997</c:v>
                </c:pt>
                <c:pt idx="7">
                  <c:v>-0.66976800000000003</c:v>
                </c:pt>
                <c:pt idx="8">
                  <c:v>-0.65350200000000003</c:v>
                </c:pt>
                <c:pt idx="9">
                  <c:v>-0.63699099999999997</c:v>
                </c:pt>
                <c:pt idx="10">
                  <c:v>-0.62065899999999996</c:v>
                </c:pt>
                <c:pt idx="11">
                  <c:v>-0.60373500000000002</c:v>
                </c:pt>
                <c:pt idx="12">
                  <c:v>-0.58509699999999998</c:v>
                </c:pt>
                <c:pt idx="13">
                  <c:v>-0.56365699999999996</c:v>
                </c:pt>
                <c:pt idx="14">
                  <c:v>-0.53816200000000003</c:v>
                </c:pt>
                <c:pt idx="15">
                  <c:v>-0.50732900000000003</c:v>
                </c:pt>
                <c:pt idx="16">
                  <c:v>-0.47439199999999998</c:v>
                </c:pt>
                <c:pt idx="17">
                  <c:v>-0.445994</c:v>
                </c:pt>
                <c:pt idx="18">
                  <c:v>-0.42626399999999998</c:v>
                </c:pt>
                <c:pt idx="19">
                  <c:v>-0.41499799999999998</c:v>
                </c:pt>
                <c:pt idx="20">
                  <c:v>-0.40688000000000002</c:v>
                </c:pt>
                <c:pt idx="21">
                  <c:v>-0.39462000000000003</c:v>
                </c:pt>
                <c:pt idx="22">
                  <c:v>-0.37306099999999998</c:v>
                </c:pt>
                <c:pt idx="23">
                  <c:v>-0.33976200000000001</c:v>
                </c:pt>
                <c:pt idx="24">
                  <c:v>-0.29632599999999998</c:v>
                </c:pt>
                <c:pt idx="25">
                  <c:v>-0.24582699999999999</c:v>
                </c:pt>
                <c:pt idx="26">
                  <c:v>-0.19003500000000001</c:v>
                </c:pt>
                <c:pt idx="27">
                  <c:v>-0.13039999999999999</c:v>
                </c:pt>
                <c:pt idx="28">
                  <c:v>-6.7499600000000007E-2</c:v>
                </c:pt>
                <c:pt idx="29">
                  <c:v>-9.9050599999999994E-4</c:v>
                </c:pt>
                <c:pt idx="30">
                  <c:v>6.8977899999999995E-2</c:v>
                </c:pt>
                <c:pt idx="31">
                  <c:v>0.14042399999999999</c:v>
                </c:pt>
                <c:pt idx="32">
                  <c:v>0.21123600000000001</c:v>
                </c:pt>
                <c:pt idx="33">
                  <c:v>0.27996199999999999</c:v>
                </c:pt>
                <c:pt idx="34">
                  <c:v>0.343997</c:v>
                </c:pt>
                <c:pt idx="35">
                  <c:v>0.40121499999999999</c:v>
                </c:pt>
                <c:pt idx="36">
                  <c:v>0.45275199999999999</c:v>
                </c:pt>
                <c:pt idx="37">
                  <c:v>0.50248099999999996</c:v>
                </c:pt>
                <c:pt idx="38">
                  <c:v>0.55340900000000004</c:v>
                </c:pt>
                <c:pt idx="39">
                  <c:v>0.60722200000000004</c:v>
                </c:pt>
                <c:pt idx="40">
                  <c:v>0.66502300000000003</c:v>
                </c:pt>
                <c:pt idx="41">
                  <c:v>0.72657799999999995</c:v>
                </c:pt>
                <c:pt idx="42">
                  <c:v>0.79088899999999995</c:v>
                </c:pt>
                <c:pt idx="43">
                  <c:v>0.85595200000000005</c:v>
                </c:pt>
                <c:pt idx="44">
                  <c:v>0.917798</c:v>
                </c:pt>
                <c:pt idx="45">
                  <c:v>0.97033599999999998</c:v>
                </c:pt>
                <c:pt idx="46">
                  <c:v>1.0059400000000001</c:v>
                </c:pt>
                <c:pt idx="47">
                  <c:v>1.01661</c:v>
                </c:pt>
                <c:pt idx="48">
                  <c:v>0.99731300000000001</c:v>
                </c:pt>
                <c:pt idx="49">
                  <c:v>0.94885900000000001</c:v>
                </c:pt>
                <c:pt idx="50">
                  <c:v>0.87822800000000001</c:v>
                </c:pt>
                <c:pt idx="51">
                  <c:v>0.786694</c:v>
                </c:pt>
                <c:pt idx="52">
                  <c:v>0.67896400000000001</c:v>
                </c:pt>
                <c:pt idx="53">
                  <c:v>0.56081199999999998</c:v>
                </c:pt>
                <c:pt idx="54">
                  <c:v>0.43623299999999998</c:v>
                </c:pt>
                <c:pt idx="55">
                  <c:v>0.30931999999999998</c:v>
                </c:pt>
                <c:pt idx="56">
                  <c:v>0.18257999999999999</c:v>
                </c:pt>
                <c:pt idx="57">
                  <c:v>5.6222800000000003E-2</c:v>
                </c:pt>
                <c:pt idx="58">
                  <c:v>-6.8949700000000003E-2</c:v>
                </c:pt>
                <c:pt idx="59">
                  <c:v>-0.19062200000000001</c:v>
                </c:pt>
                <c:pt idx="60">
                  <c:v>-0.30703900000000001</c:v>
                </c:pt>
                <c:pt idx="61">
                  <c:v>-0.41267900000000002</c:v>
                </c:pt>
                <c:pt idx="62">
                  <c:v>-0.493863</c:v>
                </c:pt>
                <c:pt idx="63">
                  <c:v>-0.53698599999999996</c:v>
                </c:pt>
                <c:pt idx="64">
                  <c:v>-0.53975499999999998</c:v>
                </c:pt>
                <c:pt idx="65">
                  <c:v>-0.512513</c:v>
                </c:pt>
                <c:pt idx="66">
                  <c:v>-0.46929300000000002</c:v>
                </c:pt>
                <c:pt idx="67">
                  <c:v>-0.42432999999999998</c:v>
                </c:pt>
                <c:pt idx="68">
                  <c:v>-0.38930799999999999</c:v>
                </c:pt>
                <c:pt idx="69">
                  <c:v>-0.36574800000000002</c:v>
                </c:pt>
                <c:pt idx="70">
                  <c:v>-0.35091</c:v>
                </c:pt>
                <c:pt idx="71">
                  <c:v>-0.34202399999999999</c:v>
                </c:pt>
                <c:pt idx="72">
                  <c:v>-0.33641399999999999</c:v>
                </c:pt>
                <c:pt idx="73">
                  <c:v>-0.331704</c:v>
                </c:pt>
                <c:pt idx="74">
                  <c:v>-0.32554499999999997</c:v>
                </c:pt>
                <c:pt idx="75">
                  <c:v>-0.31637700000000002</c:v>
                </c:pt>
                <c:pt idx="76">
                  <c:v>-0.30432199999999998</c:v>
                </c:pt>
                <c:pt idx="77">
                  <c:v>-0.29013499999999998</c:v>
                </c:pt>
                <c:pt idx="78">
                  <c:v>-0.27468700000000001</c:v>
                </c:pt>
                <c:pt idx="79">
                  <c:v>-0.25901299999999999</c:v>
                </c:pt>
                <c:pt idx="80">
                  <c:v>-0.244307</c:v>
                </c:pt>
                <c:pt idx="81">
                  <c:v>-0.23119100000000001</c:v>
                </c:pt>
                <c:pt idx="82">
                  <c:v>-0.21989700000000001</c:v>
                </c:pt>
                <c:pt idx="83">
                  <c:v>-0.21119299999999999</c:v>
                </c:pt>
                <c:pt idx="84">
                  <c:v>-0.205291</c:v>
                </c:pt>
                <c:pt idx="85">
                  <c:v>-0.201436</c:v>
                </c:pt>
                <c:pt idx="86">
                  <c:v>-0.19852300000000001</c:v>
                </c:pt>
                <c:pt idx="87">
                  <c:v>-0.19540299999999999</c:v>
                </c:pt>
                <c:pt idx="88">
                  <c:v>-0.19033</c:v>
                </c:pt>
                <c:pt idx="89">
                  <c:v>-0.181397</c:v>
                </c:pt>
                <c:pt idx="90">
                  <c:v>-0.16863800000000001</c:v>
                </c:pt>
                <c:pt idx="91">
                  <c:v>-0.15326100000000001</c:v>
                </c:pt>
                <c:pt idx="92">
                  <c:v>-0.13656199999999999</c:v>
                </c:pt>
                <c:pt idx="93">
                  <c:v>-0.120186</c:v>
                </c:pt>
                <c:pt idx="94">
                  <c:v>-0.105199</c:v>
                </c:pt>
                <c:pt idx="95">
                  <c:v>-9.1373200000000002E-2</c:v>
                </c:pt>
                <c:pt idx="96">
                  <c:v>-7.83002E-2</c:v>
                </c:pt>
                <c:pt idx="97">
                  <c:v>-6.6870899999999997E-2</c:v>
                </c:pt>
                <c:pt idx="98">
                  <c:v>-5.6317899999999997E-2</c:v>
                </c:pt>
                <c:pt idx="99">
                  <c:v>-4.78938E-2</c:v>
                </c:pt>
                <c:pt idx="100">
                  <c:v>-4.2630399999999999E-2</c:v>
                </c:pt>
                <c:pt idx="101">
                  <c:v>-3.99066E-2</c:v>
                </c:pt>
                <c:pt idx="102">
                  <c:v>-3.7619899999999998E-2</c:v>
                </c:pt>
                <c:pt idx="103">
                  <c:v>-3.5378600000000003E-2</c:v>
                </c:pt>
                <c:pt idx="104">
                  <c:v>-2.9528200000000001E-2</c:v>
                </c:pt>
                <c:pt idx="105">
                  <c:v>-2.0118299999999999E-2</c:v>
                </c:pt>
                <c:pt idx="106">
                  <c:v>-1.0112599999999999E-2</c:v>
                </c:pt>
                <c:pt idx="107">
                  <c:v>-1.24029E-3</c:v>
                </c:pt>
                <c:pt idx="108">
                  <c:v>6.6872399999999997E-3</c:v>
                </c:pt>
                <c:pt idx="109">
                  <c:v>1.3642700000000001E-2</c:v>
                </c:pt>
                <c:pt idx="110">
                  <c:v>1.9154299999999999E-2</c:v>
                </c:pt>
                <c:pt idx="111">
                  <c:v>2.3723600000000001E-2</c:v>
                </c:pt>
                <c:pt idx="112">
                  <c:v>2.78628E-2</c:v>
                </c:pt>
                <c:pt idx="113">
                  <c:v>3.1639500000000001E-2</c:v>
                </c:pt>
                <c:pt idx="114">
                  <c:v>3.5073199999999999E-2</c:v>
                </c:pt>
                <c:pt idx="115">
                  <c:v>3.8181300000000001E-2</c:v>
                </c:pt>
                <c:pt idx="116">
                  <c:v>4.0946499999999997E-2</c:v>
                </c:pt>
                <c:pt idx="117">
                  <c:v>4.3344800000000003E-2</c:v>
                </c:pt>
                <c:pt idx="118">
                  <c:v>4.5370199999999999E-2</c:v>
                </c:pt>
                <c:pt idx="119">
                  <c:v>4.7044799999999998E-2</c:v>
                </c:pt>
                <c:pt idx="120">
                  <c:v>4.8351199999999997E-2</c:v>
                </c:pt>
                <c:pt idx="121">
                  <c:v>4.9314999999999998E-2</c:v>
                </c:pt>
                <c:pt idx="122">
                  <c:v>5.00501E-2</c:v>
                </c:pt>
                <c:pt idx="123">
                  <c:v>5.0655899999999997E-2</c:v>
                </c:pt>
                <c:pt idx="124">
                  <c:v>5.1183399999999997E-2</c:v>
                </c:pt>
                <c:pt idx="125">
                  <c:v>5.1713299999999997E-2</c:v>
                </c:pt>
                <c:pt idx="126">
                  <c:v>5.2361199999999997E-2</c:v>
                </c:pt>
                <c:pt idx="127">
                  <c:v>5.3217899999999999E-2</c:v>
                </c:pt>
                <c:pt idx="128">
                  <c:v>5.4417599999999997E-2</c:v>
                </c:pt>
                <c:pt idx="129">
                  <c:v>5.5981299999999998E-2</c:v>
                </c:pt>
                <c:pt idx="130">
                  <c:v>5.7806099999999999E-2</c:v>
                </c:pt>
                <c:pt idx="131">
                  <c:v>5.9835199999999998E-2</c:v>
                </c:pt>
                <c:pt idx="132">
                  <c:v>6.2029000000000001E-2</c:v>
                </c:pt>
                <c:pt idx="133">
                  <c:v>6.4371800000000007E-2</c:v>
                </c:pt>
                <c:pt idx="134">
                  <c:v>6.6826899999999995E-2</c:v>
                </c:pt>
                <c:pt idx="135">
                  <c:v>6.9328100000000004E-2</c:v>
                </c:pt>
                <c:pt idx="136">
                  <c:v>7.1834700000000001E-2</c:v>
                </c:pt>
                <c:pt idx="137">
                  <c:v>7.4267100000000003E-2</c:v>
                </c:pt>
                <c:pt idx="138">
                  <c:v>7.6520400000000002E-2</c:v>
                </c:pt>
                <c:pt idx="139">
                  <c:v>7.8514799999999996E-2</c:v>
                </c:pt>
                <c:pt idx="140">
                  <c:v>8.0174800000000004E-2</c:v>
                </c:pt>
                <c:pt idx="141">
                  <c:v>8.1431600000000007E-2</c:v>
                </c:pt>
                <c:pt idx="142">
                  <c:v>8.2193500000000003E-2</c:v>
                </c:pt>
                <c:pt idx="143">
                  <c:v>8.2423099999999999E-2</c:v>
                </c:pt>
                <c:pt idx="144">
                  <c:v>8.2259700000000005E-2</c:v>
                </c:pt>
                <c:pt idx="145">
                  <c:v>8.1884700000000005E-2</c:v>
                </c:pt>
                <c:pt idx="146">
                  <c:v>8.1457000000000002E-2</c:v>
                </c:pt>
                <c:pt idx="147">
                  <c:v>8.11302E-2</c:v>
                </c:pt>
                <c:pt idx="148">
                  <c:v>8.1012600000000004E-2</c:v>
                </c:pt>
                <c:pt idx="149">
                  <c:v>8.1183599999999995E-2</c:v>
                </c:pt>
                <c:pt idx="150">
                  <c:v>8.1710199999999997E-2</c:v>
                </c:pt>
                <c:pt idx="151">
                  <c:v>8.2643900000000006E-2</c:v>
                </c:pt>
                <c:pt idx="152">
                  <c:v>8.4043699999999999E-2</c:v>
                </c:pt>
                <c:pt idx="153">
                  <c:v>8.5968000000000003E-2</c:v>
                </c:pt>
                <c:pt idx="154">
                  <c:v>8.8479000000000002E-2</c:v>
                </c:pt>
                <c:pt idx="155">
                  <c:v>9.1514499999999999E-2</c:v>
                </c:pt>
                <c:pt idx="156">
                  <c:v>9.4861399999999999E-2</c:v>
                </c:pt>
                <c:pt idx="157">
                  <c:v>9.8331500000000002E-2</c:v>
                </c:pt>
                <c:pt idx="158">
                  <c:v>0.10182099999999999</c:v>
                </c:pt>
                <c:pt idx="159">
                  <c:v>0.105306</c:v>
                </c:pt>
                <c:pt idx="160">
                  <c:v>0.108653</c:v>
                </c:pt>
                <c:pt idx="161">
                  <c:v>0.111648</c:v>
                </c:pt>
                <c:pt idx="162">
                  <c:v>0.114231</c:v>
                </c:pt>
                <c:pt idx="163">
                  <c:v>0.11654200000000001</c:v>
                </c:pt>
                <c:pt idx="164">
                  <c:v>0.118649</c:v>
                </c:pt>
                <c:pt idx="165">
                  <c:v>0.12051000000000001</c:v>
                </c:pt>
                <c:pt idx="166">
                  <c:v>0.122515</c:v>
                </c:pt>
                <c:pt idx="167">
                  <c:v>0.124652</c:v>
                </c:pt>
                <c:pt idx="168">
                  <c:v>0.126469</c:v>
                </c:pt>
                <c:pt idx="169">
                  <c:v>0.12903400000000001</c:v>
                </c:pt>
                <c:pt idx="170">
                  <c:v>0.13298299999999999</c:v>
                </c:pt>
                <c:pt idx="171">
                  <c:v>0.135653</c:v>
                </c:pt>
                <c:pt idx="172">
                  <c:v>0.13437399999999999</c:v>
                </c:pt>
                <c:pt idx="173">
                  <c:v>0.14562</c:v>
                </c:pt>
                <c:pt idx="174">
                  <c:v>0.155918</c:v>
                </c:pt>
                <c:pt idx="175">
                  <c:v>0.152227</c:v>
                </c:pt>
                <c:pt idx="176">
                  <c:v>0.14785200000000001</c:v>
                </c:pt>
                <c:pt idx="177">
                  <c:v>0.144848</c:v>
                </c:pt>
                <c:pt idx="178">
                  <c:v>0.140677</c:v>
                </c:pt>
                <c:pt idx="179">
                  <c:v>0.136458</c:v>
                </c:pt>
                <c:pt idx="180">
                  <c:v>0.13233200000000001</c:v>
                </c:pt>
                <c:pt idx="181">
                  <c:v>0.12790499999999999</c:v>
                </c:pt>
                <c:pt idx="182">
                  <c:v>0.123387</c:v>
                </c:pt>
                <c:pt idx="183">
                  <c:v>0.11874</c:v>
                </c:pt>
                <c:pt idx="184">
                  <c:v>0.113937</c:v>
                </c:pt>
                <c:pt idx="185">
                  <c:v>0.10899399999999999</c:v>
                </c:pt>
                <c:pt idx="186">
                  <c:v>0.103897</c:v>
                </c:pt>
                <c:pt idx="187">
                  <c:v>9.8641300000000001E-2</c:v>
                </c:pt>
                <c:pt idx="188">
                  <c:v>9.3218800000000004E-2</c:v>
                </c:pt>
                <c:pt idx="189">
                  <c:v>8.7620500000000004E-2</c:v>
                </c:pt>
                <c:pt idx="190">
                  <c:v>8.1837599999999996E-2</c:v>
                </c:pt>
                <c:pt idx="191">
                  <c:v>7.5859099999999999E-2</c:v>
                </c:pt>
                <c:pt idx="192">
                  <c:v>6.9675200000000007E-2</c:v>
                </c:pt>
                <c:pt idx="193">
                  <c:v>6.3277100000000003E-2</c:v>
                </c:pt>
                <c:pt idx="194">
                  <c:v>5.6657600000000002E-2</c:v>
                </c:pt>
                <c:pt idx="195">
                  <c:v>4.9808900000000003E-2</c:v>
                </c:pt>
                <c:pt idx="196">
                  <c:v>4.2724499999999999E-2</c:v>
                </c:pt>
                <c:pt idx="197">
                  <c:v>3.5397999999999999E-2</c:v>
                </c:pt>
                <c:pt idx="198">
                  <c:v>2.7827299999999999E-2</c:v>
                </c:pt>
                <c:pt idx="199">
                  <c:v>2.0019200000000001E-2</c:v>
                </c:pt>
                <c:pt idx="200">
                  <c:v>1.1986200000000001E-2</c:v>
                </c:pt>
                <c:pt idx="201">
                  <c:v>3.74611E-3</c:v>
                </c:pt>
                <c:pt idx="202">
                  <c:v>-4.6737100000000002E-3</c:v>
                </c:pt>
                <c:pt idx="203">
                  <c:v>-1.32467E-2</c:v>
                </c:pt>
                <c:pt idx="204">
                  <c:v>-2.1950600000000001E-2</c:v>
                </c:pt>
                <c:pt idx="205">
                  <c:v>-3.0757900000000001E-2</c:v>
                </c:pt>
                <c:pt idx="206">
                  <c:v>-3.9626300000000003E-2</c:v>
                </c:pt>
                <c:pt idx="207">
                  <c:v>-4.8524400000000002E-2</c:v>
                </c:pt>
                <c:pt idx="208">
                  <c:v>-5.7459900000000001E-2</c:v>
                </c:pt>
                <c:pt idx="209">
                  <c:v>-6.6448699999999999E-2</c:v>
                </c:pt>
                <c:pt idx="210">
                  <c:v>-7.55107E-2</c:v>
                </c:pt>
                <c:pt idx="211">
                  <c:v>-8.46663E-2</c:v>
                </c:pt>
                <c:pt idx="212">
                  <c:v>-9.3934100000000006E-2</c:v>
                </c:pt>
                <c:pt idx="213">
                  <c:v>-0.103341</c:v>
                </c:pt>
                <c:pt idx="214">
                  <c:v>-0.112923</c:v>
                </c:pt>
                <c:pt idx="215">
                  <c:v>-0.122726</c:v>
                </c:pt>
                <c:pt idx="216">
                  <c:v>-0.13281799999999999</c:v>
                </c:pt>
                <c:pt idx="217">
                  <c:v>-0.14327100000000001</c:v>
                </c:pt>
                <c:pt idx="218">
                  <c:v>-0.154193</c:v>
                </c:pt>
                <c:pt idx="219">
                  <c:v>-0.16569500000000001</c:v>
                </c:pt>
                <c:pt idx="220">
                  <c:v>-0.177841</c:v>
                </c:pt>
                <c:pt idx="221">
                  <c:v>-0.19070500000000001</c:v>
                </c:pt>
                <c:pt idx="222">
                  <c:v>-0.20429600000000001</c:v>
                </c:pt>
                <c:pt idx="223">
                  <c:v>-0.21854100000000001</c:v>
                </c:pt>
                <c:pt idx="224">
                  <c:v>-0.233377</c:v>
                </c:pt>
                <c:pt idx="225">
                  <c:v>-0.248698</c:v>
                </c:pt>
                <c:pt idx="226">
                  <c:v>-0.26439699999999999</c:v>
                </c:pt>
                <c:pt idx="227">
                  <c:v>-0.28036299999999997</c:v>
                </c:pt>
                <c:pt idx="228">
                  <c:v>-0.29638799999999998</c:v>
                </c:pt>
                <c:pt idx="229">
                  <c:v>-0.31220799999999999</c:v>
                </c:pt>
                <c:pt idx="230">
                  <c:v>-0.32777699999999999</c:v>
                </c:pt>
                <c:pt idx="231">
                  <c:v>-0.34316000000000002</c:v>
                </c:pt>
                <c:pt idx="232">
                  <c:v>-0.358379</c:v>
                </c:pt>
                <c:pt idx="233">
                  <c:v>-0.37346099999999999</c:v>
                </c:pt>
                <c:pt idx="234">
                  <c:v>-0.388409</c:v>
                </c:pt>
                <c:pt idx="235">
                  <c:v>-0.40323500000000001</c:v>
                </c:pt>
                <c:pt idx="236">
                  <c:v>-0.41794799999999999</c:v>
                </c:pt>
                <c:pt idx="237">
                  <c:v>-0.43254300000000001</c:v>
                </c:pt>
                <c:pt idx="238">
                  <c:v>-0.44706899999999999</c:v>
                </c:pt>
                <c:pt idx="239">
                  <c:v>-0.46187099999999998</c:v>
                </c:pt>
                <c:pt idx="240">
                  <c:v>-0.47742000000000001</c:v>
                </c:pt>
                <c:pt idx="241">
                  <c:v>-0.49380499999999999</c:v>
                </c:pt>
                <c:pt idx="242">
                  <c:v>-0.511069</c:v>
                </c:pt>
                <c:pt idx="243">
                  <c:v>-0.52851700000000001</c:v>
                </c:pt>
                <c:pt idx="244">
                  <c:v>-0.544686</c:v>
                </c:pt>
                <c:pt idx="245">
                  <c:v>-0.55719399999999997</c:v>
                </c:pt>
                <c:pt idx="246">
                  <c:v>-0.56478600000000001</c:v>
                </c:pt>
                <c:pt idx="247">
                  <c:v>-0.56940599999999997</c:v>
                </c:pt>
                <c:pt idx="248">
                  <c:v>-0.57650500000000005</c:v>
                </c:pt>
                <c:pt idx="249">
                  <c:v>-0.59283399999999997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123432"/>
        <c:axId val="152870920"/>
      </c:scatterChart>
      <c:valAx>
        <c:axId val="314123432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X/Chord</a:t>
                </a:r>
              </a:p>
            </c:rich>
          </c:tx>
          <c:layout>
            <c:manualLayout>
              <c:xMode val="edge"/>
              <c:yMode val="edge"/>
              <c:x val="0.47201623357289763"/>
              <c:y val="0.818265663002393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870920"/>
        <c:crosses val="autoZero"/>
        <c:crossBetween val="midCat"/>
      </c:valAx>
      <c:valAx>
        <c:axId val="152870920"/>
        <c:scaling>
          <c:orientation val="minMax"/>
          <c:max val="1"/>
          <c:min val="-2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err="1"/>
                  <a:t>Cp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7.2029252391838119E-2"/>
              <c:y val="0.379552305961754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4123432"/>
        <c:crosses val="autoZero"/>
        <c:crossBetween val="midCat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62632122597578532"/>
          <c:y val="1.7955005624296964E-2"/>
          <c:w val="0.34811552789772249"/>
          <c:h val="0.27912598425196855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="1" i="0" baseline="0" dirty="0" err="1" smtClean="0">
                <a:effectLst/>
              </a:rPr>
              <a:t>Coefficent</a:t>
            </a:r>
            <a:r>
              <a:rPr lang="en-US" sz="1200" b="1" i="0" baseline="0" dirty="0" smtClean="0">
                <a:effectLst/>
              </a:rPr>
              <a:t> of Pressure (</a:t>
            </a:r>
            <a:r>
              <a:rPr lang="en-US" sz="1200" b="1" i="0" baseline="0" dirty="0" err="1" smtClean="0">
                <a:effectLst/>
              </a:rPr>
              <a:t>Cp</a:t>
            </a:r>
            <a:r>
              <a:rPr lang="en-US" sz="1200" b="1" i="0" baseline="0" dirty="0" smtClean="0">
                <a:effectLst/>
              </a:rPr>
              <a:t> ) Distribution at 16 AOA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14703703703703705"/>
          <c:y val="0.858809444060404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19148936170213"/>
          <c:y val="9.9150141643059492E-2"/>
          <c:w val="0.80425531914893622"/>
          <c:h val="0.72683240569836305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data'!$C$4:$C$33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'Reference data'!$D$4:$D$33</c:f>
              <c:numCache>
                <c:formatCode>0.000000</c:formatCode>
                <c:ptCount val="30"/>
                <c:pt idx="0">
                  <c:v>-0.78513314873688156</c:v>
                </c:pt>
                <c:pt idx="1">
                  <c:v>-1.9841554712337195</c:v>
                </c:pt>
                <c:pt idx="2">
                  <c:v>-2.2082350528150956</c:v>
                </c:pt>
                <c:pt idx="3">
                  <c:v>-2.2090896660171606</c:v>
                </c:pt>
                <c:pt idx="4">
                  <c:v>-2.0686767169179228</c:v>
                </c:pt>
                <c:pt idx="5">
                  <c:v>-1.8835674973506988</c:v>
                </c:pt>
                <c:pt idx="6">
                  <c:v>-1.6511981677092946</c:v>
                </c:pt>
                <c:pt idx="7">
                  <c:v>-1.5204423477933886</c:v>
                </c:pt>
                <c:pt idx="8">
                  <c:v>-1.0734796431135267</c:v>
                </c:pt>
                <c:pt idx="9">
                  <c:v>-0.90725737531193396</c:v>
                </c:pt>
                <c:pt idx="10">
                  <c:v>-0.75470891874337676</c:v>
                </c:pt>
                <c:pt idx="11">
                  <c:v>-0.58686288585786073</c:v>
                </c:pt>
                <c:pt idx="12">
                  <c:v>-0.41799131712986698</c:v>
                </c:pt>
                <c:pt idx="13">
                  <c:v>-0.26672478036440705</c:v>
                </c:pt>
                <c:pt idx="14">
                  <c:v>-0.1195603869688579</c:v>
                </c:pt>
                <c:pt idx="15">
                  <c:v>1.7092264041294911E-2</c:v>
                </c:pt>
                <c:pt idx="16">
                  <c:v>2.2818172495128703E-2</c:v>
                </c:pt>
                <c:pt idx="17">
                  <c:v>8.4606707004409795E-3</c:v>
                </c:pt>
                <c:pt idx="18">
                  <c:v>1.8203261203979079E-2</c:v>
                </c:pt>
                <c:pt idx="19">
                  <c:v>3.5466447885686939E-2</c:v>
                </c:pt>
                <c:pt idx="20">
                  <c:v>6.7258059002495471E-2</c:v>
                </c:pt>
                <c:pt idx="21">
                  <c:v>0.10152804840529177</c:v>
                </c:pt>
                <c:pt idx="22">
                  <c:v>0.14075479438006358</c:v>
                </c:pt>
                <c:pt idx="23">
                  <c:v>0.20356886473182237</c:v>
                </c:pt>
                <c:pt idx="24">
                  <c:v>0.2364714730113151</c:v>
                </c:pt>
                <c:pt idx="25">
                  <c:v>0.27595460294670632</c:v>
                </c:pt>
                <c:pt idx="26">
                  <c:v>0.3602194646702902</c:v>
                </c:pt>
                <c:pt idx="27">
                  <c:v>0.48670221857587259</c:v>
                </c:pt>
                <c:pt idx="28">
                  <c:v>0.66215430895976479</c:v>
                </c:pt>
                <c:pt idx="29">
                  <c:v>0.92879362800396537</c:v>
                </c:pt>
              </c:numCache>
            </c:numRef>
          </c:yVal>
          <c:smooth val="0"/>
        </c:ser>
        <c:ser>
          <c:idx val="0"/>
          <c:order val="1"/>
          <c:tx>
            <c:v>Experimental-2013</c:v>
          </c:tx>
          <c:spPr>
            <a:ln w="28575">
              <a:noFill/>
            </a:ln>
          </c:spPr>
          <c:xVal>
            <c:numRef>
              <c:f>'Data acqu, reduct, UA, AoA 16'!$C$64:$C$93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16'!$E$64:$E$93</c:f>
              <c:numCache>
                <c:formatCode>General</c:formatCode>
                <c:ptCount val="30"/>
                <c:pt idx="0">
                  <c:v>-1.0407317985833384</c:v>
                </c:pt>
                <c:pt idx="1">
                  <c:v>-2.0790486647609794</c:v>
                </c:pt>
                <c:pt idx="2">
                  <c:v>-2.2068020675873816</c:v>
                </c:pt>
                <c:pt idx="3">
                  <c:v>-2.1553483177188331</c:v>
                </c:pt>
                <c:pt idx="4">
                  <c:v>-1.9755869762143863</c:v>
                </c:pt>
                <c:pt idx="5">
                  <c:v>-1.7955910119960874</c:v>
                </c:pt>
                <c:pt idx="6">
                  <c:v>-1.5814099193635143</c:v>
                </c:pt>
                <c:pt idx="7">
                  <c:v>-1.4490638725379077</c:v>
                </c:pt>
                <c:pt idx="8">
                  <c:v>-0.99087941549352487</c:v>
                </c:pt>
                <c:pt idx="9">
                  <c:v>-0.81033265442744984</c:v>
                </c:pt>
                <c:pt idx="10">
                  <c:v>-0.67357272720221162</c:v>
                </c:pt>
                <c:pt idx="11">
                  <c:v>-0.4863987946296397</c:v>
                </c:pt>
                <c:pt idx="12">
                  <c:v>-0.33898146801960138</c:v>
                </c:pt>
                <c:pt idx="13">
                  <c:v>-0.18744666072872318</c:v>
                </c:pt>
                <c:pt idx="14">
                  <c:v>-5.6787717927023952E-2</c:v>
                </c:pt>
                <c:pt idx="15">
                  <c:v>0</c:v>
                </c:pt>
                <c:pt idx="16">
                  <c:v>8.8208108862071963E-2</c:v>
                </c:pt>
                <c:pt idx="17">
                  <c:v>0.10254896216637478</c:v>
                </c:pt>
                <c:pt idx="18">
                  <c:v>0.12081770714220051</c:v>
                </c:pt>
                <c:pt idx="19">
                  <c:v>0.13848311594829246</c:v>
                </c:pt>
                <c:pt idx="20">
                  <c:v>0.16836839161223907</c:v>
                </c:pt>
                <c:pt idx="21">
                  <c:v>0.197004920177513</c:v>
                </c:pt>
                <c:pt idx="22">
                  <c:v>0.23488793639094879</c:v>
                </c:pt>
                <c:pt idx="23">
                  <c:v>0.29129005322289048</c:v>
                </c:pt>
                <c:pt idx="24">
                  <c:v>0.33309966205867986</c:v>
                </c:pt>
                <c:pt idx="25">
                  <c:v>0.36934298954288691</c:v>
                </c:pt>
                <c:pt idx="26">
                  <c:v>0.45013562056090184</c:v>
                </c:pt>
                <c:pt idx="27">
                  <c:v>0.56751423936622147</c:v>
                </c:pt>
                <c:pt idx="28">
                  <c:v>0.70623284406114561</c:v>
                </c:pt>
                <c:pt idx="29">
                  <c:v>0.89801082339785243</c:v>
                </c:pt>
              </c:numCache>
            </c:numRef>
          </c:yVal>
          <c:smooth val="0"/>
        </c:ser>
        <c:ser>
          <c:idx val="2"/>
          <c:order val="2"/>
          <c:tx>
            <c:v>Experimental-2010</c:v>
          </c:tx>
          <c:spPr>
            <a:ln w="28575">
              <a:noFill/>
            </a:ln>
          </c:spPr>
          <c:xVal>
            <c:numRef>
              <c:f>'Data acqu, reduct, UA, AoA 16'!$C$64:$C$93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16'!$K$63:$K$95</c:f>
              <c:numCache>
                <c:formatCode>General</c:formatCode>
                <c:ptCount val="33"/>
                <c:pt idx="0">
                  <c:v>-0.74373279352226718</c:v>
                </c:pt>
                <c:pt idx="1">
                  <c:v>-1.9365506822612084</c:v>
                </c:pt>
                <c:pt idx="2">
                  <c:v>-2.1393663217873744</c:v>
                </c:pt>
                <c:pt idx="3">
                  <c:v>-2.1263732943469789</c:v>
                </c:pt>
                <c:pt idx="4">
                  <c:v>-1.9669926525716002</c:v>
                </c:pt>
                <c:pt idx="5">
                  <c:v>-1.8189977507872246</c:v>
                </c:pt>
                <c:pt idx="6">
                  <c:v>-1.5951461238566502</c:v>
                </c:pt>
                <c:pt idx="7">
                  <c:v>-1.4674930274403959</c:v>
                </c:pt>
                <c:pt idx="8">
                  <c:v>-1.0196746888588994</c:v>
                </c:pt>
                <c:pt idx="9">
                  <c:v>-0.82207564852301696</c:v>
                </c:pt>
                <c:pt idx="10">
                  <c:v>-0.66768496026390767</c:v>
                </c:pt>
                <c:pt idx="11">
                  <c:v>-0.50561321037636819</c:v>
                </c:pt>
                <c:pt idx="12">
                  <c:v>-0.3488316839106313</c:v>
                </c:pt>
                <c:pt idx="13">
                  <c:v>-0.20625880941670416</c:v>
                </c:pt>
                <c:pt idx="14">
                  <c:v>-6.2853576248313087E-2</c:v>
                </c:pt>
                <c:pt idx="15">
                  <c:v>0</c:v>
                </c:pt>
                <c:pt idx="16">
                  <c:v>8.928137651821863E-2</c:v>
                </c:pt>
                <c:pt idx="17">
                  <c:v>7.9248762932973463E-2</c:v>
                </c:pt>
                <c:pt idx="18">
                  <c:v>9.1889413705203177E-2</c:v>
                </c:pt>
                <c:pt idx="19">
                  <c:v>0.10863112910481332</c:v>
                </c:pt>
                <c:pt idx="20">
                  <c:v>0.13627110511321039</c:v>
                </c:pt>
                <c:pt idx="21">
                  <c:v>0.16915287149497676</c:v>
                </c:pt>
                <c:pt idx="22">
                  <c:v>0.20256717648822911</c:v>
                </c:pt>
                <c:pt idx="23">
                  <c:v>0.26007887239466188</c:v>
                </c:pt>
                <c:pt idx="24">
                  <c:v>0.29433025940920682</c:v>
                </c:pt>
                <c:pt idx="25">
                  <c:v>0.31923361823361823</c:v>
                </c:pt>
                <c:pt idx="26">
                  <c:v>0.40003756185335138</c:v>
                </c:pt>
                <c:pt idx="27">
                  <c:v>0.531766081871345</c:v>
                </c:pt>
                <c:pt idx="28">
                  <c:v>0.71142150247413405</c:v>
                </c:pt>
                <c:pt idx="29">
                  <c:v>0.94800374868795922</c:v>
                </c:pt>
                <c:pt idx="30">
                  <c:v>0</c:v>
                </c:pt>
                <c:pt idx="31">
                  <c:v>1.6067476383265857E-2</c:v>
                </c:pt>
                <c:pt idx="32">
                  <c:v>0.90047743289848559</c:v>
                </c:pt>
              </c:numCache>
            </c:numRef>
          </c:yVal>
          <c:smooth val="0"/>
        </c:ser>
        <c:ser>
          <c:idx val="3"/>
          <c:order val="3"/>
          <c:tx>
            <c:v>experimental-2012</c:v>
          </c:tx>
          <c:spPr>
            <a:ln w="28575">
              <a:noFill/>
            </a:ln>
          </c:spPr>
          <c:xVal>
            <c:numRef>
              <c:f>'Data acqu, reduct, UA, AoA 16'!$C$64:$C$93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16'!$J$61:$J$93</c:f>
              <c:numCache>
                <c:formatCode>General</c:formatCode>
                <c:ptCount val="33"/>
                <c:pt idx="0">
                  <c:v>-0.7783762308998301</c:v>
                </c:pt>
                <c:pt idx="1">
                  <c:v>-1.8336044519901906</c:v>
                </c:pt>
                <c:pt idx="2">
                  <c:v>-2.0122917185436711</c:v>
                </c:pt>
                <c:pt idx="3">
                  <c:v>-2.0415594038860592</c:v>
                </c:pt>
                <c:pt idx="4">
                  <c:v>-1.9243252971137521</c:v>
                </c:pt>
                <c:pt idx="5">
                  <c:v>-1.7800506319562346</c:v>
                </c:pt>
                <c:pt idx="6">
                  <c:v>-1.5668691190341444</c:v>
                </c:pt>
                <c:pt idx="7">
                  <c:v>-1.4400287492925863</c:v>
                </c:pt>
                <c:pt idx="8">
                  <c:v>-1.0494948877570269</c:v>
                </c:pt>
                <c:pt idx="9">
                  <c:v>-0.90082324089794374</c:v>
                </c:pt>
                <c:pt idx="10">
                  <c:v>-0.77638596491228073</c:v>
                </c:pt>
                <c:pt idx="11">
                  <c:v>-0.60221611016789278</c:v>
                </c:pt>
                <c:pt idx="12">
                  <c:v>-0.42013280513110735</c:v>
                </c:pt>
                <c:pt idx="13">
                  <c:v>-0.26677419354838711</c:v>
                </c:pt>
                <c:pt idx="14">
                  <c:v>-0.13562550462176945</c:v>
                </c:pt>
                <c:pt idx="15">
                  <c:v>0</c:v>
                </c:pt>
                <c:pt idx="16">
                  <c:v>3.8210149028485192E-3</c:v>
                </c:pt>
                <c:pt idx="17">
                  <c:v>-1.0555140539520844E-2</c:v>
                </c:pt>
                <c:pt idx="18">
                  <c:v>2.3286172420298053E-3</c:v>
                </c:pt>
                <c:pt idx="19">
                  <c:v>1.6460969628372006E-2</c:v>
                </c:pt>
                <c:pt idx="20">
                  <c:v>3.9831277117524995E-2</c:v>
                </c:pt>
                <c:pt idx="21">
                  <c:v>6.4767402376910005E-2</c:v>
                </c:pt>
                <c:pt idx="22">
                  <c:v>9.4166232786266749E-2</c:v>
                </c:pt>
                <c:pt idx="23">
                  <c:v>0.14247357102433503</c:v>
                </c:pt>
                <c:pt idx="24">
                  <c:v>0.17260879079418978</c:v>
                </c:pt>
                <c:pt idx="25">
                  <c:v>0.20438219203923788</c:v>
                </c:pt>
                <c:pt idx="26">
                  <c:v>0.26968156951518579</c:v>
                </c:pt>
                <c:pt idx="27">
                  <c:v>0.37639743444633084</c:v>
                </c:pt>
                <c:pt idx="28">
                  <c:v>0.53508522920203738</c:v>
                </c:pt>
                <c:pt idx="29">
                  <c:v>0.76929424636860966</c:v>
                </c:pt>
                <c:pt idx="30">
                  <c:v>0</c:v>
                </c:pt>
                <c:pt idx="31">
                  <c:v>0.67095280135823421</c:v>
                </c:pt>
                <c:pt idx="32">
                  <c:v>0.22739513299377473</c:v>
                </c:pt>
              </c:numCache>
            </c:numRef>
          </c:yVal>
          <c:smooth val="0"/>
        </c:ser>
        <c:ser>
          <c:idx val="4"/>
          <c:order val="4"/>
          <c:tx>
            <c:v>CFD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'CFD-aoa=16-V=15'!$C$5:$C$214</c:f>
              <c:numCache>
                <c:formatCode>General</c:formatCode>
                <c:ptCount val="210"/>
                <c:pt idx="0">
                  <c:v>95.987499999999997</c:v>
                </c:pt>
                <c:pt idx="1">
                  <c:v>95.770723684210523</c:v>
                </c:pt>
                <c:pt idx="2">
                  <c:v>95.543750000000003</c:v>
                </c:pt>
                <c:pt idx="3">
                  <c:v>95.305921052631575</c:v>
                </c:pt>
                <c:pt idx="4">
                  <c:v>95.057236842105269</c:v>
                </c:pt>
                <c:pt idx="5">
                  <c:v>94.796710526315792</c:v>
                </c:pt>
                <c:pt idx="6">
                  <c:v>94.524013157894743</c:v>
                </c:pt>
                <c:pt idx="7">
                  <c:v>94.23848684210526</c:v>
                </c:pt>
                <c:pt idx="8">
                  <c:v>93.939473684210526</c:v>
                </c:pt>
                <c:pt idx="9">
                  <c:v>93.626315789473679</c:v>
                </c:pt>
                <c:pt idx="10">
                  <c:v>93.298684210526318</c:v>
                </c:pt>
                <c:pt idx="11">
                  <c:v>92.95559210526315</c:v>
                </c:pt>
                <c:pt idx="12">
                  <c:v>92.596381578947373</c:v>
                </c:pt>
                <c:pt idx="13">
                  <c:v>92.22039473684211</c:v>
                </c:pt>
                <c:pt idx="14">
                  <c:v>91.826644736842098</c:v>
                </c:pt>
                <c:pt idx="15">
                  <c:v>91.414144736842104</c:v>
                </c:pt>
                <c:pt idx="16">
                  <c:v>90.982565789473696</c:v>
                </c:pt>
                <c:pt idx="17">
                  <c:v>90.530263157894737</c:v>
                </c:pt>
                <c:pt idx="18">
                  <c:v>90.056907894736838</c:v>
                </c:pt>
                <c:pt idx="19">
                  <c:v>89.56085526315789</c:v>
                </c:pt>
                <c:pt idx="20">
                  <c:v>89.04111842105263</c:v>
                </c:pt>
                <c:pt idx="21">
                  <c:v>88.496710526315795</c:v>
                </c:pt>
                <c:pt idx="22">
                  <c:v>87.92598684210526</c:v>
                </c:pt>
                <c:pt idx="23">
                  <c:v>87.327631578947361</c:v>
                </c:pt>
                <c:pt idx="24">
                  <c:v>86.700328947368419</c:v>
                </c:pt>
                <c:pt idx="25">
                  <c:v>86.04276315789474</c:v>
                </c:pt>
                <c:pt idx="26">
                  <c:v>85.352960526315798</c:v>
                </c:pt>
                <c:pt idx="27">
                  <c:v>84.629605263157899</c:v>
                </c:pt>
                <c:pt idx="28">
                  <c:v>83.871381578947364</c:v>
                </c:pt>
                <c:pt idx="29">
                  <c:v>83.076315789473682</c:v>
                </c:pt>
                <c:pt idx="30">
                  <c:v>82.243092105263159</c:v>
                </c:pt>
                <c:pt idx="31">
                  <c:v>81.369407894736838</c:v>
                </c:pt>
                <c:pt idx="32">
                  <c:v>80.453618421052624</c:v>
                </c:pt>
                <c:pt idx="33">
                  <c:v>79.493749999999991</c:v>
                </c:pt>
                <c:pt idx="34">
                  <c:v>78.487500000000011</c:v>
                </c:pt>
                <c:pt idx="35">
                  <c:v>77.433223684210532</c:v>
                </c:pt>
                <c:pt idx="36">
                  <c:v>76.328289473684208</c:v>
                </c:pt>
                <c:pt idx="37">
                  <c:v>75.170065789473682</c:v>
                </c:pt>
                <c:pt idx="38">
                  <c:v>73.955263157894734</c:v>
                </c:pt>
                <c:pt idx="39">
                  <c:v>72.680921052631589</c:v>
                </c:pt>
                <c:pt idx="40">
                  <c:v>71.34375</c:v>
                </c:pt>
                <c:pt idx="41">
                  <c:v>69.939802631578956</c:v>
                </c:pt>
                <c:pt idx="42">
                  <c:v>68.465460526315795</c:v>
                </c:pt>
                <c:pt idx="43">
                  <c:v>66.916776315789477</c:v>
                </c:pt>
                <c:pt idx="44">
                  <c:v>65.28947368421052</c:v>
                </c:pt>
                <c:pt idx="45">
                  <c:v>63.579605263157902</c:v>
                </c:pt>
                <c:pt idx="46">
                  <c:v>61.782565789473686</c:v>
                </c:pt>
                <c:pt idx="47">
                  <c:v>59.894078947368421</c:v>
                </c:pt>
                <c:pt idx="48">
                  <c:v>57.909539473684212</c:v>
                </c:pt>
                <c:pt idx="49">
                  <c:v>55.823355263157893</c:v>
                </c:pt>
                <c:pt idx="50">
                  <c:v>53.630592105263155</c:v>
                </c:pt>
                <c:pt idx="51">
                  <c:v>51.325986842105266</c:v>
                </c:pt>
                <c:pt idx="52">
                  <c:v>48.902960526315788</c:v>
                </c:pt>
                <c:pt idx="53">
                  <c:v>46.354605263157893</c:v>
                </c:pt>
                <c:pt idx="54">
                  <c:v>43.673026315789471</c:v>
                </c:pt>
                <c:pt idx="55">
                  <c:v>40.849671052631578</c:v>
                </c:pt>
                <c:pt idx="56">
                  <c:v>37.875986842105263</c:v>
                </c:pt>
                <c:pt idx="57">
                  <c:v>34.746710526315788</c:v>
                </c:pt>
                <c:pt idx="58">
                  <c:v>31.457105263157892</c:v>
                </c:pt>
                <c:pt idx="59">
                  <c:v>29.438848684210523</c:v>
                </c:pt>
                <c:pt idx="60">
                  <c:v>27.53529605263158</c:v>
                </c:pt>
                <c:pt idx="61">
                  <c:v>25.738618421052635</c:v>
                </c:pt>
                <c:pt idx="62">
                  <c:v>24.042269736842105</c:v>
                </c:pt>
                <c:pt idx="63">
                  <c:v>22.440427631578945</c:v>
                </c:pt>
                <c:pt idx="64">
                  <c:v>20.928223684210529</c:v>
                </c:pt>
                <c:pt idx="65">
                  <c:v>19.501480263157895</c:v>
                </c:pt>
                <c:pt idx="66">
                  <c:v>18.156447368421052</c:v>
                </c:pt>
                <c:pt idx="67">
                  <c:v>16.889342105263157</c:v>
                </c:pt>
                <c:pt idx="68">
                  <c:v>15.696118421052633</c:v>
                </c:pt>
                <c:pt idx="69">
                  <c:v>14.572598684210526</c:v>
                </c:pt>
                <c:pt idx="70">
                  <c:v>13.515197368421052</c:v>
                </c:pt>
                <c:pt idx="71">
                  <c:v>12.520559210526317</c:v>
                </c:pt>
                <c:pt idx="72">
                  <c:v>11.585328947368421</c:v>
                </c:pt>
                <c:pt idx="73">
                  <c:v>10.706282894736843</c:v>
                </c:pt>
                <c:pt idx="74">
                  <c:v>9.8801973684210544</c:v>
                </c:pt>
                <c:pt idx="75">
                  <c:v>9.1039144736842097</c:v>
                </c:pt>
                <c:pt idx="76">
                  <c:v>8.3745065789473667</c:v>
                </c:pt>
                <c:pt idx="77">
                  <c:v>7.6893750000000001</c:v>
                </c:pt>
                <c:pt idx="78">
                  <c:v>7.0463815789473676</c:v>
                </c:pt>
                <c:pt idx="79">
                  <c:v>6.4438157894736854</c:v>
                </c:pt>
                <c:pt idx="80">
                  <c:v>5.8799671052631588</c:v>
                </c:pt>
                <c:pt idx="81">
                  <c:v>5.3530921052631584</c:v>
                </c:pt>
                <c:pt idx="82">
                  <c:v>4.8611513157894741</c:v>
                </c:pt>
                <c:pt idx="83">
                  <c:v>4.402302631578948</c:v>
                </c:pt>
                <c:pt idx="84">
                  <c:v>3.9747039473684209</c:v>
                </c:pt>
                <c:pt idx="85">
                  <c:v>3.5766776315789479</c:v>
                </c:pt>
                <c:pt idx="86">
                  <c:v>3.2065921052631579</c:v>
                </c:pt>
                <c:pt idx="87">
                  <c:v>2.8626743421052634</c:v>
                </c:pt>
                <c:pt idx="88">
                  <c:v>2.5429177631578948</c:v>
                </c:pt>
                <c:pt idx="89">
                  <c:v>2.2454572368421055</c:v>
                </c:pt>
                <c:pt idx="90">
                  <c:v>1.9682861842105264</c:v>
                </c:pt>
                <c:pt idx="91">
                  <c:v>1.7094703947368419</c:v>
                </c:pt>
                <c:pt idx="92">
                  <c:v>1.4679736842105264</c:v>
                </c:pt>
                <c:pt idx="93">
                  <c:v>1.2436973684210528</c:v>
                </c:pt>
                <c:pt idx="94">
                  <c:v>1.0366052631578948</c:v>
                </c:pt>
                <c:pt idx="95">
                  <c:v>0.84676973684210544</c:v>
                </c:pt>
                <c:pt idx="96">
                  <c:v>0.67432894736842108</c:v>
                </c:pt>
                <c:pt idx="97">
                  <c:v>0.51952960526315795</c:v>
                </c:pt>
                <c:pt idx="98">
                  <c:v>0.38295394736842103</c:v>
                </c:pt>
                <c:pt idx="99">
                  <c:v>0.26534375000000004</c:v>
                </c:pt>
                <c:pt idx="100">
                  <c:v>0.16763585526315791</c:v>
                </c:pt>
                <c:pt idx="101">
                  <c:v>9.0799013157894737E-2</c:v>
                </c:pt>
                <c:pt idx="102">
                  <c:v>3.4832565789473684E-2</c:v>
                </c:pt>
                <c:pt idx="103">
                  <c:v>-3.1888092105263158E-4</c:v>
                </c:pt>
                <c:pt idx="104">
                  <c:v>-1.7152960526315791E-2</c:v>
                </c:pt>
                <c:pt idx="105">
                  <c:v>-1.8683519736842104E-2</c:v>
                </c:pt>
                <c:pt idx="106">
                  <c:v>-4.0875657894736839E-3</c:v>
                </c:pt>
                <c:pt idx="107">
                  <c:v>2.691151315789474E-2</c:v>
                </c:pt>
                <c:pt idx="108">
                  <c:v>7.4707565789473684E-2</c:v>
                </c:pt>
                <c:pt idx="109">
                  <c:v>0.13963223684210527</c:v>
                </c:pt>
                <c:pt idx="110">
                  <c:v>0.22196776315789474</c:v>
                </c:pt>
                <c:pt idx="111">
                  <c:v>0.32261776315789475</c:v>
                </c:pt>
                <c:pt idx="112">
                  <c:v>0.44266447368421052</c:v>
                </c:pt>
                <c:pt idx="113">
                  <c:v>0.58350328947368424</c:v>
                </c:pt>
                <c:pt idx="114">
                  <c:v>0.74757894736842101</c:v>
                </c:pt>
                <c:pt idx="115">
                  <c:v>0.93750000000000011</c:v>
                </c:pt>
                <c:pt idx="116">
                  <c:v>1.154529605263158</c:v>
                </c:pt>
                <c:pt idx="117">
                  <c:v>1.3983486842105262</c:v>
                </c:pt>
                <c:pt idx="118">
                  <c:v>1.6673059210526315</c:v>
                </c:pt>
                <c:pt idx="119">
                  <c:v>1.9584802631578948</c:v>
                </c:pt>
                <c:pt idx="120">
                  <c:v>2.2705394736842104</c:v>
                </c:pt>
                <c:pt idx="121">
                  <c:v>2.6046052631578944</c:v>
                </c:pt>
                <c:pt idx="122">
                  <c:v>2.9622828947368425</c:v>
                </c:pt>
                <c:pt idx="123">
                  <c:v>3.3453289473684209</c:v>
                </c:pt>
                <c:pt idx="124">
                  <c:v>3.7555921052631578</c:v>
                </c:pt>
                <c:pt idx="125">
                  <c:v>4.1951315789473682</c:v>
                </c:pt>
                <c:pt idx="126">
                  <c:v>4.666019736842105</c:v>
                </c:pt>
                <c:pt idx="127">
                  <c:v>5.1701973684210527</c:v>
                </c:pt>
                <c:pt idx="128">
                  <c:v>5.7094407894736836</c:v>
                </c:pt>
                <c:pt idx="129">
                  <c:v>6.2855592105263165</c:v>
                </c:pt>
                <c:pt idx="130">
                  <c:v>6.900394736842105</c:v>
                </c:pt>
                <c:pt idx="131">
                  <c:v>7.5561513157894735</c:v>
                </c:pt>
                <c:pt idx="132">
                  <c:v>8.2550328947368428</c:v>
                </c:pt>
                <c:pt idx="133">
                  <c:v>8.9995723684210525</c:v>
                </c:pt>
                <c:pt idx="134">
                  <c:v>9.7924013157894745</c:v>
                </c:pt>
                <c:pt idx="135">
                  <c:v>10.636842105263158</c:v>
                </c:pt>
                <c:pt idx="136">
                  <c:v>11.53654605263158</c:v>
                </c:pt>
                <c:pt idx="137">
                  <c:v>12.495526315789473</c:v>
                </c:pt>
                <c:pt idx="138">
                  <c:v>13.518289473684211</c:v>
                </c:pt>
                <c:pt idx="139">
                  <c:v>14.609440789473686</c:v>
                </c:pt>
                <c:pt idx="140">
                  <c:v>15.773157894736842</c:v>
                </c:pt>
                <c:pt idx="141">
                  <c:v>17.01355263157895</c:v>
                </c:pt>
                <c:pt idx="142">
                  <c:v>18.334736842105261</c:v>
                </c:pt>
                <c:pt idx="143">
                  <c:v>19.741052631578949</c:v>
                </c:pt>
                <c:pt idx="144">
                  <c:v>21.237532894736841</c:v>
                </c:pt>
                <c:pt idx="145">
                  <c:v>22.829605263157898</c:v>
                </c:pt>
                <c:pt idx="146">
                  <c:v>24.522927631578948</c:v>
                </c:pt>
                <c:pt idx="147">
                  <c:v>26.323585526315789</c:v>
                </c:pt>
                <c:pt idx="148">
                  <c:v>28.237730263157896</c:v>
                </c:pt>
                <c:pt idx="149">
                  <c:v>31.495230263157897</c:v>
                </c:pt>
                <c:pt idx="150">
                  <c:v>34.607236842105259</c:v>
                </c:pt>
                <c:pt idx="151">
                  <c:v>37.581249999999997</c:v>
                </c:pt>
                <c:pt idx="152">
                  <c:v>40.426644736842107</c:v>
                </c:pt>
                <c:pt idx="153">
                  <c:v>43.147697368421056</c:v>
                </c:pt>
                <c:pt idx="154">
                  <c:v>45.748355263157897</c:v>
                </c:pt>
                <c:pt idx="155">
                  <c:v>48.232236842105266</c:v>
                </c:pt>
                <c:pt idx="156">
                  <c:v>50.604276315789477</c:v>
                </c:pt>
                <c:pt idx="157">
                  <c:v>52.869078947368422</c:v>
                </c:pt>
                <c:pt idx="158">
                  <c:v>55.03190789473684</c:v>
                </c:pt>
                <c:pt idx="159">
                  <c:v>57.096710526315796</c:v>
                </c:pt>
                <c:pt idx="160">
                  <c:v>59.068421052631578</c:v>
                </c:pt>
                <c:pt idx="161">
                  <c:v>60.951315789473689</c:v>
                </c:pt>
                <c:pt idx="162">
                  <c:v>62.749013157894737</c:v>
                </c:pt>
                <c:pt idx="163">
                  <c:v>64.465789473684225</c:v>
                </c:pt>
                <c:pt idx="164">
                  <c:v>66.104605263157907</c:v>
                </c:pt>
                <c:pt idx="165">
                  <c:v>67.66940789473685</c:v>
                </c:pt>
                <c:pt idx="166">
                  <c:v>69.163815789473688</c:v>
                </c:pt>
                <c:pt idx="167">
                  <c:v>70.590789473684211</c:v>
                </c:pt>
                <c:pt idx="168">
                  <c:v>71.953618421052639</c:v>
                </c:pt>
                <c:pt idx="169">
                  <c:v>73.255592105263162</c:v>
                </c:pt>
                <c:pt idx="170">
                  <c:v>74.499342105263167</c:v>
                </c:pt>
                <c:pt idx="171">
                  <c:v>75.6875</c:v>
                </c:pt>
                <c:pt idx="172">
                  <c:v>76.822697368421061</c:v>
                </c:pt>
                <c:pt idx="173">
                  <c:v>77.907236842105263</c:v>
                </c:pt>
                <c:pt idx="174">
                  <c:v>78.943092105263162</c:v>
                </c:pt>
                <c:pt idx="175">
                  <c:v>79.932894736842115</c:v>
                </c:pt>
                <c:pt idx="176">
                  <c:v>80.878618421052636</c:v>
                </c:pt>
                <c:pt idx="177">
                  <c:v>81.78157894736843</c:v>
                </c:pt>
                <c:pt idx="178">
                  <c:v>82.644078947368428</c:v>
                </c:pt>
                <c:pt idx="179">
                  <c:v>83.467763157894751</c:v>
                </c:pt>
                <c:pt idx="180">
                  <c:v>84.254276315789483</c:v>
                </c:pt>
                <c:pt idx="181">
                  <c:v>85.005263157894731</c:v>
                </c:pt>
                <c:pt idx="182">
                  <c:v>85.72203947368422</c:v>
                </c:pt>
                <c:pt idx="183">
                  <c:v>86.40625</c:v>
                </c:pt>
                <c:pt idx="184">
                  <c:v>87.059868421052627</c:v>
                </c:pt>
                <c:pt idx="185">
                  <c:v>87.683881578947364</c:v>
                </c:pt>
                <c:pt idx="186">
                  <c:v>88.279934210526321</c:v>
                </c:pt>
                <c:pt idx="187">
                  <c:v>88.849671052631578</c:v>
                </c:pt>
                <c:pt idx="188">
                  <c:v>89.394078947368428</c:v>
                </c:pt>
                <c:pt idx="189">
                  <c:v>89.914473684210535</c:v>
                </c:pt>
                <c:pt idx="190">
                  <c:v>90.411842105263148</c:v>
                </c:pt>
                <c:pt idx="191">
                  <c:v>90.887500000000003</c:v>
                </c:pt>
                <c:pt idx="192">
                  <c:v>91.342434210526321</c:v>
                </c:pt>
                <c:pt idx="193">
                  <c:v>91.776973684210517</c:v>
                </c:pt>
                <c:pt idx="194">
                  <c:v>92.192434210526315</c:v>
                </c:pt>
                <c:pt idx="195">
                  <c:v>92.589473684210532</c:v>
                </c:pt>
                <c:pt idx="196">
                  <c:v>92.968421052631584</c:v>
                </c:pt>
                <c:pt idx="197">
                  <c:v>93.330592105263165</c:v>
                </c:pt>
                <c:pt idx="198">
                  <c:v>93.67598684210526</c:v>
                </c:pt>
                <c:pt idx="199">
                  <c:v>94.006250000000009</c:v>
                </c:pt>
                <c:pt idx="200">
                  <c:v>94.321381578947367</c:v>
                </c:pt>
                <c:pt idx="201">
                  <c:v>94.622368421052641</c:v>
                </c:pt>
                <c:pt idx="202">
                  <c:v>94.910197368421052</c:v>
                </c:pt>
                <c:pt idx="203">
                  <c:v>95.185526315789488</c:v>
                </c:pt>
                <c:pt idx="204">
                  <c:v>95.448684210526309</c:v>
                </c:pt>
                <c:pt idx="205">
                  <c:v>95.70065789473685</c:v>
                </c:pt>
                <c:pt idx="206">
                  <c:v>95.941447368421052</c:v>
                </c:pt>
                <c:pt idx="207">
                  <c:v>96.172039473684208</c:v>
                </c:pt>
                <c:pt idx="208">
                  <c:v>96.392434210526318</c:v>
                </c:pt>
                <c:pt idx="209">
                  <c:v>96.194736842105272</c:v>
                </c:pt>
              </c:numCache>
            </c:numRef>
          </c:xVal>
          <c:yVal>
            <c:numRef>
              <c:f>'CFD-aoa=16-V=15'!$B$5:$B$214</c:f>
              <c:numCache>
                <c:formatCode>General</c:formatCode>
                <c:ptCount val="210"/>
                <c:pt idx="0">
                  <c:v>-0.30397099999999999</c:v>
                </c:pt>
                <c:pt idx="1">
                  <c:v>-0.30480600000000002</c:v>
                </c:pt>
                <c:pt idx="2">
                  <c:v>-0.30465199999999998</c:v>
                </c:pt>
                <c:pt idx="3">
                  <c:v>-0.305392</c:v>
                </c:pt>
                <c:pt idx="4">
                  <c:v>-0.30655399999999999</c:v>
                </c:pt>
                <c:pt idx="5">
                  <c:v>-0.307919</c:v>
                </c:pt>
                <c:pt idx="6">
                  <c:v>-0.30940200000000001</c:v>
                </c:pt>
                <c:pt idx="7">
                  <c:v>-0.311108</c:v>
                </c:pt>
                <c:pt idx="8">
                  <c:v>-0.31284200000000001</c:v>
                </c:pt>
                <c:pt idx="9">
                  <c:v>-0.31467499999999998</c:v>
                </c:pt>
                <c:pt idx="10">
                  <c:v>-0.316548</c:v>
                </c:pt>
                <c:pt idx="11">
                  <c:v>-0.318442</c:v>
                </c:pt>
                <c:pt idx="12">
                  <c:v>-0.320353</c:v>
                </c:pt>
                <c:pt idx="13">
                  <c:v>-0.32225900000000002</c:v>
                </c:pt>
                <c:pt idx="14">
                  <c:v>-0.32415500000000003</c:v>
                </c:pt>
                <c:pt idx="15">
                  <c:v>-0.32602900000000001</c:v>
                </c:pt>
                <c:pt idx="16">
                  <c:v>-0.327872</c:v>
                </c:pt>
                <c:pt idx="17">
                  <c:v>-0.329681</c:v>
                </c:pt>
                <c:pt idx="18">
                  <c:v>-0.331451</c:v>
                </c:pt>
                <c:pt idx="19">
                  <c:v>-0.33318199999999998</c:v>
                </c:pt>
                <c:pt idx="20">
                  <c:v>-0.33487099999999997</c:v>
                </c:pt>
                <c:pt idx="21">
                  <c:v>-0.33652199999999999</c:v>
                </c:pt>
                <c:pt idx="22">
                  <c:v>-0.33813500000000002</c:v>
                </c:pt>
                <c:pt idx="23">
                  <c:v>-0.33971099999999999</c:v>
                </c:pt>
                <c:pt idx="24">
                  <c:v>-0.34126400000000001</c:v>
                </c:pt>
                <c:pt idx="25">
                  <c:v>-0.34280100000000002</c:v>
                </c:pt>
                <c:pt idx="26">
                  <c:v>-0.34433599999999998</c:v>
                </c:pt>
                <c:pt idx="27">
                  <c:v>-0.345891</c:v>
                </c:pt>
                <c:pt idx="28">
                  <c:v>-0.34748600000000002</c:v>
                </c:pt>
                <c:pt idx="29">
                  <c:v>-0.34914600000000001</c:v>
                </c:pt>
                <c:pt idx="30">
                  <c:v>-0.35089100000000001</c:v>
                </c:pt>
                <c:pt idx="31">
                  <c:v>-0.352746</c:v>
                </c:pt>
                <c:pt idx="32">
                  <c:v>-0.35472999999999999</c:v>
                </c:pt>
                <c:pt idx="33">
                  <c:v>-0.35687200000000002</c:v>
                </c:pt>
                <c:pt idx="34">
                  <c:v>-0.35919099999999998</c:v>
                </c:pt>
                <c:pt idx="35">
                  <c:v>-0.36172100000000001</c:v>
                </c:pt>
                <c:pt idx="36">
                  <c:v>-0.364477</c:v>
                </c:pt>
                <c:pt idx="37">
                  <c:v>-0.36751299999999998</c:v>
                </c:pt>
                <c:pt idx="38">
                  <c:v>-0.37084800000000001</c:v>
                </c:pt>
                <c:pt idx="39">
                  <c:v>-0.37456</c:v>
                </c:pt>
                <c:pt idx="40">
                  <c:v>-0.37868200000000002</c:v>
                </c:pt>
                <c:pt idx="41">
                  <c:v>-0.38334299999999999</c:v>
                </c:pt>
                <c:pt idx="42">
                  <c:v>-0.38858900000000002</c:v>
                </c:pt>
                <c:pt idx="43">
                  <c:v>-0.39460699999999999</c:v>
                </c:pt>
                <c:pt idx="44">
                  <c:v>-0.40146900000000002</c:v>
                </c:pt>
                <c:pt idx="45">
                  <c:v>-0.409495</c:v>
                </c:pt>
                <c:pt idx="46">
                  <c:v>-0.41883500000000001</c:v>
                </c:pt>
                <c:pt idx="47">
                  <c:v>-0.430089</c:v>
                </c:pt>
                <c:pt idx="48">
                  <c:v>-0.44351400000000002</c:v>
                </c:pt>
                <c:pt idx="49">
                  <c:v>-0.46029900000000001</c:v>
                </c:pt>
                <c:pt idx="50">
                  <c:v>-0.48052499999999998</c:v>
                </c:pt>
                <c:pt idx="51">
                  <c:v>-0.506471</c:v>
                </c:pt>
                <c:pt idx="52">
                  <c:v>-0.53707199999999999</c:v>
                </c:pt>
                <c:pt idx="53">
                  <c:v>-0.57637000000000005</c:v>
                </c:pt>
                <c:pt idx="54">
                  <c:v>-0.62016199999999999</c:v>
                </c:pt>
                <c:pt idx="55">
                  <c:v>-0.67541899999999999</c:v>
                </c:pt>
                <c:pt idx="56">
                  <c:v>-0.73298799999999997</c:v>
                </c:pt>
                <c:pt idx="57">
                  <c:v>-0.80878300000000003</c:v>
                </c:pt>
                <c:pt idx="58">
                  <c:v>-0.894285</c:v>
                </c:pt>
                <c:pt idx="59">
                  <c:v>-0.95352300000000001</c:v>
                </c:pt>
                <c:pt idx="60">
                  <c:v>-1.0206</c:v>
                </c:pt>
                <c:pt idx="61">
                  <c:v>-1.0850500000000001</c:v>
                </c:pt>
                <c:pt idx="62">
                  <c:v>-1.15069</c:v>
                </c:pt>
                <c:pt idx="63">
                  <c:v>-1.2111099999999999</c:v>
                </c:pt>
                <c:pt idx="64">
                  <c:v>-1.2678199999999999</c:v>
                </c:pt>
                <c:pt idx="65">
                  <c:v>-1.3191999999999999</c:v>
                </c:pt>
                <c:pt idx="66">
                  <c:v>-1.36876</c:v>
                </c:pt>
                <c:pt idx="67">
                  <c:v>-1.41709</c:v>
                </c:pt>
                <c:pt idx="68">
                  <c:v>-1.46539</c:v>
                </c:pt>
                <c:pt idx="69">
                  <c:v>-1.51275</c:v>
                </c:pt>
                <c:pt idx="70">
                  <c:v>-1.5585100000000001</c:v>
                </c:pt>
                <c:pt idx="71">
                  <c:v>-1.60155</c:v>
                </c:pt>
                <c:pt idx="72">
                  <c:v>-1.6403300000000001</c:v>
                </c:pt>
                <c:pt idx="73">
                  <c:v>-1.67591</c:v>
                </c:pt>
                <c:pt idx="74">
                  <c:v>-1.71435</c:v>
                </c:pt>
                <c:pt idx="75">
                  <c:v>-1.7614799999999999</c:v>
                </c:pt>
                <c:pt idx="76">
                  <c:v>-1.81871</c:v>
                </c:pt>
                <c:pt idx="77">
                  <c:v>-1.8803000000000001</c:v>
                </c:pt>
                <c:pt idx="78">
                  <c:v>-1.9366300000000001</c:v>
                </c:pt>
                <c:pt idx="79">
                  <c:v>-1.97977</c:v>
                </c:pt>
                <c:pt idx="80">
                  <c:v>-2.0061200000000001</c:v>
                </c:pt>
                <c:pt idx="81">
                  <c:v>-2.0175200000000002</c:v>
                </c:pt>
                <c:pt idx="82">
                  <c:v>-2.0180500000000001</c:v>
                </c:pt>
                <c:pt idx="83">
                  <c:v>-2.0105400000000002</c:v>
                </c:pt>
                <c:pt idx="84">
                  <c:v>-1.9951399999999999</c:v>
                </c:pt>
                <c:pt idx="85">
                  <c:v>-1.9694100000000001</c:v>
                </c:pt>
                <c:pt idx="86">
                  <c:v>-1.93323</c:v>
                </c:pt>
                <c:pt idx="87">
                  <c:v>-1.8917600000000001</c:v>
                </c:pt>
                <c:pt idx="88">
                  <c:v>-1.8501300000000001</c:v>
                </c:pt>
                <c:pt idx="89">
                  <c:v>-1.8142400000000001</c:v>
                </c:pt>
                <c:pt idx="90">
                  <c:v>-1.79627</c:v>
                </c:pt>
                <c:pt idx="91">
                  <c:v>-1.7986899999999999</c:v>
                </c:pt>
                <c:pt idx="92">
                  <c:v>-1.8081499999999999</c:v>
                </c:pt>
                <c:pt idx="93">
                  <c:v>-1.8123199999999999</c:v>
                </c:pt>
                <c:pt idx="94">
                  <c:v>-1.8003100000000001</c:v>
                </c:pt>
                <c:pt idx="95">
                  <c:v>-1.76258</c:v>
                </c:pt>
                <c:pt idx="96">
                  <c:v>-1.6932100000000001</c:v>
                </c:pt>
                <c:pt idx="97">
                  <c:v>-1.5834900000000001</c:v>
                </c:pt>
                <c:pt idx="98">
                  <c:v>-1.4144399999999999</c:v>
                </c:pt>
                <c:pt idx="99">
                  <c:v>-1.1597599999999999</c:v>
                </c:pt>
                <c:pt idx="100">
                  <c:v>-0.80171199999999998</c:v>
                </c:pt>
                <c:pt idx="101">
                  <c:v>-0.33815499999999998</c:v>
                </c:pt>
                <c:pt idx="102">
                  <c:v>0.20835699999999999</c:v>
                </c:pt>
                <c:pt idx="103">
                  <c:v>0.76875899999999997</c:v>
                </c:pt>
                <c:pt idx="104">
                  <c:v>1.28654</c:v>
                </c:pt>
                <c:pt idx="105">
                  <c:v>1.76458</c:v>
                </c:pt>
                <c:pt idx="106">
                  <c:v>2.1481499999999998</c:v>
                </c:pt>
                <c:pt idx="107">
                  <c:v>2.4283199999999998</c:v>
                </c:pt>
                <c:pt idx="108">
                  <c:v>2.6122999999999998</c:v>
                </c:pt>
                <c:pt idx="109">
                  <c:v>2.7153100000000001</c:v>
                </c:pt>
                <c:pt idx="110">
                  <c:v>2.7478500000000001</c:v>
                </c:pt>
                <c:pt idx="111">
                  <c:v>2.72119</c:v>
                </c:pt>
                <c:pt idx="112">
                  <c:v>2.65001</c:v>
                </c:pt>
                <c:pt idx="113">
                  <c:v>2.5426199999999999</c:v>
                </c:pt>
                <c:pt idx="114">
                  <c:v>2.40516</c:v>
                </c:pt>
                <c:pt idx="115">
                  <c:v>2.2464900000000001</c:v>
                </c:pt>
                <c:pt idx="116">
                  <c:v>2.0835400000000002</c:v>
                </c:pt>
                <c:pt idx="117">
                  <c:v>1.9359999999999999</c:v>
                </c:pt>
                <c:pt idx="118">
                  <c:v>1.81542</c:v>
                </c:pt>
                <c:pt idx="119">
                  <c:v>1.7182200000000001</c:v>
                </c:pt>
                <c:pt idx="120">
                  <c:v>1.63032</c:v>
                </c:pt>
                <c:pt idx="121">
                  <c:v>1.54504</c:v>
                </c:pt>
                <c:pt idx="122">
                  <c:v>1.4621</c:v>
                </c:pt>
                <c:pt idx="123">
                  <c:v>1.3813299999999999</c:v>
                </c:pt>
                <c:pt idx="124">
                  <c:v>1.3030999999999999</c:v>
                </c:pt>
                <c:pt idx="125">
                  <c:v>1.22854</c:v>
                </c:pt>
                <c:pt idx="126">
                  <c:v>1.15917</c:v>
                </c:pt>
                <c:pt idx="127">
                  <c:v>1.09605</c:v>
                </c:pt>
                <c:pt idx="128">
                  <c:v>1.0391699999999999</c:v>
                </c:pt>
                <c:pt idx="129">
                  <c:v>0.98798299999999994</c:v>
                </c:pt>
                <c:pt idx="130">
                  <c:v>0.941496</c:v>
                </c:pt>
                <c:pt idx="131">
                  <c:v>0.89833600000000002</c:v>
                </c:pt>
                <c:pt idx="132">
                  <c:v>0.857545</c:v>
                </c:pt>
                <c:pt idx="133">
                  <c:v>0.81819699999999995</c:v>
                </c:pt>
                <c:pt idx="134">
                  <c:v>0.77887399999999996</c:v>
                </c:pt>
                <c:pt idx="135">
                  <c:v>0.73894000000000004</c:v>
                </c:pt>
                <c:pt idx="136">
                  <c:v>0.69882299999999997</c:v>
                </c:pt>
                <c:pt idx="137">
                  <c:v>0.65921700000000005</c:v>
                </c:pt>
                <c:pt idx="138">
                  <c:v>0.62189000000000005</c:v>
                </c:pt>
                <c:pt idx="139">
                  <c:v>0.58908400000000005</c:v>
                </c:pt>
                <c:pt idx="140">
                  <c:v>0.56176599999999999</c:v>
                </c:pt>
                <c:pt idx="141">
                  <c:v>0.53890300000000002</c:v>
                </c:pt>
                <c:pt idx="142">
                  <c:v>0.51938700000000004</c:v>
                </c:pt>
                <c:pt idx="143">
                  <c:v>0.50102400000000002</c:v>
                </c:pt>
                <c:pt idx="144">
                  <c:v>0.48341600000000001</c:v>
                </c:pt>
                <c:pt idx="145">
                  <c:v>0.46632000000000001</c:v>
                </c:pt>
                <c:pt idx="146">
                  <c:v>0.44983499999999998</c:v>
                </c:pt>
                <c:pt idx="147">
                  <c:v>0.432811</c:v>
                </c:pt>
                <c:pt idx="148">
                  <c:v>0.41593999999999998</c:v>
                </c:pt>
                <c:pt idx="149">
                  <c:v>0.38173699999999999</c:v>
                </c:pt>
                <c:pt idx="150">
                  <c:v>0.34801300000000002</c:v>
                </c:pt>
                <c:pt idx="151">
                  <c:v>0.319496</c:v>
                </c:pt>
                <c:pt idx="152">
                  <c:v>0.29502099999999998</c:v>
                </c:pt>
                <c:pt idx="153">
                  <c:v>0.27994999999999998</c:v>
                </c:pt>
                <c:pt idx="154">
                  <c:v>0.26744000000000001</c:v>
                </c:pt>
                <c:pt idx="155">
                  <c:v>0.256048</c:v>
                </c:pt>
                <c:pt idx="156">
                  <c:v>0.24468699999999999</c:v>
                </c:pt>
                <c:pt idx="157">
                  <c:v>0.23292399999999999</c:v>
                </c:pt>
                <c:pt idx="158">
                  <c:v>0.22089200000000001</c:v>
                </c:pt>
                <c:pt idx="159">
                  <c:v>0.20940900000000001</c:v>
                </c:pt>
                <c:pt idx="160">
                  <c:v>0.19820599999999999</c:v>
                </c:pt>
                <c:pt idx="161">
                  <c:v>0.187248</c:v>
                </c:pt>
                <c:pt idx="162">
                  <c:v>0.17632200000000001</c:v>
                </c:pt>
                <c:pt idx="163">
                  <c:v>0.16528300000000001</c:v>
                </c:pt>
                <c:pt idx="164">
                  <c:v>0.15401899999999999</c:v>
                </c:pt>
                <c:pt idx="165">
                  <c:v>0.14241000000000001</c:v>
                </c:pt>
                <c:pt idx="166">
                  <c:v>0.13044600000000001</c:v>
                </c:pt>
                <c:pt idx="167">
                  <c:v>0.11833100000000001</c:v>
                </c:pt>
                <c:pt idx="168">
                  <c:v>0.106173</c:v>
                </c:pt>
                <c:pt idx="169">
                  <c:v>9.4143099999999993E-2</c:v>
                </c:pt>
                <c:pt idx="170">
                  <c:v>8.2516500000000007E-2</c:v>
                </c:pt>
                <c:pt idx="171">
                  <c:v>7.1636900000000003E-2</c:v>
                </c:pt>
                <c:pt idx="172">
                  <c:v>6.1704599999999998E-2</c:v>
                </c:pt>
                <c:pt idx="173">
                  <c:v>5.2540499999999997E-2</c:v>
                </c:pt>
                <c:pt idx="174">
                  <c:v>4.39487E-2</c:v>
                </c:pt>
                <c:pt idx="175">
                  <c:v>3.5902700000000003E-2</c:v>
                </c:pt>
                <c:pt idx="176">
                  <c:v>2.83389E-2</c:v>
                </c:pt>
                <c:pt idx="177">
                  <c:v>2.1102300000000001E-2</c:v>
                </c:pt>
                <c:pt idx="178">
                  <c:v>1.39956E-2</c:v>
                </c:pt>
                <c:pt idx="179">
                  <c:v>6.6929700000000003E-3</c:v>
                </c:pt>
                <c:pt idx="180">
                  <c:v>-1.2061699999999999E-3</c:v>
                </c:pt>
                <c:pt idx="181">
                  <c:v>-1.0070300000000001E-2</c:v>
                </c:pt>
                <c:pt idx="182">
                  <c:v>-2.0281199999999999E-2</c:v>
                </c:pt>
                <c:pt idx="183">
                  <c:v>-3.2249E-2</c:v>
                </c:pt>
                <c:pt idx="184">
                  <c:v>-4.5790499999999998E-2</c:v>
                </c:pt>
                <c:pt idx="185">
                  <c:v>-6.0200799999999999E-2</c:v>
                </c:pt>
                <c:pt idx="186">
                  <c:v>-7.48804E-2</c:v>
                </c:pt>
                <c:pt idx="187">
                  <c:v>-8.9373800000000003E-2</c:v>
                </c:pt>
                <c:pt idx="188">
                  <c:v>-0.103341</c:v>
                </c:pt>
                <c:pt idx="189">
                  <c:v>-0.116492</c:v>
                </c:pt>
                <c:pt idx="190">
                  <c:v>-0.12848799999999999</c:v>
                </c:pt>
                <c:pt idx="191">
                  <c:v>-0.13894100000000001</c:v>
                </c:pt>
                <c:pt idx="192">
                  <c:v>-0.147395</c:v>
                </c:pt>
                <c:pt idx="193">
                  <c:v>-0.15396799999999999</c:v>
                </c:pt>
                <c:pt idx="194">
                  <c:v>-0.159664</c:v>
                </c:pt>
                <c:pt idx="195">
                  <c:v>-0.16556399999999999</c:v>
                </c:pt>
                <c:pt idx="196">
                  <c:v>-0.17210400000000001</c:v>
                </c:pt>
                <c:pt idx="197">
                  <c:v>-0.17994399999999999</c:v>
                </c:pt>
                <c:pt idx="198">
                  <c:v>-0.19028700000000001</c:v>
                </c:pt>
                <c:pt idx="199">
                  <c:v>-0.20338500000000001</c:v>
                </c:pt>
                <c:pt idx="200">
                  <c:v>-0.21859999999999999</c:v>
                </c:pt>
                <c:pt idx="201">
                  <c:v>-0.235014</c:v>
                </c:pt>
                <c:pt idx="202">
                  <c:v>-0.25232100000000002</c:v>
                </c:pt>
                <c:pt idx="203">
                  <c:v>-0.26907500000000001</c:v>
                </c:pt>
                <c:pt idx="204">
                  <c:v>-0.28578300000000001</c:v>
                </c:pt>
                <c:pt idx="205">
                  <c:v>-0.298259</c:v>
                </c:pt>
                <c:pt idx="206">
                  <c:v>-0.31330799999999998</c:v>
                </c:pt>
                <c:pt idx="207">
                  <c:v>-0.31522800000000001</c:v>
                </c:pt>
                <c:pt idx="208">
                  <c:v>-0.31238500000000002</c:v>
                </c:pt>
                <c:pt idx="209">
                  <c:v>-0.312722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898528"/>
        <c:axId val="152667232"/>
      </c:scatterChart>
      <c:valAx>
        <c:axId val="152898528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X/Chord</a:t>
                </a:r>
              </a:p>
            </c:rich>
          </c:tx>
          <c:layout>
            <c:manualLayout>
              <c:xMode val="edge"/>
              <c:yMode val="edge"/>
              <c:x val="0.46275712063769814"/>
              <c:y val="0.748090205829534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667232"/>
        <c:crosses val="autoZero"/>
        <c:crossBetween val="midCat"/>
      </c:valAx>
      <c:valAx>
        <c:axId val="152667232"/>
        <c:scaling>
          <c:orientation val="minMax"/>
          <c:max val="1.5"/>
          <c:min val="-2.5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Cp</a:t>
                </a:r>
              </a:p>
            </c:rich>
          </c:tx>
          <c:layout>
            <c:manualLayout>
              <c:xMode val="edge"/>
              <c:yMode val="edge"/>
              <c:x val="2.6330261908750766E-2"/>
              <c:y val="0.32240964213750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898528"/>
        <c:crosses val="autoZero"/>
        <c:crossBetween val="midCat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68419777388937497"/>
          <c:y val="3.7856057466500906E-2"/>
          <c:w val="0.31580222611062503"/>
          <c:h val="0.23724236773034948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4820" cy="461010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4" y="0"/>
            <a:ext cx="3004820" cy="461010"/>
          </a:xfrm>
          <a:prstGeom prst="rect">
            <a:avLst/>
          </a:prstGeom>
        </p:spPr>
        <p:txBody>
          <a:bodyPr vert="horz" lIns="92293" tIns="46146" rIns="92293" bIns="46146" rtlCol="0"/>
          <a:lstStyle>
            <a:lvl1pPr algn="r">
              <a:defRPr sz="1200"/>
            </a:lvl1pPr>
          </a:lstStyle>
          <a:p>
            <a:fld id="{F65F6A47-652C-4D91-B20C-96A13EFFFEF1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590"/>
            <a:ext cx="3004820" cy="461010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4" y="8757590"/>
            <a:ext cx="3004820" cy="461010"/>
          </a:xfrm>
          <a:prstGeom prst="rect">
            <a:avLst/>
          </a:prstGeom>
        </p:spPr>
        <p:txBody>
          <a:bodyPr vert="horz" lIns="92293" tIns="46146" rIns="92293" bIns="46146" rtlCol="0" anchor="b"/>
          <a:lstStyle>
            <a:lvl1pPr algn="r">
              <a:defRPr sz="1200"/>
            </a:lvl1pPr>
          </a:lstStyle>
          <a:p>
            <a:fld id="{95AB2EB3-9698-4370-BC4E-F8769CDA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449" cy="462899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183" y="1"/>
            <a:ext cx="3005449" cy="462899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BBB341B1-AD79-48D8-9B76-3AB626FC8EE8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048" y="4436907"/>
            <a:ext cx="5546104" cy="3630768"/>
          </a:xfrm>
          <a:prstGeom prst="rect">
            <a:avLst/>
          </a:prstGeom>
        </p:spPr>
        <p:txBody>
          <a:bodyPr vert="horz" lIns="90572" tIns="45286" rIns="90572" bIns="452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302"/>
            <a:ext cx="3005449" cy="462899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183" y="8757302"/>
            <a:ext cx="3005449" cy="462899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E06A47EF-ABE7-4842-9D3D-56FF18C5C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yourself</a:t>
            </a:r>
          </a:p>
          <a:p>
            <a:r>
              <a:rPr lang="en-US" baseline="0" dirty="0" smtClean="0"/>
              <a:t>Introduce Lab – Simulation of Laminar Pipe Flow in smooth pipe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51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89">
              <a:defRPr/>
            </a:pPr>
            <a:r>
              <a:rPr lang="en-US" b="1" u="sng" dirty="0" smtClean="0"/>
              <a:t>Questions:</a:t>
            </a:r>
          </a:p>
          <a:p>
            <a:pPr marL="168467" indent="-168467" defTabSz="898489">
              <a:buFont typeface="Arial" panose="020B0604020202020204" pitchFamily="34" charset="0"/>
              <a:buChar char="•"/>
              <a:defRPr/>
            </a:pPr>
            <a:r>
              <a:rPr lang="en-US" b="0" u="none" dirty="0" smtClean="0"/>
              <a:t>Can</a:t>
            </a:r>
            <a:r>
              <a:rPr lang="en-US" b="0" u="none" baseline="0" dirty="0" smtClean="0"/>
              <a:t> anyone explain what fully developed flow is?</a:t>
            </a:r>
          </a:p>
          <a:p>
            <a:pPr marL="168467" indent="-168467" defTabSz="898489">
              <a:buFont typeface="Arial" panose="020B0604020202020204" pitchFamily="34" charset="0"/>
              <a:buChar char="•"/>
              <a:defRPr/>
            </a:pPr>
            <a:r>
              <a:rPr lang="en-US" b="0" u="none" baseline="0" dirty="0" smtClean="0"/>
              <a:t>Why is friction coefficient constant in fully developed</a:t>
            </a:r>
          </a:p>
          <a:p>
            <a:pPr defTabSz="898489">
              <a:defRPr/>
            </a:pPr>
            <a:endParaRPr lang="en-US" b="1" u="sng" dirty="0" smtClean="0"/>
          </a:p>
          <a:p>
            <a:pPr defTabSz="898489">
              <a:defRPr/>
            </a:pPr>
            <a:r>
              <a:rPr lang="en-US" b="1" u="sng" dirty="0" smtClean="0"/>
              <a:t>Talking Points: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dirty="0" smtClean="0"/>
              <a:t>Explain</a:t>
            </a:r>
            <a:r>
              <a:rPr lang="en-US" baseline="0" dirty="0" smtClean="0"/>
              <a:t> developing length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baseline="0" dirty="0" smtClean="0"/>
              <a:t>Linear pressure drop in fully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89">
              <a:defRPr/>
            </a:pPr>
            <a:r>
              <a:rPr lang="en-US" b="1" u="sng" dirty="0" smtClean="0"/>
              <a:t>Questions:</a:t>
            </a:r>
          </a:p>
          <a:p>
            <a:pPr marL="168467" indent="-168467" defTabSz="898489">
              <a:buFont typeface="Arial" panose="020B0604020202020204" pitchFamily="34" charset="0"/>
              <a:buChar char="•"/>
              <a:defRPr/>
            </a:pPr>
            <a:r>
              <a:rPr lang="en-US" b="0" u="none" dirty="0" smtClean="0"/>
              <a:t>Can</a:t>
            </a:r>
            <a:r>
              <a:rPr lang="en-US" b="0" u="none" baseline="0" dirty="0" smtClean="0"/>
              <a:t> anyone explain what fully developed flow is?</a:t>
            </a:r>
          </a:p>
          <a:p>
            <a:pPr marL="168467" indent="-168467" defTabSz="898489">
              <a:buFont typeface="Arial" panose="020B0604020202020204" pitchFamily="34" charset="0"/>
              <a:buChar char="•"/>
              <a:defRPr/>
            </a:pPr>
            <a:r>
              <a:rPr lang="en-US" b="0" u="none" baseline="0" dirty="0" smtClean="0"/>
              <a:t>Why is friction coefficient constant in fully developed</a:t>
            </a:r>
          </a:p>
          <a:p>
            <a:pPr defTabSz="898489">
              <a:defRPr/>
            </a:pPr>
            <a:endParaRPr lang="en-US" b="1" u="sng" dirty="0" smtClean="0"/>
          </a:p>
          <a:p>
            <a:pPr defTabSz="898489">
              <a:defRPr/>
            </a:pPr>
            <a:r>
              <a:rPr lang="en-US" b="1" u="sng" dirty="0" smtClean="0"/>
              <a:t>Talking Points: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dirty="0" smtClean="0"/>
              <a:t>Explain</a:t>
            </a:r>
            <a:r>
              <a:rPr lang="en-US" baseline="0" dirty="0" smtClean="0"/>
              <a:t> developing length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baseline="0" dirty="0" smtClean="0"/>
              <a:t>Linear pressure drop in fully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5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9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Questions: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is the velocity at the wall?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Talking Points: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dirty="0" smtClean="0"/>
              <a:t>Simulating</a:t>
            </a:r>
            <a:r>
              <a:rPr lang="en-US" baseline="0" dirty="0" smtClean="0"/>
              <a:t> laminar pipe flow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baseline="0" dirty="0" smtClean="0"/>
              <a:t>Comparing CFD results to AFD solutions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baseline="0" dirty="0" smtClean="0"/>
              <a:t>Look at the developing profile</a:t>
            </a:r>
          </a:p>
          <a:p>
            <a:pPr marL="622683" lvl="1" indent="-169823">
              <a:buFont typeface="Arial" panose="020B0604020202020204" pitchFamily="34" charset="0"/>
              <a:buChar char="•"/>
            </a:pPr>
            <a:r>
              <a:rPr lang="en-US" baseline="0" dirty="0" smtClean="0"/>
              <a:t>Uniform inlet to quadratic</a:t>
            </a:r>
          </a:p>
          <a:p>
            <a:pPr marL="622683" lvl="1" indent="-169823">
              <a:buFont typeface="Arial" panose="020B0604020202020204" pitchFamily="34" charset="0"/>
              <a:buChar char="•"/>
            </a:pPr>
            <a:r>
              <a:rPr lang="en-US" baseline="0" dirty="0" smtClean="0"/>
              <a:t>Linear pressure drop in fully developed flow</a:t>
            </a:r>
          </a:p>
          <a:p>
            <a:pPr marL="622683" lvl="1" indent="-169823">
              <a:buFont typeface="Arial" panose="020B0604020202020204" pitchFamily="34" charset="0"/>
              <a:buChar char="•"/>
            </a:pPr>
            <a:r>
              <a:rPr lang="en-US" baseline="0" dirty="0" smtClean="0"/>
              <a:t>Developing length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20"/>
            <a:r>
              <a:rPr lang="en-US" b="1" u="sng" dirty="0" smtClean="0"/>
              <a:t>Talking Points: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dirty="0" smtClean="0"/>
              <a:t>Laminar</a:t>
            </a:r>
            <a:r>
              <a:rPr lang="en-US" baseline="0" dirty="0" smtClean="0"/>
              <a:t> flow is viscous dominated</a:t>
            </a:r>
          </a:p>
          <a:p>
            <a:pPr marL="622683" lvl="1" indent="-169823">
              <a:buFont typeface="Arial" panose="020B0604020202020204" pitchFamily="34" charset="0"/>
              <a:buChar char="•"/>
            </a:pPr>
            <a:r>
              <a:rPr lang="en-US" baseline="0" dirty="0" smtClean="0"/>
              <a:t>Low Re #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dirty="0" smtClean="0"/>
              <a:t>Turbulent flow is inertial dominated</a:t>
            </a:r>
          </a:p>
          <a:p>
            <a:pPr marL="622683" lvl="1" indent="-169823">
              <a:buFont typeface="Arial" panose="020B0604020202020204" pitchFamily="34" charset="0"/>
              <a:buChar char="•"/>
            </a:pPr>
            <a:r>
              <a:rPr lang="en-US" dirty="0" smtClean="0"/>
              <a:t>High</a:t>
            </a:r>
            <a:r>
              <a:rPr lang="en-US" baseline="0" dirty="0" smtClean="0"/>
              <a:t> Re #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2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20"/>
            <a:r>
              <a:rPr lang="en-US" b="1" u="sng" dirty="0" smtClean="0"/>
              <a:t>Talking Points: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dirty="0" smtClean="0"/>
              <a:t>Physics must </a:t>
            </a:r>
            <a:r>
              <a:rPr lang="en-US" baseline="0" dirty="0" smtClean="0"/>
              <a:t>be known to properly construct mesh/grid</a:t>
            </a:r>
          </a:p>
          <a:p>
            <a:pPr marL="622683" lvl="1" indent="-169823">
              <a:buFont typeface="Arial" panose="020B0604020202020204" pitchFamily="34" charset="0"/>
              <a:buChar char="•"/>
            </a:pPr>
            <a:r>
              <a:rPr lang="en-US" dirty="0" smtClean="0"/>
              <a:t>Example:</a:t>
            </a:r>
            <a:r>
              <a:rPr lang="en-US" baseline="0" dirty="0" smtClean="0"/>
              <a:t> must know if flow is turbulent to determine grid refinement for </a:t>
            </a:r>
            <a:r>
              <a:rPr lang="en-US" b="0" baseline="0" dirty="0" smtClean="0"/>
              <a:t>B.L.</a:t>
            </a:r>
          </a:p>
          <a:p>
            <a:pPr marL="1071928" lvl="2" indent="-169823">
              <a:buFont typeface="Arial" panose="020B0604020202020204" pitchFamily="34" charset="0"/>
              <a:buChar char="•"/>
            </a:pPr>
            <a:r>
              <a:rPr lang="en-US" b="0" baseline="0" dirty="0" smtClean="0"/>
              <a:t>Need many grid points to resolve large velocity grads noticed in turbulent B.L.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ANSYS mesh comes before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20"/>
            <a:r>
              <a:rPr lang="en-US" b="1" u="sng" dirty="0" smtClean="0"/>
              <a:t>Talking Points: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CFD it is best to simplify problem for efficiency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baseline="0" dirty="0" smtClean="0"/>
              <a:t>Pipe can be simplified into 2D rectangle axisymmetric about centerline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20"/>
            <a:r>
              <a:rPr lang="en-US" b="1" u="sng" dirty="0" smtClean="0"/>
              <a:t>Talking Points: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dirty="0" smtClean="0"/>
              <a:t>CFD is discretizing the fluid flow and solving N.S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eqns</a:t>
            </a:r>
            <a:r>
              <a:rPr lang="en-US" baseline="0" dirty="0" smtClean="0"/>
              <a:t> numerically at each grid point</a:t>
            </a:r>
            <a:endParaRPr lang="en-US" dirty="0" smtClean="0"/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dirty="0" smtClean="0"/>
              <a:t>Discretize geometry</a:t>
            </a:r>
            <a:r>
              <a:rPr lang="en-US" baseline="0" dirty="0" smtClean="0"/>
              <a:t> by splitting sides</a:t>
            </a:r>
          </a:p>
          <a:p>
            <a:pPr marL="169823" indent="-169823">
              <a:buFont typeface="Arial" panose="020B0604020202020204" pitchFamily="34" charset="0"/>
              <a:buChar char="•"/>
            </a:pPr>
            <a:r>
              <a:rPr lang="en-US" baseline="0" dirty="0" smtClean="0"/>
              <a:t>Can get information at any discretized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0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89">
              <a:defRPr/>
            </a:pPr>
            <a:r>
              <a:rPr lang="en-US" b="1" u="sng" dirty="0" smtClean="0"/>
              <a:t>Talking Points: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dirty="0" smtClean="0"/>
              <a:t>No slip</a:t>
            </a:r>
            <a:r>
              <a:rPr lang="en-US" baseline="0" dirty="0" smtClean="0"/>
              <a:t> wall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baseline="0" dirty="0" smtClean="0"/>
              <a:t>Symmetric about axis for axial velocity and pressure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baseline="0" dirty="0" smtClean="0"/>
              <a:t>Uniform inlet velocity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baseline="0" dirty="0" smtClean="0"/>
              <a:t>Outlet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89">
              <a:defRPr/>
            </a:pPr>
            <a:r>
              <a:rPr lang="en-US" b="1" u="sng" dirty="0" smtClean="0"/>
              <a:t>Questions:</a:t>
            </a:r>
          </a:p>
          <a:p>
            <a:pPr marL="168467" indent="-168467" defTabSz="898489">
              <a:buFont typeface="Arial" panose="020B0604020202020204" pitchFamily="34" charset="0"/>
              <a:buChar char="•"/>
              <a:defRPr/>
            </a:pPr>
            <a:r>
              <a:rPr lang="en-US" b="0" u="none" dirty="0" smtClean="0"/>
              <a:t>Can</a:t>
            </a:r>
            <a:r>
              <a:rPr lang="en-US" b="0" u="none" baseline="0" dirty="0" smtClean="0"/>
              <a:t> anyone explain what fully developed flow is?</a:t>
            </a:r>
          </a:p>
          <a:p>
            <a:pPr marL="168467" indent="-168467" defTabSz="898489">
              <a:buFont typeface="Arial" panose="020B0604020202020204" pitchFamily="34" charset="0"/>
              <a:buChar char="•"/>
              <a:defRPr/>
            </a:pPr>
            <a:r>
              <a:rPr lang="en-US" b="0" u="none" baseline="0" dirty="0" smtClean="0"/>
              <a:t>Why is friction coefficient constant in fully developed</a:t>
            </a:r>
          </a:p>
          <a:p>
            <a:pPr defTabSz="898489">
              <a:defRPr/>
            </a:pPr>
            <a:endParaRPr lang="en-US" b="1" u="sng" dirty="0" smtClean="0"/>
          </a:p>
          <a:p>
            <a:pPr defTabSz="898489">
              <a:defRPr/>
            </a:pPr>
            <a:r>
              <a:rPr lang="en-US" b="1" u="sng" dirty="0" smtClean="0"/>
              <a:t>Talking Points: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dirty="0" smtClean="0"/>
              <a:t>Explain</a:t>
            </a:r>
            <a:r>
              <a:rPr lang="en-US" baseline="0" dirty="0" smtClean="0"/>
              <a:t> developing length</a:t>
            </a:r>
          </a:p>
          <a:p>
            <a:pPr marL="168467" indent="-168467">
              <a:buFont typeface="Arial" panose="020B0604020202020204" pitchFamily="34" charset="0"/>
              <a:buChar char="•"/>
            </a:pPr>
            <a:r>
              <a:rPr lang="en-US" baseline="0" dirty="0" smtClean="0"/>
              <a:t>Linear pressure drop in fully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47EF-ABE7-4842-9D3D-56FF18C5CF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" y="6511290"/>
            <a:ext cx="2560320" cy="365760"/>
          </a:xfrm>
        </p:spPr>
        <p:txBody>
          <a:bodyPr/>
          <a:lstStyle/>
          <a:p>
            <a:fld id="{053E02EF-BE53-481D-AB24-87FAD4C30C41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1925" y="6511925"/>
            <a:ext cx="48768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395151-DDD7-4A09-A0D3-95676CFFB8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8492" y="739794"/>
            <a:ext cx="11848123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IIHR_logo_Dec1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0" y="261939"/>
            <a:ext cx="1138115" cy="43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48492" y="6602224"/>
            <a:ext cx="11848123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0503-5CA3-4754-A2D8-CB2A230B6AD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CC52-2489-4857-BC91-1DF63A57EE39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0B591A-2C22-442B-89EE-0204B7D303EC}" type="datetime1">
              <a:rPr lang="en-US" smtClean="0"/>
              <a:t>11/8/2016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48492" y="739794"/>
            <a:ext cx="11848123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 descr="IIHR_logo_Dec1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0" y="261939"/>
            <a:ext cx="1138115" cy="43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148492" y="6602224"/>
            <a:ext cx="11848123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EA55-D2A2-4C2F-84B7-C18A54426594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D22-9BA1-4955-8F4B-DD490587C287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6E5D-7122-4D38-958B-1C7ADD3EB454}" type="datetime1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261B-E8F1-4CD6-9741-54838A92259E}" type="datetime1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46CC-D805-4812-B717-BFB8DFEFBFD4}" type="datetime1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8AD82DB9-1C18-4EAD-90D2-7CAD8CFF29FF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E6DE97-FD12-4E3D-8B10-DF4DF5C6ACF6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492240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25BDD1D1-12B9-4CE5-AD6E-41B41E499673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95581" y="6621950"/>
            <a:ext cx="4567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ENGR:2510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Mechanics of Fluids and Transport Processes 2016F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feature=player_detailpage&amp;v=nuQyKGuXJ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7SkWxEUXI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066083"/>
            <a:ext cx="11639550" cy="3325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CFD </a:t>
            </a:r>
            <a:r>
              <a:rPr lang="en-US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Pre-Lab 2</a:t>
            </a: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Simulation of </a:t>
            </a:r>
            <a:r>
              <a:rPr lang="en-US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Turbulent Flow Around an Airfoil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Created by</a:t>
            </a:r>
            <a:r>
              <a:rPr lang="en-US" sz="22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Seong</a:t>
            </a:r>
            <a:r>
              <a:rPr lang="en-US" sz="2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en-US" sz="22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Yeon</a:t>
            </a:r>
            <a:r>
              <a:rPr lang="en-US" sz="2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Timur</a:t>
            </a:r>
            <a:r>
              <a:rPr lang="en-US" sz="2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Dogan</a:t>
            </a:r>
            <a:r>
              <a:rPr lang="en-US" sz="2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Edited by</a:t>
            </a:r>
            <a:r>
              <a:rPr lang="en-US" sz="22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Dong-Hwan </a:t>
            </a:r>
            <a:r>
              <a:rPr lang="en-US" sz="2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br>
              <a:rPr lang="en-US" sz="2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8438" y="5410200"/>
            <a:ext cx="1495124" cy="365760"/>
          </a:xfrm>
        </p:spPr>
        <p:txBody>
          <a:bodyPr/>
          <a:lstStyle/>
          <a:p>
            <a:pPr algn="ctr"/>
            <a:fld id="{FC4FD3E8-94CC-4578-AAD4-B60A1700D5A3}" type="datetime1"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11/8/2016</a:t>
            </a:fld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6943" y="-110557"/>
            <a:ext cx="5156528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ANSYS 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Fluent –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9C3-211F-441F-9F95-90C1402CCA9F}" type="datetime1">
              <a:rPr lang="en-US" smtClean="0"/>
              <a:t>11/8/2016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43240223"/>
              </p:ext>
            </p:extLst>
          </p:nvPr>
        </p:nvGraphicFramePr>
        <p:xfrm>
          <a:off x="381000" y="1828800"/>
          <a:ext cx="5181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461548869"/>
              </p:ext>
            </p:extLst>
          </p:nvPr>
        </p:nvGraphicFramePr>
        <p:xfrm>
          <a:off x="6019800" y="1676400"/>
          <a:ext cx="4724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2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6943" y="-110557"/>
            <a:ext cx="5156528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ANSYS 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Fluent –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9C3-211F-441F-9F95-90C1402CCA9F}" type="datetime1">
              <a:rPr lang="en-US" smtClean="0"/>
              <a:t>11/8/2016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11</a:t>
            </a:fld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5943600" cy="2110740"/>
          </a:xfrm>
        </p:spPr>
        <p:txBody>
          <a:bodyPr>
            <a:no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distribution around airfoil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Velocity vectors near wall and boundary layer development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Stream lines around airfoil</a:t>
            </a:r>
          </a:p>
        </p:txBody>
      </p:sp>
      <p:pic>
        <p:nvPicPr>
          <p:cNvPr id="27" name="Picture 1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7924" b="46230"/>
          <a:stretch>
            <a:fillRect/>
          </a:stretch>
        </p:blipFill>
        <p:spPr bwMode="auto">
          <a:xfrm>
            <a:off x="6629400" y="1322069"/>
            <a:ext cx="4800600" cy="22909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7797" b="46037"/>
          <a:stretch>
            <a:fillRect/>
          </a:stretch>
        </p:blipFill>
        <p:spPr bwMode="auto">
          <a:xfrm>
            <a:off x="838200" y="3733800"/>
            <a:ext cx="4670101" cy="22311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8051" b="46918"/>
          <a:stretch>
            <a:fillRect/>
          </a:stretch>
        </p:blipFill>
        <p:spPr bwMode="auto">
          <a:xfrm>
            <a:off x="6629400" y="3733800"/>
            <a:ext cx="4800600" cy="2235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the CFD Lab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report is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weeks after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your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lab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09728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(same as CFD Prelab1 &amp; Lab1)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Pre-lab 2 questions will be graded separately, so it doesn’t need to be attached to the report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Bring EFD Lab3 Data Reduction Sheet for CFD Lab2, so that you can simulate AOA=16 degree case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the Lab drop-box when turning in your lab reports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Come to the office hours for any help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1260" y="-152400"/>
            <a:ext cx="2889481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6BDD-6CE4-4177-A171-99910C564227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0972800" cy="4525963"/>
          </a:xfrm>
        </p:spPr>
        <p:txBody>
          <a:bodyPr>
            <a:noAutofit/>
          </a:bodyPr>
          <a:lstStyle/>
          <a:p>
            <a:pPr marL="56692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Overview of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Flow Around Airfoil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CFD Process</a:t>
            </a:r>
          </a:p>
          <a:p>
            <a:pPr marL="56692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</a:p>
          <a:p>
            <a:pPr marL="56692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</a:p>
          <a:p>
            <a:pPr marL="56692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 marL="56692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7650" y="154905"/>
            <a:ext cx="2286000" cy="64519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223F-071B-4D5F-A09D-4920BA8B48C4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0650"/>
            <a:ext cx="7772400" cy="54864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Simulation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airfoil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will be conducted for this lab</a:t>
            </a:r>
          </a:p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Computational fluid dynamics (CFD)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results for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drag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lift coefficients, coefficient of pressure around the airfoil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will be compared to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experimental fluid dynamics (EFD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lab will cover concept of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boundary layer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flow separation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D306-5C2E-4B06-AA56-CE165455C81D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131917"/>
            <a:ext cx="6324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Overview of Flow Around Airfoil</a:t>
            </a:r>
            <a:b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http://hyperphysics.phy-astr.gsu.edu/hbase/imgmec/airfo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56" y="1274917"/>
            <a:ext cx="3297544" cy="47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4400" y="4147457"/>
            <a:ext cx="596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Flow visualization around airfoil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(starts at 5:34)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0936"/>
            <a:ext cx="8229600" cy="442166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Boundary Layer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Defined by Ludwig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Prandtl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Generated by viscosity near wall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Cause of lift and drag forces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Inviscid vs. viscous flow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 separation</a:t>
            </a:r>
          </a:p>
          <a:p>
            <a:pPr marL="393192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Note: Refer to Chapter 9 of your book for more details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A25-DB93-4A6F-BFD0-50F7D7403456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4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131917"/>
            <a:ext cx="6324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Overview of Flow Around Airfoil</a:t>
            </a:r>
            <a:b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8743" y="4772198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Flow visualization of boundary layer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(Start at 3:21)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upload.wikimedia.org/wikipedia/commons/thumb/0/0e/Laminar_boundary_layer_scheme.svg/320px-Laminar_boundary_layer_schem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14400"/>
            <a:ext cx="3505200" cy="15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upload.wikimedia.org/wikipedia/commons/thumb/7/73/Separation.gif/500px-Separ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341" y="2590800"/>
            <a:ext cx="3733800" cy="15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fi.edu/wright/again/wings.avkids.com/wings.avkids.com/Tennis/Images/veh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3" y="4311812"/>
            <a:ext cx="2667855" cy="20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14" y="1219200"/>
            <a:ext cx="11720385" cy="452596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overall procedure for simulation of flow around airfoil is shown on chart below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will be making the mesh before we define the physics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know the physics to design appropriate mesh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8" y="197782"/>
            <a:ext cx="2911993" cy="54540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CFD Process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Date Placeholder 40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0E3D-0490-44C7-B8C6-B3A5A93DF5FA}" type="datetime1">
              <a:rPr lang="en-US" smtClean="0"/>
              <a:t>11/8/2016</a:t>
            </a:fld>
            <a:endParaRPr lang="en-US"/>
          </a:p>
        </p:txBody>
      </p:sp>
      <p:sp>
        <p:nvSpPr>
          <p:cNvPr id="4100" name="Slide Number Placeholder 40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5</a:t>
            </a:fld>
            <a:endParaRPr lang="en-US"/>
          </a:p>
        </p:txBody>
      </p:sp>
      <p:grpSp>
        <p:nvGrpSpPr>
          <p:cNvPr id="36" name="Canvas 39"/>
          <p:cNvGrpSpPr>
            <a:grpSpLocks/>
          </p:cNvGrpSpPr>
          <p:nvPr/>
        </p:nvGrpSpPr>
        <p:grpSpPr bwMode="auto">
          <a:xfrm>
            <a:off x="2988018" y="2376883"/>
            <a:ext cx="6229582" cy="3844290"/>
            <a:chOff x="0" y="0"/>
            <a:chExt cx="58293" cy="35972"/>
          </a:xfrm>
        </p:grpSpPr>
        <p:sp>
          <p:nvSpPr>
            <p:cNvPr id="37" name="AutoShape 3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8293" cy="35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1267" y="404"/>
              <a:ext cx="6479" cy="25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Geometry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11428" y="403"/>
              <a:ext cx="9145" cy="253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Physics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4003" y="503"/>
              <a:ext cx="9144" cy="252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Mesh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36576" y="503"/>
              <a:ext cx="9144" cy="252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48704" y="445"/>
              <a:ext cx="9589" cy="25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Results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Straight Arrow Connector 42"/>
            <p:cNvSpPr>
              <a:spLocks noChangeShapeType="1"/>
            </p:cNvSpPr>
            <p:nvPr/>
          </p:nvSpPr>
          <p:spPr bwMode="auto">
            <a:xfrm flipV="1">
              <a:off x="7747" y="1676"/>
              <a:ext cx="3683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Straight Arrow Connector 94"/>
            <p:cNvSpPr>
              <a:spLocks noChangeShapeType="1"/>
            </p:cNvSpPr>
            <p:nvPr/>
          </p:nvSpPr>
          <p:spPr bwMode="auto">
            <a:xfrm flipV="1">
              <a:off x="33147" y="1646"/>
              <a:ext cx="3429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traight Arrow Connector 95"/>
            <p:cNvSpPr>
              <a:spLocks noChangeShapeType="1"/>
            </p:cNvSpPr>
            <p:nvPr/>
          </p:nvSpPr>
          <p:spPr bwMode="auto">
            <a:xfrm flipV="1">
              <a:off x="20574" y="1651"/>
              <a:ext cx="3429" cy="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Straight Arrow Connector 96"/>
            <p:cNvSpPr>
              <a:spLocks noChangeShapeType="1"/>
            </p:cNvSpPr>
            <p:nvPr/>
          </p:nvSpPr>
          <p:spPr bwMode="auto">
            <a:xfrm>
              <a:off x="45720" y="1690"/>
              <a:ext cx="2984" cy="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auto">
            <a:xfrm>
              <a:off x="0" y="4976"/>
              <a:ext cx="9144" cy="355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Airfoil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Design Modeler)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24003" y="5075"/>
              <a:ext cx="9144" cy="34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Structured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Mesh)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24003" y="10814"/>
              <a:ext cx="9144" cy="45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Non-uniform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Mesh)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Straight Arrow Connector 49"/>
            <p:cNvSpPr>
              <a:spLocks noChangeShapeType="1"/>
            </p:cNvSpPr>
            <p:nvPr/>
          </p:nvSpPr>
          <p:spPr bwMode="auto">
            <a:xfrm>
              <a:off x="4444" y="3037"/>
              <a:ext cx="0" cy="17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Straight Arrow Connector 129"/>
            <p:cNvSpPr>
              <a:spLocks noChangeShapeType="1"/>
            </p:cNvSpPr>
            <p:nvPr/>
          </p:nvSpPr>
          <p:spPr bwMode="auto">
            <a:xfrm>
              <a:off x="28575" y="2789"/>
              <a:ext cx="0" cy="2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Straight Arrow Connector 133"/>
            <p:cNvSpPr>
              <a:spLocks noChangeShapeType="1"/>
            </p:cNvSpPr>
            <p:nvPr/>
          </p:nvSpPr>
          <p:spPr bwMode="auto">
            <a:xfrm flipH="1">
              <a:off x="16001" y="2789"/>
              <a:ext cx="1" cy="2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11429" y="4976"/>
              <a:ext cx="9144" cy="34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General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40"/>
            <p:cNvSpPr txBox="1">
              <a:spLocks noChangeArrowheads="1"/>
            </p:cNvSpPr>
            <p:nvPr/>
          </p:nvSpPr>
          <p:spPr bwMode="auto">
            <a:xfrm>
              <a:off x="11429" y="8405"/>
              <a:ext cx="9144" cy="34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Model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40"/>
            <p:cNvSpPr txBox="1">
              <a:spLocks noChangeArrowheads="1"/>
            </p:cNvSpPr>
            <p:nvPr/>
          </p:nvSpPr>
          <p:spPr bwMode="auto">
            <a:xfrm>
              <a:off x="11429" y="11829"/>
              <a:ext cx="9144" cy="696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Boundary Conditions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40"/>
            <p:cNvSpPr txBox="1">
              <a:spLocks noChangeArrowheads="1"/>
            </p:cNvSpPr>
            <p:nvPr/>
          </p:nvSpPr>
          <p:spPr bwMode="auto">
            <a:xfrm>
              <a:off x="11430" y="18789"/>
              <a:ext cx="9144" cy="571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Reference Values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40"/>
            <p:cNvSpPr txBox="1">
              <a:spLocks noChangeArrowheads="1"/>
            </p:cNvSpPr>
            <p:nvPr/>
          </p:nvSpPr>
          <p:spPr bwMode="auto">
            <a:xfrm>
              <a:off x="22663" y="23260"/>
              <a:ext cx="6858" cy="254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Turbulent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40"/>
            <p:cNvSpPr txBox="1">
              <a:spLocks noChangeArrowheads="1"/>
            </p:cNvSpPr>
            <p:nvPr/>
          </p:nvSpPr>
          <p:spPr bwMode="auto">
            <a:xfrm>
              <a:off x="36578" y="4975"/>
              <a:ext cx="9142" cy="69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Methods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36576" y="17494"/>
              <a:ext cx="9105" cy="556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Monitors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40"/>
            <p:cNvSpPr txBox="1">
              <a:spLocks noChangeArrowheads="1"/>
            </p:cNvSpPr>
            <p:nvPr/>
          </p:nvSpPr>
          <p:spPr bwMode="auto">
            <a:xfrm>
              <a:off x="11430" y="24504"/>
              <a:ext cx="9144" cy="68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Initialization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Straight Arrow Connector 144"/>
            <p:cNvSpPr>
              <a:spLocks noChangeShapeType="1"/>
            </p:cNvSpPr>
            <p:nvPr/>
          </p:nvSpPr>
          <p:spPr bwMode="auto">
            <a:xfrm>
              <a:off x="41148" y="2789"/>
              <a:ext cx="1" cy="2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49149" y="5075"/>
              <a:ext cx="9144" cy="45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Plots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Fluent- Results)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49149" y="9647"/>
              <a:ext cx="9144" cy="68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Graphics and Animations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Fluent- Results)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Straight Arrow Connector 147"/>
            <p:cNvSpPr>
              <a:spLocks noChangeShapeType="1"/>
            </p:cNvSpPr>
            <p:nvPr/>
          </p:nvSpPr>
          <p:spPr bwMode="auto">
            <a:xfrm>
              <a:off x="53721" y="2789"/>
              <a:ext cx="0" cy="2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Straight Arrow Connector 355"/>
            <p:cNvSpPr>
              <a:spLocks noChangeShapeType="1"/>
            </p:cNvSpPr>
            <p:nvPr/>
          </p:nvSpPr>
          <p:spPr bwMode="auto">
            <a:xfrm>
              <a:off x="20574" y="10121"/>
              <a:ext cx="5111" cy="131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Straight Arrow Connector 129"/>
            <p:cNvSpPr>
              <a:spLocks noChangeShapeType="1"/>
            </p:cNvSpPr>
            <p:nvPr/>
          </p:nvSpPr>
          <p:spPr bwMode="auto">
            <a:xfrm>
              <a:off x="28575" y="8528"/>
              <a:ext cx="0" cy="2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40"/>
            <p:cNvSpPr txBox="1">
              <a:spLocks noChangeArrowheads="1"/>
            </p:cNvSpPr>
            <p:nvPr/>
          </p:nvSpPr>
          <p:spPr bwMode="auto">
            <a:xfrm>
              <a:off x="0" y="8528"/>
              <a:ext cx="9144" cy="558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C-Domain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Design Modeler)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40"/>
            <p:cNvSpPr txBox="1">
              <a:spLocks noChangeArrowheads="1"/>
            </p:cNvSpPr>
            <p:nvPr/>
          </p:nvSpPr>
          <p:spPr bwMode="auto">
            <a:xfrm>
              <a:off x="0" y="14109"/>
              <a:ext cx="9144" cy="558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O-Domain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Design Modeler)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40"/>
            <p:cNvSpPr txBox="1">
              <a:spLocks noChangeArrowheads="1"/>
            </p:cNvSpPr>
            <p:nvPr/>
          </p:nvSpPr>
          <p:spPr bwMode="auto">
            <a:xfrm>
              <a:off x="36576" y="23056"/>
              <a:ext cx="9105" cy="64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Initialization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40"/>
            <p:cNvSpPr txBox="1">
              <a:spLocks noChangeArrowheads="1"/>
            </p:cNvSpPr>
            <p:nvPr/>
          </p:nvSpPr>
          <p:spPr bwMode="auto">
            <a:xfrm>
              <a:off x="36576" y="11931"/>
              <a:ext cx="9105" cy="55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Controls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 Box 40"/>
            <p:cNvSpPr txBox="1">
              <a:spLocks noChangeArrowheads="1"/>
            </p:cNvSpPr>
            <p:nvPr/>
          </p:nvSpPr>
          <p:spPr bwMode="auto">
            <a:xfrm>
              <a:off x="36576" y="29514"/>
              <a:ext cx="9105" cy="64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Run Calculation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5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35" y="116508"/>
            <a:ext cx="7100176" cy="70358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ANSYS Design Modeler (Geometry)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69077" y="1316541"/>
            <a:ext cx="5228321" cy="21336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Import Clark-Y airfoil geometry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Split O-type domain into four pieces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DF4-858B-4C8B-8F74-36846CFBBAE6}" type="datetime1">
              <a:rPr lang="en-US" smtClean="0"/>
              <a:t>11/8/2016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08637"/>
              </p:ext>
            </p:extLst>
          </p:nvPr>
        </p:nvGraphicFramePr>
        <p:xfrm>
          <a:off x="706006" y="2367012"/>
          <a:ext cx="435446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847"/>
                <a:gridCol w="1684614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Chord length, 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0.3048 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Diameter of domain,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 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of attack, </a:t>
                      </a: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0, 16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6732" r="4822" b="8253"/>
          <a:stretch>
            <a:fillRect/>
          </a:stretch>
        </p:blipFill>
        <p:spPr bwMode="auto">
          <a:xfrm>
            <a:off x="1580392" y="3946591"/>
            <a:ext cx="2473276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5"/>
          <a:stretch/>
        </p:blipFill>
        <p:spPr bwMode="auto">
          <a:xfrm>
            <a:off x="5934327" y="2350682"/>
            <a:ext cx="5060297" cy="13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11" y="3810000"/>
            <a:ext cx="2596589" cy="25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" y="1295400"/>
            <a:ext cx="10846292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mesh at the boundary layer region to resolve large velocity gradients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5250" y="-66675"/>
            <a:ext cx="32004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ANSYS Mesh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320-96A5-4DA1-AB7F-F43B43AF2A53}" type="datetime1">
              <a:rPr lang="en-US" smtClean="0"/>
              <a:t>11/8/2016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 bwMode="auto">
          <a:xfrm>
            <a:off x="533400" y="2971800"/>
            <a:ext cx="5609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1669" b="802"/>
          <a:stretch/>
        </p:blipFill>
        <p:spPr bwMode="auto">
          <a:xfrm>
            <a:off x="7391400" y="2133600"/>
            <a:ext cx="3817811" cy="338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5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36259"/>
                <a:ext cx="12039600" cy="3657600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Turbulent flow</a:t>
                </a:r>
              </a:p>
              <a:p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Viscous &amp; Inviscid models</a:t>
                </a: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Air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properties </a:t>
                </a:r>
                <a:r>
                  <a:rPr lang="en-US" sz="1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(Need to be extracted from the EFD)</a:t>
                </a:r>
                <a:endParaRPr lang="en-US" sz="1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Boundary Conditions (BC) </a:t>
                </a:r>
                <a:r>
                  <a:rPr lang="en-US" sz="1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(Need to be extracted from </a:t>
                </a:r>
                <a:r>
                  <a:rPr lang="en-US" sz="1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EFD</a:t>
                </a:r>
                <a:r>
                  <a:rPr lang="en-US" sz="1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No-slip (airfoil surface):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velocities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pressure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zero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/>
                      </a:rPr>
                      <m:t>=0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𝑣</m:t>
                    </m:r>
                    <m:r>
                      <a:rPr lang="en-US" sz="1600" b="0" i="1" baseline="-250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𝑑𝑝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Inlet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velocity: uniform constant velocity (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𝑬𝑭𝑫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𝒊𝒏𝒍𝒆𝒕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𝒗𝒆𝒍𝒐𝒄𝒊𝒕𝒚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],</m:t>
                    </m:r>
                    <m:r>
                      <a:rPr lang="en-US" sz="1600" i="1">
                        <a:latin typeface="Cambria Math"/>
                      </a:rPr>
                      <m:t>𝑣</m:t>
                    </m:r>
                    <m:r>
                      <a:rPr lang="en-US" sz="1600" b="0" i="1" baseline="-250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=0</m:t>
                    </m:r>
                    <m:r>
                      <a:rPr lang="en-US" sz="1600" i="1" dirty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𝑑𝑝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Outlet: (gauge) pressure is imposed to the boundary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/>
                          </a:rPr>
                          <m:t>𝑑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baseline="-2500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600" i="1" dirty="0" err="1">
                            <a:latin typeface="Cambria Math"/>
                          </a:rPr>
                          <m:t>𝑑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600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/>
                          </a:rPr>
                          <m:t>𝑑𝑣</m:t>
                        </m:r>
                        <m:r>
                          <a:rPr lang="en-US" sz="1600" b="0" i="1" baseline="-2500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600" i="1" dirty="0" err="1">
                            <a:latin typeface="Cambria Math"/>
                          </a:rPr>
                          <m:t>𝑑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600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𝑝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𝑔𝑎𝑢𝑔𝑒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0)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9728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(where ‘n’ is the normal vector)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36259"/>
                <a:ext cx="12039600" cy="3657600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-200026" y="-120454"/>
            <a:ext cx="5762625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ANSYS 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Fluent – 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AEB3-820D-4E87-BBC4-A1CAB2DD5187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620688" y="2648308"/>
            <a:ext cx="6127029" cy="3905546"/>
            <a:chOff x="5666466" y="2871397"/>
            <a:chExt cx="5940383" cy="3786572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" t="6732" r="4822" b="8253"/>
            <a:stretch>
              <a:fillRect/>
            </a:stretch>
          </p:blipFill>
          <p:spPr bwMode="auto">
            <a:xfrm>
              <a:off x="8534400" y="3581400"/>
              <a:ext cx="2479696" cy="249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666466" y="3997763"/>
              <a:ext cx="2466843" cy="358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Inlet – Velocity inlet BC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5099" y="6299888"/>
              <a:ext cx="2901948" cy="358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Outlet – Pressure outlet BC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95467" y="2871397"/>
              <a:ext cx="1911382" cy="358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Wall – No slip BC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/>
            <p:cNvCxnSpPr>
              <a:stCxn id="27" idx="2"/>
            </p:cNvCxnSpPr>
            <p:nvPr/>
          </p:nvCxnSpPr>
          <p:spPr>
            <a:xfrm>
              <a:off x="6899888" y="4355844"/>
              <a:ext cx="1698219" cy="429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10042872" y="3229478"/>
              <a:ext cx="608287" cy="1589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8" idx="0"/>
            </p:cNvCxnSpPr>
            <p:nvPr/>
          </p:nvCxnSpPr>
          <p:spPr>
            <a:xfrm flipV="1">
              <a:off x="9886074" y="5782204"/>
              <a:ext cx="600071" cy="517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104"/>
            <a:ext cx="10896600" cy="58961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have problems with solution convergence reduce Under-Relaxation Factors. This issue is more likely to occur for large angle of attack cases.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Also you may need to increase the number of iterations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9343" y="-110557"/>
            <a:ext cx="7172057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ANSYS 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Fluent –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9C3-211F-441F-9F95-90C1402CCA9F}" type="datetime1">
              <a:rPr lang="en-US" smtClean="0"/>
              <a:t>11/8/2016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5151-DDD7-4A09-A0D3-95676CFFB807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99286"/>
            <a:ext cx="3416300" cy="3154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4776"/>
          <a:stretch/>
        </p:blipFill>
        <p:spPr bwMode="auto">
          <a:xfrm>
            <a:off x="4800600" y="2699285"/>
            <a:ext cx="6248400" cy="314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2907</TotalTime>
  <Words>908</Words>
  <Application>Microsoft Office PowerPoint</Application>
  <PresentationFormat>Widescreen</PresentationFormat>
  <Paragraphs>194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CFD Pre-Lab 2  Simulation of Turbulent Flow Around an Airfoil  Created by Seong Mo Yeon, Timur Dogan  Edited by Dong-Hwan Kim  </vt:lpstr>
      <vt:lpstr>Outline</vt:lpstr>
      <vt:lpstr>PowerPoint Presentation</vt:lpstr>
      <vt:lpstr>PowerPoint Presentation</vt:lpstr>
      <vt:lpstr>CFD Process</vt:lpstr>
      <vt:lpstr>ANSYS Design Modeler (Geometry)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IIHR - Hydroscience &amp;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syeon</dc:creator>
  <cp:lastModifiedBy>Dogan, Timur K</cp:lastModifiedBy>
  <cp:revision>369</cp:revision>
  <cp:lastPrinted>2016-10-10T22:51:10Z</cp:lastPrinted>
  <dcterms:created xsi:type="dcterms:W3CDTF">2013-09-30T22:31:04Z</dcterms:created>
  <dcterms:modified xsi:type="dcterms:W3CDTF">2016-11-08T16:14:16Z</dcterms:modified>
</cp:coreProperties>
</file>