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8D94-BE05-4AE7-941A-DDECFA802DA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A47-E6F1-41D3-9C88-E297C5114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8D94-BE05-4AE7-941A-DDECFA802DA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A47-E6F1-41D3-9C88-E297C5114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8D94-BE05-4AE7-941A-DDECFA802DA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A47-E6F1-41D3-9C88-E297C5114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8D94-BE05-4AE7-941A-DDECFA802DA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A47-E6F1-41D3-9C88-E297C5114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8D94-BE05-4AE7-941A-DDECFA802DA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A47-E6F1-41D3-9C88-E297C5114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8D94-BE05-4AE7-941A-DDECFA802DA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A47-E6F1-41D3-9C88-E297C5114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8D94-BE05-4AE7-941A-DDECFA802DA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A47-E6F1-41D3-9C88-E297C5114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8D94-BE05-4AE7-941A-DDECFA802DA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A47-E6F1-41D3-9C88-E297C5114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8D94-BE05-4AE7-941A-DDECFA802DA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A47-E6F1-41D3-9C88-E297C5114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8D94-BE05-4AE7-941A-DDECFA802DA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A47-E6F1-41D3-9C88-E297C5114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C8D94-BE05-4AE7-941A-DDECFA802DA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7FA47-E6F1-41D3-9C88-E297C5114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C8D94-BE05-4AE7-941A-DDECFA802DA4}" type="datetimeFigureOut">
              <a:rPr lang="en-US" smtClean="0"/>
              <a:pPr/>
              <a:t>8/29/2008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FA47-E6F1-41D3-9C88-E297C51148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PMM-PIV </a:t>
            </a:r>
            <a:br>
              <a:rPr lang="en-US" dirty="0" smtClean="0"/>
            </a:br>
            <a:r>
              <a:rPr lang="en-US" sz="2200" dirty="0" smtClean="0"/>
              <a:t>(Phase-averaged 3D Unsteady flow around a surface ship)</a:t>
            </a:r>
            <a:endParaRPr lang="en-US" dirty="0"/>
          </a:p>
        </p:txBody>
      </p:sp>
      <p:pic>
        <p:nvPicPr>
          <p:cNvPr id="8" name="Picture 5" descr="Measurement_stations_0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547" r="7031"/>
          <a:stretch>
            <a:fillRect/>
          </a:stretch>
        </p:blipFill>
        <p:spPr bwMode="auto">
          <a:xfrm>
            <a:off x="609600" y="3200400"/>
            <a:ext cx="3215645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erspec_02_p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3733800"/>
            <a:ext cx="2743200" cy="25004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30448" y="6172200"/>
            <a:ext cx="1741952" cy="30777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1400" dirty="0" smtClean="0"/>
              <a:t>3D Stereo PIV System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0" y="6172200"/>
            <a:ext cx="1869038" cy="30777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1400" dirty="0" smtClean="0"/>
              <a:t>PMM-PIV arrangement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1600200"/>
            <a:ext cx="188865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PMM Test: </a:t>
            </a:r>
          </a:p>
          <a:p>
            <a:pPr marL="685800" lvl="1" indent="-228600">
              <a:buAutoNum type="alphaLcParenBoth"/>
            </a:pPr>
            <a:r>
              <a:rPr lang="en-US" sz="1100" dirty="0" smtClean="0"/>
              <a:t>Static drift test</a:t>
            </a:r>
          </a:p>
          <a:p>
            <a:pPr marL="685800" lvl="1" indent="-228600">
              <a:buAutoNum type="alphaLcParenBoth"/>
            </a:pPr>
            <a:r>
              <a:rPr lang="en-US" sz="1100" dirty="0" smtClean="0"/>
              <a:t>Pure sway test</a:t>
            </a:r>
          </a:p>
          <a:p>
            <a:pPr marL="685800" lvl="1" indent="-228600">
              <a:buAutoNum type="alphaLcParenBoth"/>
            </a:pPr>
            <a:r>
              <a:rPr lang="en-US" sz="1100" b="1" dirty="0" smtClean="0">
                <a:solidFill>
                  <a:srgbClr val="00B050"/>
                </a:solidFill>
              </a:rPr>
              <a:t>Pure yaw test</a:t>
            </a:r>
          </a:p>
          <a:p>
            <a:pPr marL="685800" lvl="1" indent="-228600">
              <a:buAutoNum type="alphaLcParenBoth"/>
            </a:pPr>
            <a:r>
              <a:rPr lang="en-US" sz="1100" dirty="0" smtClean="0"/>
              <a:t>Yaw and drift test</a:t>
            </a:r>
            <a:endParaRPr lang="en-US" sz="1100" dirty="0"/>
          </a:p>
        </p:txBody>
      </p:sp>
      <p:pic>
        <p:nvPicPr>
          <p:cNvPr id="16" name="Picture 15" descr="All_Trajectories.jpg"/>
          <p:cNvPicPr>
            <a:picLocks noChangeAspect="1"/>
          </p:cNvPicPr>
          <p:nvPr/>
        </p:nvPicPr>
        <p:blipFill>
          <a:blip r:embed="rId4"/>
          <a:srcRect b="51795"/>
          <a:stretch>
            <a:fillRect/>
          </a:stretch>
        </p:blipFill>
        <p:spPr>
          <a:xfrm>
            <a:off x="2286000" y="1772112"/>
            <a:ext cx="2193341" cy="818688"/>
          </a:xfrm>
          <a:prstGeom prst="rect">
            <a:avLst/>
          </a:prstGeom>
        </p:spPr>
      </p:pic>
      <p:pic>
        <p:nvPicPr>
          <p:cNvPr id="12" name="Picture 2" descr="http://www.engineering.uiowa.edu/~fluids/Misc/HSYoon-private/Presentation_Pages/2.Test_Design/Facility_Equipment/Towing14.jpg"/>
          <p:cNvPicPr>
            <a:picLocks noChangeAspect="1" noChangeArrowheads="1"/>
          </p:cNvPicPr>
          <p:nvPr/>
        </p:nvPicPr>
        <p:blipFill>
          <a:blip r:embed="rId5"/>
          <a:srcRect l="7042" t="4627" r="7042"/>
          <a:stretch>
            <a:fillRect/>
          </a:stretch>
        </p:blipFill>
        <p:spPr bwMode="auto">
          <a:xfrm>
            <a:off x="4724400" y="1524000"/>
            <a:ext cx="2819064" cy="2286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6494457" y="3200400"/>
            <a:ext cx="1963743" cy="30777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1400" dirty="0" smtClean="0"/>
              <a:t>IIHR Towing Tank Facility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04800" y="609600"/>
            <a:ext cx="83820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Comparisons with CFD</a:t>
            </a:r>
            <a:r>
              <a:rPr kumimoji="0" lang="en-US" sz="3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"/>
                <a:ea typeface="+mj-ea"/>
                <a:cs typeface="+mj-cs"/>
              </a:rPr>
              <a:t>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300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"/>
                <a:ea typeface="+mj-ea"/>
                <a:cs typeface="+mj-cs"/>
              </a:rPr>
              <a:t>(</a:t>
            </a:r>
            <a:r>
              <a:rPr lang="en-US" sz="3600" b="1" baseline="30000" dirty="0" smtClean="0">
                <a:solidFill>
                  <a:schemeClr val="tx2"/>
                </a:solidFill>
                <a:latin typeface="Times"/>
                <a:ea typeface="+mj-ea"/>
                <a:cs typeface="+mj-cs"/>
              </a:rPr>
              <a:t>Turbulent flow structure</a:t>
            </a:r>
            <a:r>
              <a:rPr lang="en-US" sz="3600" b="1" baseline="300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"/>
                <a:ea typeface="+mj-ea"/>
                <a:cs typeface="+mj-cs"/>
              </a:rPr>
              <a:t>)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6248400"/>
            <a:ext cx="40895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"/>
              </a:rPr>
              <a:t>† </a:t>
            </a:r>
            <a:r>
              <a:rPr lang="en-US" sz="1100" dirty="0" smtClean="0"/>
              <a:t>N. Sakamoto, P. Carrica, J. </a:t>
            </a:r>
            <a:r>
              <a:rPr lang="en-US" sz="1100" dirty="0" err="1" smtClean="0"/>
              <a:t>Shao</a:t>
            </a:r>
            <a:r>
              <a:rPr lang="en-US" sz="1100" dirty="0" smtClean="0"/>
              <a:t> , </a:t>
            </a:r>
            <a:r>
              <a:rPr lang="en-US" sz="1100" dirty="0" err="1" smtClean="0"/>
              <a:t>CFDSHIP</a:t>
            </a:r>
            <a:r>
              <a:rPr lang="en-US" sz="1100" dirty="0" smtClean="0"/>
              <a:t>-IOWA (2006)</a:t>
            </a:r>
            <a:endParaRPr lang="en-US" sz="1100" dirty="0"/>
          </a:p>
        </p:txBody>
      </p:sp>
      <p:pic>
        <p:nvPicPr>
          <p:cNvPr id="2050" name="Picture 2" descr="X:\HSYoon\pure yaw\3D-Animations\TKE\TKE-(EFD-CFD)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5715000" cy="4764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04800" y="838200"/>
            <a:ext cx="83820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Comparisons with CFD</a:t>
            </a:r>
            <a:r>
              <a:rPr kumimoji="0" lang="en-US" sz="3600" b="1" i="0" u="none" strike="noStrike" kern="1200" cap="none" spc="0" normalizeH="0" baseline="3000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"/>
                <a:ea typeface="+mj-ea"/>
                <a:cs typeface="+mj-cs"/>
              </a:rPr>
              <a:t>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300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"/>
                <a:ea typeface="+mj-ea"/>
                <a:cs typeface="+mj-cs"/>
              </a:rPr>
              <a:t>(</a:t>
            </a:r>
            <a:r>
              <a:rPr lang="en-US" sz="3600" b="1" baseline="30000" dirty="0" err="1" smtClean="0">
                <a:solidFill>
                  <a:schemeClr val="tx2"/>
                </a:solidFill>
                <a:latin typeface="Times"/>
                <a:ea typeface="+mj-ea"/>
                <a:cs typeface="+mj-cs"/>
              </a:rPr>
              <a:t>Vortical</a:t>
            </a:r>
            <a:r>
              <a:rPr lang="en-US" sz="3600" b="1" baseline="30000" dirty="0" smtClean="0">
                <a:solidFill>
                  <a:schemeClr val="tx2"/>
                </a:solidFill>
                <a:latin typeface="Times"/>
                <a:ea typeface="+mj-ea"/>
                <a:cs typeface="+mj-cs"/>
              </a:rPr>
              <a:t> flow structure</a:t>
            </a:r>
            <a:r>
              <a:rPr lang="en-US" sz="3600" b="1" baseline="30000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"/>
                <a:ea typeface="+mj-ea"/>
                <a:cs typeface="+mj-cs"/>
              </a:rPr>
              <a:t>)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C:\Documents and Settings\hyn\My Documents\RANS-DES-2ndinvarian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" y="2813685"/>
            <a:ext cx="5322570" cy="2367915"/>
          </a:xfrm>
          <a:prstGeom prst="rect">
            <a:avLst/>
          </a:prstGeom>
          <a:noFill/>
        </p:spPr>
      </p:pic>
      <p:pic>
        <p:nvPicPr>
          <p:cNvPr id="7" name="Picture 5" descr="\\s-iihr13\hyn00\HSYoon\pure yaw\3D-Animations\Vorticity\vorticity-(EFD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144429"/>
            <a:ext cx="3429000" cy="571357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1000" y="6248400"/>
            <a:ext cx="40895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"/>
              </a:rPr>
              <a:t>† </a:t>
            </a:r>
            <a:r>
              <a:rPr lang="en-US" sz="1100" dirty="0" smtClean="0"/>
              <a:t>N. Sakamoto, P. Carrica, J. </a:t>
            </a:r>
            <a:r>
              <a:rPr lang="en-US" sz="1100" dirty="0" err="1" smtClean="0"/>
              <a:t>Shao</a:t>
            </a:r>
            <a:r>
              <a:rPr lang="en-US" sz="1100" dirty="0" smtClean="0"/>
              <a:t> , </a:t>
            </a:r>
            <a:r>
              <a:rPr lang="en-US" sz="1100" dirty="0" err="1" smtClean="0"/>
              <a:t>CFDSHIP</a:t>
            </a:r>
            <a:r>
              <a:rPr lang="en-US" sz="1100" dirty="0" smtClean="0"/>
              <a:t>-IOWA (2006)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197011" y="2362200"/>
            <a:ext cx="784189" cy="369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dirty="0" err="1" smtClean="0"/>
              <a:t>RANS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40211" y="2362200"/>
            <a:ext cx="607859" cy="369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DES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71688" y="1447800"/>
            <a:ext cx="529312" cy="369332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dirty="0" smtClean="0"/>
              <a:t>PIV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82</Words>
  <Application>Microsoft Office PowerPoint</Application>
  <PresentationFormat>On-screen Show (4:3)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PMM-PIV  (Phase-averaged 3D Unsteady flow around a surface ship)</vt:lpstr>
      <vt:lpstr>Slide 2</vt:lpstr>
      <vt:lpstr>Slide 3</vt:lpstr>
    </vt:vector>
  </TitlesOfParts>
  <Company>University of Iowa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PMM-PIV </dc:title>
  <dc:creator>Hyunse Yoon</dc:creator>
  <cp:lastModifiedBy>Hyunse Yoon</cp:lastModifiedBy>
  <cp:revision>3</cp:revision>
  <dcterms:created xsi:type="dcterms:W3CDTF">2008-08-29T14:07:47Z</dcterms:created>
  <dcterms:modified xsi:type="dcterms:W3CDTF">2008-08-29T14:41:29Z</dcterms:modified>
</cp:coreProperties>
</file>