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57" r:id="rId4"/>
    <p:sldId id="267" r:id="rId5"/>
    <p:sldId id="268" r:id="rId6"/>
    <p:sldId id="259" r:id="rId7"/>
    <p:sldId id="258" r:id="rId8"/>
    <p:sldId id="260" r:id="rId9"/>
    <p:sldId id="261" r:id="rId10"/>
    <p:sldId id="274" r:id="rId11"/>
    <p:sldId id="276" r:id="rId12"/>
    <p:sldId id="262" r:id="rId13"/>
    <p:sldId id="263" r:id="rId14"/>
    <p:sldId id="271" r:id="rId15"/>
    <p:sldId id="272" r:id="rId16"/>
    <p:sldId id="273" r:id="rId17"/>
    <p:sldId id="277" r:id="rId18"/>
    <p:sldId id="278" r:id="rId19"/>
    <p:sldId id="279" r:id="rId20"/>
    <p:sldId id="282" r:id="rId21"/>
    <p:sldId id="283" r:id="rId22"/>
    <p:sldId id="280" r:id="rId23"/>
    <p:sldId id="281" r:id="rId24"/>
    <p:sldId id="284" r:id="rId25"/>
    <p:sldId id="28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B36D7-C51B-4116-BEB2-052C22023CFF}" type="datetimeFigureOut">
              <a:rPr lang="en-US" smtClean="0"/>
              <a:t>10/10/2008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BE95-F856-4B8F-B1C9-7783C23CD5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B7E3-3350-4C91-B223-4210A92CE470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C284-B718-4D08-A4BA-36BF81FA44F2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447B-FCB6-4A99-BFB7-6E5E3D18DFF9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5E66-ED56-487C-A9C0-9CEA099BB811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7FE3-355C-46C3-96D5-CD8A37E65A8A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9BBA-0A5F-48AE-874A-A3EFA0011F84}" type="datetime1">
              <a:rPr lang="en-US" smtClean="0"/>
              <a:t>10/10/2008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12F9-DD90-4A54-9F9A-750A932404CF}" type="datetime1">
              <a:rPr lang="en-US" smtClean="0"/>
              <a:t>10/10/2008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71D1-D419-4D75-B124-910E577F7B4D}" type="datetime1">
              <a:rPr lang="en-US" smtClean="0"/>
              <a:t>10/10/2008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AFF1-8404-46C5-8844-B877EED447B9}" type="datetime1">
              <a:rPr lang="en-US" smtClean="0"/>
              <a:t>10/10/2008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C180-3E62-4A02-A4FD-008F3C8524B3}" type="datetime1">
              <a:rPr lang="en-US" smtClean="0"/>
              <a:t>10/10/2008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9874-75DC-4043-B92D-04615094025A}" type="datetime1">
              <a:rPr lang="en-US" smtClean="0"/>
              <a:t>10/10/2008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C9EA-72F6-40F6-9310-302F37B500AC}" type="datetime1">
              <a:rPr lang="en-US" smtClean="0"/>
              <a:t>10/10/2008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F3FA-9897-496A-84A0-B58F82CC7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FLOWLAB setting and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N.Sakamoto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057:020 Fall 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Tips-Figure manipulation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620000" cy="5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Tips-Figure manipulation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7391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Tips-Save figures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2440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Figures:XY</a:t>
            </a:r>
            <a:r>
              <a:rPr lang="en-US" sz="3200" dirty="0" smtClean="0"/>
              <a:t>-plots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276737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24400"/>
            <a:ext cx="313485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3429000" cy="278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295400"/>
            <a:ext cx="3429000" cy="24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5029200" y="17526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43434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600" y="1524000"/>
            <a:ext cx="2438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57800" y="4067475"/>
            <a:ext cx="2286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34000" y="6124875"/>
            <a:ext cx="2057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3000" y="5105400"/>
            <a:ext cx="4572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5638800"/>
            <a:ext cx="9906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19400" y="5410200"/>
            <a:ext cx="6096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0" y="24647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BEFORE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50292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AFTER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856488" y="4419600"/>
            <a:ext cx="4572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38400" y="2743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67600" y="2743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391400" y="54864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Tips-Save figures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12440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Figures:XY</a:t>
            </a:r>
            <a:r>
              <a:rPr lang="en-US" sz="3200" dirty="0" smtClean="0"/>
              <a:t>-plots, cont.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217351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066800" y="29718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0381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303814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0480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Printer </a:t>
            </a:r>
            <a:r>
              <a:rPr lang="en-US" sz="3200" dirty="0" err="1" smtClean="0">
                <a:solidFill>
                  <a:srgbClr val="FF0000"/>
                </a:solidFill>
              </a:rPr>
              <a:t>UN</a:t>
            </a:r>
            <a:r>
              <a:rPr lang="en-US" sz="3200" dirty="0" err="1" smtClean="0"/>
              <a:t>friendly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4820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Printer friendly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1905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41148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Tips-Import data: Ex) Velocity profile</a:t>
            </a:r>
            <a:endParaRPr lang="en-US" u="sng" dirty="0"/>
          </a:p>
        </p:txBody>
      </p:sp>
      <p:sp>
        <p:nvSpPr>
          <p:cNvPr id="20" name="Rectangle 19"/>
          <p:cNvSpPr/>
          <p:nvPr/>
        </p:nvSpPr>
        <p:spPr>
          <a:xfrm>
            <a:off x="228600" y="1828800"/>
            <a:ext cx="670560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(title </a:t>
            </a:r>
            <a:r>
              <a:rPr lang="en-US" sz="2400" dirty="0" smtClean="0"/>
              <a:t>"Velocity Magnitude")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smtClean="0"/>
              <a:t>labels "Position" "Velocity Magnitude</a:t>
            </a:r>
            <a:r>
              <a:rPr lang="en-US" sz="2400" dirty="0" smtClean="0"/>
              <a:t>")</a:t>
            </a:r>
          </a:p>
          <a:p>
            <a:r>
              <a:rPr lang="en-US" sz="2400" dirty="0" smtClean="0"/>
              <a:t>((</a:t>
            </a:r>
            <a:r>
              <a:rPr lang="en-US" sz="2400" dirty="0" err="1" smtClean="0"/>
              <a:t>xy</a:t>
            </a:r>
            <a:r>
              <a:rPr lang="en-US" sz="2400" dirty="0" smtClean="0"/>
              <a:t>/key/label "AFD</a:t>
            </a:r>
            <a:r>
              <a:rPr lang="en-US" sz="2400" dirty="0" smtClean="0"/>
              <a:t>")</a:t>
            </a:r>
          </a:p>
          <a:p>
            <a:r>
              <a:rPr lang="en-US" sz="2400" dirty="0" smtClean="0"/>
              <a:t> 0                   0.4</a:t>
            </a:r>
          </a:p>
          <a:p>
            <a:r>
              <a:rPr lang="en-US" sz="2400" dirty="0" smtClean="0"/>
              <a:t>0.1                 0.385</a:t>
            </a:r>
          </a:p>
          <a:p>
            <a:r>
              <a:rPr lang="en-US" sz="2400" dirty="0" smtClean="0"/>
              <a:t>0.2                 0.342</a:t>
            </a:r>
          </a:p>
          <a:p>
            <a:r>
              <a:rPr lang="en-US" sz="2400" dirty="0" smtClean="0"/>
              <a:t>0.3                 0.268</a:t>
            </a:r>
          </a:p>
          <a:p>
            <a:r>
              <a:rPr lang="en-US" sz="2400" dirty="0" smtClean="0"/>
              <a:t>…….                …….</a:t>
            </a:r>
          </a:p>
          <a:p>
            <a:endParaRPr lang="en-US" sz="2400" dirty="0" smtClean="0"/>
          </a:p>
          <a:p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367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FLOWLAB data format: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182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Graph title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6944" y="2218944"/>
            <a:ext cx="3800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Value name in X-axis and Y-axis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2280" y="2590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Label of the graph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1880652"/>
            <a:ext cx="3505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" y="2313432"/>
            <a:ext cx="4953000" cy="27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3944" y="2630424"/>
            <a:ext cx="2657856" cy="34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0896" y="3017520"/>
            <a:ext cx="914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91640" y="3011424"/>
            <a:ext cx="914400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336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X-axis value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0" y="3886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-axis value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stCxn id="32" idx="1"/>
          </p:cNvCxnSpPr>
          <p:nvPr/>
        </p:nvCxnSpPr>
        <p:spPr>
          <a:xfrm rot="10800000">
            <a:off x="1219200" y="4953001"/>
            <a:ext cx="914400" cy="383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</p:cNvCxnSpPr>
          <p:nvPr/>
        </p:nvCxnSpPr>
        <p:spPr>
          <a:xfrm rot="10800000">
            <a:off x="2590800" y="4114801"/>
            <a:ext cx="457200" cy="22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46888" y="5132832"/>
            <a:ext cx="91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43000" y="6019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Don’t forget to close this bracket!! (Very typical mistake)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stCxn id="45" idx="1"/>
            <a:endCxn id="44" idx="2"/>
          </p:cNvCxnSpPr>
          <p:nvPr/>
        </p:nvCxnSpPr>
        <p:spPr>
          <a:xfrm rot="10800000">
            <a:off x="704088" y="5590033"/>
            <a:ext cx="438912" cy="6606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Tips-Import data: Ex) Velocity profile</a:t>
            </a:r>
            <a:endParaRPr lang="en-US" u="sng" dirty="0"/>
          </a:p>
        </p:txBody>
      </p:sp>
      <p:sp>
        <p:nvSpPr>
          <p:cNvPr id="20" name="Rectangle 19"/>
          <p:cNvSpPr/>
          <p:nvPr/>
        </p:nvSpPr>
        <p:spPr>
          <a:xfrm>
            <a:off x="228600" y="1828800"/>
            <a:ext cx="670560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(title </a:t>
            </a:r>
            <a:r>
              <a:rPr lang="en-US" sz="2400" dirty="0" smtClean="0"/>
              <a:t>"Velocity Magnitude")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smtClean="0"/>
              <a:t>labels "Position" "Velocity Magnitude</a:t>
            </a:r>
            <a:r>
              <a:rPr lang="en-US" sz="2400" dirty="0" smtClean="0"/>
              <a:t>")</a:t>
            </a:r>
          </a:p>
          <a:p>
            <a:r>
              <a:rPr lang="en-US" sz="2400" dirty="0" smtClean="0"/>
              <a:t>((</a:t>
            </a:r>
            <a:r>
              <a:rPr lang="en-US" sz="2400" dirty="0" err="1" smtClean="0"/>
              <a:t>xy</a:t>
            </a:r>
            <a:r>
              <a:rPr lang="en-US" sz="2400" dirty="0" smtClean="0"/>
              <a:t>/key/label "AFD</a:t>
            </a:r>
            <a:r>
              <a:rPr lang="en-US" sz="2400" dirty="0" smtClean="0"/>
              <a:t>")</a:t>
            </a:r>
          </a:p>
          <a:p>
            <a:r>
              <a:rPr lang="en-US" sz="2400" dirty="0" smtClean="0"/>
              <a:t> 0                   0.4</a:t>
            </a:r>
          </a:p>
          <a:p>
            <a:r>
              <a:rPr lang="en-US" sz="2400" dirty="0" smtClean="0"/>
              <a:t>0.1                 0.385</a:t>
            </a:r>
          </a:p>
          <a:p>
            <a:r>
              <a:rPr lang="en-US" sz="2400" dirty="0" smtClean="0"/>
              <a:t>0.2                 0.342</a:t>
            </a:r>
          </a:p>
          <a:p>
            <a:r>
              <a:rPr lang="en-US" sz="2400" dirty="0" smtClean="0"/>
              <a:t>0.3                 0.268</a:t>
            </a:r>
          </a:p>
          <a:p>
            <a:r>
              <a:rPr lang="en-US" sz="2400" dirty="0" smtClean="0"/>
              <a:t>…….                …….</a:t>
            </a:r>
          </a:p>
          <a:p>
            <a:endParaRPr lang="en-US" sz="2400" dirty="0" smtClean="0"/>
          </a:p>
          <a:p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1367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FLOWLAB data format: Where to change?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1828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Graph title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6944" y="2218944"/>
            <a:ext cx="3877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Value name in X-axis and Y-axis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2280" y="2590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Label of the graph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3376" y="1880652"/>
            <a:ext cx="2362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95400" y="2313432"/>
            <a:ext cx="990600" cy="27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9800" y="2630424"/>
            <a:ext cx="457200" cy="34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0896" y="3017520"/>
            <a:ext cx="2356104" cy="190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09088" y="2313432"/>
            <a:ext cx="2343912" cy="277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19400" y="3852208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 sets: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AFD axial velocity profile (CFD Prelab1)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EFD axial velocity profile (CFD lab1)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EFD pressure drop (CFD lab1)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EFD pressure distribution (CFD Prelab2)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Tips-Import data: Ex) Velocity profile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219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Locate the data file to be read-in to the FLOWLAB under: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:\myflowlab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61704"/>
            <a:ext cx="3048000" cy="30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60626"/>
            <a:ext cx="3719512" cy="126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09600" y="4895088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56388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47288" y="5696712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8956" y="2057400"/>
            <a:ext cx="3373044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6551244" y="2703576"/>
            <a:ext cx="1371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22388" y="3971544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0715" y="5334000"/>
            <a:ext cx="3726085" cy="12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33"/>
          <p:cNvSpPr/>
          <p:nvPr/>
        </p:nvSpPr>
        <p:spPr>
          <a:xfrm>
            <a:off x="5580888" y="6248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286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6172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124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629400" y="6172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Tips-Import data: Ex) Velocity profile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505200" cy="35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276600" y="2505456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760976"/>
            <a:ext cx="16631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91056" y="4486656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571500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5925312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64770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9718" y="2500312"/>
            <a:ext cx="367708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276600" y="39624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6172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67000" y="49602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Ctrl+left</a:t>
            </a:r>
            <a:r>
              <a:rPr lang="en-US" sz="2400" dirty="0" smtClean="0"/>
              <a:t> mouse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o choose</a:t>
            </a:r>
          </a:p>
        </p:txBody>
      </p:sp>
      <p:cxnSp>
        <p:nvCxnSpPr>
          <p:cNvPr id="33" name="Straight Arrow Connector 32"/>
          <p:cNvCxnSpPr>
            <a:stCxn id="28" idx="1"/>
          </p:cNvCxnSpPr>
          <p:nvPr/>
        </p:nvCxnSpPr>
        <p:spPr>
          <a:xfrm rot="10800000" flipV="1">
            <a:off x="1219200" y="5375702"/>
            <a:ext cx="1447800" cy="4154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Tips-Export data: Ex) Velocity profile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9903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09600" y="3981062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95400" y="25908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82184"/>
            <a:ext cx="3726084" cy="12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685800" y="5815584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5663184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447800" y="5910072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09600" y="6120384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1219200"/>
            <a:ext cx="4133850" cy="288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5029200" y="3639312"/>
            <a:ext cx="1295400" cy="170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14032" y="1496568"/>
            <a:ext cx="582168" cy="179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57288" y="3617976"/>
            <a:ext cx="582168" cy="179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82184"/>
            <a:ext cx="3726084" cy="12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5230368" y="6205728"/>
            <a:ext cx="685800" cy="201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00800" y="24384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72200" y="6120384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4191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Export </a:t>
            </a:r>
            <a:r>
              <a:rPr lang="en-US" sz="2400" dirty="0" smtClean="0">
                <a:solidFill>
                  <a:srgbClr val="FF0000"/>
                </a:solidFill>
              </a:rPr>
              <a:t>only necessary information</a:t>
            </a:r>
            <a:r>
              <a:rPr lang="en-US" sz="2400" dirty="0" smtClean="0"/>
              <a:t>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43400" y="41910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</a:t>
            </a:r>
            <a:r>
              <a:rPr lang="en-US" sz="2400" dirty="0" smtClean="0">
                <a:solidFill>
                  <a:srgbClr val="FF0000"/>
                </a:solidFill>
              </a:rPr>
              <a:t>unique directory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Name the file </a:t>
            </a:r>
            <a:r>
              <a:rPr lang="en-US" sz="2400" dirty="0" smtClean="0">
                <a:solidFill>
                  <a:srgbClr val="FF0000"/>
                </a:solidFill>
              </a:rPr>
              <a:t>uniquely</a:t>
            </a:r>
            <a:r>
              <a:rPr lang="en-US" sz="2400" dirty="0" smtClean="0"/>
              <a:t>!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Tips-Export data: Ex) Velocity profile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4419600" cy="104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2362200" y="21336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808" y="2667000"/>
            <a:ext cx="18491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04800" y="47432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is exported as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omma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eparated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ariable format (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err="1" smtClean="0">
                <a:solidFill>
                  <a:srgbClr val="FF0000"/>
                </a:solidFill>
              </a:rPr>
              <a:t>csv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itchFamily="2" charset="2"/>
              </a:rPr>
              <a:t>Edit by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Excel</a:t>
            </a:r>
            <a:r>
              <a:rPr lang="en-US" sz="2400" dirty="0" smtClean="0">
                <a:sym typeface="Wingdings" pitchFamily="2" charset="2"/>
              </a:rPr>
              <a:t>!!</a:t>
            </a:r>
            <a:endParaRPr lang="en-US" sz="24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8072" y="1933575"/>
            <a:ext cx="298252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295400" y="1981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setting-Start up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915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Log-in to the computer.</a:t>
            </a:r>
          </a:p>
          <a:p>
            <a:r>
              <a:rPr lang="en-US" sz="3200" dirty="0" smtClean="0"/>
              <a:t>Create the working directory under:</a:t>
            </a:r>
          </a:p>
          <a:p>
            <a:endParaRPr lang="en-US" sz="3200" dirty="0" smtClean="0"/>
          </a:p>
          <a:p>
            <a:r>
              <a:rPr lang="en-US" sz="2700" dirty="0" smtClean="0">
                <a:solidFill>
                  <a:srgbClr val="FF0000"/>
                </a:solidFill>
              </a:rPr>
              <a:t>C:</a:t>
            </a:r>
            <a:r>
              <a:rPr lang="en-US" sz="2700" dirty="0" smtClean="0"/>
              <a:t>\Documents and Settings\”your </a:t>
            </a:r>
            <a:r>
              <a:rPr lang="en-US" sz="2700" dirty="0" err="1" smtClean="0"/>
              <a:t>HawkID</a:t>
            </a:r>
            <a:r>
              <a:rPr lang="en-US" sz="2700" dirty="0" smtClean="0"/>
              <a:t>”\</a:t>
            </a:r>
            <a:r>
              <a:rPr lang="en-US" sz="2700" dirty="0" err="1" smtClean="0">
                <a:solidFill>
                  <a:srgbClr val="FF0000"/>
                </a:solidFill>
              </a:rPr>
              <a:t>myflowlab</a:t>
            </a:r>
            <a:endParaRPr lang="en-US" sz="2700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Tips-Change contour views</a:t>
            </a:r>
            <a:endParaRPr lang="en-U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2667000" cy="26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743200" y="15240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656" y="22860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2828544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22860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" y="20055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7365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0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71925"/>
            <a:ext cx="243174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09600" y="48768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14600" y="48768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389888"/>
            <a:ext cx="11525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4051" y="1285113"/>
            <a:ext cx="2214749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886200" y="1542288"/>
            <a:ext cx="1219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105400" y="1665668"/>
            <a:ext cx="12192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429000" y="6227064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6239256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67400" y="3593592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target values to be observed</a:t>
            </a:r>
          </a:p>
          <a:p>
            <a:r>
              <a:rPr lang="en-US" sz="2400" dirty="0" smtClean="0">
                <a:sym typeface="Wingdings" pitchFamily="2" charset="2"/>
              </a:rPr>
              <a:t>Apply</a:t>
            </a:r>
          </a:p>
          <a:p>
            <a:r>
              <a:rPr lang="en-US" sz="2400" dirty="0" smtClean="0">
                <a:sym typeface="Wingdings" pitchFamily="2" charset="2"/>
              </a:rPr>
              <a:t>Close</a:t>
            </a:r>
            <a:endParaRPr lang="en-US" sz="2400" dirty="0" smtClean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3352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05000" y="6019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26670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Tips-Change contour to vector</a:t>
            </a:r>
            <a:endParaRPr lang="en-US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2667000" cy="26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743200" y="15240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6656" y="22860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0" y="2999232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0080" y="20055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798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3352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04255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685800" y="4687824"/>
            <a:ext cx="1676400" cy="112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4600" y="5181600"/>
            <a:ext cx="914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23744" y="4526280"/>
            <a:ext cx="914400" cy="170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85800" y="5193268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1258825"/>
            <a:ext cx="2703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4742688" y="2819400"/>
            <a:ext cx="1353312" cy="134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401312"/>
            <a:ext cx="3352800" cy="23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6324600" y="3505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648200" y="4191000"/>
            <a:ext cx="914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029200" y="48768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90144" y="5867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procedure for </a:t>
            </a:r>
            <a:r>
              <a:rPr lang="en-US" sz="2400" dirty="0" err="1" smtClean="0"/>
              <a:t>vector</a:t>
            </a:r>
            <a:r>
              <a:rPr lang="en-US" sz="2400" dirty="0" err="1" smtClean="0">
                <a:sym typeface="Wingdings" pitchFamily="2" charset="2"/>
              </a:rPr>
              <a:t>streamline</a:t>
            </a:r>
            <a:r>
              <a:rPr lang="en-US" sz="2400" dirty="0" smtClean="0">
                <a:sym typeface="Wingdings" pitchFamily="2" charset="2"/>
              </a:rPr>
              <a:t> view</a:t>
            </a:r>
            <a:endParaRPr lang="en-US" sz="2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1094232" y="440383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64664" y="50779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0" y="4431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Tips-Save </a:t>
            </a:r>
            <a:r>
              <a:rPr lang="en-US" u="sng" dirty="0" smtClean="0"/>
              <a:t>contour figures</a:t>
            </a:r>
            <a:endParaRPr lang="en-US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1504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3352800" cy="203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767840"/>
            <a:ext cx="2762250" cy="20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2928" y="3977640"/>
            <a:ext cx="2717800" cy="163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6629400" y="184404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Before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0" y="368783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</a:t>
            </a:r>
            <a:endParaRPr lang="en-US" sz="3200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1504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372896"/>
            <a:ext cx="2815769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57200" y="3048000"/>
            <a:ext cx="13716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09800" y="22098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90525" y="2229050"/>
            <a:ext cx="13716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3400" y="2133600"/>
            <a:ext cx="10668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352445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8750" y="5210475"/>
            <a:ext cx="1524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4572000"/>
            <a:ext cx="4572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95600" y="48006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502920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95400" y="2133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3276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95400" y="47244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4572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Tips-Save </a:t>
            </a:r>
            <a:r>
              <a:rPr lang="en-US" u="sng" dirty="0" smtClean="0"/>
              <a:t>contour figures</a:t>
            </a:r>
            <a:endParaRPr lang="en-US" u="sng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277606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277606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71600"/>
            <a:ext cx="277606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008120"/>
            <a:ext cx="2776068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572000"/>
            <a:ext cx="26779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095248"/>
            <a:ext cx="2819400" cy="2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3124200" y="1676400"/>
            <a:ext cx="381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267200" y="3505200"/>
            <a:ext cx="381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67400" y="2543475"/>
            <a:ext cx="15240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162800" y="3505200"/>
            <a:ext cx="381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" y="5839325"/>
            <a:ext cx="2590800" cy="152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628725" y="5581850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52600" y="3429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3429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3429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4191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648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Tips-Normalization (CFD Lab1)</a:t>
            </a:r>
            <a:endParaRPr lang="en-US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55237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200400" y="1372612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Normalization:</a:t>
            </a:r>
          </a:p>
          <a:p>
            <a:r>
              <a:rPr lang="en-US" sz="2400" dirty="0" smtClean="0"/>
              <a:t>One method to make several data being comparable each other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In CFD Lab1:</a:t>
            </a:r>
          </a:p>
          <a:p>
            <a:r>
              <a:rPr lang="en-US" sz="2400" dirty="0" smtClean="0"/>
              <a:t>Scale both laminar and turbulent axial velocity profile being from 0 to 1</a:t>
            </a:r>
          </a:p>
          <a:p>
            <a:r>
              <a:rPr lang="en-US" sz="2400" dirty="0" smtClean="0">
                <a:sym typeface="Wingdings" pitchFamily="2" charset="2"/>
              </a:rPr>
              <a:t>Comparable each other!!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u="sng" dirty="0" smtClean="0">
                <a:sym typeface="Wingdings" pitchFamily="2" charset="2"/>
              </a:rPr>
              <a:t>How to?: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Find maximum value first</a:t>
            </a:r>
            <a:r>
              <a:rPr lang="en-US" sz="2400" dirty="0" smtClean="0">
                <a:sym typeface="Wingdings" pitchFamily="2" charset="2"/>
              </a:rPr>
              <a:t>, then,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divide all the variables by the maximum value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1429512" y="3200400"/>
            <a:ext cx="6096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23" idx="3"/>
          </p:cNvCxnSpPr>
          <p:nvPr/>
        </p:nvCxnSpPr>
        <p:spPr>
          <a:xfrm rot="16200000" flipV="1">
            <a:off x="1686306" y="3667506"/>
            <a:ext cx="1943100" cy="12374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665822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u="sng" dirty="0" smtClean="0"/>
              <a:t>Tips-Normalization (CFD Lab1)</a:t>
            </a:r>
            <a:endParaRPr lang="en-US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38400" y="1957388"/>
            <a:ext cx="1524000" cy="426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4912" y="2231708"/>
            <a:ext cx="6096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Tips-Streamline band </a:t>
            </a:r>
            <a:br>
              <a:rPr lang="en-US" u="sng" dirty="0" smtClean="0"/>
            </a:br>
            <a:r>
              <a:rPr lang="en-US" u="sng" dirty="0" smtClean="0"/>
              <a:t>(CFD Prelab2/Lab2)</a:t>
            </a:r>
            <a:endParaRPr lang="en-US" u="sng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1"/>
            <a:ext cx="2819400" cy="18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85800" y="2602992"/>
            <a:ext cx="1524000" cy="18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62200" y="2935224"/>
            <a:ext cx="838200" cy="18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89632" y="2362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" y="2526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1784" y="28468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3976" y="22555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7312" y="1533144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6162"/>
            <a:ext cx="2501816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533400" y="449580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14600" y="4514462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8928" y="1524000"/>
            <a:ext cx="176127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/>
          <p:cNvSpPr/>
          <p:nvPr/>
        </p:nvSpPr>
        <p:spPr>
          <a:xfrm>
            <a:off x="3657600" y="20574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733800" y="2953512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515719"/>
            <a:ext cx="2590800" cy="229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953256"/>
            <a:ext cx="2596739" cy="22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762000" y="2895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50292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24400" y="4800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324600" y="2971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Before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Min=0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Max=85.1065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51632" y="5788366"/>
            <a:ext cx="2590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Control </a:t>
            </a:r>
            <a:r>
              <a:rPr lang="en-US" dirty="0" smtClean="0">
                <a:solidFill>
                  <a:srgbClr val="FF0000"/>
                </a:solidFill>
              </a:rPr>
              <a:t>max and min values</a:t>
            </a:r>
            <a:r>
              <a:rPr lang="en-US" dirty="0" smtClean="0"/>
              <a:t> of stream function to make it narrower!!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2896394" y="4572000"/>
            <a:ext cx="2437606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24600" y="54012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After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Min=41.2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Max=42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setting-Start up</a:t>
            </a:r>
            <a:endParaRPr lang="en-U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21336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</a:t>
            </a:r>
          </a:p>
          <a:p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All program</a:t>
            </a:r>
          </a:p>
          <a:p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Engineering Software</a:t>
            </a:r>
          </a:p>
          <a:p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err="1" smtClean="0"/>
              <a:t>Flowlab</a:t>
            </a:r>
            <a:r>
              <a:rPr lang="en-US" sz="3200" dirty="0" smtClean="0"/>
              <a:t> 1.2.10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setting-Start up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24887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here to set up the working directory under </a:t>
            </a:r>
            <a:r>
              <a:rPr lang="en-US" sz="2200" dirty="0" smtClean="0">
                <a:solidFill>
                  <a:srgbClr val="FF0000"/>
                </a:solidFill>
              </a:rPr>
              <a:t>C:</a:t>
            </a:r>
            <a:r>
              <a:rPr lang="en-US" sz="2200" dirty="0" smtClean="0"/>
              <a:t>\Documents and Settings\”your </a:t>
            </a:r>
            <a:r>
              <a:rPr lang="en-US" sz="2200" dirty="0" err="1" smtClean="0"/>
              <a:t>HawkID</a:t>
            </a:r>
            <a:r>
              <a:rPr lang="en-US" sz="2200" dirty="0" smtClean="0"/>
              <a:t>”\</a:t>
            </a:r>
            <a:r>
              <a:rPr lang="en-US" sz="2200" dirty="0" err="1" smtClean="0">
                <a:solidFill>
                  <a:srgbClr val="FF0000"/>
                </a:solidFill>
              </a:rPr>
              <a:t>myflowlab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05000" y="3276600"/>
            <a:ext cx="23622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1000" y="2971800"/>
            <a:ext cx="381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setting-Start up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524887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can be remain as it is.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setting-Dialog boxes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CONFIRMATION:</a:t>
            </a:r>
          </a:p>
          <a:p>
            <a:pPr>
              <a:buFontTx/>
              <a:buChar char="-"/>
            </a:pPr>
            <a:r>
              <a:rPr lang="en-US" sz="3200" dirty="0" smtClean="0"/>
              <a:t>Set up your working directory?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DO NOT choose H:/ drive</a:t>
            </a:r>
            <a:r>
              <a:rPr lang="en-US" sz="3200" dirty="0" smtClean="0"/>
              <a:t>. </a:t>
            </a:r>
            <a:endParaRPr lang="en-US" sz="3200" dirty="0"/>
          </a:p>
          <a:p>
            <a:r>
              <a:rPr lang="en-US" sz="3200" dirty="0" smtClean="0"/>
              <a:t>-Exceed related?</a:t>
            </a:r>
          </a:p>
          <a:p>
            <a:r>
              <a:rPr lang="en-US" sz="3200" dirty="0" smtClean="0"/>
              <a:t>Ignore or press “No”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733925"/>
            <a:ext cx="4772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Initial setting-Directory set up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-Find “FLOWLAB.ini” under </a:t>
            </a:r>
            <a:r>
              <a:rPr lang="en-US" sz="3200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/>
              <a:t> drive (network drive)</a:t>
            </a: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87880"/>
            <a:ext cx="175260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4003119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-Check directory setting in FLOWLAB.ini as:</a:t>
            </a:r>
          </a:p>
          <a:p>
            <a:endParaRPr lang="en-US" sz="3200" dirty="0" smtClean="0"/>
          </a:p>
          <a:p>
            <a:r>
              <a:rPr lang="en-US" sz="2200" dirty="0" smtClean="0"/>
              <a:t>FLOWLAB_</a:t>
            </a:r>
            <a:r>
              <a:rPr lang="en-US" sz="2200" dirty="0" smtClean="0">
                <a:solidFill>
                  <a:srgbClr val="FF0000"/>
                </a:solidFill>
              </a:rPr>
              <a:t>WORK_DIR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C:</a:t>
            </a:r>
            <a:r>
              <a:rPr lang="en-US" sz="2200" dirty="0" smtClean="0"/>
              <a:t>\Documents and Settings\”</a:t>
            </a:r>
            <a:r>
              <a:rPr lang="en-US" sz="2200" dirty="0" err="1" smtClean="0"/>
              <a:t>hawkid</a:t>
            </a:r>
            <a:r>
              <a:rPr lang="en-US" sz="2200" dirty="0" smtClean="0"/>
              <a:t>”\</a:t>
            </a:r>
            <a:r>
              <a:rPr lang="en-US" sz="2200" dirty="0" err="1" smtClean="0"/>
              <a:t>myflowlab</a:t>
            </a:r>
            <a:endParaRPr lang="en-US" sz="2200" dirty="0" smtClean="0"/>
          </a:p>
          <a:p>
            <a:r>
              <a:rPr lang="en-US" sz="2200" dirty="0" smtClean="0"/>
              <a:t>FLOWLAB_TEMPLATE_DIR </a:t>
            </a:r>
            <a:r>
              <a:rPr lang="en-US" sz="2200" dirty="0" smtClean="0">
                <a:solidFill>
                  <a:srgbClr val="FF0000"/>
                </a:solidFill>
              </a:rPr>
              <a:t>C:</a:t>
            </a:r>
            <a:r>
              <a:rPr lang="en-US" sz="2200" dirty="0" smtClean="0"/>
              <a:t>\Program Files\</a:t>
            </a:r>
            <a:r>
              <a:rPr lang="en-US" sz="2200" dirty="0" err="1" smtClean="0"/>
              <a:t>Fluent.Inc</a:t>
            </a:r>
            <a:r>
              <a:rPr lang="en-US" sz="2200" dirty="0" smtClean="0"/>
              <a:t>\flowlab1.2\templates</a:t>
            </a:r>
          </a:p>
          <a:p>
            <a:r>
              <a:rPr lang="en-US" sz="2200" dirty="0" smtClean="0"/>
              <a:t>FLOWLAB_</a:t>
            </a:r>
            <a:r>
              <a:rPr lang="en-US" sz="2200" dirty="0" smtClean="0">
                <a:solidFill>
                  <a:srgbClr val="FF0000"/>
                </a:solidFill>
              </a:rPr>
              <a:t>SAVE_DIR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H:</a:t>
            </a:r>
            <a:r>
              <a:rPr lang="en-US" sz="2200" dirty="0" smtClean="0"/>
              <a:t>\myflowlab</a:t>
            </a:r>
          </a:p>
          <a:p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Tips-Save the current work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3581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19200"/>
            <a:ext cx="4648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208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1000" y="2485725"/>
            <a:ext cx="10668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4267200"/>
            <a:ext cx="8382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67200" y="4267200"/>
            <a:ext cx="4343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4800600"/>
            <a:ext cx="533400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410200"/>
            <a:ext cx="3581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933750" y="6219525"/>
            <a:ext cx="6096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61744" y="1322832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3810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1277112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6096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Tips-Open saved session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1504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57200" y="3352800"/>
            <a:ext cx="15240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762225"/>
            <a:ext cx="3228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971800" y="2752825"/>
            <a:ext cx="5334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1219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exit  the </a:t>
            </a:r>
            <a:r>
              <a:rPr lang="en-US" sz="3200" dirty="0" err="1" smtClean="0"/>
              <a:t>Flowlab</a:t>
            </a:r>
            <a:r>
              <a:rPr lang="en-US" sz="3200" dirty="0"/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657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open saved session:</a:t>
            </a:r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191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3400" y="4876800"/>
            <a:ext cx="12192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4800600"/>
            <a:ext cx="6858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5962850"/>
            <a:ext cx="457200" cy="228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42875" y="46482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-Cannot find saved session</a:t>
            </a:r>
            <a:r>
              <a:rPr lang="en-US" sz="2200" dirty="0" smtClean="0"/>
              <a:t>?</a:t>
            </a:r>
          </a:p>
          <a:p>
            <a:r>
              <a:rPr lang="en-US" sz="2200" dirty="0" smtClean="0">
                <a:sym typeface="Wingdings" pitchFamily="2" charset="2"/>
              </a:rPr>
              <a:t>You might press ‘No’ when you quit.</a:t>
            </a:r>
            <a:endParaRPr lang="en-US" sz="2200" dirty="0" smtClean="0"/>
          </a:p>
          <a:p>
            <a:r>
              <a:rPr lang="en-US" sz="2200" dirty="0" smtClean="0">
                <a:sym typeface="Wingdings" pitchFamily="2" charset="2"/>
              </a:rPr>
              <a:t>Check your Flowlab.ini file settings</a:t>
            </a:r>
          </a:p>
          <a:p>
            <a:r>
              <a:rPr lang="en-US" sz="2200" dirty="0" smtClean="0">
                <a:sym typeface="Wingdings" pitchFamily="2" charset="2"/>
              </a:rPr>
              <a:t>Check your H:/myflowlab</a:t>
            </a:r>
            <a:endParaRPr lang="en-US" sz="22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F3FA-9897-496A-84A0-B58F82CC78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95400" y="22860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2133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652</Words>
  <Application>Microsoft Office PowerPoint</Application>
  <PresentationFormat>On-screen Show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FLOWLAB setting and tips</vt:lpstr>
      <vt:lpstr>Initial setting-Start up</vt:lpstr>
      <vt:lpstr>Initial setting-Start up</vt:lpstr>
      <vt:lpstr>Initial setting-Start up</vt:lpstr>
      <vt:lpstr>Initial setting-Start up</vt:lpstr>
      <vt:lpstr>Initial setting-Dialog boxes</vt:lpstr>
      <vt:lpstr>Initial setting-Directory set up</vt:lpstr>
      <vt:lpstr>Tips-Save the current work</vt:lpstr>
      <vt:lpstr>Tips-Open saved session</vt:lpstr>
      <vt:lpstr>Tips-Figure manipulation</vt:lpstr>
      <vt:lpstr>Tips-Figure manipulation</vt:lpstr>
      <vt:lpstr>Tips-Save figures</vt:lpstr>
      <vt:lpstr>Tips-Save figures</vt:lpstr>
      <vt:lpstr>Tips-Import data: Ex) Velocity profile</vt:lpstr>
      <vt:lpstr>Tips-Import data: Ex) Velocity profile</vt:lpstr>
      <vt:lpstr>Tips-Import data: Ex) Velocity profile</vt:lpstr>
      <vt:lpstr>Tips-Import data: Ex) Velocity profile</vt:lpstr>
      <vt:lpstr>Tips-Export data: Ex) Velocity profile</vt:lpstr>
      <vt:lpstr>Tips-Export data: Ex) Velocity profile</vt:lpstr>
      <vt:lpstr>Tips-Change contour views</vt:lpstr>
      <vt:lpstr>Tips-Change contour to vector</vt:lpstr>
      <vt:lpstr>Tips-Save contour figures</vt:lpstr>
      <vt:lpstr>Tips-Save contour figures</vt:lpstr>
      <vt:lpstr>Tips-Normalization (CFD Lab1)</vt:lpstr>
      <vt:lpstr>Tips-Normalization (CFD Lab1)</vt:lpstr>
      <vt:lpstr>Tips-Streamline band  (CFD Prelab2/Lab2)</vt:lpstr>
    </vt:vector>
  </TitlesOfParts>
  <Company>The 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FLOWLAB setting and tips</dc:title>
  <dc:creator>nsakamot</dc:creator>
  <cp:lastModifiedBy>Nobuaki Sakamoto</cp:lastModifiedBy>
  <cp:revision>37</cp:revision>
  <dcterms:created xsi:type="dcterms:W3CDTF">2008-09-04T13:42:47Z</dcterms:created>
  <dcterms:modified xsi:type="dcterms:W3CDTF">2008-10-10T19:28:47Z</dcterms:modified>
</cp:coreProperties>
</file>